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87" r:id="rId2"/>
    <p:sldId id="257" r:id="rId3"/>
    <p:sldId id="310" r:id="rId4"/>
    <p:sldId id="260" r:id="rId5"/>
    <p:sldId id="261" r:id="rId6"/>
    <p:sldId id="262" r:id="rId7"/>
    <p:sldId id="264" r:id="rId8"/>
    <p:sldId id="267" r:id="rId9"/>
    <p:sldId id="263" r:id="rId10"/>
    <p:sldId id="308" r:id="rId11"/>
    <p:sldId id="265" r:id="rId12"/>
    <p:sldId id="259" r:id="rId13"/>
    <p:sldId id="309" r:id="rId14"/>
    <p:sldId id="258" r:id="rId15"/>
    <p:sldId id="307" r:id="rId16"/>
    <p:sldId id="284" r:id="rId17"/>
    <p:sldId id="312" r:id="rId18"/>
    <p:sldId id="298" r:id="rId19"/>
    <p:sldId id="299" r:id="rId20"/>
    <p:sldId id="300" r:id="rId21"/>
    <p:sldId id="301" r:id="rId22"/>
    <p:sldId id="302" r:id="rId23"/>
    <p:sldId id="313" r:id="rId24"/>
    <p:sldId id="269" r:id="rId25"/>
    <p:sldId id="311" r:id="rId26"/>
    <p:sldId id="270" r:id="rId27"/>
    <p:sldId id="273" r:id="rId28"/>
    <p:sldId id="314" r:id="rId29"/>
    <p:sldId id="274" r:id="rId30"/>
    <p:sldId id="315" r:id="rId31"/>
    <p:sldId id="275" r:id="rId32"/>
    <p:sldId id="277" r:id="rId33"/>
    <p:sldId id="278" r:id="rId34"/>
    <p:sldId id="317" r:id="rId35"/>
    <p:sldId id="318" r:id="rId36"/>
    <p:sldId id="283" r:id="rId37"/>
    <p:sldId id="280" r:id="rId38"/>
    <p:sldId id="282" r:id="rId39"/>
    <p:sldId id="281" r:id="rId40"/>
    <p:sldId id="306" r:id="rId41"/>
    <p:sldId id="288" r:id="rId42"/>
    <p:sldId id="285" r:id="rId43"/>
    <p:sldId id="286" r:id="rId44"/>
    <p:sldId id="292" r:id="rId45"/>
    <p:sldId id="294" r:id="rId46"/>
    <p:sldId id="293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8803"/>
  </p:normalViewPr>
  <p:slideViewPr>
    <p:cSldViewPr>
      <p:cViewPr varScale="1">
        <p:scale>
          <a:sx n="100" d="100"/>
          <a:sy n="100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3D50-AAC6-FE44-9874-20253C6373DC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4C79A-C4DC-8E4A-9589-38912C1D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Karaoke,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BattleDecks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are some concerns with the ubiquity of ML?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private attributes?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 study</a:t>
            </a:r>
            <a:r>
              <a:rPr lang="en-US" baseline="0" dirty="0" smtClean="0"/>
              <a:t> from 2013, study from </a:t>
            </a:r>
            <a:r>
              <a:rPr lang="en-US" baseline="0" dirty="0" err="1" smtClean="0"/>
              <a:t>Cambridge+MSR</a:t>
            </a:r>
            <a:r>
              <a:rPr lang="en-US" baseline="0" dirty="0" smtClean="0"/>
              <a:t>. Found which likes were highly predictive of IQ, sexuality, etc.</a:t>
            </a:r>
          </a:p>
          <a:p>
            <a:r>
              <a:rPr lang="en-US" baseline="0" dirty="0" smtClean="0"/>
              <a:t>Twitter study from 2015,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C79A-C4DC-8E4A-9589-38912C1D91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5DDF90-0C82-494C-A936-A0CCEB39F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FBCEFC-6957-4E45-A1D2-9E73A1000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png"/><Relationship Id="rId3" Type="http://schemas.openxmlformats.org/officeDocument/2006/relationships/image" Target="../media/image3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0.png"/><Relationship Id="rId3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Primer on Machine Learning, Classification, and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Amit </a:t>
            </a:r>
            <a:r>
              <a:rPr lang="en-US" dirty="0" err="1" smtClean="0"/>
              <a:t>Datta</a:t>
            </a:r>
            <a:endParaRPr lang="en-US" dirty="0" smtClean="0"/>
          </a:p>
          <a:p>
            <a:r>
              <a:rPr lang="en-US" dirty="0" smtClean="0"/>
              <a:t>(slides: </a:t>
            </a:r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Unfettered ML as a threat to privacy</a:t>
            </a:r>
          </a:p>
          <a:p>
            <a:pPr lvl="1"/>
            <a:r>
              <a:rPr lang="en-US" dirty="0" smtClean="0"/>
              <a:t>Attacks on privacy using ML</a:t>
            </a:r>
          </a:p>
          <a:p>
            <a:pPr lvl="1"/>
            <a:r>
              <a:rPr lang="en-US" dirty="0" smtClean="0"/>
              <a:t>Examining standard ML models to understand if they present a threat to privacy (Use Privacy)</a:t>
            </a:r>
          </a:p>
          <a:p>
            <a:pPr lvl="1"/>
            <a:r>
              <a:rPr lang="en-US" dirty="0" smtClean="0"/>
              <a:t>Constraining standard ML to ensure that some privacy notions are respected </a:t>
            </a:r>
            <a:r>
              <a:rPr lang="en-US" dirty="0" smtClean="0"/>
              <a:t>(ML with Differential </a:t>
            </a:r>
            <a:r>
              <a:rPr lang="en-US" dirty="0" smtClean="0"/>
              <a:t>Privacy)</a:t>
            </a:r>
          </a:p>
          <a:p>
            <a:endParaRPr lang="en-US" dirty="0"/>
          </a:p>
          <a:p>
            <a:r>
              <a:rPr lang="en-US" dirty="0" smtClean="0"/>
              <a:t>ML as a tool for protecting privacy</a:t>
            </a:r>
          </a:p>
          <a:p>
            <a:pPr lvl="1"/>
            <a:r>
              <a:rPr lang="en-US" dirty="0" smtClean="0"/>
              <a:t>Using ML to detect threats to privacy and related values (</a:t>
            </a:r>
            <a:r>
              <a:rPr lang="en-US" dirty="0" err="1" smtClean="0"/>
              <a:t>AdFisher</a:t>
            </a:r>
            <a:r>
              <a:rPr lang="en-US" dirty="0" smtClean="0"/>
              <a:t> and IFE)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concepts in </a:t>
            </a:r>
            <a:r>
              <a:rPr lang="en-US" b="1" dirty="0" smtClean="0"/>
              <a:t>classification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Some examples of </a:t>
            </a:r>
            <a:r>
              <a:rPr lang="en-US" dirty="0" smtClean="0"/>
              <a:t>classifiers</a:t>
            </a:r>
          </a:p>
          <a:p>
            <a:pPr lvl="1"/>
            <a:r>
              <a:rPr lang="en-US" dirty="0"/>
              <a:t>Probability Basics</a:t>
            </a:r>
          </a:p>
          <a:p>
            <a:pPr lvl="1"/>
            <a:r>
              <a:rPr lang="en-US" dirty="0"/>
              <a:t>Bayes Classifier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9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Email: Spam / Not Spam?</a:t>
                </a:r>
              </a:p>
              <a:p>
                <a:r>
                  <a:rPr lang="en-US" dirty="0" smtClean="0"/>
                  <a:t>Online transactions: Fraudulent (Yes/No)?</a:t>
                </a:r>
              </a:p>
              <a:p>
                <a:r>
                  <a:rPr lang="en-US" dirty="0" smtClean="0"/>
                  <a:t>Tumor: Malignant/Benign?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are given a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1" i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ssume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is the number of </a:t>
                </a:r>
                <a:r>
                  <a:rPr lang="en-US" i="1" dirty="0" smtClean="0"/>
                  <a:t>features. </a:t>
                </a:r>
                <a:endParaRPr lang="en-US" dirty="0" smtClean="0"/>
              </a:p>
              <a:p>
                <a:r>
                  <a:rPr lang="en-US" dirty="0" smtClean="0"/>
                  <a:t>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assigned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b="0" i="1" smtClean="0">
                        <a:latin typeface="Cambria Math"/>
                      </a:rPr>
                      <m:t>,1}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+1: Positive class (e.g. Spam)</a:t>
                </a:r>
              </a:p>
              <a:p>
                <a:pPr lvl="1"/>
                <a:r>
                  <a:rPr lang="en-US" dirty="0" smtClean="0"/>
                  <a:t>-1: Negative class (e.g. Not Spam)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 rotWithShape="0">
                <a:blip r:embed="rId2"/>
                <a:stretch>
                  <a:fillRect l="-1461" t="-3504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5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are given a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1" i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ssume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is the number of </a:t>
                </a:r>
                <a:r>
                  <a:rPr lang="en-US" i="1" dirty="0" smtClean="0"/>
                  <a:t>features. 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assigned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 rotWithShape="0">
                <a:blip r:embed="rId2"/>
                <a:stretch>
                  <a:fillRect l="-160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7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</a:t>
            </a:r>
            <a:r>
              <a:rPr lang="en-US" dirty="0" smtClean="0"/>
              <a:t>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goal is to find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/>
                  <a:t>best predicts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n-US" dirty="0" smtClean="0"/>
                  <a:t>. </a:t>
                </a:r>
                <a:endParaRPr lang="en-US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048000" y="43434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4114800"/>
            <a:ext cx="4800600" cy="838200"/>
          </a:xfrm>
          <a:prstGeom prst="line">
            <a:avLst/>
          </a:prstGeom>
          <a:ln w="190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71802" y="3948921"/>
            <a:ext cx="4456590" cy="1360345"/>
          </a:xfrm>
          <a:custGeom>
            <a:avLst/>
            <a:gdLst>
              <a:gd name="connsiteX0" fmla="*/ 0 w 1864310"/>
              <a:gd name="connsiteY0" fmla="*/ 149510 h 149510"/>
              <a:gd name="connsiteX1" fmla="*/ 1864310 w 1864310"/>
              <a:gd name="connsiteY1" fmla="*/ 105122 h 149510"/>
              <a:gd name="connsiteX0" fmla="*/ 0 w 2432481"/>
              <a:gd name="connsiteY0" fmla="*/ 58860 h 209781"/>
              <a:gd name="connsiteX1" fmla="*/ 2432481 w 2432481"/>
              <a:gd name="connsiteY1" fmla="*/ 209781 h 209781"/>
              <a:gd name="connsiteX0" fmla="*/ 0 w 2432481"/>
              <a:gd name="connsiteY0" fmla="*/ 406625 h 557546"/>
              <a:gd name="connsiteX1" fmla="*/ 2432481 w 2432481"/>
              <a:gd name="connsiteY1" fmla="*/ 557546 h 557546"/>
              <a:gd name="connsiteX0" fmla="*/ 0 w 2432481"/>
              <a:gd name="connsiteY0" fmla="*/ 581161 h 732082"/>
              <a:gd name="connsiteX1" fmla="*/ 2432481 w 2432481"/>
              <a:gd name="connsiteY1" fmla="*/ 732082 h 732082"/>
              <a:gd name="connsiteX0" fmla="*/ 0 w 2432481"/>
              <a:gd name="connsiteY0" fmla="*/ 581045 h 731966"/>
              <a:gd name="connsiteX1" fmla="*/ 2240872 w 2432481"/>
              <a:gd name="connsiteY1" fmla="*/ 582085 h 731966"/>
              <a:gd name="connsiteX2" fmla="*/ 2432481 w 2432481"/>
              <a:gd name="connsiteY2" fmla="*/ 731966 h 731966"/>
              <a:gd name="connsiteX0" fmla="*/ 0 w 2432481"/>
              <a:gd name="connsiteY0" fmla="*/ 633532 h 784453"/>
              <a:gd name="connsiteX1" fmla="*/ 2240872 w 2432481"/>
              <a:gd name="connsiteY1" fmla="*/ 634572 h 784453"/>
              <a:gd name="connsiteX2" fmla="*/ 2432481 w 2432481"/>
              <a:gd name="connsiteY2" fmla="*/ 784453 h 784453"/>
              <a:gd name="connsiteX0" fmla="*/ 0 w 2432481"/>
              <a:gd name="connsiteY0" fmla="*/ 633532 h 784453"/>
              <a:gd name="connsiteX1" fmla="*/ 2240872 w 2432481"/>
              <a:gd name="connsiteY1" fmla="*/ 634572 h 784453"/>
              <a:gd name="connsiteX2" fmla="*/ 2432481 w 2432481"/>
              <a:gd name="connsiteY2" fmla="*/ 784453 h 784453"/>
              <a:gd name="connsiteX0" fmla="*/ 0 w 2632050"/>
              <a:gd name="connsiteY0" fmla="*/ 630608 h 781529"/>
              <a:gd name="connsiteX1" fmla="*/ 2240872 w 2632050"/>
              <a:gd name="connsiteY1" fmla="*/ 631648 h 781529"/>
              <a:gd name="connsiteX2" fmla="*/ 2432481 w 2632050"/>
              <a:gd name="connsiteY2" fmla="*/ 781529 h 781529"/>
              <a:gd name="connsiteX0" fmla="*/ 0 w 2965361"/>
              <a:gd name="connsiteY0" fmla="*/ 717407 h 868328"/>
              <a:gd name="connsiteX1" fmla="*/ 2613734 w 2965361"/>
              <a:gd name="connsiteY1" fmla="*/ 603037 h 868328"/>
              <a:gd name="connsiteX2" fmla="*/ 2432481 w 2965361"/>
              <a:gd name="connsiteY2" fmla="*/ 868328 h 868328"/>
              <a:gd name="connsiteX0" fmla="*/ 0 w 4021584"/>
              <a:gd name="connsiteY0" fmla="*/ 717407 h 1427621"/>
              <a:gd name="connsiteX1" fmla="*/ 2613734 w 4021584"/>
              <a:gd name="connsiteY1" fmla="*/ 603037 h 1427621"/>
              <a:gd name="connsiteX2" fmla="*/ 4021584 w 4021584"/>
              <a:gd name="connsiteY2" fmla="*/ 1427621 h 1427621"/>
              <a:gd name="connsiteX0" fmla="*/ 0 w 4322164"/>
              <a:gd name="connsiteY0" fmla="*/ 717407 h 1427621"/>
              <a:gd name="connsiteX1" fmla="*/ 2613734 w 4322164"/>
              <a:gd name="connsiteY1" fmla="*/ 603037 h 1427621"/>
              <a:gd name="connsiteX2" fmla="*/ 4021584 w 4322164"/>
              <a:gd name="connsiteY2" fmla="*/ 1427621 h 1427621"/>
              <a:gd name="connsiteX0" fmla="*/ 0 w 4244904"/>
              <a:gd name="connsiteY0" fmla="*/ 717407 h 1427621"/>
              <a:gd name="connsiteX1" fmla="*/ 2613734 w 4244904"/>
              <a:gd name="connsiteY1" fmla="*/ 603037 h 1427621"/>
              <a:gd name="connsiteX2" fmla="*/ 4021584 w 4244904"/>
              <a:gd name="connsiteY2" fmla="*/ 1427621 h 1427621"/>
              <a:gd name="connsiteX0" fmla="*/ 0 w 4494673"/>
              <a:gd name="connsiteY0" fmla="*/ 717407 h 1392110"/>
              <a:gd name="connsiteX1" fmla="*/ 2613734 w 4494673"/>
              <a:gd name="connsiteY1" fmla="*/ 603037 h 1392110"/>
              <a:gd name="connsiteX2" fmla="*/ 4296792 w 4494673"/>
              <a:gd name="connsiteY2" fmla="*/ 1392110 h 1392110"/>
              <a:gd name="connsiteX0" fmla="*/ 0 w 4494673"/>
              <a:gd name="connsiteY0" fmla="*/ 427167 h 1101870"/>
              <a:gd name="connsiteX1" fmla="*/ 2613734 w 4494673"/>
              <a:gd name="connsiteY1" fmla="*/ 312797 h 1101870"/>
              <a:gd name="connsiteX2" fmla="*/ 4296792 w 4494673"/>
              <a:gd name="connsiteY2" fmla="*/ 1101870 h 1101870"/>
              <a:gd name="connsiteX0" fmla="*/ 0 w 4458800"/>
              <a:gd name="connsiteY0" fmla="*/ 321589 h 996292"/>
              <a:gd name="connsiteX1" fmla="*/ 2613734 w 4458800"/>
              <a:gd name="connsiteY1" fmla="*/ 207219 h 996292"/>
              <a:gd name="connsiteX2" fmla="*/ 4296792 w 4458800"/>
              <a:gd name="connsiteY2" fmla="*/ 996292 h 996292"/>
              <a:gd name="connsiteX0" fmla="*/ 0 w 4296792"/>
              <a:gd name="connsiteY0" fmla="*/ 321589 h 996292"/>
              <a:gd name="connsiteX1" fmla="*/ 2613734 w 4296792"/>
              <a:gd name="connsiteY1" fmla="*/ 207219 h 996292"/>
              <a:gd name="connsiteX2" fmla="*/ 4296792 w 4296792"/>
              <a:gd name="connsiteY2" fmla="*/ 996292 h 996292"/>
              <a:gd name="connsiteX0" fmla="*/ 0 w 4296792"/>
              <a:gd name="connsiteY0" fmla="*/ 623412 h 1298115"/>
              <a:gd name="connsiteX1" fmla="*/ 2613734 w 4296792"/>
              <a:gd name="connsiteY1" fmla="*/ 509042 h 1298115"/>
              <a:gd name="connsiteX2" fmla="*/ 4296792 w 4296792"/>
              <a:gd name="connsiteY2" fmla="*/ 1298115 h 1298115"/>
              <a:gd name="connsiteX0" fmla="*/ 0 w 4296792"/>
              <a:gd name="connsiteY0" fmla="*/ 578713 h 1253416"/>
              <a:gd name="connsiteX1" fmla="*/ 2613734 w 4296792"/>
              <a:gd name="connsiteY1" fmla="*/ 464343 h 1253416"/>
              <a:gd name="connsiteX2" fmla="*/ 4296792 w 4296792"/>
              <a:gd name="connsiteY2" fmla="*/ 1253416 h 1253416"/>
              <a:gd name="connsiteX0" fmla="*/ 0 w 4296792"/>
              <a:gd name="connsiteY0" fmla="*/ 578713 h 1319854"/>
              <a:gd name="connsiteX1" fmla="*/ 2613734 w 4296792"/>
              <a:gd name="connsiteY1" fmla="*/ 464343 h 1319854"/>
              <a:gd name="connsiteX2" fmla="*/ 4296792 w 4296792"/>
              <a:gd name="connsiteY2" fmla="*/ 1253416 h 1319854"/>
              <a:gd name="connsiteX0" fmla="*/ 0 w 4456590"/>
              <a:gd name="connsiteY0" fmla="*/ 464162 h 534985"/>
              <a:gd name="connsiteX1" fmla="*/ 2613734 w 4456590"/>
              <a:gd name="connsiteY1" fmla="*/ 349792 h 534985"/>
              <a:gd name="connsiteX2" fmla="*/ 4456590 w 4456590"/>
              <a:gd name="connsiteY2" fmla="*/ 428651 h 534985"/>
              <a:gd name="connsiteX0" fmla="*/ 0 w 4456590"/>
              <a:gd name="connsiteY0" fmla="*/ 464162 h 1009991"/>
              <a:gd name="connsiteX1" fmla="*/ 2613734 w 4456590"/>
              <a:gd name="connsiteY1" fmla="*/ 349792 h 1009991"/>
              <a:gd name="connsiteX2" fmla="*/ 4456590 w 4456590"/>
              <a:gd name="connsiteY2" fmla="*/ 428651 h 1009991"/>
              <a:gd name="connsiteX0" fmla="*/ 0 w 4456590"/>
              <a:gd name="connsiteY0" fmla="*/ 658288 h 1360345"/>
              <a:gd name="connsiteX1" fmla="*/ 2613734 w 4456590"/>
              <a:gd name="connsiteY1" fmla="*/ 543918 h 1360345"/>
              <a:gd name="connsiteX2" fmla="*/ 4456590 w 4456590"/>
              <a:gd name="connsiteY2" fmla="*/ 622777 h 136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6590" h="1360345">
                <a:moveTo>
                  <a:pt x="0" y="658288"/>
                </a:moveTo>
                <a:cubicBezTo>
                  <a:pt x="1093186" y="-317909"/>
                  <a:pt x="2021889" y="-80478"/>
                  <a:pt x="2613734" y="543918"/>
                </a:cubicBezTo>
                <a:cubicBezTo>
                  <a:pt x="3205579" y="1168314"/>
                  <a:pt x="3546629" y="1978102"/>
                  <a:pt x="4456590" y="622777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00512" y="3872721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40386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4371975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0425" y="4081462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62600" y="464338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3600" y="4723421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0" y="50673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48087" y="4119562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8400" y="50292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53000" y="3918387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39000" y="50292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895600" y="3163982"/>
            <a:ext cx="4365150" cy="2733847"/>
          </a:xfrm>
          <a:custGeom>
            <a:avLst/>
            <a:gdLst>
              <a:gd name="connsiteX0" fmla="*/ 0 w 1864310"/>
              <a:gd name="connsiteY0" fmla="*/ 149510 h 149510"/>
              <a:gd name="connsiteX1" fmla="*/ 1864310 w 1864310"/>
              <a:gd name="connsiteY1" fmla="*/ 105122 h 149510"/>
              <a:gd name="connsiteX0" fmla="*/ 0 w 2432481"/>
              <a:gd name="connsiteY0" fmla="*/ 58860 h 209781"/>
              <a:gd name="connsiteX1" fmla="*/ 2432481 w 2432481"/>
              <a:gd name="connsiteY1" fmla="*/ 209781 h 209781"/>
              <a:gd name="connsiteX0" fmla="*/ 0 w 2432481"/>
              <a:gd name="connsiteY0" fmla="*/ 406625 h 557546"/>
              <a:gd name="connsiteX1" fmla="*/ 2432481 w 2432481"/>
              <a:gd name="connsiteY1" fmla="*/ 557546 h 557546"/>
              <a:gd name="connsiteX0" fmla="*/ 0 w 2432481"/>
              <a:gd name="connsiteY0" fmla="*/ 581161 h 732082"/>
              <a:gd name="connsiteX1" fmla="*/ 2432481 w 2432481"/>
              <a:gd name="connsiteY1" fmla="*/ 732082 h 732082"/>
              <a:gd name="connsiteX0" fmla="*/ 0 w 2432481"/>
              <a:gd name="connsiteY0" fmla="*/ 581045 h 731966"/>
              <a:gd name="connsiteX1" fmla="*/ 2240872 w 2432481"/>
              <a:gd name="connsiteY1" fmla="*/ 582085 h 731966"/>
              <a:gd name="connsiteX2" fmla="*/ 2432481 w 2432481"/>
              <a:gd name="connsiteY2" fmla="*/ 731966 h 731966"/>
              <a:gd name="connsiteX0" fmla="*/ 0 w 2432481"/>
              <a:gd name="connsiteY0" fmla="*/ 633532 h 784453"/>
              <a:gd name="connsiteX1" fmla="*/ 2240872 w 2432481"/>
              <a:gd name="connsiteY1" fmla="*/ 634572 h 784453"/>
              <a:gd name="connsiteX2" fmla="*/ 2432481 w 2432481"/>
              <a:gd name="connsiteY2" fmla="*/ 784453 h 784453"/>
              <a:gd name="connsiteX0" fmla="*/ 0 w 2432481"/>
              <a:gd name="connsiteY0" fmla="*/ 633532 h 784453"/>
              <a:gd name="connsiteX1" fmla="*/ 2240872 w 2432481"/>
              <a:gd name="connsiteY1" fmla="*/ 634572 h 784453"/>
              <a:gd name="connsiteX2" fmla="*/ 2432481 w 2432481"/>
              <a:gd name="connsiteY2" fmla="*/ 784453 h 784453"/>
              <a:gd name="connsiteX0" fmla="*/ 0 w 2632050"/>
              <a:gd name="connsiteY0" fmla="*/ 630608 h 781529"/>
              <a:gd name="connsiteX1" fmla="*/ 2240872 w 2632050"/>
              <a:gd name="connsiteY1" fmla="*/ 631648 h 781529"/>
              <a:gd name="connsiteX2" fmla="*/ 2432481 w 2632050"/>
              <a:gd name="connsiteY2" fmla="*/ 781529 h 781529"/>
              <a:gd name="connsiteX0" fmla="*/ 0 w 2965361"/>
              <a:gd name="connsiteY0" fmla="*/ 717407 h 868328"/>
              <a:gd name="connsiteX1" fmla="*/ 2613734 w 2965361"/>
              <a:gd name="connsiteY1" fmla="*/ 603037 h 868328"/>
              <a:gd name="connsiteX2" fmla="*/ 2432481 w 2965361"/>
              <a:gd name="connsiteY2" fmla="*/ 868328 h 868328"/>
              <a:gd name="connsiteX0" fmla="*/ 0 w 4021584"/>
              <a:gd name="connsiteY0" fmla="*/ 717407 h 1427621"/>
              <a:gd name="connsiteX1" fmla="*/ 2613734 w 4021584"/>
              <a:gd name="connsiteY1" fmla="*/ 603037 h 1427621"/>
              <a:gd name="connsiteX2" fmla="*/ 4021584 w 4021584"/>
              <a:gd name="connsiteY2" fmla="*/ 1427621 h 1427621"/>
              <a:gd name="connsiteX0" fmla="*/ 0 w 4322164"/>
              <a:gd name="connsiteY0" fmla="*/ 717407 h 1427621"/>
              <a:gd name="connsiteX1" fmla="*/ 2613734 w 4322164"/>
              <a:gd name="connsiteY1" fmla="*/ 603037 h 1427621"/>
              <a:gd name="connsiteX2" fmla="*/ 4021584 w 4322164"/>
              <a:gd name="connsiteY2" fmla="*/ 1427621 h 1427621"/>
              <a:gd name="connsiteX0" fmla="*/ 0 w 4244904"/>
              <a:gd name="connsiteY0" fmla="*/ 717407 h 1427621"/>
              <a:gd name="connsiteX1" fmla="*/ 2613734 w 4244904"/>
              <a:gd name="connsiteY1" fmla="*/ 603037 h 1427621"/>
              <a:gd name="connsiteX2" fmla="*/ 4021584 w 4244904"/>
              <a:gd name="connsiteY2" fmla="*/ 1427621 h 1427621"/>
              <a:gd name="connsiteX0" fmla="*/ 0 w 4494673"/>
              <a:gd name="connsiteY0" fmla="*/ 717407 h 1392110"/>
              <a:gd name="connsiteX1" fmla="*/ 2613734 w 4494673"/>
              <a:gd name="connsiteY1" fmla="*/ 603037 h 1392110"/>
              <a:gd name="connsiteX2" fmla="*/ 4296792 w 4494673"/>
              <a:gd name="connsiteY2" fmla="*/ 1392110 h 1392110"/>
              <a:gd name="connsiteX0" fmla="*/ 0 w 4494673"/>
              <a:gd name="connsiteY0" fmla="*/ 427167 h 1101870"/>
              <a:gd name="connsiteX1" fmla="*/ 2613734 w 4494673"/>
              <a:gd name="connsiteY1" fmla="*/ 312797 h 1101870"/>
              <a:gd name="connsiteX2" fmla="*/ 4296792 w 4494673"/>
              <a:gd name="connsiteY2" fmla="*/ 1101870 h 1101870"/>
              <a:gd name="connsiteX0" fmla="*/ 0 w 4458800"/>
              <a:gd name="connsiteY0" fmla="*/ 321589 h 996292"/>
              <a:gd name="connsiteX1" fmla="*/ 2613734 w 4458800"/>
              <a:gd name="connsiteY1" fmla="*/ 207219 h 996292"/>
              <a:gd name="connsiteX2" fmla="*/ 4296792 w 4458800"/>
              <a:gd name="connsiteY2" fmla="*/ 996292 h 996292"/>
              <a:gd name="connsiteX0" fmla="*/ 0 w 4296792"/>
              <a:gd name="connsiteY0" fmla="*/ 321589 h 996292"/>
              <a:gd name="connsiteX1" fmla="*/ 2613734 w 4296792"/>
              <a:gd name="connsiteY1" fmla="*/ 207219 h 996292"/>
              <a:gd name="connsiteX2" fmla="*/ 4296792 w 4296792"/>
              <a:gd name="connsiteY2" fmla="*/ 996292 h 996292"/>
              <a:gd name="connsiteX0" fmla="*/ 0 w 4296792"/>
              <a:gd name="connsiteY0" fmla="*/ 623412 h 1298115"/>
              <a:gd name="connsiteX1" fmla="*/ 2613734 w 4296792"/>
              <a:gd name="connsiteY1" fmla="*/ 509042 h 1298115"/>
              <a:gd name="connsiteX2" fmla="*/ 4296792 w 4296792"/>
              <a:gd name="connsiteY2" fmla="*/ 1298115 h 1298115"/>
              <a:gd name="connsiteX0" fmla="*/ 0 w 4296792"/>
              <a:gd name="connsiteY0" fmla="*/ 578713 h 1253416"/>
              <a:gd name="connsiteX1" fmla="*/ 2613734 w 4296792"/>
              <a:gd name="connsiteY1" fmla="*/ 464343 h 1253416"/>
              <a:gd name="connsiteX2" fmla="*/ 4296792 w 4296792"/>
              <a:gd name="connsiteY2" fmla="*/ 1253416 h 1253416"/>
              <a:gd name="connsiteX0" fmla="*/ 0 w 4296792"/>
              <a:gd name="connsiteY0" fmla="*/ 578713 h 1319854"/>
              <a:gd name="connsiteX1" fmla="*/ 2613734 w 4296792"/>
              <a:gd name="connsiteY1" fmla="*/ 464343 h 1319854"/>
              <a:gd name="connsiteX2" fmla="*/ 4296792 w 4296792"/>
              <a:gd name="connsiteY2" fmla="*/ 1253416 h 1319854"/>
              <a:gd name="connsiteX0" fmla="*/ 0 w 4456590"/>
              <a:gd name="connsiteY0" fmla="*/ 464162 h 534985"/>
              <a:gd name="connsiteX1" fmla="*/ 2613734 w 4456590"/>
              <a:gd name="connsiteY1" fmla="*/ 349792 h 534985"/>
              <a:gd name="connsiteX2" fmla="*/ 4456590 w 4456590"/>
              <a:gd name="connsiteY2" fmla="*/ 428651 h 534985"/>
              <a:gd name="connsiteX0" fmla="*/ 0 w 4456590"/>
              <a:gd name="connsiteY0" fmla="*/ 464162 h 1009991"/>
              <a:gd name="connsiteX1" fmla="*/ 2613734 w 4456590"/>
              <a:gd name="connsiteY1" fmla="*/ 349792 h 1009991"/>
              <a:gd name="connsiteX2" fmla="*/ 4456590 w 4456590"/>
              <a:gd name="connsiteY2" fmla="*/ 428651 h 1009991"/>
              <a:gd name="connsiteX0" fmla="*/ 0 w 4456590"/>
              <a:gd name="connsiteY0" fmla="*/ 658288 h 1360345"/>
              <a:gd name="connsiteX1" fmla="*/ 2613734 w 4456590"/>
              <a:gd name="connsiteY1" fmla="*/ 543918 h 1360345"/>
              <a:gd name="connsiteX2" fmla="*/ 4456590 w 4456590"/>
              <a:gd name="connsiteY2" fmla="*/ 622777 h 1360345"/>
              <a:gd name="connsiteX0" fmla="*/ 0 w 4456590"/>
              <a:gd name="connsiteY0" fmla="*/ 486419 h 969712"/>
              <a:gd name="connsiteX1" fmla="*/ 2613734 w 4456590"/>
              <a:gd name="connsiteY1" fmla="*/ 372049 h 969712"/>
              <a:gd name="connsiteX2" fmla="*/ 3977640 w 4456590"/>
              <a:gd name="connsiteY2" fmla="*/ 969424 h 969712"/>
              <a:gd name="connsiteX3" fmla="*/ 4456590 w 4456590"/>
              <a:gd name="connsiteY3" fmla="*/ 450908 h 969712"/>
              <a:gd name="connsiteX0" fmla="*/ 0 w 4456590"/>
              <a:gd name="connsiteY0" fmla="*/ 486419 h 969424"/>
              <a:gd name="connsiteX1" fmla="*/ 2613734 w 4456590"/>
              <a:gd name="connsiteY1" fmla="*/ 372049 h 969424"/>
              <a:gd name="connsiteX2" fmla="*/ 3977640 w 4456590"/>
              <a:gd name="connsiteY2" fmla="*/ 969424 h 969424"/>
              <a:gd name="connsiteX3" fmla="*/ 4456590 w 4456590"/>
              <a:gd name="connsiteY3" fmla="*/ 450908 h 969424"/>
              <a:gd name="connsiteX0" fmla="*/ 0 w 4456590"/>
              <a:gd name="connsiteY0" fmla="*/ 486419 h 1311075"/>
              <a:gd name="connsiteX1" fmla="*/ 2613734 w 4456590"/>
              <a:gd name="connsiteY1" fmla="*/ 372049 h 1311075"/>
              <a:gd name="connsiteX2" fmla="*/ 3977640 w 4456590"/>
              <a:gd name="connsiteY2" fmla="*/ 969424 h 1311075"/>
              <a:gd name="connsiteX3" fmla="*/ 4456590 w 4456590"/>
              <a:gd name="connsiteY3" fmla="*/ 450908 h 1311075"/>
              <a:gd name="connsiteX0" fmla="*/ 0 w 4468020"/>
              <a:gd name="connsiteY0" fmla="*/ 486419 h 969564"/>
              <a:gd name="connsiteX1" fmla="*/ 2613734 w 4468020"/>
              <a:gd name="connsiteY1" fmla="*/ 372049 h 969564"/>
              <a:gd name="connsiteX2" fmla="*/ 3977640 w 4468020"/>
              <a:gd name="connsiteY2" fmla="*/ 969424 h 969564"/>
              <a:gd name="connsiteX3" fmla="*/ 4468020 w 4468020"/>
              <a:gd name="connsiteY3" fmla="*/ 428048 h 969564"/>
              <a:gd name="connsiteX0" fmla="*/ 0 w 4468020"/>
              <a:gd name="connsiteY0" fmla="*/ 486419 h 969463"/>
              <a:gd name="connsiteX1" fmla="*/ 2613734 w 4468020"/>
              <a:gd name="connsiteY1" fmla="*/ 372049 h 969463"/>
              <a:gd name="connsiteX2" fmla="*/ 3977640 w 4468020"/>
              <a:gd name="connsiteY2" fmla="*/ 969424 h 969463"/>
              <a:gd name="connsiteX3" fmla="*/ 4468020 w 4468020"/>
              <a:gd name="connsiteY3" fmla="*/ 428048 h 969463"/>
              <a:gd name="connsiteX0" fmla="*/ 0 w 4365150"/>
              <a:gd name="connsiteY0" fmla="*/ 486419 h 969709"/>
              <a:gd name="connsiteX1" fmla="*/ 2613734 w 4365150"/>
              <a:gd name="connsiteY1" fmla="*/ 372049 h 969709"/>
              <a:gd name="connsiteX2" fmla="*/ 3977640 w 4365150"/>
              <a:gd name="connsiteY2" fmla="*/ 969424 h 969709"/>
              <a:gd name="connsiteX3" fmla="*/ 4365150 w 4365150"/>
              <a:gd name="connsiteY3" fmla="*/ 519488 h 969709"/>
              <a:gd name="connsiteX0" fmla="*/ 0 w 4365150"/>
              <a:gd name="connsiteY0" fmla="*/ 573222 h 1056443"/>
              <a:gd name="connsiteX1" fmla="*/ 2613734 w 4365150"/>
              <a:gd name="connsiteY1" fmla="*/ 458852 h 1056443"/>
              <a:gd name="connsiteX2" fmla="*/ 3977640 w 4365150"/>
              <a:gd name="connsiteY2" fmla="*/ 1056227 h 1056443"/>
              <a:gd name="connsiteX3" fmla="*/ 4365150 w 4365150"/>
              <a:gd name="connsiteY3" fmla="*/ 606291 h 1056443"/>
              <a:gd name="connsiteX0" fmla="*/ 0 w 4365150"/>
              <a:gd name="connsiteY0" fmla="*/ 760125 h 1532313"/>
              <a:gd name="connsiteX1" fmla="*/ 2613734 w 4365150"/>
              <a:gd name="connsiteY1" fmla="*/ 645755 h 1532313"/>
              <a:gd name="connsiteX2" fmla="*/ 3977640 w 4365150"/>
              <a:gd name="connsiteY2" fmla="*/ 1243130 h 1532313"/>
              <a:gd name="connsiteX3" fmla="*/ 4365150 w 4365150"/>
              <a:gd name="connsiteY3" fmla="*/ 793194 h 1532313"/>
              <a:gd name="connsiteX0" fmla="*/ 0 w 4365150"/>
              <a:gd name="connsiteY0" fmla="*/ 760125 h 1243130"/>
              <a:gd name="connsiteX1" fmla="*/ 2613734 w 4365150"/>
              <a:gd name="connsiteY1" fmla="*/ 645755 h 1243130"/>
              <a:gd name="connsiteX2" fmla="*/ 2697480 w 4365150"/>
              <a:gd name="connsiteY2" fmla="*/ 648771 h 1243130"/>
              <a:gd name="connsiteX3" fmla="*/ 3977640 w 4365150"/>
              <a:gd name="connsiteY3" fmla="*/ 1243130 h 1243130"/>
              <a:gd name="connsiteX4" fmla="*/ 4365150 w 4365150"/>
              <a:gd name="connsiteY4" fmla="*/ 793194 h 1243130"/>
              <a:gd name="connsiteX0" fmla="*/ 0 w 4365150"/>
              <a:gd name="connsiteY0" fmla="*/ 579119 h 1062379"/>
              <a:gd name="connsiteX1" fmla="*/ 2613734 w 4365150"/>
              <a:gd name="connsiteY1" fmla="*/ 464749 h 1062379"/>
              <a:gd name="connsiteX2" fmla="*/ 2708910 w 4365150"/>
              <a:gd name="connsiteY2" fmla="*/ 673505 h 1062379"/>
              <a:gd name="connsiteX3" fmla="*/ 3977640 w 4365150"/>
              <a:gd name="connsiteY3" fmla="*/ 1062124 h 1062379"/>
              <a:gd name="connsiteX4" fmla="*/ 4365150 w 4365150"/>
              <a:gd name="connsiteY4" fmla="*/ 612188 h 1062379"/>
              <a:gd name="connsiteX0" fmla="*/ 0 w 4365150"/>
              <a:gd name="connsiteY0" fmla="*/ 579119 h 1062379"/>
              <a:gd name="connsiteX1" fmla="*/ 2613734 w 4365150"/>
              <a:gd name="connsiteY1" fmla="*/ 464749 h 1062379"/>
              <a:gd name="connsiteX2" fmla="*/ 2708910 w 4365150"/>
              <a:gd name="connsiteY2" fmla="*/ 673505 h 1062379"/>
              <a:gd name="connsiteX3" fmla="*/ 3977640 w 4365150"/>
              <a:gd name="connsiteY3" fmla="*/ 1062124 h 1062379"/>
              <a:gd name="connsiteX4" fmla="*/ 4365150 w 4365150"/>
              <a:gd name="connsiteY4" fmla="*/ 612188 h 1062379"/>
              <a:gd name="connsiteX0" fmla="*/ 0 w 4365150"/>
              <a:gd name="connsiteY0" fmla="*/ 579119 h 1106814"/>
              <a:gd name="connsiteX1" fmla="*/ 2613734 w 4365150"/>
              <a:gd name="connsiteY1" fmla="*/ 464749 h 1106814"/>
              <a:gd name="connsiteX2" fmla="*/ 2708910 w 4365150"/>
              <a:gd name="connsiteY2" fmla="*/ 673505 h 1106814"/>
              <a:gd name="connsiteX3" fmla="*/ 3977640 w 4365150"/>
              <a:gd name="connsiteY3" fmla="*/ 1062124 h 1106814"/>
              <a:gd name="connsiteX4" fmla="*/ 4365150 w 4365150"/>
              <a:gd name="connsiteY4" fmla="*/ 612188 h 1106814"/>
              <a:gd name="connsiteX0" fmla="*/ 0 w 4365150"/>
              <a:gd name="connsiteY0" fmla="*/ 579119 h 1106814"/>
              <a:gd name="connsiteX1" fmla="*/ 2613734 w 4365150"/>
              <a:gd name="connsiteY1" fmla="*/ 464749 h 1106814"/>
              <a:gd name="connsiteX2" fmla="*/ 2708910 w 4365150"/>
              <a:gd name="connsiteY2" fmla="*/ 673505 h 1106814"/>
              <a:gd name="connsiteX3" fmla="*/ 3977640 w 4365150"/>
              <a:gd name="connsiteY3" fmla="*/ 1062124 h 1106814"/>
              <a:gd name="connsiteX4" fmla="*/ 4365150 w 4365150"/>
              <a:gd name="connsiteY4" fmla="*/ 612188 h 1106814"/>
              <a:gd name="connsiteX0" fmla="*/ 0 w 4365150"/>
              <a:gd name="connsiteY0" fmla="*/ 579119 h 1062397"/>
              <a:gd name="connsiteX1" fmla="*/ 2419424 w 4365150"/>
              <a:gd name="connsiteY1" fmla="*/ 339019 h 1062397"/>
              <a:gd name="connsiteX2" fmla="*/ 2708910 w 4365150"/>
              <a:gd name="connsiteY2" fmla="*/ 673505 h 1062397"/>
              <a:gd name="connsiteX3" fmla="*/ 3977640 w 4365150"/>
              <a:gd name="connsiteY3" fmla="*/ 1062124 h 1062397"/>
              <a:gd name="connsiteX4" fmla="*/ 4365150 w 4365150"/>
              <a:gd name="connsiteY4" fmla="*/ 612188 h 1062397"/>
              <a:gd name="connsiteX0" fmla="*/ 0 w 4365150"/>
              <a:gd name="connsiteY0" fmla="*/ 579119 h 1062731"/>
              <a:gd name="connsiteX1" fmla="*/ 2419424 w 4365150"/>
              <a:gd name="connsiteY1" fmla="*/ 339019 h 1062731"/>
              <a:gd name="connsiteX2" fmla="*/ 2708910 w 4365150"/>
              <a:gd name="connsiteY2" fmla="*/ 673505 h 1062731"/>
              <a:gd name="connsiteX3" fmla="*/ 3977640 w 4365150"/>
              <a:gd name="connsiteY3" fmla="*/ 1062124 h 1062731"/>
              <a:gd name="connsiteX4" fmla="*/ 4365150 w 4365150"/>
              <a:gd name="connsiteY4" fmla="*/ 612188 h 1062731"/>
              <a:gd name="connsiteX0" fmla="*/ 0 w 4365150"/>
              <a:gd name="connsiteY0" fmla="*/ 599501 h 1479894"/>
              <a:gd name="connsiteX1" fmla="*/ 2419424 w 4365150"/>
              <a:gd name="connsiteY1" fmla="*/ 359401 h 1479894"/>
              <a:gd name="connsiteX2" fmla="*/ 3691890 w 4365150"/>
              <a:gd name="connsiteY2" fmla="*/ 1391117 h 1479894"/>
              <a:gd name="connsiteX3" fmla="*/ 3977640 w 4365150"/>
              <a:gd name="connsiteY3" fmla="*/ 1082506 h 1479894"/>
              <a:gd name="connsiteX4" fmla="*/ 4365150 w 4365150"/>
              <a:gd name="connsiteY4" fmla="*/ 632570 h 1479894"/>
              <a:gd name="connsiteX0" fmla="*/ 0 w 4365150"/>
              <a:gd name="connsiteY0" fmla="*/ 599501 h 1391267"/>
              <a:gd name="connsiteX1" fmla="*/ 3402404 w 4365150"/>
              <a:gd name="connsiteY1" fmla="*/ 1045201 h 1391267"/>
              <a:gd name="connsiteX2" fmla="*/ 3691890 w 4365150"/>
              <a:gd name="connsiteY2" fmla="*/ 1391117 h 1391267"/>
              <a:gd name="connsiteX3" fmla="*/ 3977640 w 4365150"/>
              <a:gd name="connsiteY3" fmla="*/ 1082506 h 1391267"/>
              <a:gd name="connsiteX4" fmla="*/ 4365150 w 4365150"/>
              <a:gd name="connsiteY4" fmla="*/ 632570 h 1391267"/>
              <a:gd name="connsiteX0" fmla="*/ 0 w 4365150"/>
              <a:gd name="connsiteY0" fmla="*/ 599501 h 1391267"/>
              <a:gd name="connsiteX1" fmla="*/ 3402404 w 4365150"/>
              <a:gd name="connsiteY1" fmla="*/ 1045201 h 1391267"/>
              <a:gd name="connsiteX2" fmla="*/ 3691890 w 4365150"/>
              <a:gd name="connsiteY2" fmla="*/ 1391117 h 1391267"/>
              <a:gd name="connsiteX3" fmla="*/ 3977640 w 4365150"/>
              <a:gd name="connsiteY3" fmla="*/ 1082506 h 1391267"/>
              <a:gd name="connsiteX4" fmla="*/ 4365150 w 4365150"/>
              <a:gd name="connsiteY4" fmla="*/ 632570 h 1391267"/>
              <a:gd name="connsiteX0" fmla="*/ 0 w 4365150"/>
              <a:gd name="connsiteY0" fmla="*/ 604215 h 1395851"/>
              <a:gd name="connsiteX1" fmla="*/ 3402404 w 4365150"/>
              <a:gd name="connsiteY1" fmla="*/ 1049915 h 1395851"/>
              <a:gd name="connsiteX2" fmla="*/ 3691890 w 4365150"/>
              <a:gd name="connsiteY2" fmla="*/ 1395831 h 1395851"/>
              <a:gd name="connsiteX3" fmla="*/ 3989070 w 4365150"/>
              <a:gd name="connsiteY3" fmla="*/ 1064360 h 1395851"/>
              <a:gd name="connsiteX4" fmla="*/ 4365150 w 4365150"/>
              <a:gd name="connsiteY4" fmla="*/ 637284 h 1395851"/>
              <a:gd name="connsiteX0" fmla="*/ 0 w 4365150"/>
              <a:gd name="connsiteY0" fmla="*/ 625618 h 1417279"/>
              <a:gd name="connsiteX1" fmla="*/ 3402404 w 4365150"/>
              <a:gd name="connsiteY1" fmla="*/ 1071318 h 1417279"/>
              <a:gd name="connsiteX2" fmla="*/ 3691890 w 4365150"/>
              <a:gd name="connsiteY2" fmla="*/ 1417234 h 1417279"/>
              <a:gd name="connsiteX3" fmla="*/ 3989070 w 4365150"/>
              <a:gd name="connsiteY3" fmla="*/ 1085763 h 1417279"/>
              <a:gd name="connsiteX4" fmla="*/ 4365150 w 4365150"/>
              <a:gd name="connsiteY4" fmla="*/ 658687 h 1417279"/>
              <a:gd name="connsiteX0" fmla="*/ 0 w 4365150"/>
              <a:gd name="connsiteY0" fmla="*/ 618158 h 1410437"/>
              <a:gd name="connsiteX1" fmla="*/ 3402404 w 4365150"/>
              <a:gd name="connsiteY1" fmla="*/ 1063858 h 1410437"/>
              <a:gd name="connsiteX2" fmla="*/ 3691890 w 4365150"/>
              <a:gd name="connsiteY2" fmla="*/ 1409774 h 1410437"/>
              <a:gd name="connsiteX3" fmla="*/ 4011930 w 4365150"/>
              <a:gd name="connsiteY3" fmla="*/ 1112593 h 1410437"/>
              <a:gd name="connsiteX4" fmla="*/ 4365150 w 4365150"/>
              <a:gd name="connsiteY4" fmla="*/ 651227 h 1410437"/>
              <a:gd name="connsiteX0" fmla="*/ 0 w 4365150"/>
              <a:gd name="connsiteY0" fmla="*/ 618158 h 1410437"/>
              <a:gd name="connsiteX1" fmla="*/ 3086100 w 4365150"/>
              <a:gd name="connsiteY1" fmla="*/ 758264 h 1410437"/>
              <a:gd name="connsiteX2" fmla="*/ 3402404 w 4365150"/>
              <a:gd name="connsiteY2" fmla="*/ 1063858 h 1410437"/>
              <a:gd name="connsiteX3" fmla="*/ 3691890 w 4365150"/>
              <a:gd name="connsiteY3" fmla="*/ 1409774 h 1410437"/>
              <a:gd name="connsiteX4" fmla="*/ 4011930 w 4365150"/>
              <a:gd name="connsiteY4" fmla="*/ 1112593 h 1410437"/>
              <a:gd name="connsiteX5" fmla="*/ 4365150 w 4365150"/>
              <a:gd name="connsiteY5" fmla="*/ 651227 h 1410437"/>
              <a:gd name="connsiteX0" fmla="*/ 0 w 4365150"/>
              <a:gd name="connsiteY0" fmla="*/ 618158 h 1410437"/>
              <a:gd name="connsiteX1" fmla="*/ 3086100 w 4365150"/>
              <a:gd name="connsiteY1" fmla="*/ 758264 h 1410437"/>
              <a:gd name="connsiteX2" fmla="*/ 3402404 w 4365150"/>
              <a:gd name="connsiteY2" fmla="*/ 1063858 h 1410437"/>
              <a:gd name="connsiteX3" fmla="*/ 3691890 w 4365150"/>
              <a:gd name="connsiteY3" fmla="*/ 1409774 h 1410437"/>
              <a:gd name="connsiteX4" fmla="*/ 4011930 w 4365150"/>
              <a:gd name="connsiteY4" fmla="*/ 1112593 h 1410437"/>
              <a:gd name="connsiteX5" fmla="*/ 4365150 w 4365150"/>
              <a:gd name="connsiteY5" fmla="*/ 651227 h 1410437"/>
              <a:gd name="connsiteX0" fmla="*/ 0 w 4365150"/>
              <a:gd name="connsiteY0" fmla="*/ 618158 h 1410437"/>
              <a:gd name="connsiteX1" fmla="*/ 3086100 w 4365150"/>
              <a:gd name="connsiteY1" fmla="*/ 758264 h 1410437"/>
              <a:gd name="connsiteX2" fmla="*/ 3402404 w 4365150"/>
              <a:gd name="connsiteY2" fmla="*/ 1063858 h 1410437"/>
              <a:gd name="connsiteX3" fmla="*/ 3691890 w 4365150"/>
              <a:gd name="connsiteY3" fmla="*/ 1409774 h 1410437"/>
              <a:gd name="connsiteX4" fmla="*/ 4011930 w 4365150"/>
              <a:gd name="connsiteY4" fmla="*/ 1112593 h 1410437"/>
              <a:gd name="connsiteX5" fmla="*/ 4365150 w 4365150"/>
              <a:gd name="connsiteY5" fmla="*/ 651227 h 1410437"/>
              <a:gd name="connsiteX0" fmla="*/ 0 w 4365150"/>
              <a:gd name="connsiteY0" fmla="*/ 618158 h 1410437"/>
              <a:gd name="connsiteX1" fmla="*/ 2708910 w 4365150"/>
              <a:gd name="connsiteY1" fmla="*/ 678254 h 1410437"/>
              <a:gd name="connsiteX2" fmla="*/ 3086100 w 4365150"/>
              <a:gd name="connsiteY2" fmla="*/ 758264 h 1410437"/>
              <a:gd name="connsiteX3" fmla="*/ 3402404 w 4365150"/>
              <a:gd name="connsiteY3" fmla="*/ 1063858 h 1410437"/>
              <a:gd name="connsiteX4" fmla="*/ 3691890 w 4365150"/>
              <a:gd name="connsiteY4" fmla="*/ 1409774 h 1410437"/>
              <a:gd name="connsiteX5" fmla="*/ 4011930 w 4365150"/>
              <a:gd name="connsiteY5" fmla="*/ 1112593 h 1410437"/>
              <a:gd name="connsiteX6" fmla="*/ 4365150 w 4365150"/>
              <a:gd name="connsiteY6" fmla="*/ 651227 h 1410437"/>
              <a:gd name="connsiteX0" fmla="*/ 0 w 4365150"/>
              <a:gd name="connsiteY0" fmla="*/ 618158 h 1410437"/>
              <a:gd name="connsiteX1" fmla="*/ 2708910 w 4365150"/>
              <a:gd name="connsiteY1" fmla="*/ 678254 h 1410437"/>
              <a:gd name="connsiteX2" fmla="*/ 3086100 w 4365150"/>
              <a:gd name="connsiteY2" fmla="*/ 758264 h 1410437"/>
              <a:gd name="connsiteX3" fmla="*/ 3402404 w 4365150"/>
              <a:gd name="connsiteY3" fmla="*/ 1063858 h 1410437"/>
              <a:gd name="connsiteX4" fmla="*/ 3691890 w 4365150"/>
              <a:gd name="connsiteY4" fmla="*/ 1409774 h 1410437"/>
              <a:gd name="connsiteX5" fmla="*/ 4011930 w 4365150"/>
              <a:gd name="connsiteY5" fmla="*/ 1112593 h 1410437"/>
              <a:gd name="connsiteX6" fmla="*/ 4365150 w 4365150"/>
              <a:gd name="connsiteY6" fmla="*/ 651227 h 1410437"/>
              <a:gd name="connsiteX0" fmla="*/ 0 w 4365150"/>
              <a:gd name="connsiteY0" fmla="*/ 618158 h 1410437"/>
              <a:gd name="connsiteX1" fmla="*/ 2708910 w 4365150"/>
              <a:gd name="connsiteY1" fmla="*/ 678254 h 1410437"/>
              <a:gd name="connsiteX2" fmla="*/ 3086100 w 4365150"/>
              <a:gd name="connsiteY2" fmla="*/ 758264 h 1410437"/>
              <a:gd name="connsiteX3" fmla="*/ 3402404 w 4365150"/>
              <a:gd name="connsiteY3" fmla="*/ 1063858 h 1410437"/>
              <a:gd name="connsiteX4" fmla="*/ 3691890 w 4365150"/>
              <a:gd name="connsiteY4" fmla="*/ 1409774 h 1410437"/>
              <a:gd name="connsiteX5" fmla="*/ 4011930 w 4365150"/>
              <a:gd name="connsiteY5" fmla="*/ 1112593 h 1410437"/>
              <a:gd name="connsiteX6" fmla="*/ 4365150 w 4365150"/>
              <a:gd name="connsiteY6" fmla="*/ 651227 h 1410437"/>
              <a:gd name="connsiteX0" fmla="*/ 0 w 4365150"/>
              <a:gd name="connsiteY0" fmla="*/ 618158 h 1410437"/>
              <a:gd name="connsiteX1" fmla="*/ 2388870 w 4365150"/>
              <a:gd name="connsiteY1" fmla="*/ 403934 h 1410437"/>
              <a:gd name="connsiteX2" fmla="*/ 2708910 w 4365150"/>
              <a:gd name="connsiteY2" fmla="*/ 678254 h 1410437"/>
              <a:gd name="connsiteX3" fmla="*/ 3086100 w 4365150"/>
              <a:gd name="connsiteY3" fmla="*/ 758264 h 1410437"/>
              <a:gd name="connsiteX4" fmla="*/ 3402404 w 4365150"/>
              <a:gd name="connsiteY4" fmla="*/ 1063858 h 1410437"/>
              <a:gd name="connsiteX5" fmla="*/ 3691890 w 4365150"/>
              <a:gd name="connsiteY5" fmla="*/ 1409774 h 1410437"/>
              <a:gd name="connsiteX6" fmla="*/ 4011930 w 4365150"/>
              <a:gd name="connsiteY6" fmla="*/ 1112593 h 1410437"/>
              <a:gd name="connsiteX7" fmla="*/ 4365150 w 4365150"/>
              <a:gd name="connsiteY7" fmla="*/ 651227 h 1410437"/>
              <a:gd name="connsiteX0" fmla="*/ 0 w 4365150"/>
              <a:gd name="connsiteY0" fmla="*/ 618158 h 1410437"/>
              <a:gd name="connsiteX1" fmla="*/ 2388870 w 4365150"/>
              <a:gd name="connsiteY1" fmla="*/ 403934 h 1410437"/>
              <a:gd name="connsiteX2" fmla="*/ 2708910 w 4365150"/>
              <a:gd name="connsiteY2" fmla="*/ 678254 h 1410437"/>
              <a:gd name="connsiteX3" fmla="*/ 3086100 w 4365150"/>
              <a:gd name="connsiteY3" fmla="*/ 758264 h 1410437"/>
              <a:gd name="connsiteX4" fmla="*/ 3402404 w 4365150"/>
              <a:gd name="connsiteY4" fmla="*/ 1063858 h 1410437"/>
              <a:gd name="connsiteX5" fmla="*/ 3691890 w 4365150"/>
              <a:gd name="connsiteY5" fmla="*/ 1409774 h 1410437"/>
              <a:gd name="connsiteX6" fmla="*/ 4011930 w 4365150"/>
              <a:gd name="connsiteY6" fmla="*/ 1112593 h 1410437"/>
              <a:gd name="connsiteX7" fmla="*/ 4365150 w 4365150"/>
              <a:gd name="connsiteY7" fmla="*/ 651227 h 1410437"/>
              <a:gd name="connsiteX0" fmla="*/ 0 w 4365150"/>
              <a:gd name="connsiteY0" fmla="*/ 618158 h 1410437"/>
              <a:gd name="connsiteX1" fmla="*/ 2388870 w 4365150"/>
              <a:gd name="connsiteY1" fmla="*/ 403934 h 1410437"/>
              <a:gd name="connsiteX2" fmla="*/ 2708910 w 4365150"/>
              <a:gd name="connsiteY2" fmla="*/ 678254 h 1410437"/>
              <a:gd name="connsiteX3" fmla="*/ 3086100 w 4365150"/>
              <a:gd name="connsiteY3" fmla="*/ 758264 h 1410437"/>
              <a:gd name="connsiteX4" fmla="*/ 3402404 w 4365150"/>
              <a:gd name="connsiteY4" fmla="*/ 1063858 h 1410437"/>
              <a:gd name="connsiteX5" fmla="*/ 3691890 w 4365150"/>
              <a:gd name="connsiteY5" fmla="*/ 1409774 h 1410437"/>
              <a:gd name="connsiteX6" fmla="*/ 4011930 w 4365150"/>
              <a:gd name="connsiteY6" fmla="*/ 1112593 h 1410437"/>
              <a:gd name="connsiteX7" fmla="*/ 4365150 w 4365150"/>
              <a:gd name="connsiteY7" fmla="*/ 651227 h 1410437"/>
              <a:gd name="connsiteX0" fmla="*/ 0 w 4365150"/>
              <a:gd name="connsiteY0" fmla="*/ 662462 h 1454741"/>
              <a:gd name="connsiteX1" fmla="*/ 2103120 w 4365150"/>
              <a:gd name="connsiteY1" fmla="*/ 2468 h 1454741"/>
              <a:gd name="connsiteX2" fmla="*/ 2388870 w 4365150"/>
              <a:gd name="connsiteY2" fmla="*/ 448238 h 1454741"/>
              <a:gd name="connsiteX3" fmla="*/ 2708910 w 4365150"/>
              <a:gd name="connsiteY3" fmla="*/ 722558 h 1454741"/>
              <a:gd name="connsiteX4" fmla="*/ 3086100 w 4365150"/>
              <a:gd name="connsiteY4" fmla="*/ 802568 h 1454741"/>
              <a:gd name="connsiteX5" fmla="*/ 3402404 w 4365150"/>
              <a:gd name="connsiteY5" fmla="*/ 1108162 h 1454741"/>
              <a:gd name="connsiteX6" fmla="*/ 3691890 w 4365150"/>
              <a:gd name="connsiteY6" fmla="*/ 1454078 h 1454741"/>
              <a:gd name="connsiteX7" fmla="*/ 4011930 w 4365150"/>
              <a:gd name="connsiteY7" fmla="*/ 1156897 h 1454741"/>
              <a:gd name="connsiteX8" fmla="*/ 4365150 w 4365150"/>
              <a:gd name="connsiteY8" fmla="*/ 695531 h 1454741"/>
              <a:gd name="connsiteX0" fmla="*/ 0 w 4365150"/>
              <a:gd name="connsiteY0" fmla="*/ 662462 h 1454741"/>
              <a:gd name="connsiteX1" fmla="*/ 2103120 w 4365150"/>
              <a:gd name="connsiteY1" fmla="*/ 2468 h 1454741"/>
              <a:gd name="connsiteX2" fmla="*/ 2388870 w 4365150"/>
              <a:gd name="connsiteY2" fmla="*/ 448238 h 1454741"/>
              <a:gd name="connsiteX3" fmla="*/ 2708910 w 4365150"/>
              <a:gd name="connsiteY3" fmla="*/ 722558 h 1454741"/>
              <a:gd name="connsiteX4" fmla="*/ 3086100 w 4365150"/>
              <a:gd name="connsiteY4" fmla="*/ 802568 h 1454741"/>
              <a:gd name="connsiteX5" fmla="*/ 3402404 w 4365150"/>
              <a:gd name="connsiteY5" fmla="*/ 1108162 h 1454741"/>
              <a:gd name="connsiteX6" fmla="*/ 3691890 w 4365150"/>
              <a:gd name="connsiteY6" fmla="*/ 1454078 h 1454741"/>
              <a:gd name="connsiteX7" fmla="*/ 4011930 w 4365150"/>
              <a:gd name="connsiteY7" fmla="*/ 1156897 h 1454741"/>
              <a:gd name="connsiteX8" fmla="*/ 4365150 w 4365150"/>
              <a:gd name="connsiteY8" fmla="*/ 695531 h 1454741"/>
              <a:gd name="connsiteX0" fmla="*/ 0 w 4365150"/>
              <a:gd name="connsiteY0" fmla="*/ 1158120 h 1950399"/>
              <a:gd name="connsiteX1" fmla="*/ 2103120 w 4365150"/>
              <a:gd name="connsiteY1" fmla="*/ 498126 h 1950399"/>
              <a:gd name="connsiteX2" fmla="*/ 2388870 w 4365150"/>
              <a:gd name="connsiteY2" fmla="*/ 943896 h 1950399"/>
              <a:gd name="connsiteX3" fmla="*/ 2708910 w 4365150"/>
              <a:gd name="connsiteY3" fmla="*/ 1218216 h 1950399"/>
              <a:gd name="connsiteX4" fmla="*/ 3086100 w 4365150"/>
              <a:gd name="connsiteY4" fmla="*/ 1298226 h 1950399"/>
              <a:gd name="connsiteX5" fmla="*/ 3402404 w 4365150"/>
              <a:gd name="connsiteY5" fmla="*/ 1603820 h 1950399"/>
              <a:gd name="connsiteX6" fmla="*/ 3691890 w 4365150"/>
              <a:gd name="connsiteY6" fmla="*/ 1949736 h 1950399"/>
              <a:gd name="connsiteX7" fmla="*/ 4011930 w 4365150"/>
              <a:gd name="connsiteY7" fmla="*/ 1652555 h 1950399"/>
              <a:gd name="connsiteX8" fmla="*/ 4365150 w 4365150"/>
              <a:gd name="connsiteY8" fmla="*/ 1191189 h 1950399"/>
              <a:gd name="connsiteX0" fmla="*/ 0 w 4365150"/>
              <a:gd name="connsiteY0" fmla="*/ 683835 h 1476114"/>
              <a:gd name="connsiteX1" fmla="*/ 1577340 w 4365150"/>
              <a:gd name="connsiteY1" fmla="*/ 126711 h 1476114"/>
              <a:gd name="connsiteX2" fmla="*/ 2103120 w 4365150"/>
              <a:gd name="connsiteY2" fmla="*/ 23841 h 1476114"/>
              <a:gd name="connsiteX3" fmla="*/ 2388870 w 4365150"/>
              <a:gd name="connsiteY3" fmla="*/ 469611 h 1476114"/>
              <a:gd name="connsiteX4" fmla="*/ 2708910 w 4365150"/>
              <a:gd name="connsiteY4" fmla="*/ 743931 h 1476114"/>
              <a:gd name="connsiteX5" fmla="*/ 3086100 w 4365150"/>
              <a:gd name="connsiteY5" fmla="*/ 823941 h 1476114"/>
              <a:gd name="connsiteX6" fmla="*/ 3402404 w 4365150"/>
              <a:gd name="connsiteY6" fmla="*/ 1129535 h 1476114"/>
              <a:gd name="connsiteX7" fmla="*/ 3691890 w 4365150"/>
              <a:gd name="connsiteY7" fmla="*/ 1475451 h 1476114"/>
              <a:gd name="connsiteX8" fmla="*/ 4011930 w 4365150"/>
              <a:gd name="connsiteY8" fmla="*/ 1178270 h 1476114"/>
              <a:gd name="connsiteX9" fmla="*/ 4365150 w 4365150"/>
              <a:gd name="connsiteY9" fmla="*/ 716904 h 1476114"/>
              <a:gd name="connsiteX0" fmla="*/ 0 w 4365150"/>
              <a:gd name="connsiteY0" fmla="*/ 683835 h 1476114"/>
              <a:gd name="connsiteX1" fmla="*/ 1577340 w 4365150"/>
              <a:gd name="connsiteY1" fmla="*/ 126711 h 1476114"/>
              <a:gd name="connsiteX2" fmla="*/ 2103120 w 4365150"/>
              <a:gd name="connsiteY2" fmla="*/ 23841 h 1476114"/>
              <a:gd name="connsiteX3" fmla="*/ 2388870 w 4365150"/>
              <a:gd name="connsiteY3" fmla="*/ 469611 h 1476114"/>
              <a:gd name="connsiteX4" fmla="*/ 2708910 w 4365150"/>
              <a:gd name="connsiteY4" fmla="*/ 743931 h 1476114"/>
              <a:gd name="connsiteX5" fmla="*/ 3086100 w 4365150"/>
              <a:gd name="connsiteY5" fmla="*/ 823941 h 1476114"/>
              <a:gd name="connsiteX6" fmla="*/ 3402404 w 4365150"/>
              <a:gd name="connsiteY6" fmla="*/ 1129535 h 1476114"/>
              <a:gd name="connsiteX7" fmla="*/ 3691890 w 4365150"/>
              <a:gd name="connsiteY7" fmla="*/ 1475451 h 1476114"/>
              <a:gd name="connsiteX8" fmla="*/ 4011930 w 4365150"/>
              <a:gd name="connsiteY8" fmla="*/ 1178270 h 1476114"/>
              <a:gd name="connsiteX9" fmla="*/ 4365150 w 4365150"/>
              <a:gd name="connsiteY9" fmla="*/ 716904 h 1476114"/>
              <a:gd name="connsiteX0" fmla="*/ 0 w 4365150"/>
              <a:gd name="connsiteY0" fmla="*/ 1035260 h 1827539"/>
              <a:gd name="connsiteX1" fmla="*/ 1577340 w 4365150"/>
              <a:gd name="connsiteY1" fmla="*/ 478136 h 1827539"/>
              <a:gd name="connsiteX2" fmla="*/ 2103120 w 4365150"/>
              <a:gd name="connsiteY2" fmla="*/ 375266 h 1827539"/>
              <a:gd name="connsiteX3" fmla="*/ 2388870 w 4365150"/>
              <a:gd name="connsiteY3" fmla="*/ 821036 h 1827539"/>
              <a:gd name="connsiteX4" fmla="*/ 2708910 w 4365150"/>
              <a:gd name="connsiteY4" fmla="*/ 1095356 h 1827539"/>
              <a:gd name="connsiteX5" fmla="*/ 3086100 w 4365150"/>
              <a:gd name="connsiteY5" fmla="*/ 1175366 h 1827539"/>
              <a:gd name="connsiteX6" fmla="*/ 3402404 w 4365150"/>
              <a:gd name="connsiteY6" fmla="*/ 1480960 h 1827539"/>
              <a:gd name="connsiteX7" fmla="*/ 3691890 w 4365150"/>
              <a:gd name="connsiteY7" fmla="*/ 1826876 h 1827539"/>
              <a:gd name="connsiteX8" fmla="*/ 4011930 w 4365150"/>
              <a:gd name="connsiteY8" fmla="*/ 1529695 h 1827539"/>
              <a:gd name="connsiteX9" fmla="*/ 4365150 w 4365150"/>
              <a:gd name="connsiteY9" fmla="*/ 1068329 h 1827539"/>
              <a:gd name="connsiteX0" fmla="*/ 0 w 4365150"/>
              <a:gd name="connsiteY0" fmla="*/ 1035260 h 1827539"/>
              <a:gd name="connsiteX1" fmla="*/ 1577340 w 4365150"/>
              <a:gd name="connsiteY1" fmla="*/ 478136 h 1827539"/>
              <a:gd name="connsiteX2" fmla="*/ 2103120 w 4365150"/>
              <a:gd name="connsiteY2" fmla="*/ 375266 h 1827539"/>
              <a:gd name="connsiteX3" fmla="*/ 2388870 w 4365150"/>
              <a:gd name="connsiteY3" fmla="*/ 821036 h 1827539"/>
              <a:gd name="connsiteX4" fmla="*/ 2708910 w 4365150"/>
              <a:gd name="connsiteY4" fmla="*/ 1095356 h 1827539"/>
              <a:gd name="connsiteX5" fmla="*/ 3086100 w 4365150"/>
              <a:gd name="connsiteY5" fmla="*/ 1175366 h 1827539"/>
              <a:gd name="connsiteX6" fmla="*/ 3402404 w 4365150"/>
              <a:gd name="connsiteY6" fmla="*/ 1480960 h 1827539"/>
              <a:gd name="connsiteX7" fmla="*/ 3691890 w 4365150"/>
              <a:gd name="connsiteY7" fmla="*/ 1826876 h 1827539"/>
              <a:gd name="connsiteX8" fmla="*/ 4011930 w 4365150"/>
              <a:gd name="connsiteY8" fmla="*/ 1529695 h 1827539"/>
              <a:gd name="connsiteX9" fmla="*/ 4365150 w 4365150"/>
              <a:gd name="connsiteY9" fmla="*/ 1068329 h 1827539"/>
              <a:gd name="connsiteX0" fmla="*/ 0 w 4365150"/>
              <a:gd name="connsiteY0" fmla="*/ 1035260 h 1827539"/>
              <a:gd name="connsiteX1" fmla="*/ 1577340 w 4365150"/>
              <a:gd name="connsiteY1" fmla="*/ 478136 h 1827539"/>
              <a:gd name="connsiteX2" fmla="*/ 2103120 w 4365150"/>
              <a:gd name="connsiteY2" fmla="*/ 375266 h 1827539"/>
              <a:gd name="connsiteX3" fmla="*/ 2388870 w 4365150"/>
              <a:gd name="connsiteY3" fmla="*/ 821036 h 1827539"/>
              <a:gd name="connsiteX4" fmla="*/ 2708910 w 4365150"/>
              <a:gd name="connsiteY4" fmla="*/ 1095356 h 1827539"/>
              <a:gd name="connsiteX5" fmla="*/ 3086100 w 4365150"/>
              <a:gd name="connsiteY5" fmla="*/ 1175366 h 1827539"/>
              <a:gd name="connsiteX6" fmla="*/ 3402404 w 4365150"/>
              <a:gd name="connsiteY6" fmla="*/ 1480960 h 1827539"/>
              <a:gd name="connsiteX7" fmla="*/ 3691890 w 4365150"/>
              <a:gd name="connsiteY7" fmla="*/ 1826876 h 1827539"/>
              <a:gd name="connsiteX8" fmla="*/ 4011930 w 4365150"/>
              <a:gd name="connsiteY8" fmla="*/ 1529695 h 1827539"/>
              <a:gd name="connsiteX9" fmla="*/ 4365150 w 4365150"/>
              <a:gd name="connsiteY9" fmla="*/ 1068329 h 1827539"/>
              <a:gd name="connsiteX0" fmla="*/ 0 w 4365150"/>
              <a:gd name="connsiteY0" fmla="*/ 808253 h 1600532"/>
              <a:gd name="connsiteX1" fmla="*/ 1234440 w 4365150"/>
              <a:gd name="connsiteY1" fmla="*/ 102539 h 1600532"/>
              <a:gd name="connsiteX2" fmla="*/ 1577340 w 4365150"/>
              <a:gd name="connsiteY2" fmla="*/ 251129 h 1600532"/>
              <a:gd name="connsiteX3" fmla="*/ 2103120 w 4365150"/>
              <a:gd name="connsiteY3" fmla="*/ 148259 h 1600532"/>
              <a:gd name="connsiteX4" fmla="*/ 2388870 w 4365150"/>
              <a:gd name="connsiteY4" fmla="*/ 594029 h 1600532"/>
              <a:gd name="connsiteX5" fmla="*/ 2708910 w 4365150"/>
              <a:gd name="connsiteY5" fmla="*/ 868349 h 1600532"/>
              <a:gd name="connsiteX6" fmla="*/ 3086100 w 4365150"/>
              <a:gd name="connsiteY6" fmla="*/ 948359 h 1600532"/>
              <a:gd name="connsiteX7" fmla="*/ 3402404 w 4365150"/>
              <a:gd name="connsiteY7" fmla="*/ 1253953 h 1600532"/>
              <a:gd name="connsiteX8" fmla="*/ 3691890 w 4365150"/>
              <a:gd name="connsiteY8" fmla="*/ 1599869 h 1600532"/>
              <a:gd name="connsiteX9" fmla="*/ 4011930 w 4365150"/>
              <a:gd name="connsiteY9" fmla="*/ 1302688 h 1600532"/>
              <a:gd name="connsiteX10" fmla="*/ 4365150 w 4365150"/>
              <a:gd name="connsiteY10" fmla="*/ 841322 h 1600532"/>
              <a:gd name="connsiteX0" fmla="*/ 0 w 4365150"/>
              <a:gd name="connsiteY0" fmla="*/ 808253 h 1600532"/>
              <a:gd name="connsiteX1" fmla="*/ 1234440 w 4365150"/>
              <a:gd name="connsiteY1" fmla="*/ 102539 h 1600532"/>
              <a:gd name="connsiteX2" fmla="*/ 1577340 w 4365150"/>
              <a:gd name="connsiteY2" fmla="*/ 251129 h 1600532"/>
              <a:gd name="connsiteX3" fmla="*/ 2103120 w 4365150"/>
              <a:gd name="connsiteY3" fmla="*/ 148259 h 1600532"/>
              <a:gd name="connsiteX4" fmla="*/ 2388870 w 4365150"/>
              <a:gd name="connsiteY4" fmla="*/ 594029 h 1600532"/>
              <a:gd name="connsiteX5" fmla="*/ 2708910 w 4365150"/>
              <a:gd name="connsiteY5" fmla="*/ 868349 h 1600532"/>
              <a:gd name="connsiteX6" fmla="*/ 3086100 w 4365150"/>
              <a:gd name="connsiteY6" fmla="*/ 948359 h 1600532"/>
              <a:gd name="connsiteX7" fmla="*/ 3402404 w 4365150"/>
              <a:gd name="connsiteY7" fmla="*/ 1253953 h 1600532"/>
              <a:gd name="connsiteX8" fmla="*/ 3691890 w 4365150"/>
              <a:gd name="connsiteY8" fmla="*/ 1599869 h 1600532"/>
              <a:gd name="connsiteX9" fmla="*/ 4011930 w 4365150"/>
              <a:gd name="connsiteY9" fmla="*/ 1302688 h 1600532"/>
              <a:gd name="connsiteX10" fmla="*/ 4365150 w 4365150"/>
              <a:gd name="connsiteY10" fmla="*/ 841322 h 1600532"/>
              <a:gd name="connsiteX0" fmla="*/ 0 w 4365150"/>
              <a:gd name="connsiteY0" fmla="*/ 1063813 h 1856092"/>
              <a:gd name="connsiteX1" fmla="*/ 1234440 w 4365150"/>
              <a:gd name="connsiteY1" fmla="*/ 358099 h 1856092"/>
              <a:gd name="connsiteX2" fmla="*/ 1577340 w 4365150"/>
              <a:gd name="connsiteY2" fmla="*/ 506689 h 1856092"/>
              <a:gd name="connsiteX3" fmla="*/ 2103120 w 4365150"/>
              <a:gd name="connsiteY3" fmla="*/ 403819 h 1856092"/>
              <a:gd name="connsiteX4" fmla="*/ 2388870 w 4365150"/>
              <a:gd name="connsiteY4" fmla="*/ 849589 h 1856092"/>
              <a:gd name="connsiteX5" fmla="*/ 2708910 w 4365150"/>
              <a:gd name="connsiteY5" fmla="*/ 1123909 h 1856092"/>
              <a:gd name="connsiteX6" fmla="*/ 3086100 w 4365150"/>
              <a:gd name="connsiteY6" fmla="*/ 1203919 h 1856092"/>
              <a:gd name="connsiteX7" fmla="*/ 3402404 w 4365150"/>
              <a:gd name="connsiteY7" fmla="*/ 1509513 h 1856092"/>
              <a:gd name="connsiteX8" fmla="*/ 3691890 w 4365150"/>
              <a:gd name="connsiteY8" fmla="*/ 1855429 h 1856092"/>
              <a:gd name="connsiteX9" fmla="*/ 4011930 w 4365150"/>
              <a:gd name="connsiteY9" fmla="*/ 1558248 h 1856092"/>
              <a:gd name="connsiteX10" fmla="*/ 4365150 w 4365150"/>
              <a:gd name="connsiteY10" fmla="*/ 1096882 h 1856092"/>
              <a:gd name="connsiteX0" fmla="*/ 0 w 4365150"/>
              <a:gd name="connsiteY0" fmla="*/ 808253 h 1600532"/>
              <a:gd name="connsiteX1" fmla="*/ 891540 w 4365150"/>
              <a:gd name="connsiteY1" fmla="*/ 342568 h 1600532"/>
              <a:gd name="connsiteX2" fmla="*/ 1234440 w 4365150"/>
              <a:gd name="connsiteY2" fmla="*/ 102539 h 1600532"/>
              <a:gd name="connsiteX3" fmla="*/ 1577340 w 4365150"/>
              <a:gd name="connsiteY3" fmla="*/ 251129 h 1600532"/>
              <a:gd name="connsiteX4" fmla="*/ 2103120 w 4365150"/>
              <a:gd name="connsiteY4" fmla="*/ 148259 h 1600532"/>
              <a:gd name="connsiteX5" fmla="*/ 2388870 w 4365150"/>
              <a:gd name="connsiteY5" fmla="*/ 594029 h 1600532"/>
              <a:gd name="connsiteX6" fmla="*/ 2708910 w 4365150"/>
              <a:gd name="connsiteY6" fmla="*/ 868349 h 1600532"/>
              <a:gd name="connsiteX7" fmla="*/ 3086100 w 4365150"/>
              <a:gd name="connsiteY7" fmla="*/ 948359 h 1600532"/>
              <a:gd name="connsiteX8" fmla="*/ 3402404 w 4365150"/>
              <a:gd name="connsiteY8" fmla="*/ 1253953 h 1600532"/>
              <a:gd name="connsiteX9" fmla="*/ 3691890 w 4365150"/>
              <a:gd name="connsiteY9" fmla="*/ 1599869 h 1600532"/>
              <a:gd name="connsiteX10" fmla="*/ 4011930 w 4365150"/>
              <a:gd name="connsiteY10" fmla="*/ 1302688 h 1600532"/>
              <a:gd name="connsiteX11" fmla="*/ 4365150 w 4365150"/>
              <a:gd name="connsiteY11" fmla="*/ 841322 h 1600532"/>
              <a:gd name="connsiteX0" fmla="*/ 0 w 4365150"/>
              <a:gd name="connsiteY0" fmla="*/ 808253 h 1600532"/>
              <a:gd name="connsiteX1" fmla="*/ 891540 w 4365150"/>
              <a:gd name="connsiteY1" fmla="*/ 342568 h 1600532"/>
              <a:gd name="connsiteX2" fmla="*/ 1234440 w 4365150"/>
              <a:gd name="connsiteY2" fmla="*/ 102539 h 1600532"/>
              <a:gd name="connsiteX3" fmla="*/ 1577340 w 4365150"/>
              <a:gd name="connsiteY3" fmla="*/ 251129 h 1600532"/>
              <a:gd name="connsiteX4" fmla="*/ 2103120 w 4365150"/>
              <a:gd name="connsiteY4" fmla="*/ 148259 h 1600532"/>
              <a:gd name="connsiteX5" fmla="*/ 2388870 w 4365150"/>
              <a:gd name="connsiteY5" fmla="*/ 594029 h 1600532"/>
              <a:gd name="connsiteX6" fmla="*/ 2708910 w 4365150"/>
              <a:gd name="connsiteY6" fmla="*/ 868349 h 1600532"/>
              <a:gd name="connsiteX7" fmla="*/ 3086100 w 4365150"/>
              <a:gd name="connsiteY7" fmla="*/ 948359 h 1600532"/>
              <a:gd name="connsiteX8" fmla="*/ 3402404 w 4365150"/>
              <a:gd name="connsiteY8" fmla="*/ 1253953 h 1600532"/>
              <a:gd name="connsiteX9" fmla="*/ 3691890 w 4365150"/>
              <a:gd name="connsiteY9" fmla="*/ 1599869 h 1600532"/>
              <a:gd name="connsiteX10" fmla="*/ 4011930 w 4365150"/>
              <a:gd name="connsiteY10" fmla="*/ 1302688 h 1600532"/>
              <a:gd name="connsiteX11" fmla="*/ 4365150 w 4365150"/>
              <a:gd name="connsiteY11" fmla="*/ 841322 h 1600532"/>
              <a:gd name="connsiteX0" fmla="*/ 0 w 4365150"/>
              <a:gd name="connsiteY0" fmla="*/ 808253 h 1600532"/>
              <a:gd name="connsiteX1" fmla="*/ 902970 w 4365150"/>
              <a:gd name="connsiteY1" fmla="*/ 594028 h 1600532"/>
              <a:gd name="connsiteX2" fmla="*/ 1234440 w 4365150"/>
              <a:gd name="connsiteY2" fmla="*/ 102539 h 1600532"/>
              <a:gd name="connsiteX3" fmla="*/ 1577340 w 4365150"/>
              <a:gd name="connsiteY3" fmla="*/ 251129 h 1600532"/>
              <a:gd name="connsiteX4" fmla="*/ 2103120 w 4365150"/>
              <a:gd name="connsiteY4" fmla="*/ 148259 h 1600532"/>
              <a:gd name="connsiteX5" fmla="*/ 2388870 w 4365150"/>
              <a:gd name="connsiteY5" fmla="*/ 594029 h 1600532"/>
              <a:gd name="connsiteX6" fmla="*/ 2708910 w 4365150"/>
              <a:gd name="connsiteY6" fmla="*/ 868349 h 1600532"/>
              <a:gd name="connsiteX7" fmla="*/ 3086100 w 4365150"/>
              <a:gd name="connsiteY7" fmla="*/ 948359 h 1600532"/>
              <a:gd name="connsiteX8" fmla="*/ 3402404 w 4365150"/>
              <a:gd name="connsiteY8" fmla="*/ 1253953 h 1600532"/>
              <a:gd name="connsiteX9" fmla="*/ 3691890 w 4365150"/>
              <a:gd name="connsiteY9" fmla="*/ 1599869 h 1600532"/>
              <a:gd name="connsiteX10" fmla="*/ 4011930 w 4365150"/>
              <a:gd name="connsiteY10" fmla="*/ 1302688 h 1600532"/>
              <a:gd name="connsiteX11" fmla="*/ 4365150 w 4365150"/>
              <a:gd name="connsiteY11" fmla="*/ 841322 h 1600532"/>
              <a:gd name="connsiteX0" fmla="*/ 0 w 4365150"/>
              <a:gd name="connsiteY0" fmla="*/ 808253 h 1600532"/>
              <a:gd name="connsiteX1" fmla="*/ 902970 w 4365150"/>
              <a:gd name="connsiteY1" fmla="*/ 594028 h 1600532"/>
              <a:gd name="connsiteX2" fmla="*/ 1234440 w 4365150"/>
              <a:gd name="connsiteY2" fmla="*/ 102539 h 1600532"/>
              <a:gd name="connsiteX3" fmla="*/ 1577340 w 4365150"/>
              <a:gd name="connsiteY3" fmla="*/ 251129 h 1600532"/>
              <a:gd name="connsiteX4" fmla="*/ 2103120 w 4365150"/>
              <a:gd name="connsiteY4" fmla="*/ 148259 h 1600532"/>
              <a:gd name="connsiteX5" fmla="*/ 2388870 w 4365150"/>
              <a:gd name="connsiteY5" fmla="*/ 594029 h 1600532"/>
              <a:gd name="connsiteX6" fmla="*/ 2708910 w 4365150"/>
              <a:gd name="connsiteY6" fmla="*/ 868349 h 1600532"/>
              <a:gd name="connsiteX7" fmla="*/ 3086100 w 4365150"/>
              <a:gd name="connsiteY7" fmla="*/ 948359 h 1600532"/>
              <a:gd name="connsiteX8" fmla="*/ 3402404 w 4365150"/>
              <a:gd name="connsiteY8" fmla="*/ 1253953 h 1600532"/>
              <a:gd name="connsiteX9" fmla="*/ 3691890 w 4365150"/>
              <a:gd name="connsiteY9" fmla="*/ 1599869 h 1600532"/>
              <a:gd name="connsiteX10" fmla="*/ 4011930 w 4365150"/>
              <a:gd name="connsiteY10" fmla="*/ 1302688 h 1600532"/>
              <a:gd name="connsiteX11" fmla="*/ 4365150 w 4365150"/>
              <a:gd name="connsiteY11" fmla="*/ 841322 h 1600532"/>
              <a:gd name="connsiteX0" fmla="*/ 0 w 4365150"/>
              <a:gd name="connsiteY0" fmla="*/ 808253 h 1600532"/>
              <a:gd name="connsiteX1" fmla="*/ 902970 w 4365150"/>
              <a:gd name="connsiteY1" fmla="*/ 353998 h 1600532"/>
              <a:gd name="connsiteX2" fmla="*/ 1234440 w 4365150"/>
              <a:gd name="connsiteY2" fmla="*/ 102539 h 1600532"/>
              <a:gd name="connsiteX3" fmla="*/ 1577340 w 4365150"/>
              <a:gd name="connsiteY3" fmla="*/ 251129 h 1600532"/>
              <a:gd name="connsiteX4" fmla="*/ 2103120 w 4365150"/>
              <a:gd name="connsiteY4" fmla="*/ 148259 h 1600532"/>
              <a:gd name="connsiteX5" fmla="*/ 2388870 w 4365150"/>
              <a:gd name="connsiteY5" fmla="*/ 594029 h 1600532"/>
              <a:gd name="connsiteX6" fmla="*/ 2708910 w 4365150"/>
              <a:gd name="connsiteY6" fmla="*/ 868349 h 1600532"/>
              <a:gd name="connsiteX7" fmla="*/ 3086100 w 4365150"/>
              <a:gd name="connsiteY7" fmla="*/ 948359 h 1600532"/>
              <a:gd name="connsiteX8" fmla="*/ 3402404 w 4365150"/>
              <a:gd name="connsiteY8" fmla="*/ 1253953 h 1600532"/>
              <a:gd name="connsiteX9" fmla="*/ 3691890 w 4365150"/>
              <a:gd name="connsiteY9" fmla="*/ 1599869 h 1600532"/>
              <a:gd name="connsiteX10" fmla="*/ 4011930 w 4365150"/>
              <a:gd name="connsiteY10" fmla="*/ 1302688 h 1600532"/>
              <a:gd name="connsiteX11" fmla="*/ 4365150 w 4365150"/>
              <a:gd name="connsiteY11" fmla="*/ 841322 h 1600532"/>
              <a:gd name="connsiteX0" fmla="*/ 0 w 4365150"/>
              <a:gd name="connsiteY0" fmla="*/ 893893 h 1686172"/>
              <a:gd name="connsiteX1" fmla="*/ 902970 w 4365150"/>
              <a:gd name="connsiteY1" fmla="*/ 439638 h 1686172"/>
              <a:gd name="connsiteX2" fmla="*/ 1234440 w 4365150"/>
              <a:gd name="connsiteY2" fmla="*/ 188179 h 1686172"/>
              <a:gd name="connsiteX3" fmla="*/ 1577340 w 4365150"/>
              <a:gd name="connsiteY3" fmla="*/ 336769 h 1686172"/>
              <a:gd name="connsiteX4" fmla="*/ 2103120 w 4365150"/>
              <a:gd name="connsiteY4" fmla="*/ 233899 h 1686172"/>
              <a:gd name="connsiteX5" fmla="*/ 2388870 w 4365150"/>
              <a:gd name="connsiteY5" fmla="*/ 679669 h 1686172"/>
              <a:gd name="connsiteX6" fmla="*/ 2708910 w 4365150"/>
              <a:gd name="connsiteY6" fmla="*/ 953989 h 1686172"/>
              <a:gd name="connsiteX7" fmla="*/ 3086100 w 4365150"/>
              <a:gd name="connsiteY7" fmla="*/ 1033999 h 1686172"/>
              <a:gd name="connsiteX8" fmla="*/ 3402404 w 4365150"/>
              <a:gd name="connsiteY8" fmla="*/ 1339593 h 1686172"/>
              <a:gd name="connsiteX9" fmla="*/ 3691890 w 4365150"/>
              <a:gd name="connsiteY9" fmla="*/ 1685509 h 1686172"/>
              <a:gd name="connsiteX10" fmla="*/ 4011930 w 4365150"/>
              <a:gd name="connsiteY10" fmla="*/ 1388328 h 1686172"/>
              <a:gd name="connsiteX11" fmla="*/ 4365150 w 4365150"/>
              <a:gd name="connsiteY11" fmla="*/ 926962 h 1686172"/>
              <a:gd name="connsiteX0" fmla="*/ 0 w 4365150"/>
              <a:gd name="connsiteY0" fmla="*/ 808253 h 1600532"/>
              <a:gd name="connsiteX1" fmla="*/ 537210 w 4365150"/>
              <a:gd name="connsiteY1" fmla="*/ 308278 h 1600532"/>
              <a:gd name="connsiteX2" fmla="*/ 902970 w 4365150"/>
              <a:gd name="connsiteY2" fmla="*/ 353998 h 1600532"/>
              <a:gd name="connsiteX3" fmla="*/ 1234440 w 4365150"/>
              <a:gd name="connsiteY3" fmla="*/ 102539 h 1600532"/>
              <a:gd name="connsiteX4" fmla="*/ 1577340 w 4365150"/>
              <a:gd name="connsiteY4" fmla="*/ 251129 h 1600532"/>
              <a:gd name="connsiteX5" fmla="*/ 2103120 w 4365150"/>
              <a:gd name="connsiteY5" fmla="*/ 148259 h 1600532"/>
              <a:gd name="connsiteX6" fmla="*/ 2388870 w 4365150"/>
              <a:gd name="connsiteY6" fmla="*/ 594029 h 1600532"/>
              <a:gd name="connsiteX7" fmla="*/ 2708910 w 4365150"/>
              <a:gd name="connsiteY7" fmla="*/ 868349 h 1600532"/>
              <a:gd name="connsiteX8" fmla="*/ 3086100 w 4365150"/>
              <a:gd name="connsiteY8" fmla="*/ 948359 h 1600532"/>
              <a:gd name="connsiteX9" fmla="*/ 3402404 w 4365150"/>
              <a:gd name="connsiteY9" fmla="*/ 1253953 h 1600532"/>
              <a:gd name="connsiteX10" fmla="*/ 3691890 w 4365150"/>
              <a:gd name="connsiteY10" fmla="*/ 1599869 h 1600532"/>
              <a:gd name="connsiteX11" fmla="*/ 4011930 w 4365150"/>
              <a:gd name="connsiteY11" fmla="*/ 1302688 h 1600532"/>
              <a:gd name="connsiteX12" fmla="*/ 4365150 w 4365150"/>
              <a:gd name="connsiteY12" fmla="*/ 841322 h 1600532"/>
              <a:gd name="connsiteX0" fmla="*/ 0 w 4365150"/>
              <a:gd name="connsiteY0" fmla="*/ 808253 h 1600532"/>
              <a:gd name="connsiteX1" fmla="*/ 537210 w 4365150"/>
              <a:gd name="connsiteY1" fmla="*/ 308278 h 1600532"/>
              <a:gd name="connsiteX2" fmla="*/ 902970 w 4365150"/>
              <a:gd name="connsiteY2" fmla="*/ 353998 h 1600532"/>
              <a:gd name="connsiteX3" fmla="*/ 1234440 w 4365150"/>
              <a:gd name="connsiteY3" fmla="*/ 102539 h 1600532"/>
              <a:gd name="connsiteX4" fmla="*/ 1577340 w 4365150"/>
              <a:gd name="connsiteY4" fmla="*/ 251129 h 1600532"/>
              <a:gd name="connsiteX5" fmla="*/ 2103120 w 4365150"/>
              <a:gd name="connsiteY5" fmla="*/ 148259 h 1600532"/>
              <a:gd name="connsiteX6" fmla="*/ 2388870 w 4365150"/>
              <a:gd name="connsiteY6" fmla="*/ 594029 h 1600532"/>
              <a:gd name="connsiteX7" fmla="*/ 2708910 w 4365150"/>
              <a:gd name="connsiteY7" fmla="*/ 868349 h 1600532"/>
              <a:gd name="connsiteX8" fmla="*/ 3086100 w 4365150"/>
              <a:gd name="connsiteY8" fmla="*/ 948359 h 1600532"/>
              <a:gd name="connsiteX9" fmla="*/ 3402404 w 4365150"/>
              <a:gd name="connsiteY9" fmla="*/ 1253953 h 1600532"/>
              <a:gd name="connsiteX10" fmla="*/ 3691890 w 4365150"/>
              <a:gd name="connsiteY10" fmla="*/ 1599869 h 1600532"/>
              <a:gd name="connsiteX11" fmla="*/ 4011930 w 4365150"/>
              <a:gd name="connsiteY11" fmla="*/ 1302688 h 1600532"/>
              <a:gd name="connsiteX12" fmla="*/ 4365150 w 4365150"/>
              <a:gd name="connsiteY12" fmla="*/ 841322 h 1600532"/>
              <a:gd name="connsiteX0" fmla="*/ 0 w 4365150"/>
              <a:gd name="connsiteY0" fmla="*/ 946650 h 1738929"/>
              <a:gd name="connsiteX1" fmla="*/ 537210 w 4365150"/>
              <a:gd name="connsiteY1" fmla="*/ 446675 h 1738929"/>
              <a:gd name="connsiteX2" fmla="*/ 902970 w 4365150"/>
              <a:gd name="connsiteY2" fmla="*/ 492395 h 1738929"/>
              <a:gd name="connsiteX3" fmla="*/ 1234440 w 4365150"/>
              <a:gd name="connsiteY3" fmla="*/ 240936 h 1738929"/>
              <a:gd name="connsiteX4" fmla="*/ 1577340 w 4365150"/>
              <a:gd name="connsiteY4" fmla="*/ 389526 h 1738929"/>
              <a:gd name="connsiteX5" fmla="*/ 2103120 w 4365150"/>
              <a:gd name="connsiteY5" fmla="*/ 286656 h 1738929"/>
              <a:gd name="connsiteX6" fmla="*/ 2388870 w 4365150"/>
              <a:gd name="connsiteY6" fmla="*/ 732426 h 1738929"/>
              <a:gd name="connsiteX7" fmla="*/ 2708910 w 4365150"/>
              <a:gd name="connsiteY7" fmla="*/ 1006746 h 1738929"/>
              <a:gd name="connsiteX8" fmla="*/ 3086100 w 4365150"/>
              <a:gd name="connsiteY8" fmla="*/ 1086756 h 1738929"/>
              <a:gd name="connsiteX9" fmla="*/ 3402404 w 4365150"/>
              <a:gd name="connsiteY9" fmla="*/ 1392350 h 1738929"/>
              <a:gd name="connsiteX10" fmla="*/ 3691890 w 4365150"/>
              <a:gd name="connsiteY10" fmla="*/ 1738266 h 1738929"/>
              <a:gd name="connsiteX11" fmla="*/ 4011930 w 4365150"/>
              <a:gd name="connsiteY11" fmla="*/ 1441085 h 1738929"/>
              <a:gd name="connsiteX12" fmla="*/ 4365150 w 4365150"/>
              <a:gd name="connsiteY12" fmla="*/ 979719 h 1738929"/>
              <a:gd name="connsiteX0" fmla="*/ 0 w 4365150"/>
              <a:gd name="connsiteY0" fmla="*/ 808253 h 1600532"/>
              <a:gd name="connsiteX1" fmla="*/ 182880 w 4365150"/>
              <a:gd name="connsiteY1" fmla="*/ 559739 h 1600532"/>
              <a:gd name="connsiteX2" fmla="*/ 537210 w 4365150"/>
              <a:gd name="connsiteY2" fmla="*/ 308278 h 1600532"/>
              <a:gd name="connsiteX3" fmla="*/ 902970 w 4365150"/>
              <a:gd name="connsiteY3" fmla="*/ 353998 h 1600532"/>
              <a:gd name="connsiteX4" fmla="*/ 1234440 w 4365150"/>
              <a:gd name="connsiteY4" fmla="*/ 102539 h 1600532"/>
              <a:gd name="connsiteX5" fmla="*/ 1577340 w 4365150"/>
              <a:gd name="connsiteY5" fmla="*/ 251129 h 1600532"/>
              <a:gd name="connsiteX6" fmla="*/ 2103120 w 4365150"/>
              <a:gd name="connsiteY6" fmla="*/ 148259 h 1600532"/>
              <a:gd name="connsiteX7" fmla="*/ 2388870 w 4365150"/>
              <a:gd name="connsiteY7" fmla="*/ 594029 h 1600532"/>
              <a:gd name="connsiteX8" fmla="*/ 2708910 w 4365150"/>
              <a:gd name="connsiteY8" fmla="*/ 868349 h 1600532"/>
              <a:gd name="connsiteX9" fmla="*/ 3086100 w 4365150"/>
              <a:gd name="connsiteY9" fmla="*/ 948359 h 1600532"/>
              <a:gd name="connsiteX10" fmla="*/ 3402404 w 4365150"/>
              <a:gd name="connsiteY10" fmla="*/ 1253953 h 1600532"/>
              <a:gd name="connsiteX11" fmla="*/ 3691890 w 4365150"/>
              <a:gd name="connsiteY11" fmla="*/ 1599869 h 1600532"/>
              <a:gd name="connsiteX12" fmla="*/ 4011930 w 4365150"/>
              <a:gd name="connsiteY12" fmla="*/ 1302688 h 1600532"/>
              <a:gd name="connsiteX13" fmla="*/ 4365150 w 4365150"/>
              <a:gd name="connsiteY13" fmla="*/ 841322 h 1600532"/>
              <a:gd name="connsiteX0" fmla="*/ 0 w 4365150"/>
              <a:gd name="connsiteY0" fmla="*/ 808253 h 1768323"/>
              <a:gd name="connsiteX1" fmla="*/ 182880 w 4365150"/>
              <a:gd name="connsiteY1" fmla="*/ 559739 h 1768323"/>
              <a:gd name="connsiteX2" fmla="*/ 537210 w 4365150"/>
              <a:gd name="connsiteY2" fmla="*/ 308278 h 1768323"/>
              <a:gd name="connsiteX3" fmla="*/ 902970 w 4365150"/>
              <a:gd name="connsiteY3" fmla="*/ 353998 h 1768323"/>
              <a:gd name="connsiteX4" fmla="*/ 1234440 w 4365150"/>
              <a:gd name="connsiteY4" fmla="*/ 102539 h 1768323"/>
              <a:gd name="connsiteX5" fmla="*/ 1577340 w 4365150"/>
              <a:gd name="connsiteY5" fmla="*/ 251129 h 1768323"/>
              <a:gd name="connsiteX6" fmla="*/ 2103120 w 4365150"/>
              <a:gd name="connsiteY6" fmla="*/ 148259 h 1768323"/>
              <a:gd name="connsiteX7" fmla="*/ 2388870 w 4365150"/>
              <a:gd name="connsiteY7" fmla="*/ 594029 h 1768323"/>
              <a:gd name="connsiteX8" fmla="*/ 2708910 w 4365150"/>
              <a:gd name="connsiteY8" fmla="*/ 868349 h 1768323"/>
              <a:gd name="connsiteX9" fmla="*/ 3086100 w 4365150"/>
              <a:gd name="connsiteY9" fmla="*/ 948359 h 1768323"/>
              <a:gd name="connsiteX10" fmla="*/ 3402404 w 4365150"/>
              <a:gd name="connsiteY10" fmla="*/ 1253953 h 1768323"/>
              <a:gd name="connsiteX11" fmla="*/ 3691890 w 4365150"/>
              <a:gd name="connsiteY11" fmla="*/ 1599869 h 1768323"/>
              <a:gd name="connsiteX12" fmla="*/ 4011930 w 4365150"/>
              <a:gd name="connsiteY12" fmla="*/ 1302688 h 1768323"/>
              <a:gd name="connsiteX13" fmla="*/ 4365150 w 4365150"/>
              <a:gd name="connsiteY13" fmla="*/ 841322 h 1768323"/>
              <a:gd name="connsiteX0" fmla="*/ 0 w 4365150"/>
              <a:gd name="connsiteY0" fmla="*/ 886311 h 1846381"/>
              <a:gd name="connsiteX1" fmla="*/ 182880 w 4365150"/>
              <a:gd name="connsiteY1" fmla="*/ 637797 h 1846381"/>
              <a:gd name="connsiteX2" fmla="*/ 537210 w 4365150"/>
              <a:gd name="connsiteY2" fmla="*/ 386336 h 1846381"/>
              <a:gd name="connsiteX3" fmla="*/ 902970 w 4365150"/>
              <a:gd name="connsiteY3" fmla="*/ 432056 h 1846381"/>
              <a:gd name="connsiteX4" fmla="*/ 1234440 w 4365150"/>
              <a:gd name="connsiteY4" fmla="*/ 180597 h 1846381"/>
              <a:gd name="connsiteX5" fmla="*/ 1577340 w 4365150"/>
              <a:gd name="connsiteY5" fmla="*/ 329187 h 1846381"/>
              <a:gd name="connsiteX6" fmla="*/ 2103120 w 4365150"/>
              <a:gd name="connsiteY6" fmla="*/ 226317 h 1846381"/>
              <a:gd name="connsiteX7" fmla="*/ 2388870 w 4365150"/>
              <a:gd name="connsiteY7" fmla="*/ 672087 h 1846381"/>
              <a:gd name="connsiteX8" fmla="*/ 2708910 w 4365150"/>
              <a:gd name="connsiteY8" fmla="*/ 946407 h 1846381"/>
              <a:gd name="connsiteX9" fmla="*/ 3086100 w 4365150"/>
              <a:gd name="connsiteY9" fmla="*/ 1026417 h 1846381"/>
              <a:gd name="connsiteX10" fmla="*/ 3402404 w 4365150"/>
              <a:gd name="connsiteY10" fmla="*/ 1332011 h 1846381"/>
              <a:gd name="connsiteX11" fmla="*/ 3691890 w 4365150"/>
              <a:gd name="connsiteY11" fmla="*/ 1677927 h 1846381"/>
              <a:gd name="connsiteX12" fmla="*/ 4011930 w 4365150"/>
              <a:gd name="connsiteY12" fmla="*/ 1380746 h 1846381"/>
              <a:gd name="connsiteX13" fmla="*/ 4365150 w 4365150"/>
              <a:gd name="connsiteY13" fmla="*/ 919380 h 1846381"/>
              <a:gd name="connsiteX0" fmla="*/ 0 w 4365150"/>
              <a:gd name="connsiteY0" fmla="*/ 886311 h 1824179"/>
              <a:gd name="connsiteX1" fmla="*/ 182880 w 4365150"/>
              <a:gd name="connsiteY1" fmla="*/ 637797 h 1824179"/>
              <a:gd name="connsiteX2" fmla="*/ 537210 w 4365150"/>
              <a:gd name="connsiteY2" fmla="*/ 386336 h 1824179"/>
              <a:gd name="connsiteX3" fmla="*/ 902970 w 4365150"/>
              <a:gd name="connsiteY3" fmla="*/ 432056 h 1824179"/>
              <a:gd name="connsiteX4" fmla="*/ 1234440 w 4365150"/>
              <a:gd name="connsiteY4" fmla="*/ 180597 h 1824179"/>
              <a:gd name="connsiteX5" fmla="*/ 1577340 w 4365150"/>
              <a:gd name="connsiteY5" fmla="*/ 329187 h 1824179"/>
              <a:gd name="connsiteX6" fmla="*/ 2103120 w 4365150"/>
              <a:gd name="connsiteY6" fmla="*/ 226317 h 1824179"/>
              <a:gd name="connsiteX7" fmla="*/ 2388870 w 4365150"/>
              <a:gd name="connsiteY7" fmla="*/ 672087 h 1824179"/>
              <a:gd name="connsiteX8" fmla="*/ 2708910 w 4365150"/>
              <a:gd name="connsiteY8" fmla="*/ 946407 h 1824179"/>
              <a:gd name="connsiteX9" fmla="*/ 3086100 w 4365150"/>
              <a:gd name="connsiteY9" fmla="*/ 1026417 h 1824179"/>
              <a:gd name="connsiteX10" fmla="*/ 3402404 w 4365150"/>
              <a:gd name="connsiteY10" fmla="*/ 1332011 h 1824179"/>
              <a:gd name="connsiteX11" fmla="*/ 3691890 w 4365150"/>
              <a:gd name="connsiteY11" fmla="*/ 1677927 h 1824179"/>
              <a:gd name="connsiteX12" fmla="*/ 4011930 w 4365150"/>
              <a:gd name="connsiteY12" fmla="*/ 1380746 h 1824179"/>
              <a:gd name="connsiteX13" fmla="*/ 4365150 w 4365150"/>
              <a:gd name="connsiteY13" fmla="*/ 919380 h 1824179"/>
              <a:gd name="connsiteX0" fmla="*/ 0 w 4365150"/>
              <a:gd name="connsiteY0" fmla="*/ 886311 h 2173175"/>
              <a:gd name="connsiteX1" fmla="*/ 182880 w 4365150"/>
              <a:gd name="connsiteY1" fmla="*/ 637797 h 2173175"/>
              <a:gd name="connsiteX2" fmla="*/ 537210 w 4365150"/>
              <a:gd name="connsiteY2" fmla="*/ 386336 h 2173175"/>
              <a:gd name="connsiteX3" fmla="*/ 902970 w 4365150"/>
              <a:gd name="connsiteY3" fmla="*/ 432056 h 2173175"/>
              <a:gd name="connsiteX4" fmla="*/ 1234440 w 4365150"/>
              <a:gd name="connsiteY4" fmla="*/ 180597 h 2173175"/>
              <a:gd name="connsiteX5" fmla="*/ 1577340 w 4365150"/>
              <a:gd name="connsiteY5" fmla="*/ 329187 h 2173175"/>
              <a:gd name="connsiteX6" fmla="*/ 2103120 w 4365150"/>
              <a:gd name="connsiteY6" fmla="*/ 226317 h 2173175"/>
              <a:gd name="connsiteX7" fmla="*/ 2388870 w 4365150"/>
              <a:gd name="connsiteY7" fmla="*/ 672087 h 2173175"/>
              <a:gd name="connsiteX8" fmla="*/ 2708910 w 4365150"/>
              <a:gd name="connsiteY8" fmla="*/ 946407 h 2173175"/>
              <a:gd name="connsiteX9" fmla="*/ 3086100 w 4365150"/>
              <a:gd name="connsiteY9" fmla="*/ 1026417 h 2173175"/>
              <a:gd name="connsiteX10" fmla="*/ 3402404 w 4365150"/>
              <a:gd name="connsiteY10" fmla="*/ 1332011 h 2173175"/>
              <a:gd name="connsiteX11" fmla="*/ 3691890 w 4365150"/>
              <a:gd name="connsiteY11" fmla="*/ 1677927 h 2173175"/>
              <a:gd name="connsiteX12" fmla="*/ 4011930 w 4365150"/>
              <a:gd name="connsiteY12" fmla="*/ 1380746 h 2173175"/>
              <a:gd name="connsiteX13" fmla="*/ 4365150 w 4365150"/>
              <a:gd name="connsiteY13" fmla="*/ 919380 h 2173175"/>
              <a:gd name="connsiteX0" fmla="*/ 0 w 4365150"/>
              <a:gd name="connsiteY0" fmla="*/ 886311 h 2173175"/>
              <a:gd name="connsiteX1" fmla="*/ 182880 w 4365150"/>
              <a:gd name="connsiteY1" fmla="*/ 637797 h 2173175"/>
              <a:gd name="connsiteX2" fmla="*/ 537210 w 4365150"/>
              <a:gd name="connsiteY2" fmla="*/ 386336 h 2173175"/>
              <a:gd name="connsiteX3" fmla="*/ 902970 w 4365150"/>
              <a:gd name="connsiteY3" fmla="*/ 432056 h 2173175"/>
              <a:gd name="connsiteX4" fmla="*/ 1234440 w 4365150"/>
              <a:gd name="connsiteY4" fmla="*/ 180597 h 2173175"/>
              <a:gd name="connsiteX5" fmla="*/ 1577340 w 4365150"/>
              <a:gd name="connsiteY5" fmla="*/ 329187 h 2173175"/>
              <a:gd name="connsiteX6" fmla="*/ 2103120 w 4365150"/>
              <a:gd name="connsiteY6" fmla="*/ 226317 h 2173175"/>
              <a:gd name="connsiteX7" fmla="*/ 2388870 w 4365150"/>
              <a:gd name="connsiteY7" fmla="*/ 672087 h 2173175"/>
              <a:gd name="connsiteX8" fmla="*/ 2708910 w 4365150"/>
              <a:gd name="connsiteY8" fmla="*/ 946407 h 2173175"/>
              <a:gd name="connsiteX9" fmla="*/ 3086100 w 4365150"/>
              <a:gd name="connsiteY9" fmla="*/ 1026417 h 2173175"/>
              <a:gd name="connsiteX10" fmla="*/ 3402404 w 4365150"/>
              <a:gd name="connsiteY10" fmla="*/ 1332011 h 2173175"/>
              <a:gd name="connsiteX11" fmla="*/ 3691890 w 4365150"/>
              <a:gd name="connsiteY11" fmla="*/ 1677927 h 2173175"/>
              <a:gd name="connsiteX12" fmla="*/ 4011930 w 4365150"/>
              <a:gd name="connsiteY12" fmla="*/ 1380746 h 2173175"/>
              <a:gd name="connsiteX13" fmla="*/ 4365150 w 4365150"/>
              <a:gd name="connsiteY13" fmla="*/ 919380 h 2173175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  <a:gd name="connsiteX0" fmla="*/ 0 w 4365150"/>
              <a:gd name="connsiteY0" fmla="*/ 1446983 h 2733847"/>
              <a:gd name="connsiteX1" fmla="*/ 182880 w 4365150"/>
              <a:gd name="connsiteY1" fmla="*/ 1198469 h 2733847"/>
              <a:gd name="connsiteX2" fmla="*/ 537210 w 4365150"/>
              <a:gd name="connsiteY2" fmla="*/ 947008 h 2733847"/>
              <a:gd name="connsiteX3" fmla="*/ 902970 w 4365150"/>
              <a:gd name="connsiteY3" fmla="*/ 992728 h 2733847"/>
              <a:gd name="connsiteX4" fmla="*/ 1234440 w 4365150"/>
              <a:gd name="connsiteY4" fmla="*/ 741269 h 2733847"/>
              <a:gd name="connsiteX5" fmla="*/ 1577340 w 4365150"/>
              <a:gd name="connsiteY5" fmla="*/ 889859 h 2733847"/>
              <a:gd name="connsiteX6" fmla="*/ 2103120 w 4365150"/>
              <a:gd name="connsiteY6" fmla="*/ 786989 h 2733847"/>
              <a:gd name="connsiteX7" fmla="*/ 2388870 w 4365150"/>
              <a:gd name="connsiteY7" fmla="*/ 1232759 h 2733847"/>
              <a:gd name="connsiteX8" fmla="*/ 2708910 w 4365150"/>
              <a:gd name="connsiteY8" fmla="*/ 1507079 h 2733847"/>
              <a:gd name="connsiteX9" fmla="*/ 3086100 w 4365150"/>
              <a:gd name="connsiteY9" fmla="*/ 1587089 h 2733847"/>
              <a:gd name="connsiteX10" fmla="*/ 3402404 w 4365150"/>
              <a:gd name="connsiteY10" fmla="*/ 1892683 h 2733847"/>
              <a:gd name="connsiteX11" fmla="*/ 3691890 w 4365150"/>
              <a:gd name="connsiteY11" fmla="*/ 2238599 h 2733847"/>
              <a:gd name="connsiteX12" fmla="*/ 4011930 w 4365150"/>
              <a:gd name="connsiteY12" fmla="*/ 1941418 h 2733847"/>
              <a:gd name="connsiteX13" fmla="*/ 4365150 w 4365150"/>
              <a:gd name="connsiteY13" fmla="*/ 1480052 h 27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5150" h="2733847">
                <a:moveTo>
                  <a:pt x="0" y="1446983"/>
                </a:moveTo>
                <a:cubicBezTo>
                  <a:pt x="99060" y="2680009"/>
                  <a:pt x="127635" y="2196198"/>
                  <a:pt x="182880" y="1198469"/>
                </a:cubicBezTo>
                <a:cubicBezTo>
                  <a:pt x="238125" y="200740"/>
                  <a:pt x="337185" y="2158588"/>
                  <a:pt x="537210" y="947008"/>
                </a:cubicBezTo>
                <a:cubicBezTo>
                  <a:pt x="737235" y="-264572"/>
                  <a:pt x="866775" y="21178"/>
                  <a:pt x="902970" y="992728"/>
                </a:cubicBezTo>
                <a:cubicBezTo>
                  <a:pt x="939165" y="1964278"/>
                  <a:pt x="1099185" y="1958564"/>
                  <a:pt x="1234440" y="741269"/>
                </a:cubicBezTo>
                <a:cubicBezTo>
                  <a:pt x="1369695" y="-476026"/>
                  <a:pt x="1489710" y="47849"/>
                  <a:pt x="1577340" y="889859"/>
                </a:cubicBezTo>
                <a:cubicBezTo>
                  <a:pt x="1664970" y="1731869"/>
                  <a:pt x="1956435" y="2112869"/>
                  <a:pt x="2103120" y="786989"/>
                </a:cubicBezTo>
                <a:cubicBezTo>
                  <a:pt x="2249805" y="-538891"/>
                  <a:pt x="2345055" y="-53116"/>
                  <a:pt x="2388870" y="1232759"/>
                </a:cubicBezTo>
                <a:cubicBezTo>
                  <a:pt x="2432685" y="2518634"/>
                  <a:pt x="2569845" y="2385284"/>
                  <a:pt x="2708910" y="1507079"/>
                </a:cubicBezTo>
                <a:cubicBezTo>
                  <a:pt x="2847975" y="628874"/>
                  <a:pt x="2993378" y="-123098"/>
                  <a:pt x="3086100" y="1587089"/>
                </a:cubicBezTo>
                <a:cubicBezTo>
                  <a:pt x="3178822" y="3297276"/>
                  <a:pt x="3290009" y="1041148"/>
                  <a:pt x="3402404" y="1892683"/>
                </a:cubicBezTo>
                <a:cubicBezTo>
                  <a:pt x="3514799" y="2744218"/>
                  <a:pt x="3613162" y="3099156"/>
                  <a:pt x="3691890" y="2238599"/>
                </a:cubicBezTo>
                <a:cubicBezTo>
                  <a:pt x="3770618" y="1378042"/>
                  <a:pt x="3934010" y="2182142"/>
                  <a:pt x="4011930" y="1941418"/>
                </a:cubicBezTo>
                <a:cubicBezTo>
                  <a:pt x="4089850" y="1700694"/>
                  <a:pt x="4161500" y="-119454"/>
                  <a:pt x="4365150" y="1480052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67300" y="4207192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91200" y="446151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72200" y="54483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81800" y="536067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86600" y="4723421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81500" y="456718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40075" y="4799621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15000" y="51435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94567" y="4406265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24400" y="51435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19400" y="49911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56647" y="453771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232910" y="5029200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24225" y="4799621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12920" y="4245292"/>
            <a:ext cx="76200" cy="76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15200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77000" y="4876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29400" y="4495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21530" y="382700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648200" y="416909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34000" y="38003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34100" y="476914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24500" y="418052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96000" y="440626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17970" y="427863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486400" y="39527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99547" y="37241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357077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19800" y="395166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831907" y="37241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48025" y="39624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23347" y="414242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43700" y="49149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71800" y="444912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61810" y="424910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33702" y="424053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76800" y="36479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89935" y="36479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00487" y="339551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24400" y="339932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75910" y="444531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9010" y="4038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71160" y="348314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07480" y="38308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01540" y="433286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57900" y="368603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71260" y="420243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682240" y="373937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999547" y="355934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81800" y="457581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713220" y="406622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5897829"/>
            <a:ext cx="601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2209800" y="2819400"/>
            <a:ext cx="0" cy="323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8920" y="3872721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Tumor size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374582" y="5919285"/>
            <a:ext cx="11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RBC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separate data set used to evaluate the prediction accuracy of the classifier.</a:t>
            </a:r>
          </a:p>
          <a:p>
            <a:endParaRPr lang="en-US" dirty="0"/>
          </a:p>
          <a:p>
            <a:r>
              <a:rPr lang="en-US" dirty="0" smtClean="0"/>
              <a:t>What percentage of the predictions are accurate on the test 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1329" y="973716"/>
            <a:ext cx="4442460" cy="1945449"/>
            <a:chOff x="64215" y="4562546"/>
            <a:chExt cx="4861560" cy="2128982"/>
          </a:xfrm>
        </p:grpSpPr>
        <p:sp>
          <p:nvSpPr>
            <p:cNvPr id="9" name="Oval 8"/>
            <p:cNvSpPr/>
            <p:nvPr/>
          </p:nvSpPr>
          <p:spPr>
            <a:xfrm>
              <a:off x="429975" y="55104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5175" y="5281828"/>
              <a:ext cx="4800600" cy="838200"/>
            </a:xfrm>
            <a:prstGeom prst="line">
              <a:avLst/>
            </a:prstGeom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482487" y="503974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01575" y="52056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39775" y="553900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2400" y="524849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44575" y="581040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25575" y="589044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39975" y="62343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30062" y="528659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30375" y="61962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34975" y="5085415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35175" y="65010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20975" y="61962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49275" y="537422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175" y="562853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54175" y="66153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63775" y="652769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68575" y="589044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763475" y="573420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22050" y="596664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096975" y="63105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76542" y="557329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06375" y="63105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1375" y="61581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38622" y="570473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614885" y="619622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6200" y="596664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94895" y="541232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697175" y="55866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58975" y="60438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011375" y="56628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03505" y="499402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30175" y="53361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15975" y="49673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16075" y="593616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906475" y="53475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77975" y="557329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999945" y="544565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68375" y="51197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381522" y="48911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77775" y="473780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401775" y="511869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213882" y="48911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0000" y="51294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305322" y="53094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125675" y="60819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53775" y="561615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243785" y="541613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15677" y="540755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258775" y="48149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71910" y="48149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282462" y="456254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06375" y="456635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757885" y="561234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700985" y="520562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853135" y="46501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89455" y="49978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083515" y="549989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439875" y="485305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653235" y="536945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4215" y="49063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381522" y="47263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163775" y="57428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095195" y="52332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7556" y="4362763"/>
            <a:ext cx="4302270" cy="1880619"/>
            <a:chOff x="111043" y="164091"/>
            <a:chExt cx="4870447" cy="2128982"/>
          </a:xfrm>
        </p:grpSpPr>
        <p:sp>
          <p:nvSpPr>
            <p:cNvPr id="80" name="Oval 79"/>
            <p:cNvSpPr/>
            <p:nvPr/>
          </p:nvSpPr>
          <p:spPr>
            <a:xfrm>
              <a:off x="476803" y="11119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00605" y="717494"/>
              <a:ext cx="4456590" cy="1360345"/>
            </a:xfrm>
            <a:custGeom>
              <a:avLst/>
              <a:gdLst>
                <a:gd name="connsiteX0" fmla="*/ 0 w 1864310"/>
                <a:gd name="connsiteY0" fmla="*/ 149510 h 149510"/>
                <a:gd name="connsiteX1" fmla="*/ 1864310 w 1864310"/>
                <a:gd name="connsiteY1" fmla="*/ 105122 h 149510"/>
                <a:gd name="connsiteX0" fmla="*/ 0 w 2432481"/>
                <a:gd name="connsiteY0" fmla="*/ 58860 h 209781"/>
                <a:gd name="connsiteX1" fmla="*/ 2432481 w 2432481"/>
                <a:gd name="connsiteY1" fmla="*/ 209781 h 209781"/>
                <a:gd name="connsiteX0" fmla="*/ 0 w 2432481"/>
                <a:gd name="connsiteY0" fmla="*/ 406625 h 557546"/>
                <a:gd name="connsiteX1" fmla="*/ 2432481 w 2432481"/>
                <a:gd name="connsiteY1" fmla="*/ 557546 h 557546"/>
                <a:gd name="connsiteX0" fmla="*/ 0 w 2432481"/>
                <a:gd name="connsiteY0" fmla="*/ 581161 h 732082"/>
                <a:gd name="connsiteX1" fmla="*/ 2432481 w 2432481"/>
                <a:gd name="connsiteY1" fmla="*/ 732082 h 732082"/>
                <a:gd name="connsiteX0" fmla="*/ 0 w 2432481"/>
                <a:gd name="connsiteY0" fmla="*/ 581045 h 731966"/>
                <a:gd name="connsiteX1" fmla="*/ 2240872 w 2432481"/>
                <a:gd name="connsiteY1" fmla="*/ 582085 h 731966"/>
                <a:gd name="connsiteX2" fmla="*/ 2432481 w 2432481"/>
                <a:gd name="connsiteY2" fmla="*/ 731966 h 731966"/>
                <a:gd name="connsiteX0" fmla="*/ 0 w 2432481"/>
                <a:gd name="connsiteY0" fmla="*/ 633532 h 784453"/>
                <a:gd name="connsiteX1" fmla="*/ 2240872 w 2432481"/>
                <a:gd name="connsiteY1" fmla="*/ 634572 h 784453"/>
                <a:gd name="connsiteX2" fmla="*/ 2432481 w 2432481"/>
                <a:gd name="connsiteY2" fmla="*/ 784453 h 784453"/>
                <a:gd name="connsiteX0" fmla="*/ 0 w 2432481"/>
                <a:gd name="connsiteY0" fmla="*/ 633532 h 784453"/>
                <a:gd name="connsiteX1" fmla="*/ 2240872 w 2432481"/>
                <a:gd name="connsiteY1" fmla="*/ 634572 h 784453"/>
                <a:gd name="connsiteX2" fmla="*/ 2432481 w 2432481"/>
                <a:gd name="connsiteY2" fmla="*/ 784453 h 784453"/>
                <a:gd name="connsiteX0" fmla="*/ 0 w 2632050"/>
                <a:gd name="connsiteY0" fmla="*/ 630608 h 781529"/>
                <a:gd name="connsiteX1" fmla="*/ 2240872 w 2632050"/>
                <a:gd name="connsiteY1" fmla="*/ 631648 h 781529"/>
                <a:gd name="connsiteX2" fmla="*/ 2432481 w 2632050"/>
                <a:gd name="connsiteY2" fmla="*/ 781529 h 781529"/>
                <a:gd name="connsiteX0" fmla="*/ 0 w 2965361"/>
                <a:gd name="connsiteY0" fmla="*/ 717407 h 868328"/>
                <a:gd name="connsiteX1" fmla="*/ 2613734 w 2965361"/>
                <a:gd name="connsiteY1" fmla="*/ 603037 h 868328"/>
                <a:gd name="connsiteX2" fmla="*/ 2432481 w 2965361"/>
                <a:gd name="connsiteY2" fmla="*/ 868328 h 868328"/>
                <a:gd name="connsiteX0" fmla="*/ 0 w 4021584"/>
                <a:gd name="connsiteY0" fmla="*/ 717407 h 1427621"/>
                <a:gd name="connsiteX1" fmla="*/ 2613734 w 4021584"/>
                <a:gd name="connsiteY1" fmla="*/ 603037 h 1427621"/>
                <a:gd name="connsiteX2" fmla="*/ 4021584 w 4021584"/>
                <a:gd name="connsiteY2" fmla="*/ 1427621 h 1427621"/>
                <a:gd name="connsiteX0" fmla="*/ 0 w 4322164"/>
                <a:gd name="connsiteY0" fmla="*/ 717407 h 1427621"/>
                <a:gd name="connsiteX1" fmla="*/ 2613734 w 4322164"/>
                <a:gd name="connsiteY1" fmla="*/ 603037 h 1427621"/>
                <a:gd name="connsiteX2" fmla="*/ 4021584 w 4322164"/>
                <a:gd name="connsiteY2" fmla="*/ 1427621 h 1427621"/>
                <a:gd name="connsiteX0" fmla="*/ 0 w 4244904"/>
                <a:gd name="connsiteY0" fmla="*/ 717407 h 1427621"/>
                <a:gd name="connsiteX1" fmla="*/ 2613734 w 4244904"/>
                <a:gd name="connsiteY1" fmla="*/ 603037 h 1427621"/>
                <a:gd name="connsiteX2" fmla="*/ 4021584 w 4244904"/>
                <a:gd name="connsiteY2" fmla="*/ 1427621 h 1427621"/>
                <a:gd name="connsiteX0" fmla="*/ 0 w 4494673"/>
                <a:gd name="connsiteY0" fmla="*/ 717407 h 1392110"/>
                <a:gd name="connsiteX1" fmla="*/ 2613734 w 4494673"/>
                <a:gd name="connsiteY1" fmla="*/ 603037 h 1392110"/>
                <a:gd name="connsiteX2" fmla="*/ 4296792 w 4494673"/>
                <a:gd name="connsiteY2" fmla="*/ 1392110 h 1392110"/>
                <a:gd name="connsiteX0" fmla="*/ 0 w 4494673"/>
                <a:gd name="connsiteY0" fmla="*/ 427167 h 1101870"/>
                <a:gd name="connsiteX1" fmla="*/ 2613734 w 4494673"/>
                <a:gd name="connsiteY1" fmla="*/ 312797 h 1101870"/>
                <a:gd name="connsiteX2" fmla="*/ 4296792 w 4494673"/>
                <a:gd name="connsiteY2" fmla="*/ 1101870 h 1101870"/>
                <a:gd name="connsiteX0" fmla="*/ 0 w 4458800"/>
                <a:gd name="connsiteY0" fmla="*/ 321589 h 996292"/>
                <a:gd name="connsiteX1" fmla="*/ 2613734 w 4458800"/>
                <a:gd name="connsiteY1" fmla="*/ 207219 h 996292"/>
                <a:gd name="connsiteX2" fmla="*/ 4296792 w 4458800"/>
                <a:gd name="connsiteY2" fmla="*/ 996292 h 996292"/>
                <a:gd name="connsiteX0" fmla="*/ 0 w 4296792"/>
                <a:gd name="connsiteY0" fmla="*/ 321589 h 996292"/>
                <a:gd name="connsiteX1" fmla="*/ 2613734 w 4296792"/>
                <a:gd name="connsiteY1" fmla="*/ 207219 h 996292"/>
                <a:gd name="connsiteX2" fmla="*/ 4296792 w 4296792"/>
                <a:gd name="connsiteY2" fmla="*/ 996292 h 996292"/>
                <a:gd name="connsiteX0" fmla="*/ 0 w 4296792"/>
                <a:gd name="connsiteY0" fmla="*/ 623412 h 1298115"/>
                <a:gd name="connsiteX1" fmla="*/ 2613734 w 4296792"/>
                <a:gd name="connsiteY1" fmla="*/ 509042 h 1298115"/>
                <a:gd name="connsiteX2" fmla="*/ 4296792 w 4296792"/>
                <a:gd name="connsiteY2" fmla="*/ 1298115 h 1298115"/>
                <a:gd name="connsiteX0" fmla="*/ 0 w 4296792"/>
                <a:gd name="connsiteY0" fmla="*/ 578713 h 1253416"/>
                <a:gd name="connsiteX1" fmla="*/ 2613734 w 4296792"/>
                <a:gd name="connsiteY1" fmla="*/ 464343 h 1253416"/>
                <a:gd name="connsiteX2" fmla="*/ 4296792 w 4296792"/>
                <a:gd name="connsiteY2" fmla="*/ 1253416 h 1253416"/>
                <a:gd name="connsiteX0" fmla="*/ 0 w 4296792"/>
                <a:gd name="connsiteY0" fmla="*/ 578713 h 1319854"/>
                <a:gd name="connsiteX1" fmla="*/ 2613734 w 4296792"/>
                <a:gd name="connsiteY1" fmla="*/ 464343 h 1319854"/>
                <a:gd name="connsiteX2" fmla="*/ 4296792 w 4296792"/>
                <a:gd name="connsiteY2" fmla="*/ 1253416 h 1319854"/>
                <a:gd name="connsiteX0" fmla="*/ 0 w 4456590"/>
                <a:gd name="connsiteY0" fmla="*/ 464162 h 534985"/>
                <a:gd name="connsiteX1" fmla="*/ 2613734 w 4456590"/>
                <a:gd name="connsiteY1" fmla="*/ 349792 h 534985"/>
                <a:gd name="connsiteX2" fmla="*/ 4456590 w 4456590"/>
                <a:gd name="connsiteY2" fmla="*/ 428651 h 534985"/>
                <a:gd name="connsiteX0" fmla="*/ 0 w 4456590"/>
                <a:gd name="connsiteY0" fmla="*/ 464162 h 1009991"/>
                <a:gd name="connsiteX1" fmla="*/ 2613734 w 4456590"/>
                <a:gd name="connsiteY1" fmla="*/ 349792 h 1009991"/>
                <a:gd name="connsiteX2" fmla="*/ 4456590 w 4456590"/>
                <a:gd name="connsiteY2" fmla="*/ 428651 h 1009991"/>
                <a:gd name="connsiteX0" fmla="*/ 0 w 4456590"/>
                <a:gd name="connsiteY0" fmla="*/ 658288 h 1360345"/>
                <a:gd name="connsiteX1" fmla="*/ 2613734 w 4456590"/>
                <a:gd name="connsiteY1" fmla="*/ 543918 h 1360345"/>
                <a:gd name="connsiteX2" fmla="*/ 4456590 w 4456590"/>
                <a:gd name="connsiteY2" fmla="*/ 622777 h 136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590" h="1360345">
                  <a:moveTo>
                    <a:pt x="0" y="658288"/>
                  </a:moveTo>
                  <a:cubicBezTo>
                    <a:pt x="1093186" y="-317909"/>
                    <a:pt x="2021889" y="-80478"/>
                    <a:pt x="2613734" y="543918"/>
                  </a:cubicBezTo>
                  <a:cubicBezTo>
                    <a:pt x="3205579" y="1168314"/>
                    <a:pt x="3546629" y="1978102"/>
                    <a:pt x="4456590" y="622777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529315" y="64129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848403" y="8071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686603" y="114054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29228" y="850035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991403" y="141195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372403" y="149199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86803" y="18358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176890" y="888135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677203" y="17977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381803" y="68696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982003" y="21025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667803" y="17977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496103" y="975765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220003" y="123008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01003" y="22168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10603" y="212924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15403" y="149199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810303" y="133575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68878" y="156819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143803" y="19120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923370" y="1174838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53203" y="19120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48203" y="17596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085450" y="130628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661713" y="1797773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53028" y="156819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741723" y="1013865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744003" y="11881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05803" y="16453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058203" y="12643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050333" y="59557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077003" y="93766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762803" y="5689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562903" y="15377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953303" y="94909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524803" y="11748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046773" y="104720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915203" y="7213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428350" y="4927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24603" y="3393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448603" y="7202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260710" y="4927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76828" y="7309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352150" y="91099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72503" y="16834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00603" y="12177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290613" y="10176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2505" y="100910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305603" y="4165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18738" y="4165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329290" y="16409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153203" y="1679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04713" y="121389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747813" y="80717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899963" y="25172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936283" y="59938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130343" y="11014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86703" y="45460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00063" y="97100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11043" y="50794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28350" y="32792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210603" y="134438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142023" y="83479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4905290" y="196851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21962" y="2570566"/>
            <a:ext cx="4155908" cy="2482974"/>
            <a:chOff x="5022847" y="2546971"/>
            <a:chExt cx="4575810" cy="2733847"/>
          </a:xfrm>
        </p:grpSpPr>
        <p:sp>
          <p:nvSpPr>
            <p:cNvPr id="147" name="Oval 146"/>
            <p:cNvSpPr/>
            <p:nvPr/>
          </p:nvSpPr>
          <p:spPr>
            <a:xfrm>
              <a:off x="5251447" y="37263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303959" y="325571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623047" y="34215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461247" y="375496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603872" y="3464451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766047" y="402636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8147047" y="410641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9061447" y="44502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951534" y="3502551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8451847" y="44121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7156447" y="3301376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8756647" y="47169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9442447" y="44121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099047" y="2546971"/>
              <a:ext cx="4365150" cy="2733847"/>
            </a:xfrm>
            <a:custGeom>
              <a:avLst/>
              <a:gdLst>
                <a:gd name="connsiteX0" fmla="*/ 0 w 1864310"/>
                <a:gd name="connsiteY0" fmla="*/ 149510 h 149510"/>
                <a:gd name="connsiteX1" fmla="*/ 1864310 w 1864310"/>
                <a:gd name="connsiteY1" fmla="*/ 105122 h 149510"/>
                <a:gd name="connsiteX0" fmla="*/ 0 w 2432481"/>
                <a:gd name="connsiteY0" fmla="*/ 58860 h 209781"/>
                <a:gd name="connsiteX1" fmla="*/ 2432481 w 2432481"/>
                <a:gd name="connsiteY1" fmla="*/ 209781 h 209781"/>
                <a:gd name="connsiteX0" fmla="*/ 0 w 2432481"/>
                <a:gd name="connsiteY0" fmla="*/ 406625 h 557546"/>
                <a:gd name="connsiteX1" fmla="*/ 2432481 w 2432481"/>
                <a:gd name="connsiteY1" fmla="*/ 557546 h 557546"/>
                <a:gd name="connsiteX0" fmla="*/ 0 w 2432481"/>
                <a:gd name="connsiteY0" fmla="*/ 581161 h 732082"/>
                <a:gd name="connsiteX1" fmla="*/ 2432481 w 2432481"/>
                <a:gd name="connsiteY1" fmla="*/ 732082 h 732082"/>
                <a:gd name="connsiteX0" fmla="*/ 0 w 2432481"/>
                <a:gd name="connsiteY0" fmla="*/ 581045 h 731966"/>
                <a:gd name="connsiteX1" fmla="*/ 2240872 w 2432481"/>
                <a:gd name="connsiteY1" fmla="*/ 582085 h 731966"/>
                <a:gd name="connsiteX2" fmla="*/ 2432481 w 2432481"/>
                <a:gd name="connsiteY2" fmla="*/ 731966 h 731966"/>
                <a:gd name="connsiteX0" fmla="*/ 0 w 2432481"/>
                <a:gd name="connsiteY0" fmla="*/ 633532 h 784453"/>
                <a:gd name="connsiteX1" fmla="*/ 2240872 w 2432481"/>
                <a:gd name="connsiteY1" fmla="*/ 634572 h 784453"/>
                <a:gd name="connsiteX2" fmla="*/ 2432481 w 2432481"/>
                <a:gd name="connsiteY2" fmla="*/ 784453 h 784453"/>
                <a:gd name="connsiteX0" fmla="*/ 0 w 2432481"/>
                <a:gd name="connsiteY0" fmla="*/ 633532 h 784453"/>
                <a:gd name="connsiteX1" fmla="*/ 2240872 w 2432481"/>
                <a:gd name="connsiteY1" fmla="*/ 634572 h 784453"/>
                <a:gd name="connsiteX2" fmla="*/ 2432481 w 2432481"/>
                <a:gd name="connsiteY2" fmla="*/ 784453 h 784453"/>
                <a:gd name="connsiteX0" fmla="*/ 0 w 2632050"/>
                <a:gd name="connsiteY0" fmla="*/ 630608 h 781529"/>
                <a:gd name="connsiteX1" fmla="*/ 2240872 w 2632050"/>
                <a:gd name="connsiteY1" fmla="*/ 631648 h 781529"/>
                <a:gd name="connsiteX2" fmla="*/ 2432481 w 2632050"/>
                <a:gd name="connsiteY2" fmla="*/ 781529 h 781529"/>
                <a:gd name="connsiteX0" fmla="*/ 0 w 2965361"/>
                <a:gd name="connsiteY0" fmla="*/ 717407 h 868328"/>
                <a:gd name="connsiteX1" fmla="*/ 2613734 w 2965361"/>
                <a:gd name="connsiteY1" fmla="*/ 603037 h 868328"/>
                <a:gd name="connsiteX2" fmla="*/ 2432481 w 2965361"/>
                <a:gd name="connsiteY2" fmla="*/ 868328 h 868328"/>
                <a:gd name="connsiteX0" fmla="*/ 0 w 4021584"/>
                <a:gd name="connsiteY0" fmla="*/ 717407 h 1427621"/>
                <a:gd name="connsiteX1" fmla="*/ 2613734 w 4021584"/>
                <a:gd name="connsiteY1" fmla="*/ 603037 h 1427621"/>
                <a:gd name="connsiteX2" fmla="*/ 4021584 w 4021584"/>
                <a:gd name="connsiteY2" fmla="*/ 1427621 h 1427621"/>
                <a:gd name="connsiteX0" fmla="*/ 0 w 4322164"/>
                <a:gd name="connsiteY0" fmla="*/ 717407 h 1427621"/>
                <a:gd name="connsiteX1" fmla="*/ 2613734 w 4322164"/>
                <a:gd name="connsiteY1" fmla="*/ 603037 h 1427621"/>
                <a:gd name="connsiteX2" fmla="*/ 4021584 w 4322164"/>
                <a:gd name="connsiteY2" fmla="*/ 1427621 h 1427621"/>
                <a:gd name="connsiteX0" fmla="*/ 0 w 4244904"/>
                <a:gd name="connsiteY0" fmla="*/ 717407 h 1427621"/>
                <a:gd name="connsiteX1" fmla="*/ 2613734 w 4244904"/>
                <a:gd name="connsiteY1" fmla="*/ 603037 h 1427621"/>
                <a:gd name="connsiteX2" fmla="*/ 4021584 w 4244904"/>
                <a:gd name="connsiteY2" fmla="*/ 1427621 h 1427621"/>
                <a:gd name="connsiteX0" fmla="*/ 0 w 4494673"/>
                <a:gd name="connsiteY0" fmla="*/ 717407 h 1392110"/>
                <a:gd name="connsiteX1" fmla="*/ 2613734 w 4494673"/>
                <a:gd name="connsiteY1" fmla="*/ 603037 h 1392110"/>
                <a:gd name="connsiteX2" fmla="*/ 4296792 w 4494673"/>
                <a:gd name="connsiteY2" fmla="*/ 1392110 h 1392110"/>
                <a:gd name="connsiteX0" fmla="*/ 0 w 4494673"/>
                <a:gd name="connsiteY0" fmla="*/ 427167 h 1101870"/>
                <a:gd name="connsiteX1" fmla="*/ 2613734 w 4494673"/>
                <a:gd name="connsiteY1" fmla="*/ 312797 h 1101870"/>
                <a:gd name="connsiteX2" fmla="*/ 4296792 w 4494673"/>
                <a:gd name="connsiteY2" fmla="*/ 1101870 h 1101870"/>
                <a:gd name="connsiteX0" fmla="*/ 0 w 4458800"/>
                <a:gd name="connsiteY0" fmla="*/ 321589 h 996292"/>
                <a:gd name="connsiteX1" fmla="*/ 2613734 w 4458800"/>
                <a:gd name="connsiteY1" fmla="*/ 207219 h 996292"/>
                <a:gd name="connsiteX2" fmla="*/ 4296792 w 4458800"/>
                <a:gd name="connsiteY2" fmla="*/ 996292 h 996292"/>
                <a:gd name="connsiteX0" fmla="*/ 0 w 4296792"/>
                <a:gd name="connsiteY0" fmla="*/ 321589 h 996292"/>
                <a:gd name="connsiteX1" fmla="*/ 2613734 w 4296792"/>
                <a:gd name="connsiteY1" fmla="*/ 207219 h 996292"/>
                <a:gd name="connsiteX2" fmla="*/ 4296792 w 4296792"/>
                <a:gd name="connsiteY2" fmla="*/ 996292 h 996292"/>
                <a:gd name="connsiteX0" fmla="*/ 0 w 4296792"/>
                <a:gd name="connsiteY0" fmla="*/ 623412 h 1298115"/>
                <a:gd name="connsiteX1" fmla="*/ 2613734 w 4296792"/>
                <a:gd name="connsiteY1" fmla="*/ 509042 h 1298115"/>
                <a:gd name="connsiteX2" fmla="*/ 4296792 w 4296792"/>
                <a:gd name="connsiteY2" fmla="*/ 1298115 h 1298115"/>
                <a:gd name="connsiteX0" fmla="*/ 0 w 4296792"/>
                <a:gd name="connsiteY0" fmla="*/ 578713 h 1253416"/>
                <a:gd name="connsiteX1" fmla="*/ 2613734 w 4296792"/>
                <a:gd name="connsiteY1" fmla="*/ 464343 h 1253416"/>
                <a:gd name="connsiteX2" fmla="*/ 4296792 w 4296792"/>
                <a:gd name="connsiteY2" fmla="*/ 1253416 h 1253416"/>
                <a:gd name="connsiteX0" fmla="*/ 0 w 4296792"/>
                <a:gd name="connsiteY0" fmla="*/ 578713 h 1319854"/>
                <a:gd name="connsiteX1" fmla="*/ 2613734 w 4296792"/>
                <a:gd name="connsiteY1" fmla="*/ 464343 h 1319854"/>
                <a:gd name="connsiteX2" fmla="*/ 4296792 w 4296792"/>
                <a:gd name="connsiteY2" fmla="*/ 1253416 h 1319854"/>
                <a:gd name="connsiteX0" fmla="*/ 0 w 4456590"/>
                <a:gd name="connsiteY0" fmla="*/ 464162 h 534985"/>
                <a:gd name="connsiteX1" fmla="*/ 2613734 w 4456590"/>
                <a:gd name="connsiteY1" fmla="*/ 349792 h 534985"/>
                <a:gd name="connsiteX2" fmla="*/ 4456590 w 4456590"/>
                <a:gd name="connsiteY2" fmla="*/ 428651 h 534985"/>
                <a:gd name="connsiteX0" fmla="*/ 0 w 4456590"/>
                <a:gd name="connsiteY0" fmla="*/ 464162 h 1009991"/>
                <a:gd name="connsiteX1" fmla="*/ 2613734 w 4456590"/>
                <a:gd name="connsiteY1" fmla="*/ 349792 h 1009991"/>
                <a:gd name="connsiteX2" fmla="*/ 4456590 w 4456590"/>
                <a:gd name="connsiteY2" fmla="*/ 428651 h 1009991"/>
                <a:gd name="connsiteX0" fmla="*/ 0 w 4456590"/>
                <a:gd name="connsiteY0" fmla="*/ 658288 h 1360345"/>
                <a:gd name="connsiteX1" fmla="*/ 2613734 w 4456590"/>
                <a:gd name="connsiteY1" fmla="*/ 543918 h 1360345"/>
                <a:gd name="connsiteX2" fmla="*/ 4456590 w 4456590"/>
                <a:gd name="connsiteY2" fmla="*/ 622777 h 1360345"/>
                <a:gd name="connsiteX0" fmla="*/ 0 w 4456590"/>
                <a:gd name="connsiteY0" fmla="*/ 486419 h 969712"/>
                <a:gd name="connsiteX1" fmla="*/ 2613734 w 4456590"/>
                <a:gd name="connsiteY1" fmla="*/ 372049 h 969712"/>
                <a:gd name="connsiteX2" fmla="*/ 3977640 w 4456590"/>
                <a:gd name="connsiteY2" fmla="*/ 969424 h 969712"/>
                <a:gd name="connsiteX3" fmla="*/ 4456590 w 4456590"/>
                <a:gd name="connsiteY3" fmla="*/ 450908 h 969712"/>
                <a:gd name="connsiteX0" fmla="*/ 0 w 4456590"/>
                <a:gd name="connsiteY0" fmla="*/ 486419 h 969424"/>
                <a:gd name="connsiteX1" fmla="*/ 2613734 w 4456590"/>
                <a:gd name="connsiteY1" fmla="*/ 372049 h 969424"/>
                <a:gd name="connsiteX2" fmla="*/ 3977640 w 4456590"/>
                <a:gd name="connsiteY2" fmla="*/ 969424 h 969424"/>
                <a:gd name="connsiteX3" fmla="*/ 4456590 w 4456590"/>
                <a:gd name="connsiteY3" fmla="*/ 450908 h 969424"/>
                <a:gd name="connsiteX0" fmla="*/ 0 w 4456590"/>
                <a:gd name="connsiteY0" fmla="*/ 486419 h 1311075"/>
                <a:gd name="connsiteX1" fmla="*/ 2613734 w 4456590"/>
                <a:gd name="connsiteY1" fmla="*/ 372049 h 1311075"/>
                <a:gd name="connsiteX2" fmla="*/ 3977640 w 4456590"/>
                <a:gd name="connsiteY2" fmla="*/ 969424 h 1311075"/>
                <a:gd name="connsiteX3" fmla="*/ 4456590 w 4456590"/>
                <a:gd name="connsiteY3" fmla="*/ 450908 h 1311075"/>
                <a:gd name="connsiteX0" fmla="*/ 0 w 4468020"/>
                <a:gd name="connsiteY0" fmla="*/ 486419 h 969564"/>
                <a:gd name="connsiteX1" fmla="*/ 2613734 w 4468020"/>
                <a:gd name="connsiteY1" fmla="*/ 372049 h 969564"/>
                <a:gd name="connsiteX2" fmla="*/ 3977640 w 4468020"/>
                <a:gd name="connsiteY2" fmla="*/ 969424 h 969564"/>
                <a:gd name="connsiteX3" fmla="*/ 4468020 w 4468020"/>
                <a:gd name="connsiteY3" fmla="*/ 428048 h 969564"/>
                <a:gd name="connsiteX0" fmla="*/ 0 w 4468020"/>
                <a:gd name="connsiteY0" fmla="*/ 486419 h 969463"/>
                <a:gd name="connsiteX1" fmla="*/ 2613734 w 4468020"/>
                <a:gd name="connsiteY1" fmla="*/ 372049 h 969463"/>
                <a:gd name="connsiteX2" fmla="*/ 3977640 w 4468020"/>
                <a:gd name="connsiteY2" fmla="*/ 969424 h 969463"/>
                <a:gd name="connsiteX3" fmla="*/ 4468020 w 4468020"/>
                <a:gd name="connsiteY3" fmla="*/ 428048 h 969463"/>
                <a:gd name="connsiteX0" fmla="*/ 0 w 4365150"/>
                <a:gd name="connsiteY0" fmla="*/ 486419 h 969709"/>
                <a:gd name="connsiteX1" fmla="*/ 2613734 w 4365150"/>
                <a:gd name="connsiteY1" fmla="*/ 372049 h 969709"/>
                <a:gd name="connsiteX2" fmla="*/ 3977640 w 4365150"/>
                <a:gd name="connsiteY2" fmla="*/ 969424 h 969709"/>
                <a:gd name="connsiteX3" fmla="*/ 4365150 w 4365150"/>
                <a:gd name="connsiteY3" fmla="*/ 519488 h 969709"/>
                <a:gd name="connsiteX0" fmla="*/ 0 w 4365150"/>
                <a:gd name="connsiteY0" fmla="*/ 573222 h 1056443"/>
                <a:gd name="connsiteX1" fmla="*/ 2613734 w 4365150"/>
                <a:gd name="connsiteY1" fmla="*/ 458852 h 1056443"/>
                <a:gd name="connsiteX2" fmla="*/ 3977640 w 4365150"/>
                <a:gd name="connsiteY2" fmla="*/ 1056227 h 1056443"/>
                <a:gd name="connsiteX3" fmla="*/ 4365150 w 4365150"/>
                <a:gd name="connsiteY3" fmla="*/ 606291 h 1056443"/>
                <a:gd name="connsiteX0" fmla="*/ 0 w 4365150"/>
                <a:gd name="connsiteY0" fmla="*/ 760125 h 1532313"/>
                <a:gd name="connsiteX1" fmla="*/ 2613734 w 4365150"/>
                <a:gd name="connsiteY1" fmla="*/ 645755 h 1532313"/>
                <a:gd name="connsiteX2" fmla="*/ 3977640 w 4365150"/>
                <a:gd name="connsiteY2" fmla="*/ 1243130 h 1532313"/>
                <a:gd name="connsiteX3" fmla="*/ 4365150 w 4365150"/>
                <a:gd name="connsiteY3" fmla="*/ 793194 h 1532313"/>
                <a:gd name="connsiteX0" fmla="*/ 0 w 4365150"/>
                <a:gd name="connsiteY0" fmla="*/ 760125 h 1243130"/>
                <a:gd name="connsiteX1" fmla="*/ 2613734 w 4365150"/>
                <a:gd name="connsiteY1" fmla="*/ 645755 h 1243130"/>
                <a:gd name="connsiteX2" fmla="*/ 2697480 w 4365150"/>
                <a:gd name="connsiteY2" fmla="*/ 648771 h 1243130"/>
                <a:gd name="connsiteX3" fmla="*/ 3977640 w 4365150"/>
                <a:gd name="connsiteY3" fmla="*/ 1243130 h 1243130"/>
                <a:gd name="connsiteX4" fmla="*/ 4365150 w 4365150"/>
                <a:gd name="connsiteY4" fmla="*/ 793194 h 1243130"/>
                <a:gd name="connsiteX0" fmla="*/ 0 w 4365150"/>
                <a:gd name="connsiteY0" fmla="*/ 579119 h 1062379"/>
                <a:gd name="connsiteX1" fmla="*/ 2613734 w 4365150"/>
                <a:gd name="connsiteY1" fmla="*/ 464749 h 1062379"/>
                <a:gd name="connsiteX2" fmla="*/ 2708910 w 4365150"/>
                <a:gd name="connsiteY2" fmla="*/ 673505 h 1062379"/>
                <a:gd name="connsiteX3" fmla="*/ 3977640 w 4365150"/>
                <a:gd name="connsiteY3" fmla="*/ 1062124 h 1062379"/>
                <a:gd name="connsiteX4" fmla="*/ 4365150 w 4365150"/>
                <a:gd name="connsiteY4" fmla="*/ 612188 h 1062379"/>
                <a:gd name="connsiteX0" fmla="*/ 0 w 4365150"/>
                <a:gd name="connsiteY0" fmla="*/ 579119 h 1062379"/>
                <a:gd name="connsiteX1" fmla="*/ 2613734 w 4365150"/>
                <a:gd name="connsiteY1" fmla="*/ 464749 h 1062379"/>
                <a:gd name="connsiteX2" fmla="*/ 2708910 w 4365150"/>
                <a:gd name="connsiteY2" fmla="*/ 673505 h 1062379"/>
                <a:gd name="connsiteX3" fmla="*/ 3977640 w 4365150"/>
                <a:gd name="connsiteY3" fmla="*/ 1062124 h 1062379"/>
                <a:gd name="connsiteX4" fmla="*/ 4365150 w 4365150"/>
                <a:gd name="connsiteY4" fmla="*/ 612188 h 1062379"/>
                <a:gd name="connsiteX0" fmla="*/ 0 w 4365150"/>
                <a:gd name="connsiteY0" fmla="*/ 579119 h 1106814"/>
                <a:gd name="connsiteX1" fmla="*/ 2613734 w 4365150"/>
                <a:gd name="connsiteY1" fmla="*/ 464749 h 1106814"/>
                <a:gd name="connsiteX2" fmla="*/ 2708910 w 4365150"/>
                <a:gd name="connsiteY2" fmla="*/ 673505 h 1106814"/>
                <a:gd name="connsiteX3" fmla="*/ 3977640 w 4365150"/>
                <a:gd name="connsiteY3" fmla="*/ 1062124 h 1106814"/>
                <a:gd name="connsiteX4" fmla="*/ 4365150 w 4365150"/>
                <a:gd name="connsiteY4" fmla="*/ 612188 h 1106814"/>
                <a:gd name="connsiteX0" fmla="*/ 0 w 4365150"/>
                <a:gd name="connsiteY0" fmla="*/ 579119 h 1106814"/>
                <a:gd name="connsiteX1" fmla="*/ 2613734 w 4365150"/>
                <a:gd name="connsiteY1" fmla="*/ 464749 h 1106814"/>
                <a:gd name="connsiteX2" fmla="*/ 2708910 w 4365150"/>
                <a:gd name="connsiteY2" fmla="*/ 673505 h 1106814"/>
                <a:gd name="connsiteX3" fmla="*/ 3977640 w 4365150"/>
                <a:gd name="connsiteY3" fmla="*/ 1062124 h 1106814"/>
                <a:gd name="connsiteX4" fmla="*/ 4365150 w 4365150"/>
                <a:gd name="connsiteY4" fmla="*/ 612188 h 1106814"/>
                <a:gd name="connsiteX0" fmla="*/ 0 w 4365150"/>
                <a:gd name="connsiteY0" fmla="*/ 579119 h 1062397"/>
                <a:gd name="connsiteX1" fmla="*/ 2419424 w 4365150"/>
                <a:gd name="connsiteY1" fmla="*/ 339019 h 1062397"/>
                <a:gd name="connsiteX2" fmla="*/ 2708910 w 4365150"/>
                <a:gd name="connsiteY2" fmla="*/ 673505 h 1062397"/>
                <a:gd name="connsiteX3" fmla="*/ 3977640 w 4365150"/>
                <a:gd name="connsiteY3" fmla="*/ 1062124 h 1062397"/>
                <a:gd name="connsiteX4" fmla="*/ 4365150 w 4365150"/>
                <a:gd name="connsiteY4" fmla="*/ 612188 h 1062397"/>
                <a:gd name="connsiteX0" fmla="*/ 0 w 4365150"/>
                <a:gd name="connsiteY0" fmla="*/ 579119 h 1062731"/>
                <a:gd name="connsiteX1" fmla="*/ 2419424 w 4365150"/>
                <a:gd name="connsiteY1" fmla="*/ 339019 h 1062731"/>
                <a:gd name="connsiteX2" fmla="*/ 2708910 w 4365150"/>
                <a:gd name="connsiteY2" fmla="*/ 673505 h 1062731"/>
                <a:gd name="connsiteX3" fmla="*/ 3977640 w 4365150"/>
                <a:gd name="connsiteY3" fmla="*/ 1062124 h 1062731"/>
                <a:gd name="connsiteX4" fmla="*/ 4365150 w 4365150"/>
                <a:gd name="connsiteY4" fmla="*/ 612188 h 1062731"/>
                <a:gd name="connsiteX0" fmla="*/ 0 w 4365150"/>
                <a:gd name="connsiteY0" fmla="*/ 599501 h 1479894"/>
                <a:gd name="connsiteX1" fmla="*/ 2419424 w 4365150"/>
                <a:gd name="connsiteY1" fmla="*/ 359401 h 1479894"/>
                <a:gd name="connsiteX2" fmla="*/ 3691890 w 4365150"/>
                <a:gd name="connsiteY2" fmla="*/ 1391117 h 1479894"/>
                <a:gd name="connsiteX3" fmla="*/ 3977640 w 4365150"/>
                <a:gd name="connsiteY3" fmla="*/ 1082506 h 1479894"/>
                <a:gd name="connsiteX4" fmla="*/ 4365150 w 4365150"/>
                <a:gd name="connsiteY4" fmla="*/ 632570 h 1479894"/>
                <a:gd name="connsiteX0" fmla="*/ 0 w 4365150"/>
                <a:gd name="connsiteY0" fmla="*/ 599501 h 1391267"/>
                <a:gd name="connsiteX1" fmla="*/ 3402404 w 4365150"/>
                <a:gd name="connsiteY1" fmla="*/ 1045201 h 1391267"/>
                <a:gd name="connsiteX2" fmla="*/ 3691890 w 4365150"/>
                <a:gd name="connsiteY2" fmla="*/ 1391117 h 1391267"/>
                <a:gd name="connsiteX3" fmla="*/ 3977640 w 4365150"/>
                <a:gd name="connsiteY3" fmla="*/ 1082506 h 1391267"/>
                <a:gd name="connsiteX4" fmla="*/ 4365150 w 4365150"/>
                <a:gd name="connsiteY4" fmla="*/ 632570 h 1391267"/>
                <a:gd name="connsiteX0" fmla="*/ 0 w 4365150"/>
                <a:gd name="connsiteY0" fmla="*/ 599501 h 1391267"/>
                <a:gd name="connsiteX1" fmla="*/ 3402404 w 4365150"/>
                <a:gd name="connsiteY1" fmla="*/ 1045201 h 1391267"/>
                <a:gd name="connsiteX2" fmla="*/ 3691890 w 4365150"/>
                <a:gd name="connsiteY2" fmla="*/ 1391117 h 1391267"/>
                <a:gd name="connsiteX3" fmla="*/ 3977640 w 4365150"/>
                <a:gd name="connsiteY3" fmla="*/ 1082506 h 1391267"/>
                <a:gd name="connsiteX4" fmla="*/ 4365150 w 4365150"/>
                <a:gd name="connsiteY4" fmla="*/ 632570 h 1391267"/>
                <a:gd name="connsiteX0" fmla="*/ 0 w 4365150"/>
                <a:gd name="connsiteY0" fmla="*/ 604215 h 1395851"/>
                <a:gd name="connsiteX1" fmla="*/ 3402404 w 4365150"/>
                <a:gd name="connsiteY1" fmla="*/ 1049915 h 1395851"/>
                <a:gd name="connsiteX2" fmla="*/ 3691890 w 4365150"/>
                <a:gd name="connsiteY2" fmla="*/ 1395831 h 1395851"/>
                <a:gd name="connsiteX3" fmla="*/ 3989070 w 4365150"/>
                <a:gd name="connsiteY3" fmla="*/ 1064360 h 1395851"/>
                <a:gd name="connsiteX4" fmla="*/ 4365150 w 4365150"/>
                <a:gd name="connsiteY4" fmla="*/ 637284 h 1395851"/>
                <a:gd name="connsiteX0" fmla="*/ 0 w 4365150"/>
                <a:gd name="connsiteY0" fmla="*/ 625618 h 1417279"/>
                <a:gd name="connsiteX1" fmla="*/ 3402404 w 4365150"/>
                <a:gd name="connsiteY1" fmla="*/ 1071318 h 1417279"/>
                <a:gd name="connsiteX2" fmla="*/ 3691890 w 4365150"/>
                <a:gd name="connsiteY2" fmla="*/ 1417234 h 1417279"/>
                <a:gd name="connsiteX3" fmla="*/ 3989070 w 4365150"/>
                <a:gd name="connsiteY3" fmla="*/ 1085763 h 1417279"/>
                <a:gd name="connsiteX4" fmla="*/ 4365150 w 4365150"/>
                <a:gd name="connsiteY4" fmla="*/ 658687 h 1417279"/>
                <a:gd name="connsiteX0" fmla="*/ 0 w 4365150"/>
                <a:gd name="connsiteY0" fmla="*/ 618158 h 1410437"/>
                <a:gd name="connsiteX1" fmla="*/ 3402404 w 4365150"/>
                <a:gd name="connsiteY1" fmla="*/ 1063858 h 1410437"/>
                <a:gd name="connsiteX2" fmla="*/ 3691890 w 4365150"/>
                <a:gd name="connsiteY2" fmla="*/ 1409774 h 1410437"/>
                <a:gd name="connsiteX3" fmla="*/ 4011930 w 4365150"/>
                <a:gd name="connsiteY3" fmla="*/ 1112593 h 1410437"/>
                <a:gd name="connsiteX4" fmla="*/ 4365150 w 4365150"/>
                <a:gd name="connsiteY4" fmla="*/ 651227 h 1410437"/>
                <a:gd name="connsiteX0" fmla="*/ 0 w 4365150"/>
                <a:gd name="connsiteY0" fmla="*/ 618158 h 1410437"/>
                <a:gd name="connsiteX1" fmla="*/ 3086100 w 4365150"/>
                <a:gd name="connsiteY1" fmla="*/ 758264 h 1410437"/>
                <a:gd name="connsiteX2" fmla="*/ 3402404 w 4365150"/>
                <a:gd name="connsiteY2" fmla="*/ 1063858 h 1410437"/>
                <a:gd name="connsiteX3" fmla="*/ 3691890 w 4365150"/>
                <a:gd name="connsiteY3" fmla="*/ 1409774 h 1410437"/>
                <a:gd name="connsiteX4" fmla="*/ 4011930 w 4365150"/>
                <a:gd name="connsiteY4" fmla="*/ 1112593 h 1410437"/>
                <a:gd name="connsiteX5" fmla="*/ 4365150 w 4365150"/>
                <a:gd name="connsiteY5" fmla="*/ 651227 h 1410437"/>
                <a:gd name="connsiteX0" fmla="*/ 0 w 4365150"/>
                <a:gd name="connsiteY0" fmla="*/ 618158 h 1410437"/>
                <a:gd name="connsiteX1" fmla="*/ 3086100 w 4365150"/>
                <a:gd name="connsiteY1" fmla="*/ 758264 h 1410437"/>
                <a:gd name="connsiteX2" fmla="*/ 3402404 w 4365150"/>
                <a:gd name="connsiteY2" fmla="*/ 1063858 h 1410437"/>
                <a:gd name="connsiteX3" fmla="*/ 3691890 w 4365150"/>
                <a:gd name="connsiteY3" fmla="*/ 1409774 h 1410437"/>
                <a:gd name="connsiteX4" fmla="*/ 4011930 w 4365150"/>
                <a:gd name="connsiteY4" fmla="*/ 1112593 h 1410437"/>
                <a:gd name="connsiteX5" fmla="*/ 4365150 w 4365150"/>
                <a:gd name="connsiteY5" fmla="*/ 651227 h 1410437"/>
                <a:gd name="connsiteX0" fmla="*/ 0 w 4365150"/>
                <a:gd name="connsiteY0" fmla="*/ 618158 h 1410437"/>
                <a:gd name="connsiteX1" fmla="*/ 3086100 w 4365150"/>
                <a:gd name="connsiteY1" fmla="*/ 758264 h 1410437"/>
                <a:gd name="connsiteX2" fmla="*/ 3402404 w 4365150"/>
                <a:gd name="connsiteY2" fmla="*/ 1063858 h 1410437"/>
                <a:gd name="connsiteX3" fmla="*/ 3691890 w 4365150"/>
                <a:gd name="connsiteY3" fmla="*/ 1409774 h 1410437"/>
                <a:gd name="connsiteX4" fmla="*/ 4011930 w 4365150"/>
                <a:gd name="connsiteY4" fmla="*/ 1112593 h 1410437"/>
                <a:gd name="connsiteX5" fmla="*/ 4365150 w 4365150"/>
                <a:gd name="connsiteY5" fmla="*/ 651227 h 1410437"/>
                <a:gd name="connsiteX0" fmla="*/ 0 w 4365150"/>
                <a:gd name="connsiteY0" fmla="*/ 618158 h 1410437"/>
                <a:gd name="connsiteX1" fmla="*/ 2708910 w 4365150"/>
                <a:gd name="connsiteY1" fmla="*/ 678254 h 1410437"/>
                <a:gd name="connsiteX2" fmla="*/ 3086100 w 4365150"/>
                <a:gd name="connsiteY2" fmla="*/ 758264 h 1410437"/>
                <a:gd name="connsiteX3" fmla="*/ 3402404 w 4365150"/>
                <a:gd name="connsiteY3" fmla="*/ 1063858 h 1410437"/>
                <a:gd name="connsiteX4" fmla="*/ 3691890 w 4365150"/>
                <a:gd name="connsiteY4" fmla="*/ 1409774 h 1410437"/>
                <a:gd name="connsiteX5" fmla="*/ 4011930 w 4365150"/>
                <a:gd name="connsiteY5" fmla="*/ 1112593 h 1410437"/>
                <a:gd name="connsiteX6" fmla="*/ 4365150 w 4365150"/>
                <a:gd name="connsiteY6" fmla="*/ 651227 h 1410437"/>
                <a:gd name="connsiteX0" fmla="*/ 0 w 4365150"/>
                <a:gd name="connsiteY0" fmla="*/ 618158 h 1410437"/>
                <a:gd name="connsiteX1" fmla="*/ 2708910 w 4365150"/>
                <a:gd name="connsiteY1" fmla="*/ 678254 h 1410437"/>
                <a:gd name="connsiteX2" fmla="*/ 3086100 w 4365150"/>
                <a:gd name="connsiteY2" fmla="*/ 758264 h 1410437"/>
                <a:gd name="connsiteX3" fmla="*/ 3402404 w 4365150"/>
                <a:gd name="connsiteY3" fmla="*/ 1063858 h 1410437"/>
                <a:gd name="connsiteX4" fmla="*/ 3691890 w 4365150"/>
                <a:gd name="connsiteY4" fmla="*/ 1409774 h 1410437"/>
                <a:gd name="connsiteX5" fmla="*/ 4011930 w 4365150"/>
                <a:gd name="connsiteY5" fmla="*/ 1112593 h 1410437"/>
                <a:gd name="connsiteX6" fmla="*/ 4365150 w 4365150"/>
                <a:gd name="connsiteY6" fmla="*/ 651227 h 1410437"/>
                <a:gd name="connsiteX0" fmla="*/ 0 w 4365150"/>
                <a:gd name="connsiteY0" fmla="*/ 618158 h 1410437"/>
                <a:gd name="connsiteX1" fmla="*/ 2708910 w 4365150"/>
                <a:gd name="connsiteY1" fmla="*/ 678254 h 1410437"/>
                <a:gd name="connsiteX2" fmla="*/ 3086100 w 4365150"/>
                <a:gd name="connsiteY2" fmla="*/ 758264 h 1410437"/>
                <a:gd name="connsiteX3" fmla="*/ 3402404 w 4365150"/>
                <a:gd name="connsiteY3" fmla="*/ 1063858 h 1410437"/>
                <a:gd name="connsiteX4" fmla="*/ 3691890 w 4365150"/>
                <a:gd name="connsiteY4" fmla="*/ 1409774 h 1410437"/>
                <a:gd name="connsiteX5" fmla="*/ 4011930 w 4365150"/>
                <a:gd name="connsiteY5" fmla="*/ 1112593 h 1410437"/>
                <a:gd name="connsiteX6" fmla="*/ 4365150 w 4365150"/>
                <a:gd name="connsiteY6" fmla="*/ 651227 h 1410437"/>
                <a:gd name="connsiteX0" fmla="*/ 0 w 4365150"/>
                <a:gd name="connsiteY0" fmla="*/ 618158 h 1410437"/>
                <a:gd name="connsiteX1" fmla="*/ 2388870 w 4365150"/>
                <a:gd name="connsiteY1" fmla="*/ 403934 h 1410437"/>
                <a:gd name="connsiteX2" fmla="*/ 2708910 w 4365150"/>
                <a:gd name="connsiteY2" fmla="*/ 678254 h 1410437"/>
                <a:gd name="connsiteX3" fmla="*/ 3086100 w 4365150"/>
                <a:gd name="connsiteY3" fmla="*/ 758264 h 1410437"/>
                <a:gd name="connsiteX4" fmla="*/ 3402404 w 4365150"/>
                <a:gd name="connsiteY4" fmla="*/ 1063858 h 1410437"/>
                <a:gd name="connsiteX5" fmla="*/ 3691890 w 4365150"/>
                <a:gd name="connsiteY5" fmla="*/ 1409774 h 1410437"/>
                <a:gd name="connsiteX6" fmla="*/ 4011930 w 4365150"/>
                <a:gd name="connsiteY6" fmla="*/ 1112593 h 1410437"/>
                <a:gd name="connsiteX7" fmla="*/ 4365150 w 4365150"/>
                <a:gd name="connsiteY7" fmla="*/ 651227 h 1410437"/>
                <a:gd name="connsiteX0" fmla="*/ 0 w 4365150"/>
                <a:gd name="connsiteY0" fmla="*/ 618158 h 1410437"/>
                <a:gd name="connsiteX1" fmla="*/ 2388870 w 4365150"/>
                <a:gd name="connsiteY1" fmla="*/ 403934 h 1410437"/>
                <a:gd name="connsiteX2" fmla="*/ 2708910 w 4365150"/>
                <a:gd name="connsiteY2" fmla="*/ 678254 h 1410437"/>
                <a:gd name="connsiteX3" fmla="*/ 3086100 w 4365150"/>
                <a:gd name="connsiteY3" fmla="*/ 758264 h 1410437"/>
                <a:gd name="connsiteX4" fmla="*/ 3402404 w 4365150"/>
                <a:gd name="connsiteY4" fmla="*/ 1063858 h 1410437"/>
                <a:gd name="connsiteX5" fmla="*/ 3691890 w 4365150"/>
                <a:gd name="connsiteY5" fmla="*/ 1409774 h 1410437"/>
                <a:gd name="connsiteX6" fmla="*/ 4011930 w 4365150"/>
                <a:gd name="connsiteY6" fmla="*/ 1112593 h 1410437"/>
                <a:gd name="connsiteX7" fmla="*/ 4365150 w 4365150"/>
                <a:gd name="connsiteY7" fmla="*/ 651227 h 1410437"/>
                <a:gd name="connsiteX0" fmla="*/ 0 w 4365150"/>
                <a:gd name="connsiteY0" fmla="*/ 618158 h 1410437"/>
                <a:gd name="connsiteX1" fmla="*/ 2388870 w 4365150"/>
                <a:gd name="connsiteY1" fmla="*/ 403934 h 1410437"/>
                <a:gd name="connsiteX2" fmla="*/ 2708910 w 4365150"/>
                <a:gd name="connsiteY2" fmla="*/ 678254 h 1410437"/>
                <a:gd name="connsiteX3" fmla="*/ 3086100 w 4365150"/>
                <a:gd name="connsiteY3" fmla="*/ 758264 h 1410437"/>
                <a:gd name="connsiteX4" fmla="*/ 3402404 w 4365150"/>
                <a:gd name="connsiteY4" fmla="*/ 1063858 h 1410437"/>
                <a:gd name="connsiteX5" fmla="*/ 3691890 w 4365150"/>
                <a:gd name="connsiteY5" fmla="*/ 1409774 h 1410437"/>
                <a:gd name="connsiteX6" fmla="*/ 4011930 w 4365150"/>
                <a:gd name="connsiteY6" fmla="*/ 1112593 h 1410437"/>
                <a:gd name="connsiteX7" fmla="*/ 4365150 w 4365150"/>
                <a:gd name="connsiteY7" fmla="*/ 651227 h 1410437"/>
                <a:gd name="connsiteX0" fmla="*/ 0 w 4365150"/>
                <a:gd name="connsiteY0" fmla="*/ 662462 h 1454741"/>
                <a:gd name="connsiteX1" fmla="*/ 2103120 w 4365150"/>
                <a:gd name="connsiteY1" fmla="*/ 2468 h 1454741"/>
                <a:gd name="connsiteX2" fmla="*/ 2388870 w 4365150"/>
                <a:gd name="connsiteY2" fmla="*/ 448238 h 1454741"/>
                <a:gd name="connsiteX3" fmla="*/ 2708910 w 4365150"/>
                <a:gd name="connsiteY3" fmla="*/ 722558 h 1454741"/>
                <a:gd name="connsiteX4" fmla="*/ 3086100 w 4365150"/>
                <a:gd name="connsiteY4" fmla="*/ 802568 h 1454741"/>
                <a:gd name="connsiteX5" fmla="*/ 3402404 w 4365150"/>
                <a:gd name="connsiteY5" fmla="*/ 1108162 h 1454741"/>
                <a:gd name="connsiteX6" fmla="*/ 3691890 w 4365150"/>
                <a:gd name="connsiteY6" fmla="*/ 1454078 h 1454741"/>
                <a:gd name="connsiteX7" fmla="*/ 4011930 w 4365150"/>
                <a:gd name="connsiteY7" fmla="*/ 1156897 h 1454741"/>
                <a:gd name="connsiteX8" fmla="*/ 4365150 w 4365150"/>
                <a:gd name="connsiteY8" fmla="*/ 695531 h 1454741"/>
                <a:gd name="connsiteX0" fmla="*/ 0 w 4365150"/>
                <a:gd name="connsiteY0" fmla="*/ 662462 h 1454741"/>
                <a:gd name="connsiteX1" fmla="*/ 2103120 w 4365150"/>
                <a:gd name="connsiteY1" fmla="*/ 2468 h 1454741"/>
                <a:gd name="connsiteX2" fmla="*/ 2388870 w 4365150"/>
                <a:gd name="connsiteY2" fmla="*/ 448238 h 1454741"/>
                <a:gd name="connsiteX3" fmla="*/ 2708910 w 4365150"/>
                <a:gd name="connsiteY3" fmla="*/ 722558 h 1454741"/>
                <a:gd name="connsiteX4" fmla="*/ 3086100 w 4365150"/>
                <a:gd name="connsiteY4" fmla="*/ 802568 h 1454741"/>
                <a:gd name="connsiteX5" fmla="*/ 3402404 w 4365150"/>
                <a:gd name="connsiteY5" fmla="*/ 1108162 h 1454741"/>
                <a:gd name="connsiteX6" fmla="*/ 3691890 w 4365150"/>
                <a:gd name="connsiteY6" fmla="*/ 1454078 h 1454741"/>
                <a:gd name="connsiteX7" fmla="*/ 4011930 w 4365150"/>
                <a:gd name="connsiteY7" fmla="*/ 1156897 h 1454741"/>
                <a:gd name="connsiteX8" fmla="*/ 4365150 w 4365150"/>
                <a:gd name="connsiteY8" fmla="*/ 695531 h 1454741"/>
                <a:gd name="connsiteX0" fmla="*/ 0 w 4365150"/>
                <a:gd name="connsiteY0" fmla="*/ 1158120 h 1950399"/>
                <a:gd name="connsiteX1" fmla="*/ 2103120 w 4365150"/>
                <a:gd name="connsiteY1" fmla="*/ 498126 h 1950399"/>
                <a:gd name="connsiteX2" fmla="*/ 2388870 w 4365150"/>
                <a:gd name="connsiteY2" fmla="*/ 943896 h 1950399"/>
                <a:gd name="connsiteX3" fmla="*/ 2708910 w 4365150"/>
                <a:gd name="connsiteY3" fmla="*/ 1218216 h 1950399"/>
                <a:gd name="connsiteX4" fmla="*/ 3086100 w 4365150"/>
                <a:gd name="connsiteY4" fmla="*/ 1298226 h 1950399"/>
                <a:gd name="connsiteX5" fmla="*/ 3402404 w 4365150"/>
                <a:gd name="connsiteY5" fmla="*/ 1603820 h 1950399"/>
                <a:gd name="connsiteX6" fmla="*/ 3691890 w 4365150"/>
                <a:gd name="connsiteY6" fmla="*/ 1949736 h 1950399"/>
                <a:gd name="connsiteX7" fmla="*/ 4011930 w 4365150"/>
                <a:gd name="connsiteY7" fmla="*/ 1652555 h 1950399"/>
                <a:gd name="connsiteX8" fmla="*/ 4365150 w 4365150"/>
                <a:gd name="connsiteY8" fmla="*/ 1191189 h 1950399"/>
                <a:gd name="connsiteX0" fmla="*/ 0 w 4365150"/>
                <a:gd name="connsiteY0" fmla="*/ 683835 h 1476114"/>
                <a:gd name="connsiteX1" fmla="*/ 1577340 w 4365150"/>
                <a:gd name="connsiteY1" fmla="*/ 126711 h 1476114"/>
                <a:gd name="connsiteX2" fmla="*/ 2103120 w 4365150"/>
                <a:gd name="connsiteY2" fmla="*/ 23841 h 1476114"/>
                <a:gd name="connsiteX3" fmla="*/ 2388870 w 4365150"/>
                <a:gd name="connsiteY3" fmla="*/ 469611 h 1476114"/>
                <a:gd name="connsiteX4" fmla="*/ 2708910 w 4365150"/>
                <a:gd name="connsiteY4" fmla="*/ 743931 h 1476114"/>
                <a:gd name="connsiteX5" fmla="*/ 3086100 w 4365150"/>
                <a:gd name="connsiteY5" fmla="*/ 823941 h 1476114"/>
                <a:gd name="connsiteX6" fmla="*/ 3402404 w 4365150"/>
                <a:gd name="connsiteY6" fmla="*/ 1129535 h 1476114"/>
                <a:gd name="connsiteX7" fmla="*/ 3691890 w 4365150"/>
                <a:gd name="connsiteY7" fmla="*/ 1475451 h 1476114"/>
                <a:gd name="connsiteX8" fmla="*/ 4011930 w 4365150"/>
                <a:gd name="connsiteY8" fmla="*/ 1178270 h 1476114"/>
                <a:gd name="connsiteX9" fmla="*/ 4365150 w 4365150"/>
                <a:gd name="connsiteY9" fmla="*/ 716904 h 1476114"/>
                <a:gd name="connsiteX0" fmla="*/ 0 w 4365150"/>
                <a:gd name="connsiteY0" fmla="*/ 683835 h 1476114"/>
                <a:gd name="connsiteX1" fmla="*/ 1577340 w 4365150"/>
                <a:gd name="connsiteY1" fmla="*/ 126711 h 1476114"/>
                <a:gd name="connsiteX2" fmla="*/ 2103120 w 4365150"/>
                <a:gd name="connsiteY2" fmla="*/ 23841 h 1476114"/>
                <a:gd name="connsiteX3" fmla="*/ 2388870 w 4365150"/>
                <a:gd name="connsiteY3" fmla="*/ 469611 h 1476114"/>
                <a:gd name="connsiteX4" fmla="*/ 2708910 w 4365150"/>
                <a:gd name="connsiteY4" fmla="*/ 743931 h 1476114"/>
                <a:gd name="connsiteX5" fmla="*/ 3086100 w 4365150"/>
                <a:gd name="connsiteY5" fmla="*/ 823941 h 1476114"/>
                <a:gd name="connsiteX6" fmla="*/ 3402404 w 4365150"/>
                <a:gd name="connsiteY6" fmla="*/ 1129535 h 1476114"/>
                <a:gd name="connsiteX7" fmla="*/ 3691890 w 4365150"/>
                <a:gd name="connsiteY7" fmla="*/ 1475451 h 1476114"/>
                <a:gd name="connsiteX8" fmla="*/ 4011930 w 4365150"/>
                <a:gd name="connsiteY8" fmla="*/ 1178270 h 1476114"/>
                <a:gd name="connsiteX9" fmla="*/ 4365150 w 4365150"/>
                <a:gd name="connsiteY9" fmla="*/ 716904 h 1476114"/>
                <a:gd name="connsiteX0" fmla="*/ 0 w 4365150"/>
                <a:gd name="connsiteY0" fmla="*/ 1035260 h 1827539"/>
                <a:gd name="connsiteX1" fmla="*/ 1577340 w 4365150"/>
                <a:gd name="connsiteY1" fmla="*/ 478136 h 1827539"/>
                <a:gd name="connsiteX2" fmla="*/ 2103120 w 4365150"/>
                <a:gd name="connsiteY2" fmla="*/ 375266 h 1827539"/>
                <a:gd name="connsiteX3" fmla="*/ 2388870 w 4365150"/>
                <a:gd name="connsiteY3" fmla="*/ 821036 h 1827539"/>
                <a:gd name="connsiteX4" fmla="*/ 2708910 w 4365150"/>
                <a:gd name="connsiteY4" fmla="*/ 1095356 h 1827539"/>
                <a:gd name="connsiteX5" fmla="*/ 3086100 w 4365150"/>
                <a:gd name="connsiteY5" fmla="*/ 1175366 h 1827539"/>
                <a:gd name="connsiteX6" fmla="*/ 3402404 w 4365150"/>
                <a:gd name="connsiteY6" fmla="*/ 1480960 h 1827539"/>
                <a:gd name="connsiteX7" fmla="*/ 3691890 w 4365150"/>
                <a:gd name="connsiteY7" fmla="*/ 1826876 h 1827539"/>
                <a:gd name="connsiteX8" fmla="*/ 4011930 w 4365150"/>
                <a:gd name="connsiteY8" fmla="*/ 1529695 h 1827539"/>
                <a:gd name="connsiteX9" fmla="*/ 4365150 w 4365150"/>
                <a:gd name="connsiteY9" fmla="*/ 1068329 h 1827539"/>
                <a:gd name="connsiteX0" fmla="*/ 0 w 4365150"/>
                <a:gd name="connsiteY0" fmla="*/ 1035260 h 1827539"/>
                <a:gd name="connsiteX1" fmla="*/ 1577340 w 4365150"/>
                <a:gd name="connsiteY1" fmla="*/ 478136 h 1827539"/>
                <a:gd name="connsiteX2" fmla="*/ 2103120 w 4365150"/>
                <a:gd name="connsiteY2" fmla="*/ 375266 h 1827539"/>
                <a:gd name="connsiteX3" fmla="*/ 2388870 w 4365150"/>
                <a:gd name="connsiteY3" fmla="*/ 821036 h 1827539"/>
                <a:gd name="connsiteX4" fmla="*/ 2708910 w 4365150"/>
                <a:gd name="connsiteY4" fmla="*/ 1095356 h 1827539"/>
                <a:gd name="connsiteX5" fmla="*/ 3086100 w 4365150"/>
                <a:gd name="connsiteY5" fmla="*/ 1175366 h 1827539"/>
                <a:gd name="connsiteX6" fmla="*/ 3402404 w 4365150"/>
                <a:gd name="connsiteY6" fmla="*/ 1480960 h 1827539"/>
                <a:gd name="connsiteX7" fmla="*/ 3691890 w 4365150"/>
                <a:gd name="connsiteY7" fmla="*/ 1826876 h 1827539"/>
                <a:gd name="connsiteX8" fmla="*/ 4011930 w 4365150"/>
                <a:gd name="connsiteY8" fmla="*/ 1529695 h 1827539"/>
                <a:gd name="connsiteX9" fmla="*/ 4365150 w 4365150"/>
                <a:gd name="connsiteY9" fmla="*/ 1068329 h 1827539"/>
                <a:gd name="connsiteX0" fmla="*/ 0 w 4365150"/>
                <a:gd name="connsiteY0" fmla="*/ 1035260 h 1827539"/>
                <a:gd name="connsiteX1" fmla="*/ 1577340 w 4365150"/>
                <a:gd name="connsiteY1" fmla="*/ 478136 h 1827539"/>
                <a:gd name="connsiteX2" fmla="*/ 2103120 w 4365150"/>
                <a:gd name="connsiteY2" fmla="*/ 375266 h 1827539"/>
                <a:gd name="connsiteX3" fmla="*/ 2388870 w 4365150"/>
                <a:gd name="connsiteY3" fmla="*/ 821036 h 1827539"/>
                <a:gd name="connsiteX4" fmla="*/ 2708910 w 4365150"/>
                <a:gd name="connsiteY4" fmla="*/ 1095356 h 1827539"/>
                <a:gd name="connsiteX5" fmla="*/ 3086100 w 4365150"/>
                <a:gd name="connsiteY5" fmla="*/ 1175366 h 1827539"/>
                <a:gd name="connsiteX6" fmla="*/ 3402404 w 4365150"/>
                <a:gd name="connsiteY6" fmla="*/ 1480960 h 1827539"/>
                <a:gd name="connsiteX7" fmla="*/ 3691890 w 4365150"/>
                <a:gd name="connsiteY7" fmla="*/ 1826876 h 1827539"/>
                <a:gd name="connsiteX8" fmla="*/ 4011930 w 4365150"/>
                <a:gd name="connsiteY8" fmla="*/ 1529695 h 1827539"/>
                <a:gd name="connsiteX9" fmla="*/ 4365150 w 4365150"/>
                <a:gd name="connsiteY9" fmla="*/ 1068329 h 1827539"/>
                <a:gd name="connsiteX0" fmla="*/ 0 w 4365150"/>
                <a:gd name="connsiteY0" fmla="*/ 808253 h 1600532"/>
                <a:gd name="connsiteX1" fmla="*/ 1234440 w 4365150"/>
                <a:gd name="connsiteY1" fmla="*/ 102539 h 1600532"/>
                <a:gd name="connsiteX2" fmla="*/ 1577340 w 4365150"/>
                <a:gd name="connsiteY2" fmla="*/ 251129 h 1600532"/>
                <a:gd name="connsiteX3" fmla="*/ 2103120 w 4365150"/>
                <a:gd name="connsiteY3" fmla="*/ 148259 h 1600532"/>
                <a:gd name="connsiteX4" fmla="*/ 2388870 w 4365150"/>
                <a:gd name="connsiteY4" fmla="*/ 594029 h 1600532"/>
                <a:gd name="connsiteX5" fmla="*/ 2708910 w 4365150"/>
                <a:gd name="connsiteY5" fmla="*/ 868349 h 1600532"/>
                <a:gd name="connsiteX6" fmla="*/ 3086100 w 4365150"/>
                <a:gd name="connsiteY6" fmla="*/ 948359 h 1600532"/>
                <a:gd name="connsiteX7" fmla="*/ 3402404 w 4365150"/>
                <a:gd name="connsiteY7" fmla="*/ 1253953 h 1600532"/>
                <a:gd name="connsiteX8" fmla="*/ 3691890 w 4365150"/>
                <a:gd name="connsiteY8" fmla="*/ 1599869 h 1600532"/>
                <a:gd name="connsiteX9" fmla="*/ 4011930 w 4365150"/>
                <a:gd name="connsiteY9" fmla="*/ 1302688 h 1600532"/>
                <a:gd name="connsiteX10" fmla="*/ 4365150 w 4365150"/>
                <a:gd name="connsiteY10" fmla="*/ 841322 h 1600532"/>
                <a:gd name="connsiteX0" fmla="*/ 0 w 4365150"/>
                <a:gd name="connsiteY0" fmla="*/ 808253 h 1600532"/>
                <a:gd name="connsiteX1" fmla="*/ 1234440 w 4365150"/>
                <a:gd name="connsiteY1" fmla="*/ 102539 h 1600532"/>
                <a:gd name="connsiteX2" fmla="*/ 1577340 w 4365150"/>
                <a:gd name="connsiteY2" fmla="*/ 251129 h 1600532"/>
                <a:gd name="connsiteX3" fmla="*/ 2103120 w 4365150"/>
                <a:gd name="connsiteY3" fmla="*/ 148259 h 1600532"/>
                <a:gd name="connsiteX4" fmla="*/ 2388870 w 4365150"/>
                <a:gd name="connsiteY4" fmla="*/ 594029 h 1600532"/>
                <a:gd name="connsiteX5" fmla="*/ 2708910 w 4365150"/>
                <a:gd name="connsiteY5" fmla="*/ 868349 h 1600532"/>
                <a:gd name="connsiteX6" fmla="*/ 3086100 w 4365150"/>
                <a:gd name="connsiteY6" fmla="*/ 948359 h 1600532"/>
                <a:gd name="connsiteX7" fmla="*/ 3402404 w 4365150"/>
                <a:gd name="connsiteY7" fmla="*/ 1253953 h 1600532"/>
                <a:gd name="connsiteX8" fmla="*/ 3691890 w 4365150"/>
                <a:gd name="connsiteY8" fmla="*/ 1599869 h 1600532"/>
                <a:gd name="connsiteX9" fmla="*/ 4011930 w 4365150"/>
                <a:gd name="connsiteY9" fmla="*/ 1302688 h 1600532"/>
                <a:gd name="connsiteX10" fmla="*/ 4365150 w 4365150"/>
                <a:gd name="connsiteY10" fmla="*/ 841322 h 1600532"/>
                <a:gd name="connsiteX0" fmla="*/ 0 w 4365150"/>
                <a:gd name="connsiteY0" fmla="*/ 1063813 h 1856092"/>
                <a:gd name="connsiteX1" fmla="*/ 1234440 w 4365150"/>
                <a:gd name="connsiteY1" fmla="*/ 358099 h 1856092"/>
                <a:gd name="connsiteX2" fmla="*/ 1577340 w 4365150"/>
                <a:gd name="connsiteY2" fmla="*/ 506689 h 1856092"/>
                <a:gd name="connsiteX3" fmla="*/ 2103120 w 4365150"/>
                <a:gd name="connsiteY3" fmla="*/ 403819 h 1856092"/>
                <a:gd name="connsiteX4" fmla="*/ 2388870 w 4365150"/>
                <a:gd name="connsiteY4" fmla="*/ 849589 h 1856092"/>
                <a:gd name="connsiteX5" fmla="*/ 2708910 w 4365150"/>
                <a:gd name="connsiteY5" fmla="*/ 1123909 h 1856092"/>
                <a:gd name="connsiteX6" fmla="*/ 3086100 w 4365150"/>
                <a:gd name="connsiteY6" fmla="*/ 1203919 h 1856092"/>
                <a:gd name="connsiteX7" fmla="*/ 3402404 w 4365150"/>
                <a:gd name="connsiteY7" fmla="*/ 1509513 h 1856092"/>
                <a:gd name="connsiteX8" fmla="*/ 3691890 w 4365150"/>
                <a:gd name="connsiteY8" fmla="*/ 1855429 h 1856092"/>
                <a:gd name="connsiteX9" fmla="*/ 4011930 w 4365150"/>
                <a:gd name="connsiteY9" fmla="*/ 1558248 h 1856092"/>
                <a:gd name="connsiteX10" fmla="*/ 4365150 w 4365150"/>
                <a:gd name="connsiteY10" fmla="*/ 1096882 h 1856092"/>
                <a:gd name="connsiteX0" fmla="*/ 0 w 4365150"/>
                <a:gd name="connsiteY0" fmla="*/ 808253 h 1600532"/>
                <a:gd name="connsiteX1" fmla="*/ 891540 w 4365150"/>
                <a:gd name="connsiteY1" fmla="*/ 342568 h 1600532"/>
                <a:gd name="connsiteX2" fmla="*/ 1234440 w 4365150"/>
                <a:gd name="connsiteY2" fmla="*/ 102539 h 1600532"/>
                <a:gd name="connsiteX3" fmla="*/ 1577340 w 4365150"/>
                <a:gd name="connsiteY3" fmla="*/ 251129 h 1600532"/>
                <a:gd name="connsiteX4" fmla="*/ 2103120 w 4365150"/>
                <a:gd name="connsiteY4" fmla="*/ 148259 h 1600532"/>
                <a:gd name="connsiteX5" fmla="*/ 2388870 w 4365150"/>
                <a:gd name="connsiteY5" fmla="*/ 594029 h 1600532"/>
                <a:gd name="connsiteX6" fmla="*/ 2708910 w 4365150"/>
                <a:gd name="connsiteY6" fmla="*/ 868349 h 1600532"/>
                <a:gd name="connsiteX7" fmla="*/ 3086100 w 4365150"/>
                <a:gd name="connsiteY7" fmla="*/ 948359 h 1600532"/>
                <a:gd name="connsiteX8" fmla="*/ 3402404 w 4365150"/>
                <a:gd name="connsiteY8" fmla="*/ 1253953 h 1600532"/>
                <a:gd name="connsiteX9" fmla="*/ 3691890 w 4365150"/>
                <a:gd name="connsiteY9" fmla="*/ 1599869 h 1600532"/>
                <a:gd name="connsiteX10" fmla="*/ 4011930 w 4365150"/>
                <a:gd name="connsiteY10" fmla="*/ 1302688 h 1600532"/>
                <a:gd name="connsiteX11" fmla="*/ 4365150 w 4365150"/>
                <a:gd name="connsiteY11" fmla="*/ 841322 h 1600532"/>
                <a:gd name="connsiteX0" fmla="*/ 0 w 4365150"/>
                <a:gd name="connsiteY0" fmla="*/ 808253 h 1600532"/>
                <a:gd name="connsiteX1" fmla="*/ 891540 w 4365150"/>
                <a:gd name="connsiteY1" fmla="*/ 342568 h 1600532"/>
                <a:gd name="connsiteX2" fmla="*/ 1234440 w 4365150"/>
                <a:gd name="connsiteY2" fmla="*/ 102539 h 1600532"/>
                <a:gd name="connsiteX3" fmla="*/ 1577340 w 4365150"/>
                <a:gd name="connsiteY3" fmla="*/ 251129 h 1600532"/>
                <a:gd name="connsiteX4" fmla="*/ 2103120 w 4365150"/>
                <a:gd name="connsiteY4" fmla="*/ 148259 h 1600532"/>
                <a:gd name="connsiteX5" fmla="*/ 2388870 w 4365150"/>
                <a:gd name="connsiteY5" fmla="*/ 594029 h 1600532"/>
                <a:gd name="connsiteX6" fmla="*/ 2708910 w 4365150"/>
                <a:gd name="connsiteY6" fmla="*/ 868349 h 1600532"/>
                <a:gd name="connsiteX7" fmla="*/ 3086100 w 4365150"/>
                <a:gd name="connsiteY7" fmla="*/ 948359 h 1600532"/>
                <a:gd name="connsiteX8" fmla="*/ 3402404 w 4365150"/>
                <a:gd name="connsiteY8" fmla="*/ 1253953 h 1600532"/>
                <a:gd name="connsiteX9" fmla="*/ 3691890 w 4365150"/>
                <a:gd name="connsiteY9" fmla="*/ 1599869 h 1600532"/>
                <a:gd name="connsiteX10" fmla="*/ 4011930 w 4365150"/>
                <a:gd name="connsiteY10" fmla="*/ 1302688 h 1600532"/>
                <a:gd name="connsiteX11" fmla="*/ 4365150 w 4365150"/>
                <a:gd name="connsiteY11" fmla="*/ 841322 h 1600532"/>
                <a:gd name="connsiteX0" fmla="*/ 0 w 4365150"/>
                <a:gd name="connsiteY0" fmla="*/ 808253 h 1600532"/>
                <a:gd name="connsiteX1" fmla="*/ 902970 w 4365150"/>
                <a:gd name="connsiteY1" fmla="*/ 594028 h 1600532"/>
                <a:gd name="connsiteX2" fmla="*/ 1234440 w 4365150"/>
                <a:gd name="connsiteY2" fmla="*/ 102539 h 1600532"/>
                <a:gd name="connsiteX3" fmla="*/ 1577340 w 4365150"/>
                <a:gd name="connsiteY3" fmla="*/ 251129 h 1600532"/>
                <a:gd name="connsiteX4" fmla="*/ 2103120 w 4365150"/>
                <a:gd name="connsiteY4" fmla="*/ 148259 h 1600532"/>
                <a:gd name="connsiteX5" fmla="*/ 2388870 w 4365150"/>
                <a:gd name="connsiteY5" fmla="*/ 594029 h 1600532"/>
                <a:gd name="connsiteX6" fmla="*/ 2708910 w 4365150"/>
                <a:gd name="connsiteY6" fmla="*/ 868349 h 1600532"/>
                <a:gd name="connsiteX7" fmla="*/ 3086100 w 4365150"/>
                <a:gd name="connsiteY7" fmla="*/ 948359 h 1600532"/>
                <a:gd name="connsiteX8" fmla="*/ 3402404 w 4365150"/>
                <a:gd name="connsiteY8" fmla="*/ 1253953 h 1600532"/>
                <a:gd name="connsiteX9" fmla="*/ 3691890 w 4365150"/>
                <a:gd name="connsiteY9" fmla="*/ 1599869 h 1600532"/>
                <a:gd name="connsiteX10" fmla="*/ 4011930 w 4365150"/>
                <a:gd name="connsiteY10" fmla="*/ 1302688 h 1600532"/>
                <a:gd name="connsiteX11" fmla="*/ 4365150 w 4365150"/>
                <a:gd name="connsiteY11" fmla="*/ 841322 h 1600532"/>
                <a:gd name="connsiteX0" fmla="*/ 0 w 4365150"/>
                <a:gd name="connsiteY0" fmla="*/ 808253 h 1600532"/>
                <a:gd name="connsiteX1" fmla="*/ 902970 w 4365150"/>
                <a:gd name="connsiteY1" fmla="*/ 594028 h 1600532"/>
                <a:gd name="connsiteX2" fmla="*/ 1234440 w 4365150"/>
                <a:gd name="connsiteY2" fmla="*/ 102539 h 1600532"/>
                <a:gd name="connsiteX3" fmla="*/ 1577340 w 4365150"/>
                <a:gd name="connsiteY3" fmla="*/ 251129 h 1600532"/>
                <a:gd name="connsiteX4" fmla="*/ 2103120 w 4365150"/>
                <a:gd name="connsiteY4" fmla="*/ 148259 h 1600532"/>
                <a:gd name="connsiteX5" fmla="*/ 2388870 w 4365150"/>
                <a:gd name="connsiteY5" fmla="*/ 594029 h 1600532"/>
                <a:gd name="connsiteX6" fmla="*/ 2708910 w 4365150"/>
                <a:gd name="connsiteY6" fmla="*/ 868349 h 1600532"/>
                <a:gd name="connsiteX7" fmla="*/ 3086100 w 4365150"/>
                <a:gd name="connsiteY7" fmla="*/ 948359 h 1600532"/>
                <a:gd name="connsiteX8" fmla="*/ 3402404 w 4365150"/>
                <a:gd name="connsiteY8" fmla="*/ 1253953 h 1600532"/>
                <a:gd name="connsiteX9" fmla="*/ 3691890 w 4365150"/>
                <a:gd name="connsiteY9" fmla="*/ 1599869 h 1600532"/>
                <a:gd name="connsiteX10" fmla="*/ 4011930 w 4365150"/>
                <a:gd name="connsiteY10" fmla="*/ 1302688 h 1600532"/>
                <a:gd name="connsiteX11" fmla="*/ 4365150 w 4365150"/>
                <a:gd name="connsiteY11" fmla="*/ 841322 h 1600532"/>
                <a:gd name="connsiteX0" fmla="*/ 0 w 4365150"/>
                <a:gd name="connsiteY0" fmla="*/ 808253 h 1600532"/>
                <a:gd name="connsiteX1" fmla="*/ 902970 w 4365150"/>
                <a:gd name="connsiteY1" fmla="*/ 353998 h 1600532"/>
                <a:gd name="connsiteX2" fmla="*/ 1234440 w 4365150"/>
                <a:gd name="connsiteY2" fmla="*/ 102539 h 1600532"/>
                <a:gd name="connsiteX3" fmla="*/ 1577340 w 4365150"/>
                <a:gd name="connsiteY3" fmla="*/ 251129 h 1600532"/>
                <a:gd name="connsiteX4" fmla="*/ 2103120 w 4365150"/>
                <a:gd name="connsiteY4" fmla="*/ 148259 h 1600532"/>
                <a:gd name="connsiteX5" fmla="*/ 2388870 w 4365150"/>
                <a:gd name="connsiteY5" fmla="*/ 594029 h 1600532"/>
                <a:gd name="connsiteX6" fmla="*/ 2708910 w 4365150"/>
                <a:gd name="connsiteY6" fmla="*/ 868349 h 1600532"/>
                <a:gd name="connsiteX7" fmla="*/ 3086100 w 4365150"/>
                <a:gd name="connsiteY7" fmla="*/ 948359 h 1600532"/>
                <a:gd name="connsiteX8" fmla="*/ 3402404 w 4365150"/>
                <a:gd name="connsiteY8" fmla="*/ 1253953 h 1600532"/>
                <a:gd name="connsiteX9" fmla="*/ 3691890 w 4365150"/>
                <a:gd name="connsiteY9" fmla="*/ 1599869 h 1600532"/>
                <a:gd name="connsiteX10" fmla="*/ 4011930 w 4365150"/>
                <a:gd name="connsiteY10" fmla="*/ 1302688 h 1600532"/>
                <a:gd name="connsiteX11" fmla="*/ 4365150 w 4365150"/>
                <a:gd name="connsiteY11" fmla="*/ 841322 h 1600532"/>
                <a:gd name="connsiteX0" fmla="*/ 0 w 4365150"/>
                <a:gd name="connsiteY0" fmla="*/ 893893 h 1686172"/>
                <a:gd name="connsiteX1" fmla="*/ 902970 w 4365150"/>
                <a:gd name="connsiteY1" fmla="*/ 439638 h 1686172"/>
                <a:gd name="connsiteX2" fmla="*/ 1234440 w 4365150"/>
                <a:gd name="connsiteY2" fmla="*/ 188179 h 1686172"/>
                <a:gd name="connsiteX3" fmla="*/ 1577340 w 4365150"/>
                <a:gd name="connsiteY3" fmla="*/ 336769 h 1686172"/>
                <a:gd name="connsiteX4" fmla="*/ 2103120 w 4365150"/>
                <a:gd name="connsiteY4" fmla="*/ 233899 h 1686172"/>
                <a:gd name="connsiteX5" fmla="*/ 2388870 w 4365150"/>
                <a:gd name="connsiteY5" fmla="*/ 679669 h 1686172"/>
                <a:gd name="connsiteX6" fmla="*/ 2708910 w 4365150"/>
                <a:gd name="connsiteY6" fmla="*/ 953989 h 1686172"/>
                <a:gd name="connsiteX7" fmla="*/ 3086100 w 4365150"/>
                <a:gd name="connsiteY7" fmla="*/ 1033999 h 1686172"/>
                <a:gd name="connsiteX8" fmla="*/ 3402404 w 4365150"/>
                <a:gd name="connsiteY8" fmla="*/ 1339593 h 1686172"/>
                <a:gd name="connsiteX9" fmla="*/ 3691890 w 4365150"/>
                <a:gd name="connsiteY9" fmla="*/ 1685509 h 1686172"/>
                <a:gd name="connsiteX10" fmla="*/ 4011930 w 4365150"/>
                <a:gd name="connsiteY10" fmla="*/ 1388328 h 1686172"/>
                <a:gd name="connsiteX11" fmla="*/ 4365150 w 4365150"/>
                <a:gd name="connsiteY11" fmla="*/ 926962 h 1686172"/>
                <a:gd name="connsiteX0" fmla="*/ 0 w 4365150"/>
                <a:gd name="connsiteY0" fmla="*/ 808253 h 1600532"/>
                <a:gd name="connsiteX1" fmla="*/ 537210 w 4365150"/>
                <a:gd name="connsiteY1" fmla="*/ 308278 h 1600532"/>
                <a:gd name="connsiteX2" fmla="*/ 902970 w 4365150"/>
                <a:gd name="connsiteY2" fmla="*/ 353998 h 1600532"/>
                <a:gd name="connsiteX3" fmla="*/ 1234440 w 4365150"/>
                <a:gd name="connsiteY3" fmla="*/ 102539 h 1600532"/>
                <a:gd name="connsiteX4" fmla="*/ 1577340 w 4365150"/>
                <a:gd name="connsiteY4" fmla="*/ 251129 h 1600532"/>
                <a:gd name="connsiteX5" fmla="*/ 2103120 w 4365150"/>
                <a:gd name="connsiteY5" fmla="*/ 148259 h 1600532"/>
                <a:gd name="connsiteX6" fmla="*/ 2388870 w 4365150"/>
                <a:gd name="connsiteY6" fmla="*/ 594029 h 1600532"/>
                <a:gd name="connsiteX7" fmla="*/ 2708910 w 4365150"/>
                <a:gd name="connsiteY7" fmla="*/ 868349 h 1600532"/>
                <a:gd name="connsiteX8" fmla="*/ 3086100 w 4365150"/>
                <a:gd name="connsiteY8" fmla="*/ 948359 h 1600532"/>
                <a:gd name="connsiteX9" fmla="*/ 3402404 w 4365150"/>
                <a:gd name="connsiteY9" fmla="*/ 1253953 h 1600532"/>
                <a:gd name="connsiteX10" fmla="*/ 3691890 w 4365150"/>
                <a:gd name="connsiteY10" fmla="*/ 1599869 h 1600532"/>
                <a:gd name="connsiteX11" fmla="*/ 4011930 w 4365150"/>
                <a:gd name="connsiteY11" fmla="*/ 1302688 h 1600532"/>
                <a:gd name="connsiteX12" fmla="*/ 4365150 w 4365150"/>
                <a:gd name="connsiteY12" fmla="*/ 841322 h 1600532"/>
                <a:gd name="connsiteX0" fmla="*/ 0 w 4365150"/>
                <a:gd name="connsiteY0" fmla="*/ 808253 h 1600532"/>
                <a:gd name="connsiteX1" fmla="*/ 537210 w 4365150"/>
                <a:gd name="connsiteY1" fmla="*/ 308278 h 1600532"/>
                <a:gd name="connsiteX2" fmla="*/ 902970 w 4365150"/>
                <a:gd name="connsiteY2" fmla="*/ 353998 h 1600532"/>
                <a:gd name="connsiteX3" fmla="*/ 1234440 w 4365150"/>
                <a:gd name="connsiteY3" fmla="*/ 102539 h 1600532"/>
                <a:gd name="connsiteX4" fmla="*/ 1577340 w 4365150"/>
                <a:gd name="connsiteY4" fmla="*/ 251129 h 1600532"/>
                <a:gd name="connsiteX5" fmla="*/ 2103120 w 4365150"/>
                <a:gd name="connsiteY5" fmla="*/ 148259 h 1600532"/>
                <a:gd name="connsiteX6" fmla="*/ 2388870 w 4365150"/>
                <a:gd name="connsiteY6" fmla="*/ 594029 h 1600532"/>
                <a:gd name="connsiteX7" fmla="*/ 2708910 w 4365150"/>
                <a:gd name="connsiteY7" fmla="*/ 868349 h 1600532"/>
                <a:gd name="connsiteX8" fmla="*/ 3086100 w 4365150"/>
                <a:gd name="connsiteY8" fmla="*/ 948359 h 1600532"/>
                <a:gd name="connsiteX9" fmla="*/ 3402404 w 4365150"/>
                <a:gd name="connsiteY9" fmla="*/ 1253953 h 1600532"/>
                <a:gd name="connsiteX10" fmla="*/ 3691890 w 4365150"/>
                <a:gd name="connsiteY10" fmla="*/ 1599869 h 1600532"/>
                <a:gd name="connsiteX11" fmla="*/ 4011930 w 4365150"/>
                <a:gd name="connsiteY11" fmla="*/ 1302688 h 1600532"/>
                <a:gd name="connsiteX12" fmla="*/ 4365150 w 4365150"/>
                <a:gd name="connsiteY12" fmla="*/ 841322 h 1600532"/>
                <a:gd name="connsiteX0" fmla="*/ 0 w 4365150"/>
                <a:gd name="connsiteY0" fmla="*/ 946650 h 1738929"/>
                <a:gd name="connsiteX1" fmla="*/ 537210 w 4365150"/>
                <a:gd name="connsiteY1" fmla="*/ 446675 h 1738929"/>
                <a:gd name="connsiteX2" fmla="*/ 902970 w 4365150"/>
                <a:gd name="connsiteY2" fmla="*/ 492395 h 1738929"/>
                <a:gd name="connsiteX3" fmla="*/ 1234440 w 4365150"/>
                <a:gd name="connsiteY3" fmla="*/ 240936 h 1738929"/>
                <a:gd name="connsiteX4" fmla="*/ 1577340 w 4365150"/>
                <a:gd name="connsiteY4" fmla="*/ 389526 h 1738929"/>
                <a:gd name="connsiteX5" fmla="*/ 2103120 w 4365150"/>
                <a:gd name="connsiteY5" fmla="*/ 286656 h 1738929"/>
                <a:gd name="connsiteX6" fmla="*/ 2388870 w 4365150"/>
                <a:gd name="connsiteY6" fmla="*/ 732426 h 1738929"/>
                <a:gd name="connsiteX7" fmla="*/ 2708910 w 4365150"/>
                <a:gd name="connsiteY7" fmla="*/ 1006746 h 1738929"/>
                <a:gd name="connsiteX8" fmla="*/ 3086100 w 4365150"/>
                <a:gd name="connsiteY8" fmla="*/ 1086756 h 1738929"/>
                <a:gd name="connsiteX9" fmla="*/ 3402404 w 4365150"/>
                <a:gd name="connsiteY9" fmla="*/ 1392350 h 1738929"/>
                <a:gd name="connsiteX10" fmla="*/ 3691890 w 4365150"/>
                <a:gd name="connsiteY10" fmla="*/ 1738266 h 1738929"/>
                <a:gd name="connsiteX11" fmla="*/ 4011930 w 4365150"/>
                <a:gd name="connsiteY11" fmla="*/ 1441085 h 1738929"/>
                <a:gd name="connsiteX12" fmla="*/ 4365150 w 4365150"/>
                <a:gd name="connsiteY12" fmla="*/ 979719 h 1738929"/>
                <a:gd name="connsiteX0" fmla="*/ 0 w 4365150"/>
                <a:gd name="connsiteY0" fmla="*/ 808253 h 1600532"/>
                <a:gd name="connsiteX1" fmla="*/ 182880 w 4365150"/>
                <a:gd name="connsiteY1" fmla="*/ 559739 h 1600532"/>
                <a:gd name="connsiteX2" fmla="*/ 537210 w 4365150"/>
                <a:gd name="connsiteY2" fmla="*/ 308278 h 1600532"/>
                <a:gd name="connsiteX3" fmla="*/ 902970 w 4365150"/>
                <a:gd name="connsiteY3" fmla="*/ 353998 h 1600532"/>
                <a:gd name="connsiteX4" fmla="*/ 1234440 w 4365150"/>
                <a:gd name="connsiteY4" fmla="*/ 102539 h 1600532"/>
                <a:gd name="connsiteX5" fmla="*/ 1577340 w 4365150"/>
                <a:gd name="connsiteY5" fmla="*/ 251129 h 1600532"/>
                <a:gd name="connsiteX6" fmla="*/ 2103120 w 4365150"/>
                <a:gd name="connsiteY6" fmla="*/ 148259 h 1600532"/>
                <a:gd name="connsiteX7" fmla="*/ 2388870 w 4365150"/>
                <a:gd name="connsiteY7" fmla="*/ 594029 h 1600532"/>
                <a:gd name="connsiteX8" fmla="*/ 2708910 w 4365150"/>
                <a:gd name="connsiteY8" fmla="*/ 868349 h 1600532"/>
                <a:gd name="connsiteX9" fmla="*/ 3086100 w 4365150"/>
                <a:gd name="connsiteY9" fmla="*/ 948359 h 1600532"/>
                <a:gd name="connsiteX10" fmla="*/ 3402404 w 4365150"/>
                <a:gd name="connsiteY10" fmla="*/ 1253953 h 1600532"/>
                <a:gd name="connsiteX11" fmla="*/ 3691890 w 4365150"/>
                <a:gd name="connsiteY11" fmla="*/ 1599869 h 1600532"/>
                <a:gd name="connsiteX12" fmla="*/ 4011930 w 4365150"/>
                <a:gd name="connsiteY12" fmla="*/ 1302688 h 1600532"/>
                <a:gd name="connsiteX13" fmla="*/ 4365150 w 4365150"/>
                <a:gd name="connsiteY13" fmla="*/ 841322 h 1600532"/>
                <a:gd name="connsiteX0" fmla="*/ 0 w 4365150"/>
                <a:gd name="connsiteY0" fmla="*/ 808253 h 1768323"/>
                <a:gd name="connsiteX1" fmla="*/ 182880 w 4365150"/>
                <a:gd name="connsiteY1" fmla="*/ 559739 h 1768323"/>
                <a:gd name="connsiteX2" fmla="*/ 537210 w 4365150"/>
                <a:gd name="connsiteY2" fmla="*/ 308278 h 1768323"/>
                <a:gd name="connsiteX3" fmla="*/ 902970 w 4365150"/>
                <a:gd name="connsiteY3" fmla="*/ 353998 h 1768323"/>
                <a:gd name="connsiteX4" fmla="*/ 1234440 w 4365150"/>
                <a:gd name="connsiteY4" fmla="*/ 102539 h 1768323"/>
                <a:gd name="connsiteX5" fmla="*/ 1577340 w 4365150"/>
                <a:gd name="connsiteY5" fmla="*/ 251129 h 1768323"/>
                <a:gd name="connsiteX6" fmla="*/ 2103120 w 4365150"/>
                <a:gd name="connsiteY6" fmla="*/ 148259 h 1768323"/>
                <a:gd name="connsiteX7" fmla="*/ 2388870 w 4365150"/>
                <a:gd name="connsiteY7" fmla="*/ 594029 h 1768323"/>
                <a:gd name="connsiteX8" fmla="*/ 2708910 w 4365150"/>
                <a:gd name="connsiteY8" fmla="*/ 868349 h 1768323"/>
                <a:gd name="connsiteX9" fmla="*/ 3086100 w 4365150"/>
                <a:gd name="connsiteY9" fmla="*/ 948359 h 1768323"/>
                <a:gd name="connsiteX10" fmla="*/ 3402404 w 4365150"/>
                <a:gd name="connsiteY10" fmla="*/ 1253953 h 1768323"/>
                <a:gd name="connsiteX11" fmla="*/ 3691890 w 4365150"/>
                <a:gd name="connsiteY11" fmla="*/ 1599869 h 1768323"/>
                <a:gd name="connsiteX12" fmla="*/ 4011930 w 4365150"/>
                <a:gd name="connsiteY12" fmla="*/ 1302688 h 1768323"/>
                <a:gd name="connsiteX13" fmla="*/ 4365150 w 4365150"/>
                <a:gd name="connsiteY13" fmla="*/ 841322 h 1768323"/>
                <a:gd name="connsiteX0" fmla="*/ 0 w 4365150"/>
                <a:gd name="connsiteY0" fmla="*/ 886311 h 1846381"/>
                <a:gd name="connsiteX1" fmla="*/ 182880 w 4365150"/>
                <a:gd name="connsiteY1" fmla="*/ 637797 h 1846381"/>
                <a:gd name="connsiteX2" fmla="*/ 537210 w 4365150"/>
                <a:gd name="connsiteY2" fmla="*/ 386336 h 1846381"/>
                <a:gd name="connsiteX3" fmla="*/ 902970 w 4365150"/>
                <a:gd name="connsiteY3" fmla="*/ 432056 h 1846381"/>
                <a:gd name="connsiteX4" fmla="*/ 1234440 w 4365150"/>
                <a:gd name="connsiteY4" fmla="*/ 180597 h 1846381"/>
                <a:gd name="connsiteX5" fmla="*/ 1577340 w 4365150"/>
                <a:gd name="connsiteY5" fmla="*/ 329187 h 1846381"/>
                <a:gd name="connsiteX6" fmla="*/ 2103120 w 4365150"/>
                <a:gd name="connsiteY6" fmla="*/ 226317 h 1846381"/>
                <a:gd name="connsiteX7" fmla="*/ 2388870 w 4365150"/>
                <a:gd name="connsiteY7" fmla="*/ 672087 h 1846381"/>
                <a:gd name="connsiteX8" fmla="*/ 2708910 w 4365150"/>
                <a:gd name="connsiteY8" fmla="*/ 946407 h 1846381"/>
                <a:gd name="connsiteX9" fmla="*/ 3086100 w 4365150"/>
                <a:gd name="connsiteY9" fmla="*/ 1026417 h 1846381"/>
                <a:gd name="connsiteX10" fmla="*/ 3402404 w 4365150"/>
                <a:gd name="connsiteY10" fmla="*/ 1332011 h 1846381"/>
                <a:gd name="connsiteX11" fmla="*/ 3691890 w 4365150"/>
                <a:gd name="connsiteY11" fmla="*/ 1677927 h 1846381"/>
                <a:gd name="connsiteX12" fmla="*/ 4011930 w 4365150"/>
                <a:gd name="connsiteY12" fmla="*/ 1380746 h 1846381"/>
                <a:gd name="connsiteX13" fmla="*/ 4365150 w 4365150"/>
                <a:gd name="connsiteY13" fmla="*/ 919380 h 1846381"/>
                <a:gd name="connsiteX0" fmla="*/ 0 w 4365150"/>
                <a:gd name="connsiteY0" fmla="*/ 886311 h 1824179"/>
                <a:gd name="connsiteX1" fmla="*/ 182880 w 4365150"/>
                <a:gd name="connsiteY1" fmla="*/ 637797 h 1824179"/>
                <a:gd name="connsiteX2" fmla="*/ 537210 w 4365150"/>
                <a:gd name="connsiteY2" fmla="*/ 386336 h 1824179"/>
                <a:gd name="connsiteX3" fmla="*/ 902970 w 4365150"/>
                <a:gd name="connsiteY3" fmla="*/ 432056 h 1824179"/>
                <a:gd name="connsiteX4" fmla="*/ 1234440 w 4365150"/>
                <a:gd name="connsiteY4" fmla="*/ 180597 h 1824179"/>
                <a:gd name="connsiteX5" fmla="*/ 1577340 w 4365150"/>
                <a:gd name="connsiteY5" fmla="*/ 329187 h 1824179"/>
                <a:gd name="connsiteX6" fmla="*/ 2103120 w 4365150"/>
                <a:gd name="connsiteY6" fmla="*/ 226317 h 1824179"/>
                <a:gd name="connsiteX7" fmla="*/ 2388870 w 4365150"/>
                <a:gd name="connsiteY7" fmla="*/ 672087 h 1824179"/>
                <a:gd name="connsiteX8" fmla="*/ 2708910 w 4365150"/>
                <a:gd name="connsiteY8" fmla="*/ 946407 h 1824179"/>
                <a:gd name="connsiteX9" fmla="*/ 3086100 w 4365150"/>
                <a:gd name="connsiteY9" fmla="*/ 1026417 h 1824179"/>
                <a:gd name="connsiteX10" fmla="*/ 3402404 w 4365150"/>
                <a:gd name="connsiteY10" fmla="*/ 1332011 h 1824179"/>
                <a:gd name="connsiteX11" fmla="*/ 3691890 w 4365150"/>
                <a:gd name="connsiteY11" fmla="*/ 1677927 h 1824179"/>
                <a:gd name="connsiteX12" fmla="*/ 4011930 w 4365150"/>
                <a:gd name="connsiteY12" fmla="*/ 1380746 h 1824179"/>
                <a:gd name="connsiteX13" fmla="*/ 4365150 w 4365150"/>
                <a:gd name="connsiteY13" fmla="*/ 919380 h 1824179"/>
                <a:gd name="connsiteX0" fmla="*/ 0 w 4365150"/>
                <a:gd name="connsiteY0" fmla="*/ 886311 h 2173175"/>
                <a:gd name="connsiteX1" fmla="*/ 182880 w 4365150"/>
                <a:gd name="connsiteY1" fmla="*/ 637797 h 2173175"/>
                <a:gd name="connsiteX2" fmla="*/ 537210 w 4365150"/>
                <a:gd name="connsiteY2" fmla="*/ 386336 h 2173175"/>
                <a:gd name="connsiteX3" fmla="*/ 902970 w 4365150"/>
                <a:gd name="connsiteY3" fmla="*/ 432056 h 2173175"/>
                <a:gd name="connsiteX4" fmla="*/ 1234440 w 4365150"/>
                <a:gd name="connsiteY4" fmla="*/ 180597 h 2173175"/>
                <a:gd name="connsiteX5" fmla="*/ 1577340 w 4365150"/>
                <a:gd name="connsiteY5" fmla="*/ 329187 h 2173175"/>
                <a:gd name="connsiteX6" fmla="*/ 2103120 w 4365150"/>
                <a:gd name="connsiteY6" fmla="*/ 226317 h 2173175"/>
                <a:gd name="connsiteX7" fmla="*/ 2388870 w 4365150"/>
                <a:gd name="connsiteY7" fmla="*/ 672087 h 2173175"/>
                <a:gd name="connsiteX8" fmla="*/ 2708910 w 4365150"/>
                <a:gd name="connsiteY8" fmla="*/ 946407 h 2173175"/>
                <a:gd name="connsiteX9" fmla="*/ 3086100 w 4365150"/>
                <a:gd name="connsiteY9" fmla="*/ 1026417 h 2173175"/>
                <a:gd name="connsiteX10" fmla="*/ 3402404 w 4365150"/>
                <a:gd name="connsiteY10" fmla="*/ 1332011 h 2173175"/>
                <a:gd name="connsiteX11" fmla="*/ 3691890 w 4365150"/>
                <a:gd name="connsiteY11" fmla="*/ 1677927 h 2173175"/>
                <a:gd name="connsiteX12" fmla="*/ 4011930 w 4365150"/>
                <a:gd name="connsiteY12" fmla="*/ 1380746 h 2173175"/>
                <a:gd name="connsiteX13" fmla="*/ 4365150 w 4365150"/>
                <a:gd name="connsiteY13" fmla="*/ 919380 h 2173175"/>
                <a:gd name="connsiteX0" fmla="*/ 0 w 4365150"/>
                <a:gd name="connsiteY0" fmla="*/ 886311 h 2173175"/>
                <a:gd name="connsiteX1" fmla="*/ 182880 w 4365150"/>
                <a:gd name="connsiteY1" fmla="*/ 637797 h 2173175"/>
                <a:gd name="connsiteX2" fmla="*/ 537210 w 4365150"/>
                <a:gd name="connsiteY2" fmla="*/ 386336 h 2173175"/>
                <a:gd name="connsiteX3" fmla="*/ 902970 w 4365150"/>
                <a:gd name="connsiteY3" fmla="*/ 432056 h 2173175"/>
                <a:gd name="connsiteX4" fmla="*/ 1234440 w 4365150"/>
                <a:gd name="connsiteY4" fmla="*/ 180597 h 2173175"/>
                <a:gd name="connsiteX5" fmla="*/ 1577340 w 4365150"/>
                <a:gd name="connsiteY5" fmla="*/ 329187 h 2173175"/>
                <a:gd name="connsiteX6" fmla="*/ 2103120 w 4365150"/>
                <a:gd name="connsiteY6" fmla="*/ 226317 h 2173175"/>
                <a:gd name="connsiteX7" fmla="*/ 2388870 w 4365150"/>
                <a:gd name="connsiteY7" fmla="*/ 672087 h 2173175"/>
                <a:gd name="connsiteX8" fmla="*/ 2708910 w 4365150"/>
                <a:gd name="connsiteY8" fmla="*/ 946407 h 2173175"/>
                <a:gd name="connsiteX9" fmla="*/ 3086100 w 4365150"/>
                <a:gd name="connsiteY9" fmla="*/ 1026417 h 2173175"/>
                <a:gd name="connsiteX10" fmla="*/ 3402404 w 4365150"/>
                <a:gd name="connsiteY10" fmla="*/ 1332011 h 2173175"/>
                <a:gd name="connsiteX11" fmla="*/ 3691890 w 4365150"/>
                <a:gd name="connsiteY11" fmla="*/ 1677927 h 2173175"/>
                <a:gd name="connsiteX12" fmla="*/ 4011930 w 4365150"/>
                <a:gd name="connsiteY12" fmla="*/ 1380746 h 2173175"/>
                <a:gd name="connsiteX13" fmla="*/ 4365150 w 4365150"/>
                <a:gd name="connsiteY13" fmla="*/ 919380 h 2173175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  <a:gd name="connsiteX0" fmla="*/ 0 w 4365150"/>
                <a:gd name="connsiteY0" fmla="*/ 1446983 h 2733847"/>
                <a:gd name="connsiteX1" fmla="*/ 182880 w 4365150"/>
                <a:gd name="connsiteY1" fmla="*/ 1198469 h 2733847"/>
                <a:gd name="connsiteX2" fmla="*/ 537210 w 4365150"/>
                <a:gd name="connsiteY2" fmla="*/ 947008 h 2733847"/>
                <a:gd name="connsiteX3" fmla="*/ 902970 w 4365150"/>
                <a:gd name="connsiteY3" fmla="*/ 992728 h 2733847"/>
                <a:gd name="connsiteX4" fmla="*/ 1234440 w 4365150"/>
                <a:gd name="connsiteY4" fmla="*/ 741269 h 2733847"/>
                <a:gd name="connsiteX5" fmla="*/ 1577340 w 4365150"/>
                <a:gd name="connsiteY5" fmla="*/ 889859 h 2733847"/>
                <a:gd name="connsiteX6" fmla="*/ 2103120 w 4365150"/>
                <a:gd name="connsiteY6" fmla="*/ 786989 h 2733847"/>
                <a:gd name="connsiteX7" fmla="*/ 2388870 w 4365150"/>
                <a:gd name="connsiteY7" fmla="*/ 1232759 h 2733847"/>
                <a:gd name="connsiteX8" fmla="*/ 2708910 w 4365150"/>
                <a:gd name="connsiteY8" fmla="*/ 1507079 h 2733847"/>
                <a:gd name="connsiteX9" fmla="*/ 3086100 w 4365150"/>
                <a:gd name="connsiteY9" fmla="*/ 1587089 h 2733847"/>
                <a:gd name="connsiteX10" fmla="*/ 3402404 w 4365150"/>
                <a:gd name="connsiteY10" fmla="*/ 1892683 h 2733847"/>
                <a:gd name="connsiteX11" fmla="*/ 3691890 w 4365150"/>
                <a:gd name="connsiteY11" fmla="*/ 2238599 h 2733847"/>
                <a:gd name="connsiteX12" fmla="*/ 4011930 w 4365150"/>
                <a:gd name="connsiteY12" fmla="*/ 1941418 h 2733847"/>
                <a:gd name="connsiteX13" fmla="*/ 4365150 w 4365150"/>
                <a:gd name="connsiteY13" fmla="*/ 1480052 h 273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150" h="2733847">
                  <a:moveTo>
                    <a:pt x="0" y="1446983"/>
                  </a:moveTo>
                  <a:cubicBezTo>
                    <a:pt x="99060" y="2680009"/>
                    <a:pt x="127635" y="2196198"/>
                    <a:pt x="182880" y="1198469"/>
                  </a:cubicBezTo>
                  <a:cubicBezTo>
                    <a:pt x="238125" y="200740"/>
                    <a:pt x="337185" y="2158588"/>
                    <a:pt x="537210" y="947008"/>
                  </a:cubicBezTo>
                  <a:cubicBezTo>
                    <a:pt x="737235" y="-264572"/>
                    <a:pt x="866775" y="21178"/>
                    <a:pt x="902970" y="992728"/>
                  </a:cubicBezTo>
                  <a:cubicBezTo>
                    <a:pt x="939165" y="1964278"/>
                    <a:pt x="1099185" y="1958564"/>
                    <a:pt x="1234440" y="741269"/>
                  </a:cubicBezTo>
                  <a:cubicBezTo>
                    <a:pt x="1369695" y="-476026"/>
                    <a:pt x="1489710" y="47849"/>
                    <a:pt x="1577340" y="889859"/>
                  </a:cubicBezTo>
                  <a:cubicBezTo>
                    <a:pt x="1664970" y="1731869"/>
                    <a:pt x="1956435" y="2112869"/>
                    <a:pt x="2103120" y="786989"/>
                  </a:cubicBezTo>
                  <a:cubicBezTo>
                    <a:pt x="2249805" y="-538891"/>
                    <a:pt x="2345055" y="-53116"/>
                    <a:pt x="2388870" y="1232759"/>
                  </a:cubicBezTo>
                  <a:cubicBezTo>
                    <a:pt x="2432685" y="2518634"/>
                    <a:pt x="2569845" y="2385284"/>
                    <a:pt x="2708910" y="1507079"/>
                  </a:cubicBezTo>
                  <a:cubicBezTo>
                    <a:pt x="2847975" y="628874"/>
                    <a:pt x="2993378" y="-123098"/>
                    <a:pt x="3086100" y="1587089"/>
                  </a:cubicBezTo>
                  <a:cubicBezTo>
                    <a:pt x="3178822" y="3297276"/>
                    <a:pt x="3290009" y="1041148"/>
                    <a:pt x="3402404" y="1892683"/>
                  </a:cubicBezTo>
                  <a:cubicBezTo>
                    <a:pt x="3514799" y="2744218"/>
                    <a:pt x="3613162" y="3099156"/>
                    <a:pt x="3691890" y="2238599"/>
                  </a:cubicBezTo>
                  <a:cubicBezTo>
                    <a:pt x="3770618" y="1378042"/>
                    <a:pt x="3934010" y="2182142"/>
                    <a:pt x="4011930" y="1941418"/>
                  </a:cubicBezTo>
                  <a:cubicBezTo>
                    <a:pt x="4089850" y="1700694"/>
                    <a:pt x="4161500" y="-119454"/>
                    <a:pt x="4365150" y="148005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270747" y="3590181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94647" y="384449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375647" y="48312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985247" y="474365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9290047" y="410641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584947" y="395016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243522" y="418261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918447" y="45264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698014" y="3789254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6927847" y="45264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022847" y="43740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5860094" y="392069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6436357" y="4412189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5527672" y="418261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516367" y="3628281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9518647" y="38025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8680447" y="42597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8832847" y="38787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6824977" y="320999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6851647" y="355208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537447" y="31833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8337547" y="415213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727947" y="356351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299447" y="378925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8821417" y="366161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689847" y="33357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202994" y="31071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699247" y="295376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8223247" y="333465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035354" y="31071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451472" y="33453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126794" y="352541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8947147" y="42978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175247" y="383211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9065257" y="363209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137149" y="362351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080247" y="30309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493382" y="30309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103934" y="277850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927847" y="278231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7579357" y="382830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9522457" y="34215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7674607" y="286613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8710927" y="321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904987" y="371585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8261347" y="306902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8474707" y="358541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2994" y="294233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8985247" y="395879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8916667" y="344921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29550" y="3593778"/>
            <a:ext cx="70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850517" y="163009"/>
            <a:ext cx="70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541848" y="1766454"/>
            <a:ext cx="90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 in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b="1" dirty="0" smtClean="0"/>
              <a:t>Some examples of </a:t>
            </a:r>
            <a:r>
              <a:rPr lang="en-US" b="1" dirty="0" smtClean="0"/>
              <a:t>classifiers</a:t>
            </a:r>
          </a:p>
          <a:p>
            <a:pPr lvl="1"/>
            <a:r>
              <a:rPr lang="en-US" b="1" dirty="0"/>
              <a:t>Probability Basics</a:t>
            </a:r>
          </a:p>
          <a:p>
            <a:pPr lvl="1"/>
            <a:r>
              <a:rPr lang="en-US" dirty="0"/>
              <a:t>Bayes Classifier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8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Definition of Probability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467600" cy="4302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Experiment</a:t>
            </a:r>
            <a:r>
              <a:rPr lang="en-US" altLang="zh-CN" sz="2400" dirty="0">
                <a:ea typeface="宋体" charset="0"/>
                <a:cs typeface="宋体" charset="0"/>
              </a:rPr>
              <a:t>: toss a coin twice</a:t>
            </a: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Sample space</a:t>
            </a:r>
            <a:r>
              <a:rPr lang="en-US" altLang="zh-CN" sz="2400" dirty="0">
                <a:ea typeface="宋体" charset="0"/>
                <a:cs typeface="宋体" charset="0"/>
              </a:rPr>
              <a:t>: possible outcomes of an experiment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</a:rPr>
              <a:t>S = {HH, HT, TH, TT}</a:t>
            </a: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Event</a:t>
            </a:r>
            <a:r>
              <a:rPr lang="en-US" altLang="zh-CN" sz="2400" dirty="0">
                <a:ea typeface="宋体" charset="0"/>
                <a:cs typeface="宋体" charset="0"/>
              </a:rPr>
              <a:t>: a subset of possible outcomes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</a:rPr>
              <a:t>A={HH}, B={HT, TH</a:t>
            </a:r>
            <a:r>
              <a:rPr lang="en-US" altLang="zh-CN" sz="2000" dirty="0" smtClean="0">
                <a:ea typeface="宋体" charset="0"/>
                <a:cs typeface="宋体" charset="0"/>
              </a:rPr>
              <a:t>}, C={TT}</a:t>
            </a:r>
            <a:endParaRPr lang="en-US" altLang="zh-CN" sz="2000" dirty="0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Probability of an event </a:t>
            </a:r>
            <a:r>
              <a:rPr lang="en-US" altLang="zh-CN" sz="2400" dirty="0">
                <a:ea typeface="宋体" charset="0"/>
                <a:cs typeface="宋体" charset="0"/>
              </a:rPr>
              <a:t>: an number assigned to an event </a:t>
            </a:r>
            <a:r>
              <a:rPr lang="en-US" altLang="zh-CN" sz="2400" dirty="0" err="1">
                <a:ea typeface="宋体" charset="0"/>
                <a:cs typeface="宋体" charset="0"/>
              </a:rPr>
              <a:t>Pr</a:t>
            </a:r>
            <a:r>
              <a:rPr lang="en-US" altLang="zh-CN" sz="2400" dirty="0">
                <a:ea typeface="宋体" charset="0"/>
                <a:cs typeface="宋体" charset="0"/>
              </a:rPr>
              <a:t>(A)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</a:rPr>
              <a:t>Axiom 1: </a:t>
            </a:r>
            <a:r>
              <a:rPr lang="en-US" altLang="zh-CN" sz="2000" dirty="0" err="1">
                <a:ea typeface="宋体" charset="0"/>
                <a:cs typeface="宋体" charset="0"/>
              </a:rPr>
              <a:t>Pr</a:t>
            </a:r>
            <a:r>
              <a:rPr lang="en-US" altLang="zh-CN" sz="2000" dirty="0">
                <a:ea typeface="宋体" charset="0"/>
                <a:cs typeface="宋体" charset="0"/>
              </a:rPr>
              <a:t>(A) 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 0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Axiom 2: </a:t>
            </a:r>
            <a:r>
              <a:rPr lang="en-US" altLang="zh-CN" sz="2000" dirty="0" err="1">
                <a:ea typeface="宋体" charset="0"/>
                <a:cs typeface="宋体" charset="0"/>
                <a:sym typeface="Symbol" charset="0"/>
              </a:rPr>
              <a:t>Pr</a:t>
            </a: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(S) = 1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  <a:sym typeface="Symbol" charset="0"/>
              </a:rPr>
              <a:t>Axiom 3: For every sequence of disjoint events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zh-CN" sz="2000" dirty="0">
              <a:ea typeface="宋体" charset="0"/>
              <a:cs typeface="宋体" charset="0"/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zh-CN" altLang="en-US" sz="2000" dirty="0">
              <a:ea typeface="宋体" charset="0"/>
              <a:cs typeface="宋体" charset="0"/>
            </a:endParaRP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5591544"/>
              </p:ext>
            </p:extLst>
          </p:nvPr>
        </p:nvGraphicFramePr>
        <p:xfrm>
          <a:off x="2648370" y="5624064"/>
          <a:ext cx="1981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3" imgW="1180800" imgH="228600" progId="Equation.BREE4">
                  <p:embed/>
                </p:oleObj>
              </mc:Choice>
              <mc:Fallback>
                <p:oleObj name="Equation" r:id="rId3" imgW="1180800" imgH="228600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370" y="5624064"/>
                        <a:ext cx="19812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Definition of Probability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467600" cy="4302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Experiment</a:t>
            </a:r>
            <a:r>
              <a:rPr lang="en-US" altLang="zh-CN" sz="2400" dirty="0">
                <a:ea typeface="宋体" charset="0"/>
                <a:cs typeface="宋体" charset="0"/>
              </a:rPr>
              <a:t>: toss a coin twice</a:t>
            </a: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Sample space</a:t>
            </a:r>
            <a:r>
              <a:rPr lang="en-US" altLang="zh-CN" sz="2400" dirty="0">
                <a:ea typeface="宋体" charset="0"/>
                <a:cs typeface="宋体" charset="0"/>
              </a:rPr>
              <a:t>: possible outcomes of an experiment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</a:rPr>
              <a:t>S = {HH, HT, TH, TT}</a:t>
            </a: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宋体" charset="0"/>
                <a:cs typeface="宋体" charset="0"/>
              </a:rPr>
              <a:t>Event</a:t>
            </a:r>
            <a:r>
              <a:rPr lang="en-US" altLang="zh-CN" sz="2400" dirty="0">
                <a:ea typeface="宋体" charset="0"/>
                <a:cs typeface="宋体" charset="0"/>
              </a:rPr>
              <a:t>: a subset of possible outcomes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0"/>
                <a:cs typeface="宋体" charset="0"/>
              </a:rPr>
              <a:t>A={HH}, B={HT, TH</a:t>
            </a:r>
            <a:r>
              <a:rPr lang="en-US" altLang="zh-CN" sz="2000" dirty="0" smtClean="0">
                <a:ea typeface="宋体" charset="0"/>
                <a:cs typeface="宋体" charset="0"/>
              </a:rPr>
              <a:t>}, C={TT}</a:t>
            </a:r>
            <a:endParaRPr lang="en-US" altLang="zh-CN" sz="2000" dirty="0">
              <a:ea typeface="宋体" charset="0"/>
              <a:cs typeface="宋体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zh-CN" sz="2000" dirty="0" smtClean="0">
              <a:ea typeface="宋体" charset="0"/>
              <a:cs typeface="宋体" charset="0"/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Assuming coin is fair,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P(A) = ¼ P(B) = ½ P(C) = ¼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zh-CN" sz="2000" dirty="0" smtClean="0">
              <a:ea typeface="宋体" charset="0"/>
              <a:cs typeface="宋体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What is the probability that we get at least one head?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P({HH, HT, TH}) = ¾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zh-CN" sz="2000" dirty="0" smtClean="0">
              <a:ea typeface="宋体" charset="0"/>
              <a:cs typeface="宋体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zh-CN" altLang="en-US" sz="200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</a:t>
            </a:r>
            <a:r>
              <a:rPr lang="en-US" dirty="0"/>
              <a:t>Learning –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 </a:t>
            </a:r>
            <a:r>
              <a:rPr lang="en-US" i="1" dirty="0" smtClean="0"/>
              <a:t>classification algorithm </a:t>
            </a:r>
            <a:r>
              <a:rPr lang="en-US" dirty="0" smtClean="0"/>
              <a:t>takes as input some examples and their values (</a:t>
            </a:r>
            <a:r>
              <a:rPr lang="en-US" b="1" dirty="0" smtClean="0"/>
              <a:t>labels</a:t>
            </a:r>
            <a:r>
              <a:rPr lang="en-US" dirty="0" smtClean="0"/>
              <a:t>), and, using these examples, is able to predict the values of new data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r>
              <a:rPr lang="en-US" dirty="0"/>
              <a:t>Email: Spam / Not Spam?</a:t>
            </a:r>
          </a:p>
          <a:p>
            <a:r>
              <a:rPr lang="en-US" dirty="0"/>
              <a:t>Online transactions: Fraudulent (Yes/No)?</a:t>
            </a:r>
          </a:p>
          <a:p>
            <a:r>
              <a:rPr lang="en-US" dirty="0"/>
              <a:t>Tumor: Malignant/Benign?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Joint Probability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53400" cy="4302125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For events A and B, </a:t>
            </a:r>
            <a:r>
              <a:rPr lang="en-US" altLang="zh-CN" b="1" dirty="0">
                <a:ea typeface="宋体" charset="0"/>
                <a:cs typeface="宋体" charset="0"/>
              </a:rPr>
              <a:t>joint probability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dirty="0" err="1">
                <a:ea typeface="宋体" charset="0"/>
                <a:cs typeface="宋体" charset="0"/>
              </a:rPr>
              <a:t>Pr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dirty="0" smtClean="0">
                <a:ea typeface="宋体" charset="0"/>
                <a:cs typeface="宋体" charset="0"/>
              </a:rPr>
              <a:t>A</a:t>
            </a:r>
            <a:r>
              <a:rPr lang="en-US" b="1" dirty="0"/>
              <a:t>∩</a:t>
            </a:r>
            <a:r>
              <a:rPr lang="en-US" altLang="zh-CN" dirty="0" smtClean="0">
                <a:ea typeface="宋体" charset="0"/>
                <a:cs typeface="宋体" charset="0"/>
              </a:rPr>
              <a:t>B</a:t>
            </a:r>
            <a:r>
              <a:rPr lang="en-US" altLang="zh-CN" dirty="0">
                <a:ea typeface="宋体" charset="0"/>
                <a:cs typeface="宋体" charset="0"/>
              </a:rPr>
              <a:t>) stands for the probability that both events happen.</a:t>
            </a:r>
          </a:p>
          <a:p>
            <a:r>
              <a:rPr lang="en-US" altLang="zh-CN" sz="2800" dirty="0">
                <a:ea typeface="宋体" charset="0"/>
                <a:cs typeface="宋体" charset="0"/>
              </a:rPr>
              <a:t>Example: A={HH}, B={HT, TH}, what is the joint probability </a:t>
            </a:r>
            <a:r>
              <a:rPr lang="en-US" altLang="zh-CN" sz="2800" dirty="0" err="1">
                <a:ea typeface="宋体" charset="0"/>
                <a:cs typeface="宋体" charset="0"/>
              </a:rPr>
              <a:t>Pr</a:t>
            </a:r>
            <a:r>
              <a:rPr lang="en-US" altLang="zh-CN" sz="2800" dirty="0">
                <a:ea typeface="宋体" charset="0"/>
                <a:cs typeface="宋体" charset="0"/>
              </a:rPr>
              <a:t>(</a:t>
            </a:r>
            <a:r>
              <a:rPr lang="en-US" altLang="zh-CN" sz="2800" dirty="0" smtClean="0">
                <a:ea typeface="宋体" charset="0"/>
                <a:cs typeface="宋体" charset="0"/>
              </a:rPr>
              <a:t>A</a:t>
            </a:r>
            <a:r>
              <a:rPr lang="en-US" sz="2800" b="1" dirty="0"/>
              <a:t>∩</a:t>
            </a:r>
            <a:r>
              <a:rPr lang="en-US" altLang="zh-CN" sz="2800" dirty="0" smtClean="0">
                <a:ea typeface="宋体" charset="0"/>
                <a:cs typeface="宋体" charset="0"/>
              </a:rPr>
              <a:t>B</a:t>
            </a:r>
            <a:r>
              <a:rPr lang="en-US" altLang="zh-CN" sz="2800" dirty="0">
                <a:ea typeface="宋体" charset="0"/>
                <a:cs typeface="宋体" charset="0"/>
              </a:rPr>
              <a:t>)</a:t>
            </a:r>
            <a:r>
              <a:rPr lang="en-US" altLang="zh-CN" sz="2800" dirty="0" smtClean="0">
                <a:ea typeface="宋体" charset="0"/>
                <a:cs typeface="宋体" charset="0"/>
              </a:rPr>
              <a:t>?</a:t>
            </a:r>
          </a:p>
          <a:p>
            <a:r>
              <a:rPr lang="en-US" altLang="zh-CN" sz="2800" dirty="0" smtClean="0">
                <a:ea typeface="宋体" charset="0"/>
                <a:cs typeface="宋体" charset="0"/>
              </a:rPr>
              <a:t>P(A</a:t>
            </a:r>
            <a:r>
              <a:rPr lang="en-US" sz="2800" b="1" dirty="0" smtClean="0"/>
              <a:t>∩</a:t>
            </a:r>
            <a:r>
              <a:rPr lang="en-US" sz="2800" dirty="0" smtClean="0"/>
              <a:t>B</a:t>
            </a:r>
            <a:r>
              <a:rPr lang="en-US" altLang="zh-CN" sz="2800" dirty="0" smtClean="0">
                <a:ea typeface="宋体" charset="0"/>
                <a:cs typeface="宋体" charset="0"/>
              </a:rPr>
              <a:t>) = 0</a:t>
            </a:r>
          </a:p>
          <a:p>
            <a:r>
              <a:rPr lang="en-US" altLang="zh-CN" sz="2800" dirty="0" smtClean="0">
                <a:ea typeface="宋体" charset="0"/>
                <a:cs typeface="宋体" charset="0"/>
              </a:rPr>
              <a:t>P(A U B) = P(A) + P(B) – </a:t>
            </a:r>
            <a:r>
              <a:rPr lang="en-US" altLang="zh-CN" sz="2800" dirty="0">
                <a:ea typeface="宋体" charset="0"/>
                <a:cs typeface="宋体" charset="0"/>
              </a:rPr>
              <a:t>P(A</a:t>
            </a:r>
            <a:r>
              <a:rPr lang="en-US" sz="2800" b="1" dirty="0"/>
              <a:t>∩</a:t>
            </a:r>
            <a:r>
              <a:rPr lang="en-US" sz="2800" dirty="0"/>
              <a:t>B</a:t>
            </a:r>
            <a:r>
              <a:rPr lang="en-US" altLang="zh-CN" sz="2800" dirty="0" smtClean="0">
                <a:ea typeface="宋体" charset="0"/>
                <a:cs typeface="宋体" charset="0"/>
              </a:rPr>
              <a:t>)</a:t>
            </a:r>
            <a:endParaRPr lang="en-US" altLang="zh-CN" sz="2800" dirty="0">
              <a:ea typeface="宋体" charset="0"/>
              <a:cs typeface="宋体" charset="0"/>
            </a:endParaRPr>
          </a:p>
          <a:p>
            <a:endParaRPr lang="zh-CN" altLang="en-US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Joint Probability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53400" cy="43021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sz="3000" b="1" i="1" dirty="0">
                <a:ea typeface="宋体" charset="0"/>
                <a:cs typeface="宋体" charset="0"/>
              </a:rPr>
              <a:t>Experiment</a:t>
            </a:r>
            <a:r>
              <a:rPr lang="en-US" altLang="zh-CN" sz="3000" dirty="0">
                <a:ea typeface="宋体" charset="0"/>
                <a:cs typeface="宋体" charset="0"/>
              </a:rPr>
              <a:t>: toss a coin twice</a:t>
            </a:r>
          </a:p>
          <a:p>
            <a:pPr>
              <a:lnSpc>
                <a:spcPct val="90000"/>
              </a:lnSpc>
            </a:pPr>
            <a:r>
              <a:rPr lang="en-US" altLang="zh-CN" sz="3000" b="1" i="1" dirty="0">
                <a:ea typeface="宋体" charset="0"/>
                <a:cs typeface="宋体" charset="0"/>
              </a:rPr>
              <a:t>Sample space</a:t>
            </a:r>
            <a:r>
              <a:rPr lang="en-US" altLang="zh-CN" sz="3000" dirty="0">
                <a:ea typeface="宋体" charset="0"/>
                <a:cs typeface="宋体" charset="0"/>
              </a:rPr>
              <a:t>: possible outcomes of an experiment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>
                <a:ea typeface="宋体" charset="0"/>
                <a:cs typeface="宋体" charset="0"/>
              </a:rPr>
              <a:t>S = {HH, HT, TH, TT}</a:t>
            </a:r>
          </a:p>
          <a:p>
            <a:pPr>
              <a:lnSpc>
                <a:spcPct val="90000"/>
              </a:lnSpc>
            </a:pPr>
            <a:r>
              <a:rPr lang="en-US" altLang="zh-CN" sz="3000" b="1" i="1" dirty="0">
                <a:ea typeface="宋体" charset="0"/>
                <a:cs typeface="宋体" charset="0"/>
              </a:rPr>
              <a:t>Event</a:t>
            </a:r>
            <a:r>
              <a:rPr lang="en-US" altLang="zh-CN" sz="3000" dirty="0">
                <a:ea typeface="宋体" charset="0"/>
                <a:cs typeface="宋体" charset="0"/>
              </a:rPr>
              <a:t>: a subset of possible outcomes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>
                <a:ea typeface="宋体" charset="0"/>
                <a:cs typeface="宋体" charset="0"/>
              </a:rPr>
              <a:t>A={HH}, B={HT, TH}, C={TT</a:t>
            </a:r>
            <a:r>
              <a:rPr lang="en-US" altLang="zh-CN" sz="2600" dirty="0" smtClean="0">
                <a:ea typeface="宋体" charset="0"/>
                <a:cs typeface="宋体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altLang="zh-CN" sz="2600" dirty="0">
              <a:ea typeface="宋体" charset="0"/>
              <a:cs typeface="宋体" charset="0"/>
            </a:endParaRPr>
          </a:p>
          <a:p>
            <a:r>
              <a:rPr lang="en-US" altLang="zh-CN" sz="2800" dirty="0" smtClean="0">
                <a:ea typeface="宋体" charset="0"/>
                <a:cs typeface="宋体" charset="0"/>
              </a:rPr>
              <a:t>P(A</a:t>
            </a:r>
            <a:r>
              <a:rPr lang="en-US" sz="2800" b="1" dirty="0" smtClean="0"/>
              <a:t>∩</a:t>
            </a:r>
            <a:r>
              <a:rPr lang="en-US" sz="2800" dirty="0" smtClean="0"/>
              <a:t>B</a:t>
            </a:r>
            <a:r>
              <a:rPr lang="en-US" altLang="zh-CN" sz="2800" dirty="0" smtClean="0">
                <a:ea typeface="宋体" charset="0"/>
                <a:cs typeface="宋体" charset="0"/>
              </a:rPr>
              <a:t>) = 0</a:t>
            </a:r>
          </a:p>
          <a:p>
            <a:r>
              <a:rPr lang="en-US" altLang="zh-CN" sz="2800" dirty="0" smtClean="0">
                <a:ea typeface="宋体" charset="0"/>
                <a:cs typeface="宋体" charset="0"/>
              </a:rPr>
              <a:t>P(A U B) = P(A) + P(B) – </a:t>
            </a:r>
            <a:r>
              <a:rPr lang="en-US" altLang="zh-CN" sz="2800" dirty="0">
                <a:ea typeface="宋体" charset="0"/>
                <a:cs typeface="宋体" charset="0"/>
              </a:rPr>
              <a:t>P(A</a:t>
            </a:r>
            <a:r>
              <a:rPr lang="en-US" sz="2800" b="1" dirty="0"/>
              <a:t>∩</a:t>
            </a:r>
            <a:r>
              <a:rPr lang="en-US" sz="2800" dirty="0"/>
              <a:t>B</a:t>
            </a:r>
            <a:r>
              <a:rPr lang="en-US" altLang="zh-CN" sz="2800" dirty="0" smtClean="0">
                <a:ea typeface="宋体" charset="0"/>
                <a:cs typeface="宋体" charset="0"/>
              </a:rPr>
              <a:t>)</a:t>
            </a:r>
            <a:endParaRPr lang="en-US" altLang="zh-CN" sz="2800" dirty="0">
              <a:ea typeface="宋体" charset="0"/>
              <a:cs typeface="宋体" charset="0"/>
            </a:endParaRPr>
          </a:p>
          <a:p>
            <a:endParaRPr lang="hr-HR" altLang="zh-CN" sz="2800" dirty="0" smtClean="0">
              <a:ea typeface="宋体" charset="0"/>
              <a:cs typeface="宋体" charset="0"/>
            </a:endParaRPr>
          </a:p>
          <a:p>
            <a:r>
              <a:rPr lang="hr-HR" altLang="zh-CN" sz="2800" dirty="0" smtClean="0">
                <a:ea typeface="宋体" charset="0"/>
                <a:cs typeface="宋体" charset="0"/>
              </a:rPr>
              <a:t>P({HH, HT, TH}) </a:t>
            </a:r>
          </a:p>
          <a:p>
            <a:pPr marL="0" indent="0">
              <a:buNone/>
            </a:pPr>
            <a:r>
              <a:rPr lang="hr-HR" altLang="zh-CN" sz="2800" dirty="0" smtClean="0">
                <a:ea typeface="宋体" charset="0"/>
                <a:cs typeface="宋体" charset="0"/>
              </a:rPr>
              <a:t>		= </a:t>
            </a:r>
            <a:r>
              <a:rPr lang="hr-HR" altLang="zh-CN" sz="2800" dirty="0">
                <a:ea typeface="宋体" charset="0"/>
                <a:cs typeface="宋体" charset="0"/>
              </a:rPr>
              <a:t>P({HH} U {HT, TH}) = P(A U B) = P(A)+P(B</a:t>
            </a:r>
            <a:r>
              <a:rPr lang="hr-HR" altLang="zh-CN" sz="2800" dirty="0" smtClean="0">
                <a:ea typeface="宋体" charset="0"/>
                <a:cs typeface="宋体" charset="0"/>
              </a:rPr>
              <a:t>)</a:t>
            </a:r>
            <a:r>
              <a:rPr lang="en-US" altLang="zh-CN" sz="2800" dirty="0">
                <a:ea typeface="宋体" charset="0"/>
                <a:cs typeface="宋体" charset="0"/>
              </a:rPr>
              <a:t> – P(A</a:t>
            </a:r>
            <a:r>
              <a:rPr lang="en-US" sz="2800" b="1" dirty="0"/>
              <a:t>∩</a:t>
            </a:r>
            <a:r>
              <a:rPr lang="en-US" sz="2800" dirty="0"/>
              <a:t>B</a:t>
            </a:r>
            <a:r>
              <a:rPr lang="en-US" altLang="zh-CN" sz="2800" dirty="0">
                <a:ea typeface="宋体" charset="0"/>
                <a:cs typeface="宋体" charset="0"/>
              </a:rPr>
              <a:t>)</a:t>
            </a:r>
            <a:r>
              <a:rPr lang="hr-HR" altLang="zh-CN" sz="2800" dirty="0" smtClean="0">
                <a:ea typeface="宋体" charset="0"/>
                <a:cs typeface="宋体" charset="0"/>
              </a:rPr>
              <a:t> </a:t>
            </a:r>
          </a:p>
          <a:p>
            <a:pPr marL="0" indent="0">
              <a:buNone/>
            </a:pPr>
            <a:r>
              <a:rPr lang="hr-HR" altLang="zh-CN" sz="2800" dirty="0">
                <a:ea typeface="宋体" charset="0"/>
                <a:cs typeface="宋体" charset="0"/>
              </a:rPr>
              <a:t>	</a:t>
            </a:r>
            <a:r>
              <a:rPr lang="hr-HR" altLang="zh-CN" sz="2800" dirty="0" smtClean="0">
                <a:ea typeface="宋体" charset="0"/>
                <a:cs typeface="宋体" charset="0"/>
              </a:rPr>
              <a:t>	= </a:t>
            </a:r>
            <a:r>
              <a:rPr lang="hr-HR" altLang="zh-CN" sz="2800" dirty="0">
                <a:ea typeface="宋体" charset="0"/>
                <a:cs typeface="宋体" charset="0"/>
              </a:rPr>
              <a:t>¼ + </a:t>
            </a:r>
            <a:r>
              <a:rPr lang="hr-HR" altLang="zh-CN" sz="2800" dirty="0" smtClean="0">
                <a:ea typeface="宋体" charset="0"/>
                <a:cs typeface="宋体" charset="0"/>
              </a:rPr>
              <a:t>½ = </a:t>
            </a:r>
            <a:r>
              <a:rPr lang="en-US" altLang="zh-CN" sz="2800" dirty="0" smtClean="0">
                <a:ea typeface="宋体" charset="0"/>
                <a:cs typeface="宋体" charset="0"/>
              </a:rPr>
              <a:t>¾</a:t>
            </a:r>
            <a:r>
              <a:rPr lang="hr-HR" altLang="zh-CN" sz="2800" dirty="0" smtClean="0">
                <a:ea typeface="宋体" charset="0"/>
                <a:cs typeface="宋体" charset="0"/>
              </a:rPr>
              <a:t> </a:t>
            </a:r>
            <a:endParaRPr lang="hr-HR" altLang="zh-CN" sz="2800" dirty="0">
              <a:ea typeface="宋体" charset="0"/>
              <a:cs typeface="宋体" charset="0"/>
            </a:endParaRPr>
          </a:p>
          <a:p>
            <a:endParaRPr lang="zh-CN" altLang="en-US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924800" cy="43021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If A and B are events with </a:t>
            </a:r>
            <a:r>
              <a:rPr lang="en-US" altLang="zh-CN" dirty="0" err="1">
                <a:ea typeface="宋体" charset="0"/>
                <a:cs typeface="宋体" charset="0"/>
              </a:rPr>
              <a:t>Pr</a:t>
            </a:r>
            <a:r>
              <a:rPr lang="en-US" altLang="zh-CN" dirty="0">
                <a:ea typeface="宋体" charset="0"/>
                <a:cs typeface="宋体" charset="0"/>
              </a:rPr>
              <a:t>(A) &gt; 0, the </a:t>
            </a:r>
            <a:r>
              <a:rPr lang="en-US" altLang="zh-CN" b="1" i="1" dirty="0">
                <a:ea typeface="宋体" charset="0"/>
                <a:cs typeface="宋体" charset="0"/>
              </a:rPr>
              <a:t>conditional probability of B given A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ea typeface="宋体" charset="0"/>
                <a:cs typeface="宋体" charset="0"/>
              </a:rPr>
              <a:t>is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pPr marL="457200" lvl="1" indent="0">
              <a:buNone/>
            </a:pPr>
            <a:r>
              <a:rPr lang="en-US" altLang="zh-CN" dirty="0" smtClean="0">
                <a:ea typeface="宋体" charset="0"/>
                <a:cs typeface="宋体" charset="0"/>
              </a:rPr>
              <a:t>		</a:t>
            </a: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(B|A) = </a:t>
            </a: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(A</a:t>
            </a:r>
            <a:r>
              <a:rPr lang="en-US" b="1" dirty="0" smtClean="0"/>
              <a:t>∩</a:t>
            </a:r>
            <a:r>
              <a:rPr lang="en-US" dirty="0" smtClean="0"/>
              <a:t>B</a:t>
            </a:r>
            <a:r>
              <a:rPr lang="en-US" altLang="zh-CN" dirty="0" smtClean="0">
                <a:ea typeface="宋体" charset="0"/>
                <a:cs typeface="宋体" charset="0"/>
              </a:rPr>
              <a:t>)/</a:t>
            </a: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(A)</a:t>
            </a:r>
          </a:p>
          <a:p>
            <a:pPr marL="457200" lvl="1" indent="0">
              <a:buNone/>
            </a:pPr>
            <a:endParaRPr lang="en-US" altLang="zh-CN" dirty="0">
              <a:ea typeface="宋体" charset="0"/>
              <a:cs typeface="宋体" charset="0"/>
            </a:endParaRPr>
          </a:p>
          <a:p>
            <a:pPr marL="457200" lvl="1" indent="0">
              <a:buNone/>
            </a:pPr>
            <a:r>
              <a:rPr lang="en-US" altLang="zh-CN" dirty="0" smtClean="0">
                <a:ea typeface="宋体" charset="0"/>
                <a:cs typeface="宋体" charset="0"/>
              </a:rPr>
              <a:t>Example: </a:t>
            </a:r>
          </a:p>
          <a:p>
            <a:pPr marL="457200" lvl="1" indent="0">
              <a:buNone/>
            </a:pPr>
            <a:r>
              <a:rPr lang="en-US" altLang="zh-CN" dirty="0">
                <a:ea typeface="宋体" charset="0"/>
                <a:cs typeface="宋体" charset="0"/>
              </a:rPr>
              <a:t>A={</a:t>
            </a:r>
            <a:r>
              <a:rPr lang="en-US" altLang="zh-CN" dirty="0" smtClean="0">
                <a:ea typeface="宋体" charset="0"/>
                <a:cs typeface="宋体" charset="0"/>
              </a:rPr>
              <a:t>HH, TH}, </a:t>
            </a:r>
            <a:r>
              <a:rPr lang="en-US" altLang="zh-CN" dirty="0">
                <a:ea typeface="宋体" charset="0"/>
                <a:cs typeface="宋体" charset="0"/>
              </a:rPr>
              <a:t>B={</a:t>
            </a:r>
            <a:r>
              <a:rPr lang="en-US" altLang="zh-CN" dirty="0" smtClean="0">
                <a:ea typeface="宋体" charset="0"/>
                <a:cs typeface="宋体" charset="0"/>
              </a:rPr>
              <a:t>HH}</a:t>
            </a:r>
          </a:p>
          <a:p>
            <a:pPr marL="457200" lvl="1" indent="0">
              <a:buNone/>
            </a:pP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(B|A) = </a:t>
            </a:r>
          </a:p>
          <a:p>
            <a:pPr marL="457200" lvl="1" indent="0">
              <a:buNone/>
            </a:pP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({HH})/</a:t>
            </a:r>
            <a:r>
              <a:rPr lang="en-US" altLang="zh-CN" dirty="0" err="1" smtClean="0">
                <a:ea typeface="宋体" charset="0"/>
                <a:cs typeface="宋体" charset="0"/>
              </a:rPr>
              <a:t>Pr</a:t>
            </a:r>
            <a:r>
              <a:rPr lang="en-US" altLang="zh-CN" dirty="0" smtClean="0">
                <a:ea typeface="宋体" charset="0"/>
                <a:cs typeface="宋体" charset="0"/>
              </a:rPr>
              <a:t>({</a:t>
            </a:r>
            <a:r>
              <a:rPr lang="en-US" altLang="zh-CN" dirty="0">
                <a:ea typeface="宋体" charset="0"/>
                <a:cs typeface="宋体" charset="0"/>
              </a:rPr>
              <a:t>HH, TH</a:t>
            </a:r>
            <a:r>
              <a:rPr lang="en-US" altLang="zh-CN" dirty="0" smtClean="0">
                <a:ea typeface="宋体" charset="0"/>
                <a:cs typeface="宋体" charset="0"/>
              </a:rPr>
              <a:t>}) </a:t>
            </a:r>
          </a:p>
          <a:p>
            <a:pPr marL="457200" lvl="1" indent="0">
              <a:buNone/>
            </a:pPr>
            <a:r>
              <a:rPr lang="hr-HR" altLang="zh-CN" dirty="0" smtClean="0">
                <a:ea typeface="宋体" charset="0"/>
                <a:cs typeface="宋体" charset="0"/>
              </a:rPr>
              <a:t>¼ </a:t>
            </a:r>
            <a:r>
              <a:rPr lang="en-US" altLang="zh-CN" dirty="0" smtClean="0">
                <a:ea typeface="宋体" charset="0"/>
                <a:cs typeface="宋体" charset="0"/>
              </a:rPr>
              <a:t>/ </a:t>
            </a:r>
            <a:r>
              <a:rPr lang="hr-HR" altLang="zh-CN" dirty="0" smtClean="0">
                <a:ea typeface="宋体" charset="0"/>
                <a:cs typeface="宋体" charset="0"/>
              </a:rPr>
              <a:t>½</a:t>
            </a:r>
            <a:r>
              <a:rPr lang="en-US" altLang="zh-CN" dirty="0" smtClean="0">
                <a:ea typeface="宋体" charset="0"/>
                <a:cs typeface="宋体" charset="0"/>
              </a:rPr>
              <a:t> = </a:t>
            </a:r>
            <a:r>
              <a:rPr lang="hr-HR" altLang="zh-CN" dirty="0">
                <a:ea typeface="宋体" charset="0"/>
                <a:cs typeface="宋体" charset="0"/>
              </a:rPr>
              <a:t>½</a:t>
            </a:r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zh-CN" altLang="en-US" sz="3600" dirty="0">
              <a:ea typeface="宋体" charset="0"/>
              <a:cs typeface="宋体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0"/>
                <a:cs typeface="宋体" charset="0"/>
              </a:rPr>
              <a:t>Conditional Probability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 in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Some examples of </a:t>
            </a:r>
            <a:r>
              <a:rPr lang="en-US" dirty="0" smtClean="0"/>
              <a:t>classifiers</a:t>
            </a:r>
          </a:p>
          <a:p>
            <a:pPr lvl="1"/>
            <a:r>
              <a:rPr lang="en-US" dirty="0"/>
              <a:t>Probability Basics</a:t>
            </a:r>
          </a:p>
          <a:p>
            <a:pPr lvl="1"/>
            <a:r>
              <a:rPr lang="en-US" b="1" dirty="0"/>
              <a:t>Bayes Classifier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:r>
                  <a:rPr lang="en-US" dirty="0" smtClean="0"/>
                  <a:t>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, the conditional probability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“how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𝑌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,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7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893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Find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 that, given a BMI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predicts whether a person with this BMI is overweight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BMI,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if overweight,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otherwise.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900" dirty="0" err="1" smtClean="0"/>
                  <a:t>Pr</a:t>
                </a:r>
                <a:r>
                  <a:rPr lang="en-US" sz="2900" dirty="0" smtClean="0"/>
                  <a:t>[Y </a:t>
                </a:r>
                <a:r>
                  <a:rPr lang="en-US" sz="2900" dirty="0"/>
                  <a:t>= 1 | </a:t>
                </a:r>
                <a:r>
                  <a:rPr lang="en-US" sz="2900" dirty="0" smtClean="0"/>
                  <a:t>X </a:t>
                </a:r>
                <a:r>
                  <a:rPr lang="en-US" sz="2900" dirty="0"/>
                  <a:t>= </a:t>
                </a:r>
                <a:r>
                  <a:rPr lang="en-US" sz="2900" dirty="0" smtClean="0"/>
                  <a:t>32], </a:t>
                </a:r>
                <a:r>
                  <a:rPr lang="en-US" sz="2900" dirty="0" err="1" smtClean="0"/>
                  <a:t>Pr</a:t>
                </a:r>
                <a:r>
                  <a:rPr lang="en-US" sz="2900" dirty="0" smtClean="0"/>
                  <a:t>[Y </a:t>
                </a:r>
                <a:r>
                  <a:rPr lang="en-US" sz="2900" dirty="0"/>
                  <a:t>= </a:t>
                </a:r>
                <a:r>
                  <a:rPr lang="en-US" sz="2900" dirty="0"/>
                  <a:t>-1 </a:t>
                </a:r>
                <a:r>
                  <a:rPr lang="en-US" sz="2900" dirty="0"/>
                  <a:t>| </a:t>
                </a:r>
                <a:r>
                  <a:rPr lang="en-US" sz="2900" dirty="0" smtClean="0"/>
                  <a:t>X </a:t>
                </a:r>
                <a:r>
                  <a:rPr lang="en-US" sz="2900" dirty="0"/>
                  <a:t>= </a:t>
                </a:r>
                <a:r>
                  <a:rPr lang="en-US" sz="2900" dirty="0" smtClean="0"/>
                  <a:t>32]</a:t>
                </a:r>
              </a:p>
              <a:p>
                <a:pPr marL="0" indent="0">
                  <a:buNone/>
                </a:pPr>
                <a:r>
                  <a:rPr lang="en-US" sz="2900" dirty="0" err="1"/>
                  <a:t>Pr</a:t>
                </a:r>
                <a:r>
                  <a:rPr lang="en-US" sz="2900" dirty="0"/>
                  <a:t>[Y = 1 | X = </a:t>
                </a:r>
                <a:r>
                  <a:rPr lang="en-US" sz="2900" dirty="0" smtClean="0"/>
                  <a:t>30], </a:t>
                </a:r>
                <a:r>
                  <a:rPr lang="en-US" sz="2900" dirty="0" err="1"/>
                  <a:t>Pr</a:t>
                </a:r>
                <a:r>
                  <a:rPr lang="en-US" sz="2900" dirty="0"/>
                  <a:t>[Y = -1 | X = </a:t>
                </a:r>
                <a:r>
                  <a:rPr lang="en-US" sz="2900" dirty="0" smtClean="0"/>
                  <a:t>30]</a:t>
                </a:r>
                <a:endParaRPr lang="en-US" sz="2900" dirty="0"/>
              </a:p>
              <a:p>
                <a:pPr marL="0" indent="0">
                  <a:buNone/>
                </a:pPr>
                <a:r>
                  <a:rPr lang="en-US" sz="2900" dirty="0" err="1"/>
                  <a:t>Pr</a:t>
                </a:r>
                <a:r>
                  <a:rPr lang="en-US" sz="2900" dirty="0"/>
                  <a:t>[Y = 1 | X = </a:t>
                </a:r>
                <a:r>
                  <a:rPr lang="en-US" sz="2900" dirty="0" smtClean="0"/>
                  <a:t>28], </a:t>
                </a:r>
                <a:r>
                  <a:rPr lang="en-US" sz="2900" dirty="0" err="1"/>
                  <a:t>Pr</a:t>
                </a:r>
                <a:r>
                  <a:rPr lang="en-US" sz="2900" dirty="0"/>
                  <a:t>[Y = -1 | X = </a:t>
                </a:r>
                <a:r>
                  <a:rPr lang="en-US" sz="2900" dirty="0" smtClean="0"/>
                  <a:t>28]</a:t>
                </a:r>
                <a:endParaRPr lang="en-US" sz="2900" dirty="0"/>
              </a:p>
              <a:p>
                <a:pPr marL="0" indent="0">
                  <a:buNone/>
                </a:pPr>
                <a:r>
                  <a:rPr lang="en-US" sz="2900" dirty="0" err="1"/>
                  <a:t>Pr</a:t>
                </a:r>
                <a:r>
                  <a:rPr lang="en-US" sz="2900" dirty="0"/>
                  <a:t>[Y = 1 | X = </a:t>
                </a:r>
                <a:r>
                  <a:rPr lang="en-US" sz="2900" dirty="0" smtClean="0"/>
                  <a:t>26], </a:t>
                </a:r>
                <a:r>
                  <a:rPr lang="en-US" sz="2900" dirty="0" err="1"/>
                  <a:t>Pr</a:t>
                </a:r>
                <a:r>
                  <a:rPr lang="en-US" sz="2900" dirty="0"/>
                  <a:t>[Y = -1 | X = </a:t>
                </a:r>
                <a:r>
                  <a:rPr lang="en-US" sz="2900" dirty="0" smtClean="0"/>
                  <a:t>26]</a:t>
                </a:r>
                <a:endParaRPr lang="en-US" sz="2900" dirty="0"/>
              </a:p>
              <a:p>
                <a:pPr marL="0" indent="0">
                  <a:buNone/>
                </a:pPr>
                <a:r>
                  <a:rPr lang="en-US" sz="2900" dirty="0" err="1" smtClean="0"/>
                  <a:t>Pr</a:t>
                </a:r>
                <a:r>
                  <a:rPr lang="en-US" sz="2900" dirty="0" smtClean="0"/>
                  <a:t>[Y </a:t>
                </a:r>
                <a:r>
                  <a:rPr lang="en-US" sz="2900" dirty="0"/>
                  <a:t>= 1 | </a:t>
                </a:r>
                <a:r>
                  <a:rPr lang="en-US" sz="2900" dirty="0" smtClean="0"/>
                  <a:t>X </a:t>
                </a:r>
                <a:r>
                  <a:rPr lang="en-US" sz="2900" dirty="0"/>
                  <a:t>= </a:t>
                </a:r>
                <a:r>
                  <a:rPr lang="en-US" sz="2900" dirty="0" smtClean="0"/>
                  <a:t>24], </a:t>
                </a:r>
                <a:r>
                  <a:rPr lang="en-US" sz="2900" dirty="0" err="1" smtClean="0"/>
                  <a:t>Pr</a:t>
                </a:r>
                <a:r>
                  <a:rPr lang="en-US" sz="2900" dirty="0" smtClean="0"/>
                  <a:t>[Y </a:t>
                </a:r>
                <a:r>
                  <a:rPr lang="en-US" sz="2900" dirty="0"/>
                  <a:t>= -1 | </a:t>
                </a:r>
                <a:r>
                  <a:rPr lang="en-US" sz="2900" dirty="0" smtClean="0"/>
                  <a:t>X </a:t>
                </a:r>
                <a:r>
                  <a:rPr lang="en-US" sz="2900" dirty="0"/>
                  <a:t>= </a:t>
                </a:r>
                <a:r>
                  <a:rPr lang="en-US" sz="2900" dirty="0" smtClean="0"/>
                  <a:t>24]</a:t>
                </a:r>
                <a:endParaRPr lang="en-US" sz="29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8932"/>
              </a:xfrm>
              <a:blipFill rotWithShape="0">
                <a:blip r:embed="rId2"/>
                <a:stretch>
                  <a:fillRect l="-741" r="-148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957618"/>
                  </p:ext>
                </p:extLst>
              </p:nvPr>
            </p:nvGraphicFramePr>
            <p:xfrm>
              <a:off x="838200" y="1243568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957618"/>
                  </p:ext>
                </p:extLst>
              </p:nvPr>
            </p:nvGraphicFramePr>
            <p:xfrm>
              <a:off x="838200" y="1243568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5" t="-108197" r="-2005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4290" y="63891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adapted from A. </a:t>
            </a:r>
            <a:r>
              <a:rPr lang="en-US" dirty="0" err="1" smtClean="0"/>
              <a:t>Shashua</a:t>
            </a:r>
            <a:r>
              <a:rPr lang="en-US" dirty="0" smtClean="0"/>
              <a:t>, “Introduction to Machine Learning”, </a:t>
            </a:r>
            <a:r>
              <a:rPr lang="en-US" dirty="0" err="1" smtClean="0"/>
              <a:t>ArXiv</a:t>
            </a:r>
            <a:r>
              <a:rPr lang="en-US" dirty="0" smtClean="0"/>
              <a:t>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7315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=30∣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73153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083649"/>
                  </p:ext>
                </p:extLst>
              </p:nvPr>
            </p:nvGraphicFramePr>
            <p:xfrm>
              <a:off x="1295400" y="1371600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083649"/>
                  </p:ext>
                </p:extLst>
              </p:nvPr>
            </p:nvGraphicFramePr>
            <p:xfrm>
              <a:off x="1295400" y="1371600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5" t="-108197" r="-19974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4290" y="63891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adapted from A. </a:t>
            </a:r>
            <a:r>
              <a:rPr lang="en-US" dirty="0" err="1" smtClean="0"/>
              <a:t>Shashua</a:t>
            </a:r>
            <a:r>
              <a:rPr lang="en-US" dirty="0" smtClean="0"/>
              <a:t>, “Introduction to Machine Learning”, </a:t>
            </a:r>
            <a:r>
              <a:rPr lang="en-US" dirty="0" err="1" smtClean="0"/>
              <a:t>ArXiv</a:t>
            </a:r>
            <a:r>
              <a:rPr lang="en-US" dirty="0" smtClean="0"/>
              <a:t>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9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Maximizing the posterior probability: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738897"/>
                  </p:ext>
                </p:extLst>
              </p:nvPr>
            </p:nvGraphicFramePr>
            <p:xfrm>
              <a:off x="762000" y="1905000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738897"/>
                  </p:ext>
                </p:extLst>
              </p:nvPr>
            </p:nvGraphicFramePr>
            <p:xfrm>
              <a:off x="762000" y="1905000"/>
              <a:ext cx="71628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Overweight (1)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Not Overweight (-1)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197" r="-19974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552647"/>
                  </p:ext>
                </p:extLst>
              </p:nvPr>
            </p:nvGraphicFramePr>
            <p:xfrm>
              <a:off x="762000" y="4267200"/>
              <a:ext cx="7162800" cy="24685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=−1∣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552647"/>
                  </p:ext>
                </p:extLst>
              </p:nvPr>
            </p:nvGraphicFramePr>
            <p:xfrm>
              <a:off x="762000" y="4267200"/>
              <a:ext cx="7162800" cy="24685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7600"/>
                    <a:gridCol w="2387600"/>
                    <a:gridCol w="2387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BMI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56" t="-8197" r="-100256" b="-7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45" t="-8197" b="-79180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199745" b="-6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8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56" t="-257534" r="-100256" b="-394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45" t="-257534" b="-394521"/>
                          </a:stretch>
                        </a:blipFill>
                      </a:tcPr>
                    </a:tc>
                  </a:tr>
                  <a:tr h="457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56" t="-348000" r="-100256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45" t="-348000" b="-284000"/>
                          </a:stretch>
                        </a:blipFill>
                      </a:tcPr>
                    </a:tc>
                  </a:tr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56" t="-454054" r="-100256" b="-18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45" t="-454054" b="-1878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071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a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, how likely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to misclassify a data point?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error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852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0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So, a classifier that minimizes error probability could be of the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26&lt;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≤28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general: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should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=−1∣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852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89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</a:t>
            </a:r>
            <a:r>
              <a:rPr lang="en-US" dirty="0"/>
              <a:t>Learning –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 </a:t>
            </a:r>
            <a:r>
              <a:rPr lang="en-US" i="1" dirty="0" smtClean="0"/>
              <a:t>classification algorithm </a:t>
            </a:r>
            <a:r>
              <a:rPr lang="en-US" dirty="0" smtClean="0"/>
              <a:t>takes as input some examples and their values (</a:t>
            </a:r>
            <a:r>
              <a:rPr lang="en-US" b="1" dirty="0" smtClean="0"/>
              <a:t>labels</a:t>
            </a:r>
            <a:r>
              <a:rPr lang="en-US" dirty="0" smtClean="0"/>
              <a:t>), and, using these examples, is able to predict the values of new data</a:t>
            </a:r>
            <a:r>
              <a:rPr lang="en-US" dirty="0" smtClean="0"/>
              <a:t>.</a:t>
            </a:r>
          </a:p>
        </p:txBody>
      </p:sp>
      <p:pic>
        <p:nvPicPr>
          <p:cNvPr id="1027" name="Picture 3" descr="C:\Users\yairzick\AppData\Local\Microsoft\Windows\Temporary Internet Files\Content.IE5\WGZC7E8U\large-woman-face-cartoon-comic-33.3-1134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85" y="5344382"/>
            <a:ext cx="360362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irzick\AppData\Local\Microsoft\Windows\Temporary Internet Files\Content.IE5\URD5M6KM\gi01a2015020818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32" y="4269732"/>
            <a:ext cx="435985" cy="6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irzick\AppData\Local\Microsoft\Windows\Temporary Internet Files\Content.IE5\M0RIT79Z\5223898955_5863598312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50" y="4973790"/>
            <a:ext cx="449263" cy="5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irzick\AppData\Local\Microsoft\Windows\Temporary Internet Files\Content.IE5\5IMAR2W5\face-profil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3" y="5999819"/>
            <a:ext cx="553244" cy="6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irzick\AppData\Local\Microsoft\Windows\Temporary Internet Files\Content.IE5\WGZC7E8U\Face-Man-Cartoon-4743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04" y="3826997"/>
            <a:ext cx="360363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yairzick\AppData\Local\Microsoft\Windows\Temporary Internet Files\Content.IE5\URD5M6KM\Man-Face-Smiling-14298-lar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56" y="4034959"/>
            <a:ext cx="36036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yairzick\AppData\Local\Microsoft\Windows\Temporary Internet Files\Content.IE5\URD5M6KM\medium-man-face-hair-mustache-66.6-5403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5" y="5128372"/>
            <a:ext cx="492517" cy="5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yairzick\AppData\Local\Microsoft\Windows\Temporary Internet Files\Content.IE5\M0RIT79Z\Gerald-G-Man-Face-4-World-Label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29" y="5781464"/>
            <a:ext cx="525463" cy="5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yairzick\AppData\Local\Microsoft\Windows\Temporary Internet Files\Content.IE5\5IMAR2W5\tikigiki-people-man-00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3658"/>
            <a:ext cx="590082" cy="8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9948" y="544743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3483" y="478912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41497" y="371801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91529" y="347774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82029" y="502482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2259" y="570732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19929" y="463241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01511" y="391773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518" y="4332973"/>
            <a:ext cx="59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 in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Some examples of </a:t>
            </a:r>
            <a:r>
              <a:rPr lang="en-US" dirty="0" smtClean="0"/>
              <a:t>classifiers</a:t>
            </a:r>
          </a:p>
          <a:p>
            <a:pPr lvl="1"/>
            <a:r>
              <a:rPr lang="en-US" dirty="0"/>
              <a:t>Probability Basics</a:t>
            </a:r>
          </a:p>
          <a:p>
            <a:pPr lvl="1"/>
            <a:r>
              <a:rPr lang="en-US" dirty="0"/>
              <a:t>Bayes Classifier</a:t>
            </a:r>
          </a:p>
          <a:p>
            <a:pPr lvl="1"/>
            <a:r>
              <a:rPr lang="en-US" b="1" dirty="0"/>
              <a:t>Linear Classifier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3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discriminant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that the data was generated using an (unknown)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, perhaps with some error.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smtClean="0"/>
                  <a:t>Objective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belongs to some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𝒞</m:t>
                    </m:r>
                  </m:oMath>
                </a14:m>
                <a:r>
                  <a:rPr lang="en-US" dirty="0" smtClean="0"/>
                  <a:t>, find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𝒞</m:t>
                    </m:r>
                  </m:oMath>
                </a14:m>
                <a:r>
                  <a:rPr lang="en-US" dirty="0" smtClean="0"/>
                  <a:t> that estimates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well.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This function is called a </a:t>
                </a:r>
                <a:r>
                  <a:rPr lang="en-US" i="1" dirty="0" smtClean="0"/>
                  <a:t>discriminant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852" t="-1529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5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Assumption: data was generated by some </a:t>
                </a:r>
                <a:r>
                  <a:rPr lang="en-US" dirty="0" smtClean="0"/>
                  <a:t>linear function.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i="1" dirty="0" smtClean="0"/>
                  <a:t>linear classifier</a:t>
                </a:r>
                <a:r>
                  <a:rPr lang="en-US" dirty="0" smtClean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0">
                <a:blip r:embed="rId2"/>
                <a:stretch>
                  <a:fillRect l="-1852" t="-152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29250" y="42367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2220" y="6019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68440" y="46443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29500" y="40843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7440" y="43510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8840" y="39776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8284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82640" y="47205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8490" y="51092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170" y="3901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30240" y="44919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8810" y="50749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81550" y="54711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68440" y="40538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60870" y="41071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4440" y="42214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48234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19700" y="46062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15100" y="43815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8744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43900" y="48044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29500" y="50330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91300" y="51625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408670" y="44272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4004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73240" y="4419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35240" y="4453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76210" y="39357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85610" y="48691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2440" y="45643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72100" y="52425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940040" y="41833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16780" y="45300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94004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58640" y="47472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94004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39000" y="43815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63640" y="52235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65370" y="49568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276850" y="49834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63840" y="46062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420100" y="3954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87390" y="42748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629150" y="52387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30490" y="48234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57210" y="42557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82640" y="60312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524500" y="6172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35240" y="59436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496300" y="52235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237220" y="53187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667500" y="61645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640" y="6096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25640" y="5661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669280" y="5867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87640" y="6096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461510" y="62865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11390" y="6172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787640" y="6096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68240" y="6423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806690" y="53911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29500" y="53911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52410" y="57492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787640" y="6096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633210" y="57492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14360" y="55854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787640" y="6096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587240" y="58445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315200" y="59436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71110" y="6107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408670" y="57378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516880" y="57073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76850" y="65189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111240" y="58254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11440" y="55549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21580" y="5814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496300" y="55092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922770" y="59550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88280" y="59436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54040" y="6400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939790" y="57035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134350" y="5814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353300" y="6488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31130" y="6248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355080" y="6553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77100" y="5627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58840" y="63131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358640" y="59969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922770" y="63588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313170" y="62712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716780" y="59664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309610" y="60236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435090" y="55968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854440" y="52654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739640" y="62941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114800" y="5074920"/>
            <a:ext cx="4953000" cy="8077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/>
              <p:cNvSpPr txBox="1"/>
              <p:nvPr/>
            </p:nvSpPr>
            <p:spPr>
              <a:xfrm>
                <a:off x="291465" y="4920734"/>
                <a:ext cx="3844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𝕀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" y="4920734"/>
                <a:ext cx="384429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2" grpId="0" animBg="1"/>
      <p:bldP spid="1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𝐰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𝕀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  <m:r>
                          <a:rPr lang="en-US" b="0" i="1" smtClean="0">
                            <a:latin typeface="Cambria Math"/>
                          </a:rPr>
                          <m:t>≥0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Objective: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𝐰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𝐰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0" smtClean="0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“minimize the distance between the outputted labels and the actual labels”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Other loss functions are possible!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852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Minor change to the decision rule: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𝑙𝑜𝑔𝑖𝑡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)≤1/2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i="1" dirty="0" smtClean="0"/>
                  <a:t>logistic regression classifier</a:t>
                </a:r>
                <a:r>
                  <a:rPr lang="en-US" dirty="0" smtClean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logit(x) =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0">
                <a:blip r:embed="rId2"/>
                <a:stretch>
                  <a:fillRect l="-1852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6"/>
          <a:stretch/>
        </p:blipFill>
        <p:spPr>
          <a:xfrm>
            <a:off x="3352800" y="4038600"/>
            <a:ext cx="154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 in </a:t>
            </a:r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Some examples of </a:t>
            </a:r>
            <a:r>
              <a:rPr lang="en-US" dirty="0" smtClean="0"/>
              <a:t>classifiers</a:t>
            </a:r>
          </a:p>
          <a:p>
            <a:pPr lvl="1"/>
            <a:r>
              <a:rPr lang="en-US" dirty="0"/>
              <a:t>Probability Basics</a:t>
            </a:r>
          </a:p>
          <a:p>
            <a:pPr lvl="1"/>
            <a:r>
              <a:rPr lang="en-US" dirty="0"/>
              <a:t>Bayes Classifier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b="1" dirty="0"/>
              <a:t>Support Vector Machines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given a dataset, how would we determine which linear classifier is “good”?</a:t>
            </a:r>
          </a:p>
        </p:txBody>
      </p:sp>
      <p:sp>
        <p:nvSpPr>
          <p:cNvPr id="4" name="Oval 3"/>
          <p:cNvSpPr/>
          <p:nvPr/>
        </p:nvSpPr>
        <p:spPr>
          <a:xfrm>
            <a:off x="5276850" y="36461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9820" y="54292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6040" y="40538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7100" y="34937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35040" y="37604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06440" y="33870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30440" y="39814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30240" y="41300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6090" y="45186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22770" y="3310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77840" y="3901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66410" y="44843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9150" y="48806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16040" y="34632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08470" y="35166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92040" y="36309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42329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67300" y="40157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2700" y="37909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35040" y="43624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91500" y="42138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77100" y="44424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389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56270" y="38366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87640" y="44386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20840" y="38290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82840" y="38633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23810" y="33451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33210" y="42786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40040" y="39738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19700" y="46520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87640" y="35928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64380" y="39395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87640" y="44386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06240" y="41567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87640" y="44386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86600" y="37909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11240" y="46329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12970" y="43662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24450" y="43929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11440" y="40157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267700" y="33642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34990" y="36842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7675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78090" y="42329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04810" y="36652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30240" y="54406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72100" y="55816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482840" y="53530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43900" y="46329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84820" y="47282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515100" y="55740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35240" y="55054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73240" y="50711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16880" y="52768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635240" y="55054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309110" y="56959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158990" y="55816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635240" y="55054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15840" y="58331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54290" y="48006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277100" y="48006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700010" y="51587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35240" y="55054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80810" y="51587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61960" y="49949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635240" y="55054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34840" y="52539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162800" y="53530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918710" y="55168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256270" y="51473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64480" y="5116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24450" y="59283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958840" y="52349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559040" y="4964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869180" y="52235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343900" y="49187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70370" y="53644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135880" y="53530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501640" y="58102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87390" y="51130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981950" y="52235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200900" y="58978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078730" y="56578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202680" y="59626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124700" y="50368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06440" y="57226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06240" y="54063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770370" y="57683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60770" y="56807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564380" y="53759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157210" y="5433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282690" y="50063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702040" y="46748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587240" y="57035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60420" y="25603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830" y="46786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9610" y="29679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0670" y="24079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8610" y="2674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0010" y="23012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401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3810" y="30441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99660" y="34328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6340" y="22250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1410" y="28155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9980" y="33985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12720" y="37947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9610" y="2377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92040" y="2430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75610" y="2545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7017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5087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462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861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5070" y="31280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0670" y="33566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2470" y="34861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39840" y="27508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441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6410" y="27774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07380" y="22593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6780" y="3192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23610" y="2887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03270" y="35661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1210" y="2506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47950" y="28536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9810" y="30708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701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4810" y="35471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96540" y="32804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3307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9501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51270" y="22783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18560" y="25984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5623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6166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8380" y="25793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50920" y="44424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92780" y="4583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6641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56020" y="39700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96940" y="40652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4735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956810" y="4202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37560" y="4278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29790" y="46977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42560" y="4712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36520" y="48348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7860" y="39319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15840" y="41262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783580" y="4290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37710" y="43205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74080" y="4331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2555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24637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390" y="4518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6839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5160" y="41186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45130" y="4930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79520" y="42367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42610" y="40957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689860" y="42252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2560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853940" y="4495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56560" y="4354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322320" y="48120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60807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894070" y="45605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84470" y="5029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899410" y="4659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27220" y="5105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0827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27120" y="4724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026920" y="44081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853940" y="4899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68140" y="4953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85060" y="43776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69330" y="47701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33959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14160" y="40119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407920" y="47053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447800" y="3352800"/>
            <a:ext cx="5551170" cy="8267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219200" y="3585210"/>
            <a:ext cx="5932170" cy="8039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70485" y="5334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candidates for a linear function minimizing LSE; which one should we pick? 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762000" y="3429000"/>
            <a:ext cx="6781800" cy="90297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60420" y="25603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830" y="46786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9610" y="29679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0670" y="24079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8610" y="2674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0010" y="23012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401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3810" y="30441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99660" y="34328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6340" y="22250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1410" y="28155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9980" y="33985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12720" y="37947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9610" y="2377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92040" y="2430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75610" y="2545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7017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5087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462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861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5070" y="31280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0670" y="33566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2470" y="34861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39840" y="27508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441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6410" y="27774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07380" y="22593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6780" y="3192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23610" y="2887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03270" y="35661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1210" y="2506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47950" y="28536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9810" y="30708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701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4810" y="35471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96540" y="32804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3307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9501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51270" y="22783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18560" y="25984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5623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6166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8380" y="25793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50920" y="44424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92780" y="4583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6641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56020" y="39700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96940" y="40652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4735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956810" y="4202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37560" y="4278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29790" y="46977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42560" y="4712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36520" y="48348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7860" y="39319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15840" y="41262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783580" y="4290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37710" y="43205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74080" y="4331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2555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24637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390" y="4518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6839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5160" y="41186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45130" y="4930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79520" y="42367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42610" y="40957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689860" y="42252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2560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853940" y="4495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56560" y="4354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322320" y="48120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60807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894070" y="45605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84470" y="5029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899410" y="4659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27220" y="5105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0827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27120" y="4724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026920" y="44081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853940" y="4899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68140" y="4953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85060" y="43776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69330" y="47701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33959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14160" y="40119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407920" y="47053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447800" y="3352800"/>
            <a:ext cx="5551170" cy="8267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219200" y="3585210"/>
            <a:ext cx="5932170" cy="8039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2000" y="3429000"/>
            <a:ext cx="6781800" cy="90297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70485" y="53340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why is the purple line “good”?</a:t>
            </a:r>
          </a:p>
        </p:txBody>
      </p:sp>
    </p:spTree>
    <p:extLst>
      <p:ext uri="{BB962C8B-B14F-4D97-AF65-F5344CB8AC3E}">
        <p14:creationId xmlns:p14="http://schemas.microsoft.com/office/powerpoint/2010/main" val="33840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Machines: Key Insight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60420" y="25603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830" y="467868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9610" y="29679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0670" y="24079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8610" y="26746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0010" y="23012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401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3810" y="30441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99660" y="34328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6340" y="22250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1410" y="28155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9980" y="33985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12720" y="37947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9610" y="237744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92040" y="2430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75610" y="2545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7017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5087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462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861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5070" y="31280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0670" y="33566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2470" y="34861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39840" y="27508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441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6410" y="27774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07380" y="225933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6780" y="31927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23610" y="2887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03270" y="35661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71210" y="25069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47950" y="28536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9810" y="30708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7121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70170" y="27051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4810" y="35471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96540" y="328041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33070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95010" y="292989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51270" y="227838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18560" y="259842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5623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61660" y="314706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88380" y="257937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50920" y="44424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92780" y="4583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6641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56020" y="39700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96940" y="40652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4735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956810" y="42024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37560" y="4278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29790" y="46977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42560" y="4712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36520" y="48348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37860" y="39319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15840" y="41262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783580" y="42900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37710" y="43205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74080" y="43319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718810" y="4636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2555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24637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390" y="4518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68390" y="44843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5160" y="411861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45130" y="4930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79520" y="42367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42610" y="40957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689860" y="42252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256020" y="42557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853940" y="4495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56560" y="43548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322320" y="48120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60807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894070" y="45605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84470" y="50292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899410" y="46596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27220" y="5105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0827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27120" y="4724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026920" y="440817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853940" y="489966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68140" y="49530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85060" y="437769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69330" y="477012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339590" y="416814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14160" y="401193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407920" y="470535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447800" y="3352800"/>
            <a:ext cx="5551170" cy="8267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219200" y="3585210"/>
            <a:ext cx="5932170" cy="8039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70485" y="5562600"/>
            <a:ext cx="8229600" cy="114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One possible approach: </a:t>
            </a:r>
            <a:br>
              <a:rPr lang="en-US" dirty="0" smtClean="0"/>
            </a:br>
            <a:r>
              <a:rPr lang="en-US" dirty="0" smtClean="0"/>
              <a:t>find a </a:t>
            </a:r>
            <a:r>
              <a:rPr lang="en-US" dirty="0" err="1" smtClean="0"/>
              <a:t>hyperplane</a:t>
            </a:r>
            <a:r>
              <a:rPr lang="en-US" dirty="0" smtClean="0"/>
              <a:t> that is “perturbation resistant”</a:t>
            </a:r>
          </a:p>
        </p:txBody>
      </p:sp>
      <p:sp>
        <p:nvSpPr>
          <p:cNvPr id="103" name="Oval 102"/>
          <p:cNvSpPr/>
          <p:nvPr/>
        </p:nvSpPr>
        <p:spPr>
          <a:xfrm>
            <a:off x="5745480" y="3209925"/>
            <a:ext cx="381000" cy="3973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051810" y="3991791"/>
            <a:ext cx="381000" cy="397329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762000" y="3429000"/>
            <a:ext cx="6781800" cy="90297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– </a:t>
            </a:r>
            <a:r>
              <a:rPr lang="en-US" dirty="0"/>
              <a:t>M</a:t>
            </a:r>
            <a:r>
              <a:rPr lang="en-US" dirty="0" smtClean="0"/>
              <a:t>ulticlass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Multiclass algorithms: more than two labels</a:t>
            </a:r>
            <a:endParaRPr lang="en-US" dirty="0"/>
          </a:p>
        </p:txBody>
      </p:sp>
      <p:pic>
        <p:nvPicPr>
          <p:cNvPr id="2050" name="Picture 2" descr="C:\Users\yairzick\AppData\Local\Microsoft\Windows\Temporary Internet Files\Content.IE5\URD5M6KM\dog-silhouette-1393292760N4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1151021" cy="10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yairzick\AppData\Local\Microsoft\Windows\Temporary Internet Files\Content.IE5\5IMAR2W5\Dog,Doberma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150"/>
            <a:ext cx="1309688" cy="11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airzick\AppData\Local\Microsoft\Windows\Temporary Internet Files\Content.IE5\URD5M6KM\dog-silhouette-drawing-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2" y="4267200"/>
            <a:ext cx="10445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airzick\AppData\Local\Microsoft\Windows\Temporary Internet Files\Content.IE5\WGZC7E8U\1078px-Cat_silhouett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45" y="5161091"/>
            <a:ext cx="1075198" cy="10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yairzick\AppData\Local\Microsoft\Windows\Temporary Internet Files\Content.IE5\URD5M6KM\cat_silhouette_4_by_clipartcotttage-d7ari4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521"/>
            <a:ext cx="544093" cy="1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yairzick\AppData\Local\Microsoft\Windows\Temporary Internet Files\Content.IE5\WGZC7E8U\CatSilhouette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14" y="2341288"/>
            <a:ext cx="911730" cy="11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yairzick\AppData\Local\Microsoft\Windows\Temporary Internet Files\Content.IE5\URD5M6KM\fish-silhouette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31231"/>
            <a:ext cx="693738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yairzick\AppData\Local\Microsoft\Windows\Temporary Internet Files\Content.IE5\M0RIT79Z\1024px-Fish_icon_(The_Noun_Project_27052)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43" y="4419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yairzick\AppData\Local\Microsoft\Windows\Temporary Internet Files\Content.IE5\URD5M6KM\angel_fish_drawing_by_creativeindigo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28" y="6096000"/>
            <a:ext cx="710020" cy="4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193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737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0335" y="33411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2710" y="27465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1400" y="28512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5955" y="44845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579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60335" y="4888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3333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33600" y="21566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</a:t>
            </a:r>
          </a:p>
        </p:txBody>
      </p:sp>
      <p:pic>
        <p:nvPicPr>
          <p:cNvPr id="2061" name="Picture 13" descr="C:\Users\yairzick\AppData\Local\Microsoft\Windows\Temporary Internet Files\Content.IE5\M0RIT79Z\Dog,BoxerB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43" y="3590469"/>
            <a:ext cx="1503847" cy="13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688666" y="34935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8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Machines: 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mathematically represent this idea?</a:t>
            </a:r>
          </a:p>
          <a:p>
            <a:endParaRPr lang="en-US" dirty="0"/>
          </a:p>
          <a:p>
            <a:r>
              <a:rPr lang="en-US" dirty="0" smtClean="0"/>
              <a:t>Margin: Minimal distance from points to classifier hyperplane</a:t>
            </a:r>
          </a:p>
          <a:p>
            <a:endParaRPr lang="en-US" dirty="0"/>
          </a:p>
          <a:p>
            <a:r>
              <a:rPr lang="en-US" dirty="0" smtClean="0"/>
              <a:t>Idea: Pick hyperplane that maximizes margin</a:t>
            </a:r>
          </a:p>
          <a:p>
            <a:endParaRPr lang="en-US" dirty="0"/>
          </a:p>
          <a:p>
            <a:r>
              <a:rPr lang="en-US" dirty="0" smtClean="0"/>
              <a:t>Can be formulated as optimization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Augmented slides from </a:t>
            </a:r>
            <a:r>
              <a:rPr lang="en-US" dirty="0" err="1" smtClean="0"/>
              <a:t>Yair</a:t>
            </a:r>
            <a:r>
              <a:rPr lang="en-US" dirty="0" smtClean="0"/>
              <a:t> </a:t>
            </a:r>
            <a:r>
              <a:rPr lang="en-US" dirty="0" err="1" smtClean="0"/>
              <a:t>Zick</a:t>
            </a:r>
            <a:r>
              <a:rPr lang="en-US" dirty="0" smtClean="0"/>
              <a:t> for Fall 2015 version of </a:t>
            </a:r>
            <a:r>
              <a:rPr lang="en-US" dirty="0" smtClean="0"/>
              <a:t>18734</a:t>
            </a:r>
          </a:p>
          <a:p>
            <a:r>
              <a:rPr lang="en-US" dirty="0" smtClean="0"/>
              <a:t>Material Adapted from: </a:t>
            </a:r>
          </a:p>
          <a:p>
            <a:pPr lvl="1"/>
            <a:r>
              <a:rPr lang="en-US" dirty="0" smtClean="0"/>
              <a:t>C.M</a:t>
            </a:r>
            <a:r>
              <a:rPr lang="en-US" dirty="0"/>
              <a:t>. Bishop, “Pattern Recognition &amp; Machine Learning”, Springer, 2006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Shashua</a:t>
            </a:r>
            <a:r>
              <a:rPr lang="en-US" dirty="0" smtClean="0"/>
              <a:t>, “Introduction to Machine Learning – 67577”, Fall 2008 Lecture Notes, </a:t>
            </a:r>
            <a:r>
              <a:rPr lang="en-US" dirty="0" err="1" smtClean="0"/>
              <a:t>Arxiv</a:t>
            </a:r>
            <a:r>
              <a:rPr lang="en-US" dirty="0"/>
              <a:t>.</a:t>
            </a:r>
          </a:p>
          <a:p>
            <a:r>
              <a:rPr lang="en-US"/>
              <a:t>Useful </a:t>
            </a:r>
            <a:r>
              <a:rPr lang="en-US" smtClean="0"/>
              <a:t>resource: </a:t>
            </a:r>
            <a:r>
              <a:rPr lang="en-US" dirty="0"/>
              <a:t>Andrew Ng’s course on </a:t>
            </a:r>
            <a:r>
              <a:rPr lang="en-US" dirty="0" err="1"/>
              <a:t>coursera.org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distance between the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1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the </a:t>
                </a:r>
                <a:r>
                  <a:rPr lang="en-US" i="1" dirty="0" smtClean="0"/>
                  <a:t>margin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𝐰</m:t>
                    </m:r>
                    <m:r>
                      <a:rPr lang="en-US" b="1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respect to the dataset is the minimal distance between the </a:t>
                </a:r>
                <a:r>
                  <a:rPr lang="en-US" dirty="0" err="1" smtClean="0"/>
                  <a:t>hyperplane</a:t>
                </a:r>
                <a:r>
                  <a:rPr lang="en-US" dirty="0" smtClean="0"/>
                  <a:t> defined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𝐰</m:t>
                    </m:r>
                    <m:r>
                      <a:rPr lang="en-US" b="1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the </a:t>
                </a:r>
                <a:r>
                  <a:rPr lang="en-US" dirty="0" err="1" smtClean="0"/>
                  <a:t>datapoints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81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To find the best </a:t>
                </a:r>
                <a:r>
                  <a:rPr lang="en-US" b="0" dirty="0" err="1" smtClean="0"/>
                  <a:t>hyperplane</a:t>
                </a:r>
                <a:r>
                  <a:rPr lang="en-US" b="0" dirty="0" smtClean="0"/>
                  <a:t>, 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𝐰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≥0, ∀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 can be shown that this is equivalent to minimizing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‖</m:t>
                    </m:r>
                    <m:r>
                      <a:rPr lang="en-US" b="1" i="0" smtClean="0">
                        <a:latin typeface="Cambria Math"/>
                      </a:rPr>
                      <m:t>𝐰</m:t>
                    </m:r>
                    <m:r>
                      <a:rPr lang="en-US" b="0" i="1" smtClean="0">
                        <a:latin typeface="Cambria Math"/>
                      </a:rPr>
                      <m:t>‖</m:t>
                    </m:r>
                  </m:oMath>
                </a14:m>
                <a:r>
                  <a:rPr lang="en-US" dirty="0" smtClean="0"/>
                  <a:t> subject to the constraints.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8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The expression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=−1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is minimized if we assign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∈{−1,1}</m:t>
                    </m:r>
                  </m:oMath>
                </a14:m>
                <a:r>
                  <a:rPr lang="en-US" dirty="0" smtClean="0"/>
                  <a:t> for which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maximized;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should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,−1)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,−1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↔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=−1</m:t>
                          </m:r>
                        </m:e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=−1∣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852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0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a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, how likely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to misclassify a data point?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Shorthand: 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error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=−1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0">
                <a:blip r:embed="rId2"/>
                <a:stretch>
                  <a:fillRect l="-1407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0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Three approaches: 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use it to get a posterior distribution, from which we assign values minimizing error.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Infer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∣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use it to obtain an estimate.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Infer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 directly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926" t="-1529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0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𝐰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is noise generated by a Gaussian distribution, then minimizing LSE is equivalent to </a:t>
                </a:r>
                <a:r>
                  <a:rPr lang="en-US" i="1" dirty="0" smtClean="0"/>
                  <a:t>maximum likelihood estimation</a:t>
                </a:r>
                <a:r>
                  <a:rPr lang="en-US" dirty="0" smtClean="0"/>
                  <a:t> (MLE)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𝐰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 smtClean="0"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𝐰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“How likely are the observed labels, given the dataset and the chosen classifier?”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852" t="-1412" r="-2222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–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Labels are real values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79567"/>
              </p:ext>
            </p:extLst>
          </p:nvPr>
        </p:nvGraphicFramePr>
        <p:xfrm>
          <a:off x="304800" y="2362200"/>
          <a:ext cx="8077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440"/>
                <a:gridCol w="1615440"/>
                <a:gridCol w="1615440"/>
                <a:gridCol w="117348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 (cm)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(kg)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 Rate</a:t>
                      </a:r>
                      <a:r>
                        <a:rPr lang="en-US" baseline="0" dirty="0" smtClean="0"/>
                        <a:t> (BPM)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 is Everywhere!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paradigm in big data science (with application to MANY fields in CS/engineering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Infer user traits </a:t>
            </a:r>
            <a:r>
              <a:rPr lang="en-US" dirty="0" smtClean="0"/>
              <a:t>from online </a:t>
            </a:r>
            <a:r>
              <a:rPr lang="en-US" dirty="0" smtClean="0"/>
              <a:t>behavior </a:t>
            </a:r>
            <a:endParaRPr lang="en-US" dirty="0" smtClean="0"/>
          </a:p>
          <a:p>
            <a:pPr lvl="1"/>
            <a:r>
              <a:rPr lang="en-US" dirty="0" smtClean="0"/>
              <a:t>Image recognition </a:t>
            </a:r>
            <a:endParaRPr lang="en-US" dirty="0" smtClean="0"/>
          </a:p>
          <a:p>
            <a:pPr lvl="1"/>
            <a:r>
              <a:rPr lang="en-US" dirty="0" smtClean="0"/>
              <a:t>Natural </a:t>
            </a:r>
            <a:r>
              <a:rPr lang="en-US" dirty="0" smtClean="0"/>
              <a:t>Language Processing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30" y="3335946"/>
            <a:ext cx="445770" cy="4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12636" r="26965"/>
          <a:stretch/>
        </p:blipFill>
        <p:spPr>
          <a:xfrm>
            <a:off x="5600700" y="4297362"/>
            <a:ext cx="685800" cy="752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3818925"/>
            <a:ext cx="1033021" cy="66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r="32105"/>
          <a:stretch/>
        </p:blipFill>
        <p:spPr>
          <a:xfrm>
            <a:off x="6324590" y="4224884"/>
            <a:ext cx="91441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52" y="3325590"/>
            <a:ext cx="1369748" cy="456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0" y="3646232"/>
            <a:ext cx="927110" cy="9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for Advertising/Sales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" y="1485900"/>
            <a:ext cx="3533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39" y="1424939"/>
            <a:ext cx="34385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14625"/>
            <a:ext cx="3200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0570"/>
            <a:ext cx="348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5295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14625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2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Anonymization</a:t>
            </a:r>
            <a:r>
              <a:rPr lang="en-US" dirty="0" smtClean="0"/>
              <a:t> and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 attributes are considered private/protected.</a:t>
            </a:r>
          </a:p>
          <a:p>
            <a:r>
              <a:rPr lang="en-US" dirty="0" smtClean="0"/>
              <a:t>Users must consent to their data being used.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…. But private/protected data can be inferred with frightening accuracy!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1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Raising Some Concerns…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1369013"/>
            <a:ext cx="4924425" cy="52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43200"/>
            <a:ext cx="66008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2476</Words>
  <Application>Microsoft Macintosh PowerPoint</Application>
  <PresentationFormat>On-screen Show (4:3)</PresentationFormat>
  <Paragraphs>416</Paragraphs>
  <Slides>47</Slides>
  <Notes>6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Calibri</vt:lpstr>
      <vt:lpstr>Cambria Math</vt:lpstr>
      <vt:lpstr>Symbol</vt:lpstr>
      <vt:lpstr>Times New Roman</vt:lpstr>
      <vt:lpstr>Wingdings</vt:lpstr>
      <vt:lpstr>宋体</vt:lpstr>
      <vt:lpstr>Arial</vt:lpstr>
      <vt:lpstr>Office Theme</vt:lpstr>
      <vt:lpstr>Equation</vt:lpstr>
      <vt:lpstr>A Primer on Machine Learning, Classification, and Privacy</vt:lpstr>
      <vt:lpstr>Machine Learning – Classification</vt:lpstr>
      <vt:lpstr>Machine Learning – Classification</vt:lpstr>
      <vt:lpstr>Machine Learning – Multiclass classification</vt:lpstr>
      <vt:lpstr>Machine Learning – Regression</vt:lpstr>
      <vt:lpstr>ML is Everywhere!</vt:lpstr>
      <vt:lpstr>Big Data for Advertising/Sales</vt:lpstr>
      <vt:lpstr>Anonymization and Consent</vt:lpstr>
      <vt:lpstr>Raising Some Concerns…</vt:lpstr>
      <vt:lpstr>ML and Privacy</vt:lpstr>
      <vt:lpstr>This Lecture </vt:lpstr>
      <vt:lpstr>Problem Formulation</vt:lpstr>
      <vt:lpstr>Classification Algorithms</vt:lpstr>
      <vt:lpstr>Training a Classifier</vt:lpstr>
      <vt:lpstr>Testing a Classifier</vt:lpstr>
      <vt:lpstr>PowerPoint Presentation</vt:lpstr>
      <vt:lpstr>This Lecture </vt:lpstr>
      <vt:lpstr>Definition of Probability</vt:lpstr>
      <vt:lpstr>Definition of Probability</vt:lpstr>
      <vt:lpstr>Joint Probability</vt:lpstr>
      <vt:lpstr>Joint Probability</vt:lpstr>
      <vt:lpstr>Conditional Probability</vt:lpstr>
      <vt:lpstr>This Lecture </vt:lpstr>
      <vt:lpstr>Bayesian Probability</vt:lpstr>
      <vt:lpstr>Learning a Classifier</vt:lpstr>
      <vt:lpstr>Bayesian Probability</vt:lpstr>
      <vt:lpstr>Bayesian Probability</vt:lpstr>
      <vt:lpstr>Probability of Error</vt:lpstr>
      <vt:lpstr>Bayesian Probability</vt:lpstr>
      <vt:lpstr>This Lecture </vt:lpstr>
      <vt:lpstr>Learning a discriminant function</vt:lpstr>
      <vt:lpstr>Linear Classifiers</vt:lpstr>
      <vt:lpstr>Least Squared Error</vt:lpstr>
      <vt:lpstr>Logistic Regression Classifier</vt:lpstr>
      <vt:lpstr>This Lecture </vt:lpstr>
      <vt:lpstr>Linear Classifiers</vt:lpstr>
      <vt:lpstr>Support Vector Machines</vt:lpstr>
      <vt:lpstr>Support Vector Machines</vt:lpstr>
      <vt:lpstr>Support Vector Machines: Key Insight</vt:lpstr>
      <vt:lpstr>Support Vector Machines: Key Insight</vt:lpstr>
      <vt:lpstr>Acknowledgments</vt:lpstr>
      <vt:lpstr>Support Vector Machines</vt:lpstr>
      <vt:lpstr>Support Vector Machines</vt:lpstr>
      <vt:lpstr>Bayesian Probability</vt:lpstr>
      <vt:lpstr>Bayesian Probability</vt:lpstr>
      <vt:lpstr>Bayesian Inference</vt:lpstr>
      <vt:lpstr>Least Squared Error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on Machine Learning, Classification, and Privacy</dc:title>
  <dc:creator>Yair Zick</dc:creator>
  <cp:lastModifiedBy>Microsoft Office User</cp:lastModifiedBy>
  <cp:revision>132</cp:revision>
  <dcterms:created xsi:type="dcterms:W3CDTF">2006-08-16T00:00:00Z</dcterms:created>
  <dcterms:modified xsi:type="dcterms:W3CDTF">2017-09-20T20:17:56Z</dcterms:modified>
</cp:coreProperties>
</file>