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A25"/>
    <a:srgbClr val="FFA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504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63975-DD45-6045-B221-E7957B45FC87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A0109-C4F7-9B4C-85F6-0E2F5F837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80988" y="25876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99925-C770-8D42-AB49-470B915CDE51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F29F7-43E3-324D-89C8-9968BB5A1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CD417-771A-704A-8069-72E4142CEC51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F86D-5031-B545-9944-B6DAEC64A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B1D9-9E24-8940-834E-F2669C0783C2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7274-BB3D-554E-966D-D7CA6A15A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media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4F24-F6AC-A84C-BE39-C1D98FFD61EA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3E67F-23E6-EA4C-A341-DAD925BD3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Freeform 4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B39C9-22A8-934C-B4A9-E1E091853587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8FA05-0FF7-714E-8651-D77E97025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80988" y="25876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Freeform 4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A7735-782D-8348-B9FF-3C038831A5F1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65C9-5E22-0C44-8313-8FABE650A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Freeform 4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5EAB-15F8-8A44-9F30-9D46773382C3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FE048-CC6F-E048-ADCD-A3A4DAAEC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71397-0779-234F-A1DA-DB2B88024393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D6B-931A-2D4B-82BB-DFCC59EBFBF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E7E3-02B9-2C47-BEA5-E599EB31DE22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F6D5-9072-694A-B9C2-EF87F5180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9B18-9DAA-2640-8B20-9603A525CE9D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15502-BFBF-D446-97C8-E0EA4D91E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B1A7-461B-F647-8324-A5E592541402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A72F9-F154-7B49-AB8F-5BCE9CA26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Freeform 3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Freeform 4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4989-6AB0-0049-9199-B635ECCD0535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FD4D4-E209-0848-9F8A-6FA289F86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ED4F3-906A-5849-BB0C-24116CB464C2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C27A-DFCE-BF45-8B04-08B522FA6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80988" y="25876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1013C-8190-6541-97C9-5F3FBC8390E5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79DA-BD57-EE42-9847-6C3058250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1350" y="107950"/>
            <a:ext cx="7856538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9125" y="1600200"/>
            <a:ext cx="7878763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3AD402-4E9E-5648-B1D0-2F4E2A2F9CC7}" type="datetime1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988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8F6CC1-833C-5F45-9433-7C29FC0A9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Font typeface="Wingdings 2" pitchFamily="-105" charset="2"/>
        <a:buChar char="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Font typeface="Wingdings 2" pitchFamily="-105" charset="2"/>
        <a:buChar char=""/>
        <a:defRPr sz="2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Font typeface="Wingdings 2" pitchFamily="-105" charset="2"/>
        <a:buChar char="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Font typeface="Wingdings 2" pitchFamily="-105" charset="2"/>
        <a:buChar char="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Font typeface="Wingdings 2" pitchFamily="-105" charset="2"/>
        <a:buChar char="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4"/>
          <p:cNvSpPr>
            <a:spLocks noGrp="1"/>
          </p:cNvSpPr>
          <p:nvPr>
            <p:ph type="ctrTitle"/>
          </p:nvPr>
        </p:nvSpPr>
        <p:spPr>
          <a:xfrm>
            <a:off x="641350" y="4876800"/>
            <a:ext cx="7856538" cy="1143000"/>
          </a:xfrm>
        </p:spPr>
        <p:txBody>
          <a:bodyPr anchor="ctr"/>
          <a:lstStyle/>
          <a:p>
            <a:pPr eaLnBrk="1" hangingPunct="1"/>
            <a:r>
              <a:rPr lang="fr-FR" sz="6000" b="1" dirty="0" smtClean="0">
                <a:latin typeface="Cambria" pitchFamily="-105" charset="0"/>
                <a:ea typeface="Cambria" pitchFamily="-105" charset="0"/>
                <a:cs typeface="Cambria" pitchFamily="-105" charset="0"/>
              </a:rPr>
              <a:t>[18549] – 3D.R.AWe </a:t>
            </a:r>
          </a:p>
        </p:txBody>
      </p:sp>
      <p:pic>
        <p:nvPicPr>
          <p:cNvPr id="6" name="Picture 5" descr="skip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1600200" cy="2133600"/>
          </a:xfrm>
          <a:prstGeom prst="rect">
            <a:avLst/>
          </a:prstGeom>
          <a:ln w="127000" cap="sq">
            <a:solidFill>
              <a:schemeClr val="accent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 descr="yil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2486932"/>
            <a:ext cx="1524000" cy="2099094"/>
          </a:xfrm>
          <a:prstGeom prst="rect">
            <a:avLst/>
          </a:prstGeom>
          <a:ln w="127000" cap="sq">
            <a:solidFill>
              <a:schemeClr val="accent2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Picture 8" descr="IMG_04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316" y="2514600"/>
            <a:ext cx="1590484" cy="2079064"/>
          </a:xfrm>
          <a:prstGeom prst="rect">
            <a:avLst/>
          </a:prstGeom>
          <a:ln w="127000" cap="sq">
            <a:solidFill>
              <a:schemeClr val="accent6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" name="Picture 9" descr="racho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78387"/>
            <a:ext cx="1689100" cy="2214846"/>
          </a:xfrm>
          <a:prstGeom prst="rect">
            <a:avLst/>
          </a:prstGeom>
          <a:ln w="127000" cap="sq">
            <a:solidFill>
              <a:schemeClr val="accent3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304800" y="2936314"/>
            <a:ext cx="1524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2400" b="1" dirty="0" smtClean="0">
                <a:latin typeface="Cambria"/>
                <a:cs typeface="Cambria"/>
              </a:rPr>
              <a:t>MIKE RALPH</a:t>
            </a:r>
            <a:endParaRPr lang="fr-FR" sz="2400" dirty="0" smtClean="0">
              <a:latin typeface="Cambria"/>
              <a:cs typeface="Cambria"/>
            </a:endParaRPr>
          </a:p>
          <a:p>
            <a:pPr algn="ctr"/>
            <a:r>
              <a:rPr lang="fr-FR" sz="2400" dirty="0" err="1" smtClean="0">
                <a:latin typeface="Cambria"/>
                <a:cs typeface="Cambria"/>
              </a:rPr>
              <a:t>mralph</a:t>
            </a:r>
            <a:endParaRPr lang="fr-FR" sz="2400" dirty="0"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8900" y="904785"/>
            <a:ext cx="1600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2400" b="1" dirty="0" smtClean="0">
                <a:latin typeface="Cambria"/>
                <a:cs typeface="Cambria"/>
              </a:rPr>
              <a:t>YILING </a:t>
            </a:r>
          </a:p>
          <a:p>
            <a:pPr algn="ctr"/>
            <a:r>
              <a:rPr lang="fr-FR" sz="2400" b="1" dirty="0" smtClean="0">
                <a:latin typeface="Cambria"/>
                <a:cs typeface="Cambria"/>
              </a:rPr>
              <a:t>TAY</a:t>
            </a:r>
          </a:p>
          <a:p>
            <a:pPr algn="ctr"/>
            <a:r>
              <a:rPr lang="fr-FR" sz="2400" dirty="0" err="1" smtClean="0">
                <a:latin typeface="Cambria"/>
                <a:cs typeface="Cambria"/>
              </a:rPr>
              <a:t>ytay</a:t>
            </a:r>
            <a:endParaRPr lang="fr-FR" sz="2400" dirty="0">
              <a:latin typeface="Cambria"/>
              <a:cs typeface="Cambr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5850" y="2953967"/>
            <a:ext cx="16129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2400" b="1" dirty="0" smtClean="0">
                <a:latin typeface="Cambria"/>
                <a:cs typeface="Cambria"/>
              </a:rPr>
              <a:t>RYAN </a:t>
            </a:r>
          </a:p>
          <a:p>
            <a:pPr algn="ctr"/>
            <a:r>
              <a:rPr lang="fr-FR" sz="2400" b="1" dirty="0" smtClean="0">
                <a:latin typeface="Cambria"/>
                <a:cs typeface="Cambria"/>
              </a:rPr>
              <a:t>CAHOON</a:t>
            </a:r>
          </a:p>
          <a:p>
            <a:pPr algn="ctr"/>
            <a:r>
              <a:rPr lang="fr-FR" sz="2400" dirty="0" err="1" smtClean="0">
                <a:latin typeface="Cambria"/>
                <a:cs typeface="Cambria"/>
              </a:rPr>
              <a:t>rcahoon</a:t>
            </a:r>
            <a:endParaRPr lang="fr-FR" sz="2400" dirty="0"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9166" y="885646"/>
            <a:ext cx="170478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2400" b="1" dirty="0" smtClean="0">
                <a:latin typeface="Cambria"/>
                <a:cs typeface="Cambria"/>
              </a:rPr>
              <a:t>YUMIN</a:t>
            </a:r>
          </a:p>
          <a:p>
            <a:pPr algn="ctr"/>
            <a:r>
              <a:rPr lang="fr-FR" sz="2400" b="1" dirty="0" smtClean="0">
                <a:latin typeface="Cambria"/>
                <a:cs typeface="Cambria"/>
              </a:rPr>
              <a:t>WONG</a:t>
            </a:r>
          </a:p>
          <a:p>
            <a:pPr algn="ctr"/>
            <a:r>
              <a:rPr lang="fr-FR" sz="2400" dirty="0" err="1" smtClean="0">
                <a:latin typeface="Cambria"/>
                <a:cs typeface="Cambria"/>
              </a:rPr>
              <a:t>yuminw</a:t>
            </a:r>
            <a:endParaRPr lang="fr-FR" sz="2400" dirty="0">
              <a:latin typeface="Cambria"/>
              <a:cs typeface="Cambr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8600" y="612457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b="1" dirty="0" err="1" smtClean="0">
                <a:latin typeface="Cambria"/>
                <a:cs typeface="Cambria"/>
              </a:rPr>
              <a:t>Status</a:t>
            </a:r>
            <a:r>
              <a:rPr lang="fr-FR" sz="5400" b="1" dirty="0" smtClean="0">
                <a:latin typeface="Cambria"/>
                <a:cs typeface="Cambria"/>
              </a:rPr>
              <a:t> Update</a:t>
            </a:r>
            <a:endParaRPr lang="fr-FR" sz="54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3D augmented reality tool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CHANGES: </a:t>
            </a:r>
            <a:r>
              <a:rPr lang="en-US" dirty="0" err="1" smtClean="0"/>
              <a:t>Kinect</a:t>
            </a:r>
            <a:r>
              <a:rPr lang="en-US" dirty="0" smtClean="0"/>
              <a:t> instead of IR cameras and sensors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3048000"/>
            <a:ext cx="2362200" cy="2322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76600"/>
            <a:ext cx="2263366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2286000" cy="217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8200" y="5562600"/>
            <a:ext cx="1752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KINECT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95700" y="5562600"/>
            <a:ext cx="1752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ANDRIOD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7583" y="5562600"/>
            <a:ext cx="17526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LED</a:t>
            </a: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/>
                <a:cs typeface="Cambria"/>
              </a:rPr>
              <a:t>Architecture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8979" y="1600200"/>
            <a:ext cx="2133601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SERVER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945841" y="3652839"/>
            <a:ext cx="1244116" cy="76676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7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715125" y="3657600"/>
            <a:ext cx="1514476" cy="838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200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KINECT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2743200"/>
            <a:ext cx="1376361" cy="137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7" y="4648200"/>
            <a:ext cx="135683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798" y="4764295"/>
            <a:ext cx="2193130" cy="137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Left Arrow 18"/>
          <p:cNvSpPr/>
          <p:nvPr/>
        </p:nvSpPr>
        <p:spPr>
          <a:xfrm rot="2292116">
            <a:off x="5372195" y="2657816"/>
            <a:ext cx="2007203" cy="278010"/>
          </a:xfrm>
          <a:prstGeom prst="leftArrow">
            <a:avLst/>
          </a:prstGeom>
          <a:gradFill flip="none" rotWithShape="1">
            <a:gsLst>
              <a:gs pos="13000">
                <a:srgbClr val="C00000"/>
              </a:gs>
              <a:gs pos="65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 Arrow 21"/>
          <p:cNvSpPr/>
          <p:nvPr/>
        </p:nvSpPr>
        <p:spPr>
          <a:xfrm rot="19081179">
            <a:off x="1204796" y="2551510"/>
            <a:ext cx="2208282" cy="383198"/>
          </a:xfrm>
          <a:prstGeom prst="leftRightArrow">
            <a:avLst/>
          </a:prstGeom>
          <a:gradFill flip="none" rotWithShape="1">
            <a:gsLst>
              <a:gs pos="13000">
                <a:schemeClr val="accent5">
                  <a:lumMod val="50000"/>
                </a:schemeClr>
              </a:gs>
              <a:gs pos="6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 rot="19046710">
            <a:off x="1634785" y="2421045"/>
            <a:ext cx="82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WIFI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2314503">
            <a:off x="5636581" y="2421046"/>
            <a:ext cx="1950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SERIAL CABLE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1350" y="1828800"/>
            <a:ext cx="79692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Starting up the app: phone establishes a connection with a server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Viewing: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Phone detects orientation and position via QR codes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Phone communicates with the server and downloads object points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Phone does transformation and rendering of points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As phone is moved, object is retransformed based on orientation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Drawing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err="1" smtClean="0"/>
              <a:t>Kinect</a:t>
            </a:r>
            <a:r>
              <a:rPr lang="en-US" dirty="0" smtClean="0"/>
              <a:t> is linked to server with serial cable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As user draws in space, </a:t>
            </a:r>
            <a:r>
              <a:rPr lang="en-US" dirty="0" err="1" smtClean="0"/>
              <a:t>kinect</a:t>
            </a:r>
            <a:r>
              <a:rPr lang="en-US" dirty="0" smtClean="0"/>
              <a:t> sends information to the server, and is stored in local space coordinates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Loading a 3D object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Points can be loaded into the server directly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and Mitigation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1676400"/>
            <a:ext cx="3244850" cy="685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 smtClean="0"/>
              <a:t>RISKS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49" y="2514600"/>
            <a:ext cx="3930651" cy="37369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/>
              <a:t>Overload of users drawing simultaneously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Bad </a:t>
            </a:r>
            <a:r>
              <a:rPr lang="en-US" sz="2200" dirty="0" err="1" smtClean="0"/>
              <a:t>wifi</a:t>
            </a:r>
            <a:r>
              <a:rPr lang="en-US" sz="2200" dirty="0" smtClean="0"/>
              <a:t> connection</a:t>
            </a:r>
          </a:p>
          <a:p>
            <a:pPr>
              <a:buFont typeface="Wingdings" pitchFamily="2" charset="2"/>
              <a:buChar char="Ø"/>
            </a:pPr>
            <a:endParaRPr lang="en-US" sz="8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Server crashes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Limited processing capability on certain phones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799" y="1676400"/>
            <a:ext cx="3624841" cy="69028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 smtClean="0"/>
              <a:t>SOLUTIONS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Limit the number of objects by using a queue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Interpolation and compression algorithms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Store recent objects on the phone, and backup server info at set intervals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Have threshold for number of points based on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89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1563</TotalTime>
  <Words>193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Exhibit</vt:lpstr>
      <vt:lpstr>[18549] – 3D.R.AWe </vt:lpstr>
      <vt:lpstr>Status Update</vt:lpstr>
      <vt:lpstr>Architecture</vt:lpstr>
      <vt:lpstr>Use Cases</vt:lpstr>
      <vt:lpstr>Risks and Mitigation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Yumin Wong</dc:creator>
  <cp:lastModifiedBy>ytay</cp:lastModifiedBy>
  <cp:revision>74</cp:revision>
  <dcterms:created xsi:type="dcterms:W3CDTF">2011-02-04T04:06:50Z</dcterms:created>
  <dcterms:modified xsi:type="dcterms:W3CDTF">2011-02-15T17:06:17Z</dcterms:modified>
</cp:coreProperties>
</file>