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2/6/11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8000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2/6/11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4" t="3375" r="1" b="3375"/>
          <a:stretch/>
        </p:blipFill>
        <p:spPr>
          <a:xfrm>
            <a:off x="3824569" y="2668288"/>
            <a:ext cx="5090563" cy="29191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6993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ScouTrak</a:t>
            </a:r>
            <a:endParaRPr lang="en-US" sz="7000" dirty="0"/>
          </a:p>
        </p:txBody>
      </p:sp>
      <p:sp>
        <p:nvSpPr>
          <p:cNvPr id="6" name="TextBox 5"/>
          <p:cNvSpPr txBox="1"/>
          <p:nvPr/>
        </p:nvSpPr>
        <p:spPr>
          <a:xfrm>
            <a:off x="280834" y="2890624"/>
            <a:ext cx="1916866" cy="18466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Team:</a:t>
            </a:r>
          </a:p>
          <a:p>
            <a:pPr algn="ctr"/>
            <a:r>
              <a:rPr lang="en-US" dirty="0" smtClean="0"/>
              <a:t>Jesse Salazar</a:t>
            </a:r>
          </a:p>
          <a:p>
            <a:pPr algn="ctr"/>
            <a:r>
              <a:rPr lang="en-US" dirty="0" smtClean="0"/>
              <a:t>Rajeev Sharma</a:t>
            </a:r>
          </a:p>
          <a:p>
            <a:pPr algn="ctr"/>
            <a:r>
              <a:rPr lang="en-US" dirty="0" smtClean="0"/>
              <a:t>Mitch </a:t>
            </a:r>
            <a:r>
              <a:rPr lang="en-US" dirty="0" err="1" smtClean="0"/>
              <a:t>Luban</a:t>
            </a:r>
            <a:endParaRPr lang="en-US" dirty="0" smtClean="0"/>
          </a:p>
          <a:p>
            <a:pPr algn="ctr"/>
            <a:r>
              <a:rPr lang="en-US" dirty="0" smtClean="0"/>
              <a:t>Owen Jarrett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0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"/>
            </a:pPr>
            <a:r>
              <a:rPr lang="en-US" sz="1800" dirty="0" smtClean="0"/>
              <a:t>A mounted display indicating location of important objects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Attached via arm band or gun mount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Objects such as friends, enemies, and field items</a:t>
            </a:r>
          </a:p>
          <a:p>
            <a:pPr lvl="2">
              <a:buClr>
                <a:schemeClr val="accent2"/>
              </a:buClr>
              <a:buFont typeface="Wingdings" charset="2"/>
              <a:buChar char=""/>
            </a:pPr>
            <a:r>
              <a:rPr lang="en-US" sz="1400" dirty="0" smtClean="0"/>
              <a:t>Possible items: UAV, enemy radar jamming etc.</a:t>
            </a:r>
          </a:p>
          <a:p>
            <a:pPr>
              <a:buFont typeface="Wingdings" charset="2"/>
              <a:buChar char=""/>
            </a:pPr>
            <a:r>
              <a:rPr lang="en-US" sz="1800" dirty="0" smtClean="0"/>
              <a:t>Tracks objects by periodically polling RSSI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Accuracy of 5-6 feet, hopefully better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Polls every 0.5-2.0 seconds to save power</a:t>
            </a:r>
          </a:p>
          <a:p>
            <a:pPr>
              <a:buFont typeface="Wingdings" charset="2"/>
              <a:buChar char=""/>
            </a:pPr>
            <a:r>
              <a:rPr lang="en-US" sz="1800" dirty="0" smtClean="0"/>
              <a:t>Minimum of three base stations to triangulate location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More base stations -&gt; better accuracy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Density will not effect tracking accuracy </a:t>
            </a:r>
          </a:p>
          <a:p>
            <a:pPr>
              <a:buFont typeface="Wingdings" charset="2"/>
              <a:buChar char=""/>
            </a:pPr>
            <a:r>
              <a:rPr lang="en-US" sz="1800" dirty="0" smtClean="0"/>
              <a:t>Uses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Paintball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Military training</a:t>
            </a:r>
          </a:p>
          <a:p>
            <a:pPr lvl="1">
              <a:buFont typeface="Wingdings" charset="2"/>
              <a:buChar char=""/>
            </a:pPr>
            <a:r>
              <a:rPr lang="en-US" sz="1800" dirty="0" smtClean="0"/>
              <a:t>Laser Tag</a:t>
            </a:r>
            <a:endParaRPr lang="en-US" sz="1800" dirty="0"/>
          </a:p>
        </p:txBody>
      </p:sp>
      <p:pic>
        <p:nvPicPr>
          <p:cNvPr id="6" name="Picture 5" descr="Extreme-sport-involv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31" y="4981638"/>
            <a:ext cx="2757039" cy="1661918"/>
          </a:xfrm>
          <a:prstGeom prst="rect">
            <a:avLst/>
          </a:prstGeom>
        </p:spPr>
      </p:pic>
      <p:pic>
        <p:nvPicPr>
          <p:cNvPr id="7" name="Picture 6" descr="rockwell_gps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40" y="1775191"/>
            <a:ext cx="2413000" cy="3073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26993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Concept &amp; Motivation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3135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"/>
            </a:pPr>
            <a:r>
              <a:rPr lang="en-US" sz="2400" dirty="0" smtClean="0"/>
              <a:t>Garmin </a:t>
            </a:r>
            <a:r>
              <a:rPr lang="en-US" sz="2400" dirty="0" err="1" smtClean="0"/>
              <a:t>Foretrex</a:t>
            </a:r>
            <a:r>
              <a:rPr lang="en-US" sz="2400" dirty="0" smtClean="0"/>
              <a:t> 401 Armband GPS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smtClean="0"/>
              <a:t>Not as accurate, not as fast:</a:t>
            </a:r>
          </a:p>
          <a:p>
            <a:pPr lvl="2">
              <a:buClr>
                <a:schemeClr val="accent4"/>
              </a:buClr>
              <a:buSzPct val="70000"/>
              <a:buFont typeface="Wingdings" charset="2"/>
              <a:buChar char=""/>
            </a:pPr>
            <a:r>
              <a:rPr lang="en-US" sz="2200" dirty="0" smtClean="0"/>
              <a:t>Relies on satellite, cloud condition, etc.</a:t>
            </a:r>
          </a:p>
          <a:p>
            <a:pPr lvl="2">
              <a:buClr>
                <a:schemeClr val="accent4"/>
              </a:buClr>
              <a:buSzPct val="70000"/>
              <a:buFont typeface="Wingdings" charset="2"/>
              <a:buChar char=""/>
            </a:pPr>
            <a:r>
              <a:rPr lang="en-US" sz="2200" dirty="0" smtClean="0"/>
              <a:t>Requires continuous satellite data tunnel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smtClean="0"/>
              <a:t>Doesn’t receive input from field items!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smtClean="0"/>
              <a:t>Doesn’t integrate any game functionality (only </a:t>
            </a:r>
            <a:r>
              <a:rPr lang="en-US" sz="2200" dirty="0" err="1" smtClean="0"/>
              <a:t>gps</a:t>
            </a:r>
            <a:r>
              <a:rPr lang="en-US" sz="2200" dirty="0" smtClean="0"/>
              <a:t>)!</a:t>
            </a:r>
          </a:p>
          <a:p>
            <a:pPr>
              <a:buSzPct val="70000"/>
              <a:buFont typeface="Wingdings" charset="2"/>
              <a:buChar char=""/>
            </a:pPr>
            <a:endParaRPr lang="en-US" dirty="0"/>
          </a:p>
          <a:p>
            <a:pPr>
              <a:buSzPct val="70000"/>
              <a:buFont typeface="Wingdings" charset="2"/>
              <a:buChar char="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6993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5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Competitive Analysis</a:t>
            </a:r>
            <a:endParaRPr lang="en-US" sz="5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54" y="4539215"/>
            <a:ext cx="2396313" cy="186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72" y="4539215"/>
            <a:ext cx="3228165" cy="1907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3256" y="2246390"/>
            <a:ext cx="2001475" cy="769441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</a:rPr>
              <a:t>Basically: Not 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</a:rPr>
              <a:t>even close</a:t>
            </a:r>
            <a:r>
              <a:rPr lang="en-US" sz="2200" b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</a:rPr>
              <a:t>!</a:t>
            </a:r>
            <a:endParaRPr lang="en-US" sz="2200" b="1" dirty="0"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0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0000"/>
              <a:buFont typeface="Wingdings" charset="2"/>
              <a:buChar char=""/>
            </a:pPr>
            <a:r>
              <a:rPr lang="en-US" sz="2400" dirty="0" smtClean="0"/>
              <a:t>RSSI Protocol: </a:t>
            </a:r>
            <a:r>
              <a:rPr lang="en-US" sz="2400" dirty="0" err="1" smtClean="0"/>
              <a:t>ZigBee</a:t>
            </a:r>
            <a:endParaRPr lang="en-US" sz="2400" dirty="0" smtClean="0"/>
          </a:p>
          <a:p>
            <a:pPr>
              <a:buSzPct val="70000"/>
              <a:buFont typeface="Wingdings" charset="2"/>
              <a:buChar char=""/>
            </a:pPr>
            <a:r>
              <a:rPr lang="en-US" sz="2400" dirty="0" smtClean="0"/>
              <a:t>Base Station Hardware: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err="1" smtClean="0"/>
              <a:t>Arduino</a:t>
            </a:r>
            <a:r>
              <a:rPr lang="en-US" sz="2200" dirty="0" smtClean="0"/>
              <a:t> Mega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err="1" smtClean="0"/>
              <a:t>XBee</a:t>
            </a:r>
            <a:r>
              <a:rPr lang="en-US" sz="2200" dirty="0" smtClean="0"/>
              <a:t> Pro </a:t>
            </a:r>
            <a:r>
              <a:rPr lang="en-US" sz="2200" dirty="0" smtClean="0">
                <a:latin typeface="Arial"/>
                <a:cs typeface="Arial"/>
              </a:rPr>
              <a:t>2.5,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Arial"/>
                <a:cs typeface="Arial"/>
              </a:rPr>
              <a:t>50</a:t>
            </a:r>
            <a:r>
              <a:rPr lang="en-US" sz="2200" dirty="0" smtClean="0"/>
              <a:t> </a:t>
            </a:r>
            <a:r>
              <a:rPr lang="en-US" sz="2200" dirty="0" err="1" smtClean="0"/>
              <a:t>mW</a:t>
            </a:r>
            <a:endParaRPr lang="en-US" sz="2200" dirty="0" smtClean="0"/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smtClean="0"/>
              <a:t>Large Antenna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err="1" smtClean="0"/>
              <a:t>Xbee</a:t>
            </a:r>
            <a:r>
              <a:rPr lang="en-US" sz="2200" dirty="0" smtClean="0"/>
              <a:t> Shield</a:t>
            </a:r>
          </a:p>
          <a:p>
            <a:pPr>
              <a:buSzPct val="70000"/>
              <a:buFont typeface="Wingdings" charset="2"/>
              <a:buChar char=""/>
            </a:pPr>
            <a:r>
              <a:rPr lang="en-US" sz="2400" dirty="0" smtClean="0"/>
              <a:t>Client Hardware: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err="1" smtClean="0"/>
              <a:t>Arduino</a:t>
            </a:r>
            <a:r>
              <a:rPr lang="en-US" sz="2200" dirty="0" smtClean="0"/>
              <a:t> Uno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err="1" smtClean="0"/>
              <a:t>XBee</a:t>
            </a:r>
            <a:r>
              <a:rPr lang="en-US" sz="2200" dirty="0" smtClean="0"/>
              <a:t> Pro </a:t>
            </a:r>
            <a:r>
              <a:rPr lang="en-US" sz="2200" dirty="0" smtClean="0">
                <a:latin typeface="Arial"/>
                <a:cs typeface="Arial"/>
              </a:rPr>
              <a:t>2.5, 2 </a:t>
            </a:r>
            <a:r>
              <a:rPr lang="en-US" sz="2200" dirty="0" err="1" smtClean="0"/>
              <a:t>mW</a:t>
            </a:r>
            <a:endParaRPr lang="en-US" sz="2200" dirty="0" smtClean="0"/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smtClean="0"/>
              <a:t>Antenna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err="1" smtClean="0"/>
              <a:t>XBee</a:t>
            </a:r>
            <a:r>
              <a:rPr lang="en-US" sz="2200" dirty="0" smtClean="0"/>
              <a:t> Shield </a:t>
            </a:r>
          </a:p>
          <a:p>
            <a:pPr lvl="1">
              <a:buSzPct val="70000"/>
              <a:buFont typeface="Wingdings" charset="2"/>
              <a:buChar char=""/>
            </a:pPr>
            <a:r>
              <a:rPr lang="en-US" sz="2200" dirty="0" smtClean="0"/>
              <a:t>Color LCD Shield</a:t>
            </a:r>
          </a:p>
          <a:p>
            <a:pPr lvl="1"/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6993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Technical Specifications</a:t>
            </a:r>
            <a:endParaRPr lang="en-US" sz="5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37" y="1775191"/>
            <a:ext cx="1676400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415" y="3920599"/>
            <a:ext cx="3369838" cy="24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1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1177</TotalTime>
  <Words>191</Words>
  <Application>Microsoft Macintosh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Module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ScouTrak</dc:title>
  <dc:creator>Jesse Salazar</dc:creator>
  <cp:lastModifiedBy>Jesse Salazar</cp:lastModifiedBy>
  <cp:revision>38</cp:revision>
  <dcterms:created xsi:type="dcterms:W3CDTF">2011-02-04T19:43:50Z</dcterms:created>
  <dcterms:modified xsi:type="dcterms:W3CDTF">2011-02-07T01:24:07Z</dcterms:modified>
</cp:coreProperties>
</file>