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4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68254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2" d="100"/>
          <a:sy n="112" d="100"/>
        </p:scale>
        <p:origin x="-28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193D61-F9DA-4C19-B137-0BEF1A2CF643}" type="datetimeFigureOut">
              <a:rPr lang="en-US" smtClean="0"/>
              <a:t>1/31/2009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6F44EB-86FA-4CDD-86C0-9F25E645563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b="1" cap="all" baseline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  <a:latin typeface="Calibri" pitchFamily="34" charset="0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dirty="0" smtClean="0"/>
              <a:t>Click to edit Master subtitle style</a:t>
            </a:r>
            <a:endParaRPr kumimoji="0" lang="en-US" dirty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FD5B8AE8-F8A5-4EBC-B6DF-4DA085BA9D18}" type="datetime4">
              <a:rPr lang="en-US" smtClean="0"/>
              <a:t>January 31, 2009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Super Sweet Kicks</a:t>
            </a:r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F4B695F-0C20-42DA-9571-3D040243AE7E}" type="slidenum">
              <a:rPr lang="en-US" smtClean="0"/>
              <a:t>‹#›</a:t>
            </a:fld>
            <a:endParaRPr lang="en-US"/>
          </a:p>
        </p:txBody>
      </p:sp>
      <p:pic>
        <p:nvPicPr>
          <p:cNvPr id="12" name="Picture 3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92670" y="3429000"/>
            <a:ext cx="1447800" cy="13803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" name="Picture 3"/>
          <p:cNvPicPr>
            <a:picLocks noChangeAspect="1" noChangeArrowheads="1"/>
          </p:cNvPicPr>
          <p:nvPr userDrawn="1"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1691813">
            <a:off x="1278466" y="4876800"/>
            <a:ext cx="719301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4" name="Picture 3"/>
          <p:cNvPicPr>
            <a:picLocks noChangeAspect="1" noChangeArrowheads="1"/>
          </p:cNvPicPr>
          <p:nvPr userDrawn="1"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1973847">
            <a:off x="1879599" y="4495800"/>
            <a:ext cx="408809" cy="389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5" name="Picture 3"/>
          <p:cNvPicPr>
            <a:picLocks noChangeAspect="1" noChangeArrowheads="1"/>
          </p:cNvPicPr>
          <p:nvPr userDrawn="1"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50999" y="5782733"/>
            <a:ext cx="319689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6" name="Picture 3"/>
          <p:cNvPicPr>
            <a:picLocks noChangeAspect="1" noChangeArrowheads="1"/>
          </p:cNvPicPr>
          <p:nvPr userDrawn="1"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V="1">
            <a:off x="1092201" y="5494867"/>
            <a:ext cx="150647" cy="1436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B18BB-A809-4E89-9025-D67D64A5CD4A}" type="datetime4">
              <a:rPr lang="en-US" smtClean="0"/>
              <a:t>January 31, 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Super Sweet Kicks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B695F-0C20-42DA-9571-3D040243AE7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109AE40D-8F35-4ABE-A91A-55CEC409EDA4}" type="datetime4">
              <a:rPr lang="en-US" smtClean="0"/>
              <a:t>January 31, 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r>
              <a:rPr lang="en-US" smtClean="0"/>
              <a:t>Super Sweet Kicks</a:t>
            </a:r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AF4B695F-0C20-42DA-9571-3D040243AE7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22460"/>
            <a:ext cx="8229600" cy="1066800"/>
          </a:xfrm>
        </p:spPr>
        <p:txBody>
          <a:bodyPr>
            <a:normAutofit/>
          </a:bodyPr>
          <a:lstStyle>
            <a:lvl1pPr>
              <a:defRPr sz="4400" b="1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0" y="6411680"/>
            <a:ext cx="2667000" cy="365125"/>
          </a:xfrm>
        </p:spPr>
        <p:txBody>
          <a:bodyPr/>
          <a:lstStyle>
            <a:lvl1pPr algn="r">
              <a:defRPr/>
            </a:lvl1pPr>
          </a:lstStyle>
          <a:p>
            <a:fld id="{7A8352F3-AFD3-47CA-AB13-C5099686ABAE}" type="datetime4">
              <a:rPr lang="en-US" smtClean="0"/>
              <a:t>January 31, 2009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0" y="6411486"/>
            <a:ext cx="5421083" cy="365125"/>
          </a:xfrm>
        </p:spPr>
        <p:txBody>
          <a:bodyPr/>
          <a:lstStyle>
            <a:lvl1pPr algn="l">
              <a:defRPr b="1">
                <a:effectLst/>
                <a:latin typeface="Century Gothic" pitchFamily="34" charset="0"/>
              </a:defRPr>
            </a:lvl1pPr>
          </a:lstStyle>
          <a:p>
            <a:r>
              <a:rPr lang="en-US" dirty="0" smtClean="0"/>
              <a:t>Super Sweet Kicks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F4B695F-0C20-42DA-9571-3D040243AE7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4800" y="1524000"/>
            <a:ext cx="8686800" cy="48006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pic>
        <p:nvPicPr>
          <p:cNvPr id="7" name="Picture 3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2434192">
            <a:off x="7973065" y="527389"/>
            <a:ext cx="1056973" cy="10077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  <a:latin typeface="Calibri" pitchFamily="34" charset="0"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>
            <a:normAutofit/>
          </a:bodyPr>
          <a:lstStyle>
            <a:lvl1pPr algn="l">
              <a:buNone/>
              <a:defRPr sz="4000" b="1" cap="none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096000" y="6408820"/>
            <a:ext cx="2667000" cy="365125"/>
          </a:xfrm>
        </p:spPr>
        <p:txBody>
          <a:bodyPr/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fld id="{726C3241-0AF1-4612-B023-B48E1A94D4AD}" type="datetime4">
              <a:rPr lang="en-US" smtClean="0"/>
              <a:t>January 31, 2009</a:t>
            </a:fld>
            <a:endParaRPr lang="en-US" dirty="0" smtClean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AF4B695F-0C20-42DA-9571-3D040243AE7E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609600" y="6408626"/>
            <a:ext cx="5421083" cy="365125"/>
          </a:xfrm>
        </p:spPr>
        <p:txBody>
          <a:bodyPr/>
          <a:lstStyle>
            <a:lvl1pPr algn="l">
              <a:defRPr b="1">
                <a:effectLst/>
                <a:latin typeface="Century Gothic" pitchFamily="34" charset="0"/>
              </a:defRPr>
            </a:lvl1pPr>
          </a:lstStyle>
          <a:p>
            <a:r>
              <a:rPr lang="en-US" dirty="0" smtClean="0"/>
              <a:t>Super Sweet Kicks</a:t>
            </a:r>
            <a:endParaRPr lang="en-US" dirty="0" smtClean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>
          <a:xfrm>
            <a:off x="6096000" y="6411680"/>
            <a:ext cx="2667000" cy="365125"/>
          </a:xfrm>
        </p:spPr>
        <p:txBody>
          <a:bodyPr rtlCol="0"/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fld id="{3D550F01-E934-456D-B5E7-E9AADAA0636B}" type="datetime4">
              <a:rPr lang="en-US" smtClean="0"/>
              <a:t>January 31, 2009</a:t>
            </a:fld>
            <a:endParaRPr lang="en-US" dirty="0" smtClean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AF4B695F-0C20-42DA-9571-3D040243AE7E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>
          <a:xfrm>
            <a:off x="609600" y="6411486"/>
            <a:ext cx="5421083" cy="365125"/>
          </a:xfrm>
        </p:spPr>
        <p:txBody>
          <a:bodyPr rtlCol="0"/>
          <a:lstStyle>
            <a:lvl1pPr algn="l">
              <a:defRPr b="1">
                <a:effectLst/>
                <a:latin typeface="Century Gothic" pitchFamily="34" charset="0"/>
              </a:defRPr>
            </a:lvl1pPr>
          </a:lstStyle>
          <a:p>
            <a:r>
              <a:rPr lang="en-US" dirty="0" smtClean="0"/>
              <a:t>Super Sweet Kicks</a:t>
            </a:r>
            <a:endParaRPr lang="en-US" dirty="0" smtClean="0"/>
          </a:p>
        </p:txBody>
      </p:sp>
      <p:pic>
        <p:nvPicPr>
          <p:cNvPr id="13" name="Picture 3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2434192">
            <a:off x="7973065" y="527389"/>
            <a:ext cx="1056973" cy="10077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152400" y="122460"/>
            <a:ext cx="8229600" cy="1066800"/>
          </a:xfrm>
        </p:spPr>
        <p:txBody>
          <a:bodyPr>
            <a:normAutofit/>
          </a:bodyPr>
          <a:lstStyle>
            <a:lvl1pPr>
              <a:defRPr sz="4400" b="1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AF4B695F-0C20-42DA-9571-3D040243AE7E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  <a:latin typeface="Calibri" pitchFamily="34" charset="0"/>
              </a:defRPr>
            </a:lvl1pPr>
          </a:lstStyle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  <a:latin typeface="Calibri" pitchFamily="34" charset="0"/>
              </a:defRPr>
            </a:lvl1pPr>
          </a:lstStyle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</p:txBody>
      </p:sp>
      <p:sp>
        <p:nvSpPr>
          <p:cNvPr id="17" name="Date Placeholder 7"/>
          <p:cNvSpPr txBox="1">
            <a:spLocks/>
          </p:cNvSpPr>
          <p:nvPr userDrawn="1"/>
        </p:nvSpPr>
        <p:spPr>
          <a:xfrm>
            <a:off x="6096000" y="6411874"/>
            <a:ext cx="2667000" cy="365125"/>
          </a:xfrm>
          <a:prstGeom prst="rect">
            <a:avLst/>
          </a:prstGeom>
        </p:spPr>
        <p:txBody>
          <a:bodyPr vert="horz" rtlCol="0" anchor="ctr" anchorCtr="0"/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February 4</a:t>
            </a:r>
            <a:r>
              <a:rPr kumimoji="0" lang="en-US" sz="1400" b="0" i="0" u="none" strike="noStrike" kern="1200" cap="none" spc="0" normalizeH="0" baseline="3000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</a:t>
            </a:r>
            <a:r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2009</a:t>
            </a:r>
            <a:endParaRPr kumimoji="0" lang="en-US" sz="14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8" name="Footer Placeholder 11"/>
          <p:cNvSpPr txBox="1">
            <a:spLocks/>
          </p:cNvSpPr>
          <p:nvPr userDrawn="1"/>
        </p:nvSpPr>
        <p:spPr>
          <a:xfrm>
            <a:off x="609600" y="6411680"/>
            <a:ext cx="5421083" cy="365125"/>
          </a:xfrm>
          <a:prstGeom prst="rect">
            <a:avLst/>
          </a:prstGeom>
        </p:spPr>
        <p:txBody>
          <a:bodyPr vert="horz" rtlCol="0" anchor="ctr"/>
          <a:lstStyle>
            <a:lvl1pPr algn="l">
              <a:defRPr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t>Super Sweet Kicks</a:t>
            </a:r>
          </a:p>
        </p:txBody>
      </p:sp>
      <p:sp>
        <p:nvSpPr>
          <p:cNvPr id="19" name="Title 1"/>
          <p:cNvSpPr>
            <a:spLocks noGrp="1"/>
          </p:cNvSpPr>
          <p:nvPr>
            <p:ph type="title"/>
          </p:nvPr>
        </p:nvSpPr>
        <p:spPr>
          <a:xfrm>
            <a:off x="152400" y="122460"/>
            <a:ext cx="8229600" cy="1066800"/>
          </a:xfrm>
        </p:spPr>
        <p:txBody>
          <a:bodyPr>
            <a:normAutofit/>
          </a:bodyPr>
          <a:lstStyle>
            <a:lvl1pPr>
              <a:defRPr sz="4400" b="1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pic>
        <p:nvPicPr>
          <p:cNvPr id="20" name="Picture 3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2434192">
            <a:off x="7973065" y="527389"/>
            <a:ext cx="1056973" cy="10077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F4B695F-0C20-42DA-9571-3D040243AE7E}" type="slidenum">
              <a:rPr lang="en-US" smtClean="0"/>
              <a:t>‹#›</a:t>
            </a:fld>
            <a:endParaRPr lang="en-US"/>
          </a:p>
        </p:txBody>
      </p:sp>
      <p:sp>
        <p:nvSpPr>
          <p:cNvPr id="6" name="Date Placeholder 7"/>
          <p:cNvSpPr txBox="1">
            <a:spLocks/>
          </p:cNvSpPr>
          <p:nvPr userDrawn="1"/>
        </p:nvSpPr>
        <p:spPr>
          <a:xfrm>
            <a:off x="6096000" y="6411874"/>
            <a:ext cx="2667000" cy="365125"/>
          </a:xfrm>
          <a:prstGeom prst="rect">
            <a:avLst/>
          </a:prstGeom>
        </p:spPr>
        <p:txBody>
          <a:bodyPr vert="horz" rtlCol="0" anchor="ctr" anchorCtr="0"/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February 4</a:t>
            </a:r>
            <a:r>
              <a:rPr kumimoji="0" lang="en-US" sz="1400" b="0" i="0" u="none" strike="noStrike" kern="1200" cap="none" spc="0" normalizeH="0" baseline="3000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</a:t>
            </a:r>
            <a:r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2009</a:t>
            </a:r>
            <a:endParaRPr kumimoji="0" lang="en-US" sz="14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Footer Placeholder 11"/>
          <p:cNvSpPr txBox="1">
            <a:spLocks/>
          </p:cNvSpPr>
          <p:nvPr userDrawn="1"/>
        </p:nvSpPr>
        <p:spPr>
          <a:xfrm>
            <a:off x="609600" y="6411680"/>
            <a:ext cx="5421083" cy="365125"/>
          </a:xfrm>
          <a:prstGeom prst="rect">
            <a:avLst/>
          </a:prstGeom>
        </p:spPr>
        <p:txBody>
          <a:bodyPr vert="horz" rtlCol="0" anchor="ctr"/>
          <a:lstStyle>
            <a:lvl1pPr algn="l">
              <a:defRPr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t>Super Sweet Kicks</a:t>
            </a:r>
          </a:p>
        </p:txBody>
      </p:sp>
      <p:pic>
        <p:nvPicPr>
          <p:cNvPr id="8" name="Picture 3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2434192">
            <a:off x="7973065" y="527389"/>
            <a:ext cx="1056973" cy="10077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52400" y="122460"/>
            <a:ext cx="8229600" cy="1066800"/>
          </a:xfrm>
        </p:spPr>
        <p:txBody>
          <a:bodyPr>
            <a:normAutofit/>
          </a:bodyPr>
          <a:lstStyle>
            <a:lvl1pPr>
              <a:defRPr sz="4400" b="1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40882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F4B695F-0C20-42DA-9571-3D040243AE7E}" type="slidenum">
              <a:rPr lang="en-US" smtClean="0"/>
              <a:t>‹#›</a:t>
            </a:fld>
            <a:endParaRPr lang="en-US"/>
          </a:p>
        </p:txBody>
      </p:sp>
      <p:sp>
        <p:nvSpPr>
          <p:cNvPr id="5" name="Date Placeholder 7"/>
          <p:cNvSpPr txBox="1">
            <a:spLocks/>
          </p:cNvSpPr>
          <p:nvPr userDrawn="1"/>
        </p:nvSpPr>
        <p:spPr>
          <a:xfrm>
            <a:off x="6096000" y="6409014"/>
            <a:ext cx="2667000" cy="365125"/>
          </a:xfrm>
          <a:prstGeom prst="rect">
            <a:avLst/>
          </a:prstGeom>
        </p:spPr>
        <p:txBody>
          <a:bodyPr vert="horz" rtlCol="0" anchor="ctr" anchorCtr="0"/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February 4</a:t>
            </a:r>
            <a:r>
              <a:rPr kumimoji="0" lang="en-US" sz="1400" b="0" i="0" u="none" strike="noStrike" kern="1200" cap="none" spc="0" normalizeH="0" baseline="3000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</a:t>
            </a:r>
            <a:r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2009</a:t>
            </a:r>
            <a:endParaRPr kumimoji="0" lang="en-US" sz="14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Footer Placeholder 11"/>
          <p:cNvSpPr txBox="1">
            <a:spLocks/>
          </p:cNvSpPr>
          <p:nvPr userDrawn="1"/>
        </p:nvSpPr>
        <p:spPr>
          <a:xfrm>
            <a:off x="609600" y="6408820"/>
            <a:ext cx="5421083" cy="365125"/>
          </a:xfrm>
          <a:prstGeom prst="rect">
            <a:avLst/>
          </a:prstGeom>
        </p:spPr>
        <p:txBody>
          <a:bodyPr vert="horz" rtlCol="0" anchor="ctr"/>
          <a:lstStyle>
            <a:lvl1pPr algn="l">
              <a:defRPr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entury Gothic" pitchFamily="34" charset="0"/>
                <a:ea typeface="+mn-ea"/>
                <a:cs typeface="+mn-cs"/>
              </a:rPr>
              <a:t>Super Sweet Kicks</a:t>
            </a:r>
            <a:endParaRPr kumimoji="0" lang="en-US" sz="14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entury Gothic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E833A-B040-41C9-B03E-FB9C49137EDE}" type="datetime4">
              <a:rPr lang="en-US" smtClean="0"/>
              <a:t>January 31, 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Super Sweet Kicks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F4B695F-0C20-42DA-9571-3D040243AE7E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A04BEC00-0518-4C7C-926F-A85ED0C008CE}" type="datetime4">
              <a:rPr lang="en-US" smtClean="0"/>
              <a:t>January 31, 2009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AF4B695F-0C20-42DA-9571-3D040243AE7E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r>
              <a:rPr lang="en-US" smtClean="0"/>
              <a:t>Super Sweet Kicks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E44F37B-350A-4A60-A1ED-57DBDEEFC154}" type="datetime4">
              <a:rPr lang="en-US" smtClean="0"/>
              <a:t>January 31, 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Super Sweet Kicks</a:t>
            </a:r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F4B695F-0C20-42DA-9571-3D040243AE7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9.gi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Super Sweet Kicks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Jes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Liao, Matt Wagner, Tom Cherry, Seth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Rosenblum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92670" y="3429000"/>
            <a:ext cx="1447800" cy="13803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1691813">
            <a:off x="1278466" y="4876800"/>
            <a:ext cx="719301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1973847">
            <a:off x="1879599" y="4495800"/>
            <a:ext cx="408809" cy="389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50999" y="5782733"/>
            <a:ext cx="319689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V="1">
            <a:off x="1092201" y="5494867"/>
            <a:ext cx="150647" cy="1436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5" name="Picture 14" descr="Untitled-2 copy.gif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590800" y="228600"/>
            <a:ext cx="4191000" cy="479692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6200"/>
            <a:ext cx="8229600" cy="1066800"/>
          </a:xfrm>
        </p:spPr>
        <p:txBody>
          <a:bodyPr/>
          <a:lstStyle/>
          <a:p>
            <a:r>
              <a:rPr lang="en-US" dirty="0" smtClean="0"/>
              <a:t>Project Concept &amp; 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Project Concept</a:t>
            </a:r>
          </a:p>
          <a:p>
            <a:pPr lvl="1"/>
            <a:r>
              <a:rPr lang="en-US" dirty="0" smtClean="0"/>
              <a:t>There are multiple </a:t>
            </a:r>
            <a:r>
              <a:rPr lang="en-US" dirty="0" smtClean="0"/>
              <a:t>ways to kick a soccer </a:t>
            </a:r>
            <a:r>
              <a:rPr lang="en-US" dirty="0" smtClean="0"/>
              <a:t>ball.</a:t>
            </a:r>
          </a:p>
          <a:p>
            <a:pPr lvl="2"/>
            <a:r>
              <a:rPr lang="en-US" dirty="0" smtClean="0"/>
              <a:t>Some </a:t>
            </a:r>
            <a:r>
              <a:rPr lang="en-US" dirty="0" smtClean="0"/>
              <a:t>of </a:t>
            </a:r>
            <a:r>
              <a:rPr lang="en-US" dirty="0" smtClean="0"/>
              <a:t>these ways </a:t>
            </a:r>
            <a:r>
              <a:rPr lang="en-US" dirty="0" smtClean="0"/>
              <a:t>are incorrect </a:t>
            </a:r>
            <a:r>
              <a:rPr lang="en-US" dirty="0" smtClean="0"/>
              <a:t>given the situation.</a:t>
            </a:r>
          </a:p>
          <a:p>
            <a:pPr lvl="1"/>
            <a:r>
              <a:rPr lang="en-US" dirty="0" smtClean="0"/>
              <a:t>We want to </a:t>
            </a:r>
            <a:r>
              <a:rPr lang="en-US" dirty="0" smtClean="0"/>
              <a:t>provide feedback to kids in a </a:t>
            </a:r>
            <a:r>
              <a:rPr lang="en-US" dirty="0" smtClean="0"/>
              <a:t>friendly, easy-to-understand </a:t>
            </a:r>
            <a:r>
              <a:rPr lang="en-US" dirty="0" smtClean="0"/>
              <a:t>way in </a:t>
            </a:r>
            <a:r>
              <a:rPr lang="en-US" dirty="0" smtClean="0"/>
              <a:t>order to </a:t>
            </a:r>
            <a:r>
              <a:rPr lang="en-US" dirty="0" smtClean="0"/>
              <a:t>allow them to improve.</a:t>
            </a:r>
            <a:endParaRPr lang="en-US" dirty="0" smtClean="0"/>
          </a:p>
          <a:p>
            <a:r>
              <a:rPr lang="en-US" dirty="0" smtClean="0"/>
              <a:t>Motivation</a:t>
            </a:r>
          </a:p>
          <a:p>
            <a:pPr lvl="1"/>
            <a:r>
              <a:rPr lang="en-US" dirty="0" smtClean="0"/>
              <a:t>We'd like to help kids learn to kick a soccer </a:t>
            </a:r>
            <a:r>
              <a:rPr lang="en-US" dirty="0" smtClean="0"/>
              <a:t>ball correctly without </a:t>
            </a:r>
            <a:r>
              <a:rPr lang="en-US" dirty="0" smtClean="0"/>
              <a:t>the emotional anguish </a:t>
            </a:r>
            <a:r>
              <a:rPr lang="en-US" dirty="0" smtClean="0"/>
              <a:t>they experience </a:t>
            </a:r>
            <a:r>
              <a:rPr lang="en-US" dirty="0" smtClean="0"/>
              <a:t>after being screamed at by a coach.</a:t>
            </a: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Super Sweet Kicks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7EE8-5724-46C8-8ECC-FF349B3D213C}" type="datetime4">
              <a:rPr lang="en-US" smtClean="0"/>
              <a:t>January 31, 2009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AF4B695F-0C20-42DA-9571-3D040243AE7E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KIXTAR Instructional Soccer Shoes</a:t>
            </a:r>
          </a:p>
          <a:p>
            <a:pPr lvl="1"/>
            <a:r>
              <a:rPr lang="en-US" dirty="0" smtClean="0"/>
              <a:t>Designed to </a:t>
            </a:r>
            <a:r>
              <a:rPr lang="en-US" dirty="0" smtClean="0"/>
              <a:t>teach kids </a:t>
            </a:r>
            <a:r>
              <a:rPr lang="en-US" dirty="0" smtClean="0"/>
              <a:t>how to </a:t>
            </a:r>
            <a:r>
              <a:rPr lang="en-US" dirty="0" smtClean="0"/>
              <a:t>cross, pass </a:t>
            </a:r>
            <a:r>
              <a:rPr lang="en-US" dirty="0" smtClean="0"/>
              <a:t>and </a:t>
            </a:r>
            <a:r>
              <a:rPr lang="en-US" dirty="0" smtClean="0"/>
              <a:t>shoot </a:t>
            </a:r>
            <a:r>
              <a:rPr lang="en-US" dirty="0" smtClean="0"/>
              <a:t>with precision</a:t>
            </a:r>
          </a:p>
          <a:p>
            <a:pPr lvl="1"/>
            <a:r>
              <a:rPr lang="en-US" dirty="0" smtClean="0"/>
              <a:t>Not available for individual purchase yet</a:t>
            </a:r>
          </a:p>
          <a:p>
            <a:pPr lvl="1"/>
            <a:r>
              <a:rPr lang="en-US" dirty="0" smtClean="0"/>
              <a:t>Only indicates where the soccer ball should be kicked, not if the kid actually kicked it there</a:t>
            </a:r>
          </a:p>
          <a:p>
            <a:r>
              <a:rPr lang="en-US" dirty="0" smtClean="0"/>
              <a:t>Instructional videos</a:t>
            </a:r>
          </a:p>
          <a:p>
            <a:pPr lvl="1"/>
            <a:r>
              <a:rPr lang="en-US" dirty="0" smtClean="0"/>
              <a:t>Difficult to watch-and-learn at the same time</a:t>
            </a:r>
          </a:p>
          <a:p>
            <a:r>
              <a:rPr lang="en-US" dirty="0" smtClean="0"/>
              <a:t>Screaming Coach</a:t>
            </a:r>
          </a:p>
          <a:p>
            <a:pPr lvl="1"/>
            <a:r>
              <a:rPr lang="en-US" dirty="0" smtClean="0"/>
              <a:t>Can cause kid to be frustrated, discouraged, sad, upset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A11E502E-A805-4D5A-B2DE-A869C9E8CB55}" type="datetime4">
              <a:rPr lang="en-US" smtClean="0"/>
              <a:t>January 31, 2009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>
            <a:normAutofit fontScale="85000" lnSpcReduction="20000"/>
          </a:bodyPr>
          <a:lstStyle/>
          <a:p>
            <a:fld id="{AF4B695F-0C20-42DA-9571-3D040243AE7E}" type="slidenum">
              <a:rPr lang="en-US" smtClean="0"/>
              <a:t>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en-US" smtClean="0"/>
              <a:t>Super Sweet Kicks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Competitive Analysis</a:t>
            </a: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029200" y="1828800"/>
            <a:ext cx="361124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00800" y="4191000"/>
            <a:ext cx="2489200" cy="186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953000" y="4343400"/>
            <a:ext cx="1176618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Functional</a:t>
            </a:r>
          </a:p>
          <a:p>
            <a:pPr lvl="1"/>
            <a:r>
              <a:rPr lang="en-US" dirty="0" smtClean="0"/>
              <a:t>Detect </a:t>
            </a:r>
            <a:r>
              <a:rPr lang="en-US" dirty="0" smtClean="0"/>
              <a:t>kicks </a:t>
            </a:r>
            <a:r>
              <a:rPr lang="en-US" dirty="0" smtClean="0"/>
              <a:t>on different parts of </a:t>
            </a:r>
            <a:r>
              <a:rPr lang="en-US" dirty="0" smtClean="0"/>
              <a:t>foot</a:t>
            </a:r>
          </a:p>
          <a:p>
            <a:pPr lvl="2"/>
            <a:r>
              <a:rPr lang="en-US" dirty="0" smtClean="0"/>
              <a:t>Types of kicks: push pass, chipping, instep, etc.</a:t>
            </a:r>
          </a:p>
          <a:p>
            <a:pPr lvl="1"/>
            <a:r>
              <a:rPr lang="en-US" dirty="0" smtClean="0"/>
              <a:t>Estimate velocity </a:t>
            </a:r>
            <a:r>
              <a:rPr lang="en-US" dirty="0" smtClean="0"/>
              <a:t>of </a:t>
            </a:r>
            <a:r>
              <a:rPr lang="en-US" dirty="0" smtClean="0"/>
              <a:t>kick</a:t>
            </a:r>
          </a:p>
          <a:p>
            <a:r>
              <a:rPr lang="en-US" dirty="0" smtClean="0"/>
              <a:t>Behavioral </a:t>
            </a:r>
          </a:p>
          <a:p>
            <a:pPr lvl="1"/>
            <a:r>
              <a:rPr lang="en-US" dirty="0" smtClean="0"/>
              <a:t>Provide </a:t>
            </a:r>
            <a:r>
              <a:rPr lang="en-US" dirty="0" smtClean="0"/>
              <a:t>light </a:t>
            </a:r>
            <a:r>
              <a:rPr lang="en-US" dirty="0" smtClean="0"/>
              <a:t>feedback to </a:t>
            </a:r>
            <a:r>
              <a:rPr lang="en-US" dirty="0" smtClean="0"/>
              <a:t>user based on kick</a:t>
            </a:r>
          </a:p>
          <a:p>
            <a:pPr lvl="2"/>
            <a:r>
              <a:rPr lang="en-US" dirty="0" smtClean="0"/>
              <a:t>Lights varying from gradients of red (bad), yellow (satisfactory), green (sweet)</a:t>
            </a: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Super Sweet Kicks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B241B-A02E-484B-BFF7-B95F035825A0}" type="datetime4">
              <a:rPr lang="en-US" smtClean="0"/>
              <a:t>January 31, 2009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AF4B695F-0C20-42DA-9571-3D040243AE7E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Arduino</a:t>
            </a:r>
            <a:r>
              <a:rPr lang="en-US" dirty="0" smtClean="0"/>
              <a:t> </a:t>
            </a:r>
            <a:r>
              <a:rPr lang="en-US" dirty="0" err="1" smtClean="0"/>
              <a:t>Duemilanove</a:t>
            </a:r>
            <a:r>
              <a:rPr lang="en-US" dirty="0" smtClean="0"/>
              <a:t> USB Board</a:t>
            </a:r>
          </a:p>
          <a:p>
            <a:r>
              <a:rPr lang="en-US" dirty="0" smtClean="0"/>
              <a:t>Pressure Sensors</a:t>
            </a:r>
          </a:p>
          <a:p>
            <a:r>
              <a:rPr lang="en-US" dirty="0" smtClean="0"/>
              <a:t>Accelerometer</a:t>
            </a:r>
          </a:p>
          <a:p>
            <a:r>
              <a:rPr lang="en-US" dirty="0" smtClean="0"/>
              <a:t>Pair </a:t>
            </a:r>
            <a:r>
              <a:rPr lang="en-US" dirty="0" smtClean="0"/>
              <a:t>of </a:t>
            </a:r>
            <a:r>
              <a:rPr lang="en-US" dirty="0" smtClean="0"/>
              <a:t>soccer shoes</a:t>
            </a:r>
          </a:p>
          <a:p>
            <a:r>
              <a:rPr lang="en-US" dirty="0" err="1" smtClean="0"/>
              <a:t>BlinkM</a:t>
            </a:r>
            <a:r>
              <a:rPr lang="en-US" dirty="0" smtClean="0"/>
              <a:t> </a:t>
            </a:r>
            <a:r>
              <a:rPr lang="en-US" dirty="0" smtClean="0"/>
              <a:t>I2C LED </a:t>
            </a:r>
            <a:r>
              <a:rPr lang="en-US" dirty="0" smtClean="0"/>
              <a:t>controller</a:t>
            </a:r>
          </a:p>
          <a:p>
            <a:r>
              <a:rPr lang="en-US" dirty="0" smtClean="0"/>
              <a:t>USB Cable</a:t>
            </a:r>
          </a:p>
          <a:p>
            <a:r>
              <a:rPr lang="en-US" dirty="0" smtClean="0"/>
              <a:t>Power </a:t>
            </a:r>
            <a:r>
              <a:rPr lang="en-US" dirty="0" smtClean="0"/>
              <a:t>Supply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10CF93A7-B855-402A-936D-F52CBBD4EBED}" type="datetime4">
              <a:rPr lang="en-US" smtClean="0"/>
              <a:t>January 31, 2009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>
            <a:normAutofit fontScale="85000" lnSpcReduction="20000"/>
          </a:bodyPr>
          <a:lstStyle/>
          <a:p>
            <a:fld id="{AF4B695F-0C20-42DA-9571-3D040243AE7E}" type="slidenum">
              <a:rPr lang="en-US" smtClean="0"/>
              <a:t>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en-US" dirty="0" smtClean="0"/>
              <a:t>Super Sweet Kicks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Technical Specifications</a:t>
            </a:r>
            <a:endParaRPr lang="en-US" dirty="0"/>
          </a:p>
        </p:txBody>
      </p:sp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86400" y="2209800"/>
            <a:ext cx="2857500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/>
          <a:srcRect l="8511" t="8511" r="2128" b="14894"/>
          <a:stretch>
            <a:fillRect/>
          </a:stretch>
        </p:blipFill>
        <p:spPr bwMode="auto">
          <a:xfrm>
            <a:off x="4724400" y="1676400"/>
            <a:ext cx="16002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4"/>
          <a:srcRect l="8511" t="12766" r="10639" b="14894"/>
          <a:stretch>
            <a:fillRect/>
          </a:stretch>
        </p:blipFill>
        <p:spPr bwMode="auto">
          <a:xfrm>
            <a:off x="7391400" y="2057400"/>
            <a:ext cx="1447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5"/>
          <a:srcRect l="8247" t="12371" r="9278" b="13402"/>
          <a:stretch>
            <a:fillRect/>
          </a:stretch>
        </p:blipFill>
        <p:spPr bwMode="auto">
          <a:xfrm>
            <a:off x="4495800" y="4572000"/>
            <a:ext cx="15240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81" name="Picture 9"/>
          <p:cNvPicPr>
            <a:picLocks noChangeAspect="1" noChangeArrowheads="1"/>
          </p:cNvPicPr>
          <p:nvPr/>
        </p:nvPicPr>
        <p:blipFill>
          <a:blip r:embed="rId6"/>
          <a:srcRect l="8955" t="8955" r="1493" b="22388"/>
          <a:stretch>
            <a:fillRect/>
          </a:stretch>
        </p:blipFill>
        <p:spPr bwMode="auto">
          <a:xfrm>
            <a:off x="6781800" y="4419600"/>
            <a:ext cx="2186609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132</TotalTime>
  <Words>247</Words>
  <Application>Microsoft Office PowerPoint</Application>
  <PresentationFormat>On-screen Show (4:3)</PresentationFormat>
  <Paragraphs>46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Median</vt:lpstr>
      <vt:lpstr>Super Sweet Kicks</vt:lpstr>
      <vt:lpstr>Project Concept &amp; Motivation</vt:lpstr>
      <vt:lpstr>Competitive Analysis</vt:lpstr>
      <vt:lpstr>Requirements</vt:lpstr>
      <vt:lpstr>Technical Specifications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jliao1</dc:creator>
  <cp:lastModifiedBy>jliao1</cp:lastModifiedBy>
  <cp:revision>15</cp:revision>
  <dcterms:created xsi:type="dcterms:W3CDTF">2009-02-01T02:13:47Z</dcterms:created>
  <dcterms:modified xsi:type="dcterms:W3CDTF">2009-02-01T04:26:21Z</dcterms:modified>
</cp:coreProperties>
</file>