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27432000" cy="36576000"/>
  <p:notesSz cx="32461200" cy="51206400"/>
  <p:defaultTextStyle>
    <a:defPPr>
      <a:defRPr lang="en-US"/>
    </a:defPPr>
    <a:lvl1pPr algn="l" rtl="0" fontAlgn="base">
      <a:spcBef>
        <a:spcPct val="0"/>
      </a:spcBef>
      <a:spcAft>
        <a:spcPct val="0"/>
      </a:spcAft>
      <a:defRPr sz="7400" kern="1200">
        <a:solidFill>
          <a:schemeClr val="tx1"/>
        </a:solidFill>
        <a:latin typeface="Arial" charset="0"/>
        <a:ea typeface="ＭＳ Ｐゴシック" pitchFamily="-112" charset="-128"/>
        <a:cs typeface="+mn-cs"/>
      </a:defRPr>
    </a:lvl1pPr>
    <a:lvl2pPr marL="457200" algn="l" rtl="0" fontAlgn="base">
      <a:spcBef>
        <a:spcPct val="0"/>
      </a:spcBef>
      <a:spcAft>
        <a:spcPct val="0"/>
      </a:spcAft>
      <a:defRPr sz="7400" kern="1200">
        <a:solidFill>
          <a:schemeClr val="tx1"/>
        </a:solidFill>
        <a:latin typeface="Arial" charset="0"/>
        <a:ea typeface="ＭＳ Ｐゴシック" pitchFamily="-112" charset="-128"/>
        <a:cs typeface="+mn-cs"/>
      </a:defRPr>
    </a:lvl2pPr>
    <a:lvl3pPr marL="914400" algn="l" rtl="0" fontAlgn="base">
      <a:spcBef>
        <a:spcPct val="0"/>
      </a:spcBef>
      <a:spcAft>
        <a:spcPct val="0"/>
      </a:spcAft>
      <a:defRPr sz="7400" kern="1200">
        <a:solidFill>
          <a:schemeClr val="tx1"/>
        </a:solidFill>
        <a:latin typeface="Arial" charset="0"/>
        <a:ea typeface="ＭＳ Ｐゴシック" pitchFamily="-112" charset="-128"/>
        <a:cs typeface="+mn-cs"/>
      </a:defRPr>
    </a:lvl3pPr>
    <a:lvl4pPr marL="1371600" algn="l" rtl="0" fontAlgn="base">
      <a:spcBef>
        <a:spcPct val="0"/>
      </a:spcBef>
      <a:spcAft>
        <a:spcPct val="0"/>
      </a:spcAft>
      <a:defRPr sz="7400" kern="1200">
        <a:solidFill>
          <a:schemeClr val="tx1"/>
        </a:solidFill>
        <a:latin typeface="Arial" charset="0"/>
        <a:ea typeface="ＭＳ Ｐゴシック" pitchFamily="-112" charset="-128"/>
        <a:cs typeface="+mn-cs"/>
      </a:defRPr>
    </a:lvl4pPr>
    <a:lvl5pPr marL="1828800" algn="l" rtl="0" fontAlgn="base">
      <a:spcBef>
        <a:spcPct val="0"/>
      </a:spcBef>
      <a:spcAft>
        <a:spcPct val="0"/>
      </a:spcAft>
      <a:defRPr sz="7400" kern="1200">
        <a:solidFill>
          <a:schemeClr val="tx1"/>
        </a:solidFill>
        <a:latin typeface="Arial" charset="0"/>
        <a:ea typeface="ＭＳ Ｐゴシック" pitchFamily="-112" charset="-128"/>
        <a:cs typeface="+mn-cs"/>
      </a:defRPr>
    </a:lvl5pPr>
    <a:lvl6pPr marL="2286000" algn="l" defTabSz="914400" rtl="0" eaLnBrk="1" latinLnBrk="0" hangingPunct="1">
      <a:defRPr sz="7400" kern="1200">
        <a:solidFill>
          <a:schemeClr val="tx1"/>
        </a:solidFill>
        <a:latin typeface="Arial" charset="0"/>
        <a:ea typeface="ＭＳ Ｐゴシック" pitchFamily="-112" charset="-128"/>
        <a:cs typeface="+mn-cs"/>
      </a:defRPr>
    </a:lvl6pPr>
    <a:lvl7pPr marL="2743200" algn="l" defTabSz="914400" rtl="0" eaLnBrk="1" latinLnBrk="0" hangingPunct="1">
      <a:defRPr sz="7400" kern="1200">
        <a:solidFill>
          <a:schemeClr val="tx1"/>
        </a:solidFill>
        <a:latin typeface="Arial" charset="0"/>
        <a:ea typeface="ＭＳ Ｐゴシック" pitchFamily="-112" charset="-128"/>
        <a:cs typeface="+mn-cs"/>
      </a:defRPr>
    </a:lvl7pPr>
    <a:lvl8pPr marL="3200400" algn="l" defTabSz="914400" rtl="0" eaLnBrk="1" latinLnBrk="0" hangingPunct="1">
      <a:defRPr sz="7400" kern="1200">
        <a:solidFill>
          <a:schemeClr val="tx1"/>
        </a:solidFill>
        <a:latin typeface="Arial" charset="0"/>
        <a:ea typeface="ＭＳ Ｐゴシック" pitchFamily="-112" charset="-128"/>
        <a:cs typeface="+mn-cs"/>
      </a:defRPr>
    </a:lvl8pPr>
    <a:lvl9pPr marL="3657600" algn="l" defTabSz="914400" rtl="0" eaLnBrk="1" latinLnBrk="0" hangingPunct="1">
      <a:defRPr sz="7400" kern="1200">
        <a:solidFill>
          <a:schemeClr val="tx1"/>
        </a:solidFill>
        <a:latin typeface="Arial" charset="0"/>
        <a:ea typeface="ＭＳ Ｐゴシック" pitchFamily="-112" charset="-128"/>
        <a:cs typeface="+mn-cs"/>
      </a:defRPr>
    </a:lvl9pPr>
  </p:defaultTextStyle>
  <p:extLst>
    <p:ext uri="{EFAFB233-063F-42B5-8137-9DF3F51BA10A}">
      <p15:sldGuideLst xmlns:p15="http://schemas.microsoft.com/office/powerpoint/2012/main">
        <p15:guide id="1" orient="horz" pos="11520" userDrawn="1">
          <p15:clr>
            <a:srgbClr val="A4A3A4"/>
          </p15:clr>
        </p15:guide>
        <p15:guide id="2" pos="86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FFFFFF"/>
    <a:srgbClr val="630000"/>
    <a:srgbClr val="800000"/>
    <a:srgbClr val="BE0011"/>
    <a:srgbClr val="E48D9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p:restoredTop sz="95000" autoAdjust="0"/>
  </p:normalViewPr>
  <p:slideViewPr>
    <p:cSldViewPr>
      <p:cViewPr varScale="1">
        <p:scale>
          <a:sx n="24" d="100"/>
          <a:sy n="24" d="100"/>
        </p:scale>
        <p:origin x="3336" y="280"/>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6805" y="11361738"/>
            <a:ext cx="23318391" cy="7840663"/>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4115098" y="20726400"/>
            <a:ext cx="19201805" cy="93472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1372197"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5" name="Rectangle 5"/>
          <p:cNvSpPr>
            <a:spLocks noGrp="1" noChangeArrowheads="1"/>
          </p:cNvSpPr>
          <p:nvPr>
            <p:ph type="ftr" sz="quarter" idx="11"/>
          </p:nvPr>
        </p:nvSpPr>
        <p:spPr>
          <a:xfrm>
            <a:off x="9373198" y="33307339"/>
            <a:ext cx="8685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6" name="Rectangle 6"/>
          <p:cNvSpPr>
            <a:spLocks noGrp="1" noChangeArrowheads="1"/>
          </p:cNvSpPr>
          <p:nvPr>
            <p:ph type="sldNum" sz="quarter" idx="12"/>
          </p:nvPr>
        </p:nvSpPr>
        <p:spPr>
          <a:xfrm>
            <a:off x="19660198"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1E08ECDC-7975-4BB1-AE49-2345F5BD9256}" type="slidenum">
              <a:rPr lang="en-US"/>
              <a:pPr>
                <a:defRPr/>
              </a:pPr>
              <a:t>‹#›</a:t>
            </a:fld>
            <a:endParaRPr lang="en-US"/>
          </a:p>
        </p:txBody>
      </p:sp>
    </p:spTree>
    <p:extLst>
      <p:ext uri="{BB962C8B-B14F-4D97-AF65-F5344CB8AC3E}">
        <p14:creationId xmlns:p14="http://schemas.microsoft.com/office/powerpoint/2010/main" val="357711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2198" y="1465263"/>
            <a:ext cx="24687609" cy="6096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372198" y="8534403"/>
            <a:ext cx="24687609" cy="2413793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1372197"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5" name="Rectangle 5"/>
          <p:cNvSpPr>
            <a:spLocks noGrp="1" noChangeArrowheads="1"/>
          </p:cNvSpPr>
          <p:nvPr>
            <p:ph type="ftr" sz="quarter" idx="11"/>
          </p:nvPr>
        </p:nvSpPr>
        <p:spPr>
          <a:xfrm>
            <a:off x="9373198" y="33307339"/>
            <a:ext cx="8685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6" name="Rectangle 6"/>
          <p:cNvSpPr>
            <a:spLocks noGrp="1" noChangeArrowheads="1"/>
          </p:cNvSpPr>
          <p:nvPr>
            <p:ph type="sldNum" sz="quarter" idx="12"/>
          </p:nvPr>
        </p:nvSpPr>
        <p:spPr>
          <a:xfrm>
            <a:off x="19660198"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E944A2AE-0D4A-4451-8982-9EBB4E5C1846}" type="slidenum">
              <a:rPr lang="en-US"/>
              <a:pPr>
                <a:defRPr/>
              </a:pPr>
              <a:t>‹#›</a:t>
            </a:fld>
            <a:endParaRPr lang="en-US"/>
          </a:p>
        </p:txBody>
      </p:sp>
    </p:spTree>
    <p:extLst>
      <p:ext uri="{BB962C8B-B14F-4D97-AF65-F5344CB8AC3E}">
        <p14:creationId xmlns:p14="http://schemas.microsoft.com/office/powerpoint/2010/main" val="2403816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7906" y="1465265"/>
            <a:ext cx="6171902" cy="312070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372195" y="1465265"/>
            <a:ext cx="18372833" cy="3120707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1372197"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5" name="Rectangle 5"/>
          <p:cNvSpPr>
            <a:spLocks noGrp="1" noChangeArrowheads="1"/>
          </p:cNvSpPr>
          <p:nvPr>
            <p:ph type="ftr" sz="quarter" idx="11"/>
          </p:nvPr>
        </p:nvSpPr>
        <p:spPr>
          <a:xfrm>
            <a:off x="9373198" y="33307339"/>
            <a:ext cx="8685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6" name="Rectangle 6"/>
          <p:cNvSpPr>
            <a:spLocks noGrp="1" noChangeArrowheads="1"/>
          </p:cNvSpPr>
          <p:nvPr>
            <p:ph type="sldNum" sz="quarter" idx="12"/>
          </p:nvPr>
        </p:nvSpPr>
        <p:spPr>
          <a:xfrm>
            <a:off x="19660198"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F6961B1A-AA47-452D-9BBE-9E21C2493F32}" type="slidenum">
              <a:rPr lang="en-US"/>
              <a:pPr>
                <a:defRPr/>
              </a:pPr>
              <a:t>‹#›</a:t>
            </a:fld>
            <a:endParaRPr lang="en-US"/>
          </a:p>
        </p:txBody>
      </p:sp>
    </p:spTree>
    <p:extLst>
      <p:ext uri="{BB962C8B-B14F-4D97-AF65-F5344CB8AC3E}">
        <p14:creationId xmlns:p14="http://schemas.microsoft.com/office/powerpoint/2010/main" val="3042509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2198" y="1465263"/>
            <a:ext cx="24687609" cy="6096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372198" y="8534403"/>
            <a:ext cx="24687609" cy="241379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a:xfrm>
            <a:off x="1372197"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5" name="Rectangle 5"/>
          <p:cNvSpPr>
            <a:spLocks noGrp="1" noChangeArrowheads="1"/>
          </p:cNvSpPr>
          <p:nvPr>
            <p:ph type="ftr" sz="quarter" idx="11"/>
          </p:nvPr>
        </p:nvSpPr>
        <p:spPr>
          <a:xfrm>
            <a:off x="9373198" y="33307339"/>
            <a:ext cx="8685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6" name="Rectangle 6"/>
          <p:cNvSpPr>
            <a:spLocks noGrp="1" noChangeArrowheads="1"/>
          </p:cNvSpPr>
          <p:nvPr>
            <p:ph type="sldNum" sz="quarter" idx="12"/>
          </p:nvPr>
        </p:nvSpPr>
        <p:spPr>
          <a:xfrm>
            <a:off x="19660198"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D494BB4F-286F-434F-B641-308747CD331A}" type="slidenum">
              <a:rPr lang="en-US"/>
              <a:pPr>
                <a:defRPr/>
              </a:pPr>
              <a:t>‹#›</a:t>
            </a:fld>
            <a:endParaRPr lang="en-US"/>
          </a:p>
        </p:txBody>
      </p:sp>
    </p:spTree>
    <p:extLst>
      <p:ext uri="{BB962C8B-B14F-4D97-AF65-F5344CB8AC3E}">
        <p14:creationId xmlns:p14="http://schemas.microsoft.com/office/powerpoint/2010/main" val="3154995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9" y="23502939"/>
            <a:ext cx="23316903" cy="726440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166939" y="15501939"/>
            <a:ext cx="23316903" cy="80010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1372197"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5" name="Rectangle 5"/>
          <p:cNvSpPr>
            <a:spLocks noGrp="1" noChangeArrowheads="1"/>
          </p:cNvSpPr>
          <p:nvPr>
            <p:ph type="ftr" sz="quarter" idx="11"/>
          </p:nvPr>
        </p:nvSpPr>
        <p:spPr>
          <a:xfrm>
            <a:off x="9373198" y="33307339"/>
            <a:ext cx="8685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6" name="Rectangle 6"/>
          <p:cNvSpPr>
            <a:spLocks noGrp="1" noChangeArrowheads="1"/>
          </p:cNvSpPr>
          <p:nvPr>
            <p:ph type="sldNum" sz="quarter" idx="12"/>
          </p:nvPr>
        </p:nvSpPr>
        <p:spPr>
          <a:xfrm>
            <a:off x="19660198"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43FC15A0-8257-40EF-8357-0172E684FEB9}" type="slidenum">
              <a:rPr lang="en-US"/>
              <a:pPr>
                <a:defRPr/>
              </a:pPr>
              <a:t>‹#›</a:t>
            </a:fld>
            <a:endParaRPr lang="en-US"/>
          </a:p>
        </p:txBody>
      </p:sp>
    </p:spTree>
    <p:extLst>
      <p:ext uri="{BB962C8B-B14F-4D97-AF65-F5344CB8AC3E}">
        <p14:creationId xmlns:p14="http://schemas.microsoft.com/office/powerpoint/2010/main" val="394568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2198" y="1465263"/>
            <a:ext cx="24687609" cy="6096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372197" y="8534403"/>
            <a:ext cx="12272367" cy="24137939"/>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3787439" y="8534403"/>
            <a:ext cx="12272367" cy="24137939"/>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1372197"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6" name="Footer Placeholder 5"/>
          <p:cNvSpPr>
            <a:spLocks noGrp="1" noChangeArrowheads="1"/>
          </p:cNvSpPr>
          <p:nvPr>
            <p:ph type="ftr" sz="quarter" idx="11"/>
          </p:nvPr>
        </p:nvSpPr>
        <p:spPr>
          <a:xfrm>
            <a:off x="9373198" y="33307339"/>
            <a:ext cx="8685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7" name="Slide Number Placeholder 6"/>
          <p:cNvSpPr>
            <a:spLocks noGrp="1" noChangeArrowheads="1"/>
          </p:cNvSpPr>
          <p:nvPr>
            <p:ph type="sldNum" sz="quarter" idx="12"/>
          </p:nvPr>
        </p:nvSpPr>
        <p:spPr>
          <a:xfrm>
            <a:off x="19660198"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0E8B3C89-2AAD-49DE-A617-266642974606}" type="slidenum">
              <a:rPr lang="en-US"/>
              <a:pPr>
                <a:defRPr/>
              </a:pPr>
              <a:t>‹#›</a:t>
            </a:fld>
            <a:endParaRPr lang="en-US"/>
          </a:p>
        </p:txBody>
      </p:sp>
    </p:spTree>
    <p:extLst>
      <p:ext uri="{BB962C8B-B14F-4D97-AF65-F5344CB8AC3E}">
        <p14:creationId xmlns:p14="http://schemas.microsoft.com/office/powerpoint/2010/main" val="4026078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2198" y="1465263"/>
            <a:ext cx="24687609" cy="6096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72195" y="8186740"/>
            <a:ext cx="12120563" cy="3413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2195" y="11599865"/>
            <a:ext cx="12120563" cy="210724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3934781" y="8186740"/>
            <a:ext cx="12125027" cy="3413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3934781" y="11599865"/>
            <a:ext cx="12125027" cy="210724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1372197"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8" name="Rectangle 5"/>
          <p:cNvSpPr>
            <a:spLocks noGrp="1" noChangeArrowheads="1"/>
          </p:cNvSpPr>
          <p:nvPr>
            <p:ph type="ftr" sz="quarter" idx="11"/>
          </p:nvPr>
        </p:nvSpPr>
        <p:spPr>
          <a:xfrm>
            <a:off x="9373198" y="33307339"/>
            <a:ext cx="8685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9" name="Rectangle 6"/>
          <p:cNvSpPr>
            <a:spLocks noGrp="1" noChangeArrowheads="1"/>
          </p:cNvSpPr>
          <p:nvPr>
            <p:ph type="sldNum" sz="quarter" idx="12"/>
          </p:nvPr>
        </p:nvSpPr>
        <p:spPr>
          <a:xfrm>
            <a:off x="19660198"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497A8F8B-2AF0-43A6-8DF5-9CEC14129F77}" type="slidenum">
              <a:rPr lang="en-US"/>
              <a:pPr>
                <a:defRPr/>
              </a:pPr>
              <a:t>‹#›</a:t>
            </a:fld>
            <a:endParaRPr lang="en-US"/>
          </a:p>
        </p:txBody>
      </p:sp>
    </p:spTree>
    <p:extLst>
      <p:ext uri="{BB962C8B-B14F-4D97-AF65-F5344CB8AC3E}">
        <p14:creationId xmlns:p14="http://schemas.microsoft.com/office/powerpoint/2010/main" val="480919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2198" y="1465263"/>
            <a:ext cx="24687609" cy="6096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xfrm>
            <a:off x="1372197"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4" name="Rectangle 5"/>
          <p:cNvSpPr>
            <a:spLocks noGrp="1" noChangeArrowheads="1"/>
          </p:cNvSpPr>
          <p:nvPr>
            <p:ph type="ftr" sz="quarter" idx="11"/>
          </p:nvPr>
        </p:nvSpPr>
        <p:spPr>
          <a:xfrm>
            <a:off x="9373198" y="33307339"/>
            <a:ext cx="8685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5" name="Rectangle 6"/>
          <p:cNvSpPr>
            <a:spLocks noGrp="1" noChangeArrowheads="1"/>
          </p:cNvSpPr>
          <p:nvPr>
            <p:ph type="sldNum" sz="quarter" idx="12"/>
          </p:nvPr>
        </p:nvSpPr>
        <p:spPr>
          <a:xfrm>
            <a:off x="19660198"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04A0AEC3-84AA-4BA5-9CB6-5B1BBAA7300F}" type="slidenum">
              <a:rPr lang="en-US"/>
              <a:pPr>
                <a:defRPr/>
              </a:pPr>
              <a:t>‹#›</a:t>
            </a:fld>
            <a:endParaRPr lang="en-US"/>
          </a:p>
        </p:txBody>
      </p:sp>
    </p:spTree>
    <p:extLst>
      <p:ext uri="{BB962C8B-B14F-4D97-AF65-F5344CB8AC3E}">
        <p14:creationId xmlns:p14="http://schemas.microsoft.com/office/powerpoint/2010/main" val="3164341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1372197"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3" name="Rectangle 5"/>
          <p:cNvSpPr>
            <a:spLocks noGrp="1" noChangeArrowheads="1"/>
          </p:cNvSpPr>
          <p:nvPr>
            <p:ph type="ftr" sz="quarter" idx="11"/>
          </p:nvPr>
        </p:nvSpPr>
        <p:spPr>
          <a:xfrm>
            <a:off x="9373198" y="33307339"/>
            <a:ext cx="8685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4" name="Rectangle 6"/>
          <p:cNvSpPr>
            <a:spLocks noGrp="1" noChangeArrowheads="1"/>
          </p:cNvSpPr>
          <p:nvPr>
            <p:ph type="sldNum" sz="quarter" idx="12"/>
          </p:nvPr>
        </p:nvSpPr>
        <p:spPr>
          <a:xfrm>
            <a:off x="19660198"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581FB83A-5ABC-4055-85B1-41573413F329}" type="slidenum">
              <a:rPr lang="en-US"/>
              <a:pPr>
                <a:defRPr/>
              </a:pPr>
              <a:t>‹#›</a:t>
            </a:fld>
            <a:endParaRPr lang="en-US"/>
          </a:p>
        </p:txBody>
      </p:sp>
    </p:spTree>
    <p:extLst>
      <p:ext uri="{BB962C8B-B14F-4D97-AF65-F5344CB8AC3E}">
        <p14:creationId xmlns:p14="http://schemas.microsoft.com/office/powerpoint/2010/main" val="4124717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2195" y="1455739"/>
            <a:ext cx="9024938" cy="619760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0724555" y="1455739"/>
            <a:ext cx="15335250" cy="312166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372195" y="7653339"/>
            <a:ext cx="9024938" cy="25019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1372197"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6" name="Footer Placeholder 5"/>
          <p:cNvSpPr>
            <a:spLocks noGrp="1" noChangeArrowheads="1"/>
          </p:cNvSpPr>
          <p:nvPr>
            <p:ph type="ftr" sz="quarter" idx="11"/>
          </p:nvPr>
        </p:nvSpPr>
        <p:spPr>
          <a:xfrm>
            <a:off x="9373198" y="33307339"/>
            <a:ext cx="8685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7" name="Slide Number Placeholder 6"/>
          <p:cNvSpPr>
            <a:spLocks noGrp="1" noChangeArrowheads="1"/>
          </p:cNvSpPr>
          <p:nvPr>
            <p:ph type="sldNum" sz="quarter" idx="12"/>
          </p:nvPr>
        </p:nvSpPr>
        <p:spPr>
          <a:xfrm>
            <a:off x="19660198"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0ED478D4-DBF3-423C-87B5-14C0A944C4AD}" type="slidenum">
              <a:rPr lang="en-US"/>
              <a:pPr>
                <a:defRPr/>
              </a:pPr>
              <a:t>‹#›</a:t>
            </a:fld>
            <a:endParaRPr lang="en-US"/>
          </a:p>
        </p:txBody>
      </p:sp>
    </p:spTree>
    <p:extLst>
      <p:ext uri="{BB962C8B-B14F-4D97-AF65-F5344CB8AC3E}">
        <p14:creationId xmlns:p14="http://schemas.microsoft.com/office/powerpoint/2010/main" val="2014746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7163" y="25603200"/>
            <a:ext cx="16458902" cy="3022600"/>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5377163" y="3268663"/>
            <a:ext cx="16458902" cy="21945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5377163" y="28625800"/>
            <a:ext cx="16458902" cy="4292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1372197"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6" name="Footer Placeholder 5"/>
          <p:cNvSpPr>
            <a:spLocks noGrp="1" noChangeArrowheads="1"/>
          </p:cNvSpPr>
          <p:nvPr>
            <p:ph type="ftr" sz="quarter" idx="11"/>
          </p:nvPr>
        </p:nvSpPr>
        <p:spPr>
          <a:xfrm>
            <a:off x="9373198" y="33307339"/>
            <a:ext cx="8685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7" name="Slide Number Placeholder 6"/>
          <p:cNvSpPr>
            <a:spLocks noGrp="1" noChangeArrowheads="1"/>
          </p:cNvSpPr>
          <p:nvPr>
            <p:ph type="sldNum" sz="quarter" idx="12"/>
          </p:nvPr>
        </p:nvSpPr>
        <p:spPr>
          <a:xfrm>
            <a:off x="19660198" y="33307339"/>
            <a:ext cx="6399609" cy="25400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9BF2D51A-D49F-4C96-A0A3-78851C506539}" type="slidenum">
              <a:rPr lang="en-US"/>
              <a:pPr>
                <a:defRPr/>
              </a:pPr>
              <a:t>‹#›</a:t>
            </a:fld>
            <a:endParaRPr lang="en-US"/>
          </a:p>
        </p:txBody>
      </p:sp>
    </p:spTree>
    <p:extLst>
      <p:ext uri="{BB962C8B-B14F-4D97-AF65-F5344CB8AC3E}">
        <p14:creationId xmlns:p14="http://schemas.microsoft.com/office/powerpoint/2010/main" val="666366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ctr" defTabSz="3762375" rtl="0" eaLnBrk="1" fontAlgn="base" hangingPunct="1">
        <a:spcBef>
          <a:spcPct val="0"/>
        </a:spcBef>
        <a:spcAft>
          <a:spcPct val="0"/>
        </a:spcAft>
        <a:defRPr sz="18100">
          <a:solidFill>
            <a:schemeClr val="tx2"/>
          </a:solidFill>
          <a:latin typeface="+mj-lt"/>
          <a:ea typeface="ＭＳ Ｐゴシック" pitchFamily="-112" charset="-128"/>
          <a:cs typeface="ＭＳ Ｐゴシック" pitchFamily="-112" charset="-128"/>
        </a:defRPr>
      </a:lvl1pPr>
      <a:lvl2pPr algn="ctr" defTabSz="3762375" rtl="0" eaLnBrk="1" fontAlgn="base" hangingPunct="1">
        <a:spcBef>
          <a:spcPct val="0"/>
        </a:spcBef>
        <a:spcAft>
          <a:spcPct val="0"/>
        </a:spcAft>
        <a:defRPr sz="18100">
          <a:solidFill>
            <a:schemeClr val="tx2"/>
          </a:solidFill>
          <a:latin typeface="Arial" pitchFamily="-110" charset="0"/>
          <a:ea typeface="ＭＳ Ｐゴシック" pitchFamily="-112" charset="-128"/>
          <a:cs typeface="ＭＳ Ｐゴシック" pitchFamily="-112" charset="-128"/>
        </a:defRPr>
      </a:lvl2pPr>
      <a:lvl3pPr algn="ctr" defTabSz="3762375" rtl="0" eaLnBrk="1" fontAlgn="base" hangingPunct="1">
        <a:spcBef>
          <a:spcPct val="0"/>
        </a:spcBef>
        <a:spcAft>
          <a:spcPct val="0"/>
        </a:spcAft>
        <a:defRPr sz="18100">
          <a:solidFill>
            <a:schemeClr val="tx2"/>
          </a:solidFill>
          <a:latin typeface="Arial" pitchFamily="-110" charset="0"/>
          <a:ea typeface="ＭＳ Ｐゴシック" pitchFamily="-112" charset="-128"/>
          <a:cs typeface="ＭＳ Ｐゴシック" pitchFamily="-112" charset="-128"/>
        </a:defRPr>
      </a:lvl3pPr>
      <a:lvl4pPr algn="ctr" defTabSz="3762375" rtl="0" eaLnBrk="1" fontAlgn="base" hangingPunct="1">
        <a:spcBef>
          <a:spcPct val="0"/>
        </a:spcBef>
        <a:spcAft>
          <a:spcPct val="0"/>
        </a:spcAft>
        <a:defRPr sz="18100">
          <a:solidFill>
            <a:schemeClr val="tx2"/>
          </a:solidFill>
          <a:latin typeface="Arial" pitchFamily="-110" charset="0"/>
          <a:ea typeface="ＭＳ Ｐゴシック" pitchFamily="-112" charset="-128"/>
          <a:cs typeface="ＭＳ Ｐゴシック" pitchFamily="-112" charset="-128"/>
        </a:defRPr>
      </a:lvl4pPr>
      <a:lvl5pPr algn="ctr" defTabSz="3762375" rtl="0" eaLnBrk="1" fontAlgn="base" hangingPunct="1">
        <a:spcBef>
          <a:spcPct val="0"/>
        </a:spcBef>
        <a:spcAft>
          <a:spcPct val="0"/>
        </a:spcAft>
        <a:defRPr sz="18100">
          <a:solidFill>
            <a:schemeClr val="tx2"/>
          </a:solidFill>
          <a:latin typeface="Arial" pitchFamily="-110" charset="0"/>
          <a:ea typeface="ＭＳ Ｐゴシック" pitchFamily="-112" charset="-128"/>
          <a:cs typeface="ＭＳ Ｐゴシック" pitchFamily="-112" charset="-128"/>
        </a:defRPr>
      </a:lvl5pPr>
      <a:lvl6pPr marL="457200" algn="ctr" defTabSz="3762375" rtl="0" eaLnBrk="1" fontAlgn="base" hangingPunct="1">
        <a:spcBef>
          <a:spcPct val="0"/>
        </a:spcBef>
        <a:spcAft>
          <a:spcPct val="0"/>
        </a:spcAft>
        <a:defRPr sz="18100">
          <a:solidFill>
            <a:schemeClr val="tx2"/>
          </a:solidFill>
          <a:latin typeface="Arial" pitchFamily="-110" charset="0"/>
        </a:defRPr>
      </a:lvl6pPr>
      <a:lvl7pPr marL="914400" algn="ctr" defTabSz="3762375" rtl="0" eaLnBrk="1" fontAlgn="base" hangingPunct="1">
        <a:spcBef>
          <a:spcPct val="0"/>
        </a:spcBef>
        <a:spcAft>
          <a:spcPct val="0"/>
        </a:spcAft>
        <a:defRPr sz="18100">
          <a:solidFill>
            <a:schemeClr val="tx2"/>
          </a:solidFill>
          <a:latin typeface="Arial" pitchFamily="-110" charset="0"/>
        </a:defRPr>
      </a:lvl7pPr>
      <a:lvl8pPr marL="1371600" algn="ctr" defTabSz="3762375" rtl="0" eaLnBrk="1" fontAlgn="base" hangingPunct="1">
        <a:spcBef>
          <a:spcPct val="0"/>
        </a:spcBef>
        <a:spcAft>
          <a:spcPct val="0"/>
        </a:spcAft>
        <a:defRPr sz="18100">
          <a:solidFill>
            <a:schemeClr val="tx2"/>
          </a:solidFill>
          <a:latin typeface="Arial" pitchFamily="-110" charset="0"/>
        </a:defRPr>
      </a:lvl8pPr>
      <a:lvl9pPr marL="1828800" algn="ctr" defTabSz="3762375" rtl="0" eaLnBrk="1" fontAlgn="base" hangingPunct="1">
        <a:spcBef>
          <a:spcPct val="0"/>
        </a:spcBef>
        <a:spcAft>
          <a:spcPct val="0"/>
        </a:spcAft>
        <a:defRPr sz="18100">
          <a:solidFill>
            <a:schemeClr val="tx2"/>
          </a:solidFill>
          <a:latin typeface="Arial" pitchFamily="-110" charset="0"/>
        </a:defRPr>
      </a:lvl9pPr>
    </p:titleStyle>
    <p:bodyStyle>
      <a:lvl1pPr marL="685800" indent="-685800" algn="l" defTabSz="3762375" rtl="0" eaLnBrk="1" fontAlgn="base" hangingPunct="1">
        <a:spcBef>
          <a:spcPct val="20000"/>
        </a:spcBef>
        <a:spcAft>
          <a:spcPct val="0"/>
        </a:spcAft>
        <a:buFont typeface="Times" pitchFamily="-112" charset="0"/>
        <a:buChar char="•"/>
        <a:tabLst>
          <a:tab pos="2116138" algn="l"/>
        </a:tabLst>
        <a:defRPr sz="5400">
          <a:solidFill>
            <a:schemeClr val="tx1"/>
          </a:solidFill>
          <a:latin typeface="+mn-lt"/>
          <a:ea typeface="ＭＳ Ｐゴシック" pitchFamily="-112" charset="-128"/>
          <a:cs typeface="ＭＳ Ｐゴシック" pitchFamily="-112" charset="-128"/>
        </a:defRPr>
      </a:lvl1pPr>
      <a:lvl2pPr marL="1600200" indent="-685800" algn="l" defTabSz="3762375" rtl="0" eaLnBrk="1" fontAlgn="base" hangingPunct="1">
        <a:spcBef>
          <a:spcPct val="20000"/>
        </a:spcBef>
        <a:spcAft>
          <a:spcPct val="0"/>
        </a:spcAft>
        <a:buChar char="•"/>
        <a:tabLst>
          <a:tab pos="2116138" algn="l"/>
        </a:tabLst>
        <a:defRPr sz="4800">
          <a:solidFill>
            <a:schemeClr val="tx1"/>
          </a:solidFill>
          <a:latin typeface="+mn-lt"/>
          <a:ea typeface="ＭＳ Ｐゴシック" pitchFamily="-110" charset="-128"/>
        </a:defRPr>
      </a:lvl2pPr>
      <a:lvl3pPr marL="2514600" indent="-685800" algn="l" defTabSz="3762375" rtl="0" eaLnBrk="1" fontAlgn="base" hangingPunct="1">
        <a:spcBef>
          <a:spcPct val="20000"/>
        </a:spcBef>
        <a:spcAft>
          <a:spcPct val="0"/>
        </a:spcAft>
        <a:buChar char="•"/>
        <a:tabLst>
          <a:tab pos="2116138" algn="l"/>
        </a:tabLst>
        <a:defRPr sz="3600">
          <a:solidFill>
            <a:schemeClr val="tx1"/>
          </a:solidFill>
          <a:latin typeface="+mn-lt"/>
          <a:ea typeface="ＭＳ Ｐゴシック" pitchFamily="-110" charset="-128"/>
        </a:defRPr>
      </a:lvl3pPr>
      <a:lvl4pPr marL="3429000" indent="-685800" algn="l" defTabSz="3762375" rtl="0" eaLnBrk="1" fontAlgn="base" hangingPunct="1">
        <a:spcBef>
          <a:spcPct val="20000"/>
        </a:spcBef>
        <a:spcAft>
          <a:spcPct val="0"/>
        </a:spcAft>
        <a:buChar char="–"/>
        <a:tabLst>
          <a:tab pos="2116138" algn="l"/>
        </a:tabLst>
        <a:defRPr sz="3600">
          <a:solidFill>
            <a:schemeClr val="tx1"/>
          </a:solidFill>
          <a:latin typeface="+mn-lt"/>
          <a:ea typeface="ＭＳ Ｐゴシック" pitchFamily="-110" charset="-128"/>
        </a:defRPr>
      </a:lvl4pPr>
      <a:lvl5pPr marL="4343400" indent="-685800" algn="l" defTabSz="3762375" rtl="0" eaLnBrk="1" fontAlgn="base" hangingPunct="1">
        <a:spcBef>
          <a:spcPct val="20000"/>
        </a:spcBef>
        <a:spcAft>
          <a:spcPct val="0"/>
        </a:spcAft>
        <a:buFont typeface="Wingdings" pitchFamily="-112" charset="2"/>
        <a:buChar char="ü"/>
        <a:tabLst>
          <a:tab pos="2116138" algn="l"/>
        </a:tabLst>
        <a:defRPr sz="3600">
          <a:solidFill>
            <a:schemeClr val="tx1"/>
          </a:solidFill>
          <a:latin typeface="+mn-lt"/>
          <a:ea typeface="ＭＳ Ｐゴシック" pitchFamily="-110" charset="-128"/>
        </a:defRPr>
      </a:lvl5pPr>
      <a:lvl6pPr marL="4800600" indent="-685800" algn="l" defTabSz="3762375" rtl="0" eaLnBrk="1" fontAlgn="base" hangingPunct="1">
        <a:spcBef>
          <a:spcPct val="20000"/>
        </a:spcBef>
        <a:spcAft>
          <a:spcPct val="0"/>
        </a:spcAft>
        <a:buFont typeface="Wingdings" pitchFamily="-110" charset="2"/>
        <a:buChar char="ü"/>
        <a:tabLst>
          <a:tab pos="2116138" algn="l"/>
        </a:tabLst>
        <a:defRPr sz="3600">
          <a:solidFill>
            <a:schemeClr val="tx1"/>
          </a:solidFill>
          <a:latin typeface="+mn-lt"/>
          <a:ea typeface="ＭＳ Ｐゴシック" pitchFamily="-110" charset="-128"/>
        </a:defRPr>
      </a:lvl6pPr>
      <a:lvl7pPr marL="5257800" indent="-685800" algn="l" defTabSz="3762375" rtl="0" eaLnBrk="1" fontAlgn="base" hangingPunct="1">
        <a:spcBef>
          <a:spcPct val="20000"/>
        </a:spcBef>
        <a:spcAft>
          <a:spcPct val="0"/>
        </a:spcAft>
        <a:buFont typeface="Wingdings" pitchFamily="-110" charset="2"/>
        <a:buChar char="ü"/>
        <a:tabLst>
          <a:tab pos="2116138" algn="l"/>
        </a:tabLst>
        <a:defRPr sz="3600">
          <a:solidFill>
            <a:schemeClr val="tx1"/>
          </a:solidFill>
          <a:latin typeface="+mn-lt"/>
          <a:ea typeface="ＭＳ Ｐゴシック" pitchFamily="-110" charset="-128"/>
        </a:defRPr>
      </a:lvl7pPr>
      <a:lvl8pPr marL="5715000" indent="-685800" algn="l" defTabSz="3762375" rtl="0" eaLnBrk="1" fontAlgn="base" hangingPunct="1">
        <a:spcBef>
          <a:spcPct val="20000"/>
        </a:spcBef>
        <a:spcAft>
          <a:spcPct val="0"/>
        </a:spcAft>
        <a:buFont typeface="Wingdings" pitchFamily="-110" charset="2"/>
        <a:buChar char="ü"/>
        <a:tabLst>
          <a:tab pos="2116138" algn="l"/>
        </a:tabLst>
        <a:defRPr sz="3600">
          <a:solidFill>
            <a:schemeClr val="tx1"/>
          </a:solidFill>
          <a:latin typeface="+mn-lt"/>
          <a:ea typeface="ＭＳ Ｐゴシック" pitchFamily="-110" charset="-128"/>
        </a:defRPr>
      </a:lvl8pPr>
      <a:lvl9pPr marL="6172200" indent="-685800" algn="l" defTabSz="3762375" rtl="0" eaLnBrk="1" fontAlgn="base" hangingPunct="1">
        <a:spcBef>
          <a:spcPct val="20000"/>
        </a:spcBef>
        <a:spcAft>
          <a:spcPct val="0"/>
        </a:spcAft>
        <a:buFont typeface="Wingdings" pitchFamily="-110" charset="2"/>
        <a:buChar char="ü"/>
        <a:tabLst>
          <a:tab pos="2116138" algn="l"/>
        </a:tabLst>
        <a:defRPr sz="3600">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 name="Text Box 4"/>
          <p:cNvSpPr txBox="1">
            <a:spLocks noChangeArrowheads="1"/>
          </p:cNvSpPr>
          <p:nvPr/>
        </p:nvSpPr>
        <p:spPr bwMode="auto">
          <a:xfrm>
            <a:off x="-914400" y="0"/>
            <a:ext cx="36576000" cy="12311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3762375" eaLnBrk="0" hangingPunct="0">
              <a:defRPr sz="7400">
                <a:solidFill>
                  <a:schemeClr val="tx1"/>
                </a:solidFill>
                <a:latin typeface="Arial" charset="0"/>
                <a:ea typeface="ＭＳ Ｐゴシック" pitchFamily="-112" charset="-128"/>
              </a:defRPr>
            </a:lvl1pPr>
            <a:lvl2pPr marL="742950" indent="-285750" defTabSz="3762375" eaLnBrk="0" hangingPunct="0">
              <a:defRPr sz="7400">
                <a:solidFill>
                  <a:schemeClr val="tx1"/>
                </a:solidFill>
                <a:latin typeface="Arial" charset="0"/>
                <a:ea typeface="ＭＳ Ｐゴシック" pitchFamily="-112" charset="-128"/>
              </a:defRPr>
            </a:lvl2pPr>
            <a:lvl3pPr marL="1143000" indent="-228600" defTabSz="3762375" eaLnBrk="0" hangingPunct="0">
              <a:defRPr sz="7400">
                <a:solidFill>
                  <a:schemeClr val="tx1"/>
                </a:solidFill>
                <a:latin typeface="Arial" charset="0"/>
                <a:ea typeface="ＭＳ Ｐゴシック" pitchFamily="-112" charset="-128"/>
              </a:defRPr>
            </a:lvl3pPr>
            <a:lvl4pPr marL="1600200" indent="-228600" defTabSz="3762375" eaLnBrk="0" hangingPunct="0">
              <a:defRPr sz="7400">
                <a:solidFill>
                  <a:schemeClr val="tx1"/>
                </a:solidFill>
                <a:latin typeface="Arial" charset="0"/>
                <a:ea typeface="ＭＳ Ｐゴシック" pitchFamily="-112" charset="-128"/>
              </a:defRPr>
            </a:lvl4pPr>
            <a:lvl5pPr marL="2057400" indent="-228600" defTabSz="3762375" eaLnBrk="0" hangingPunct="0">
              <a:defRPr sz="7400">
                <a:solidFill>
                  <a:schemeClr val="tx1"/>
                </a:solidFill>
                <a:latin typeface="Arial" charset="0"/>
                <a:ea typeface="ＭＳ Ｐゴシック" pitchFamily="-112" charset="-128"/>
              </a:defRPr>
            </a:lvl5pPr>
            <a:lvl6pPr marL="2514600" indent="-228600" defTabSz="3762375" eaLnBrk="0" fontAlgn="base" hangingPunct="0">
              <a:spcBef>
                <a:spcPct val="0"/>
              </a:spcBef>
              <a:spcAft>
                <a:spcPct val="0"/>
              </a:spcAft>
              <a:defRPr sz="7400">
                <a:solidFill>
                  <a:schemeClr val="tx1"/>
                </a:solidFill>
                <a:latin typeface="Arial" charset="0"/>
                <a:ea typeface="ＭＳ Ｐゴシック" pitchFamily="-112" charset="-128"/>
              </a:defRPr>
            </a:lvl6pPr>
            <a:lvl7pPr marL="2971800" indent="-228600" defTabSz="3762375" eaLnBrk="0" fontAlgn="base" hangingPunct="0">
              <a:spcBef>
                <a:spcPct val="0"/>
              </a:spcBef>
              <a:spcAft>
                <a:spcPct val="0"/>
              </a:spcAft>
              <a:defRPr sz="7400">
                <a:solidFill>
                  <a:schemeClr val="tx1"/>
                </a:solidFill>
                <a:latin typeface="Arial" charset="0"/>
                <a:ea typeface="ＭＳ Ｐゴシック" pitchFamily="-112" charset="-128"/>
              </a:defRPr>
            </a:lvl7pPr>
            <a:lvl8pPr marL="3429000" indent="-228600" defTabSz="3762375" eaLnBrk="0" fontAlgn="base" hangingPunct="0">
              <a:spcBef>
                <a:spcPct val="0"/>
              </a:spcBef>
              <a:spcAft>
                <a:spcPct val="0"/>
              </a:spcAft>
              <a:defRPr sz="7400">
                <a:solidFill>
                  <a:schemeClr val="tx1"/>
                </a:solidFill>
                <a:latin typeface="Arial" charset="0"/>
                <a:ea typeface="ＭＳ Ｐゴシック" pitchFamily="-112" charset="-128"/>
              </a:defRPr>
            </a:lvl8pPr>
            <a:lvl9pPr marL="3886200" indent="-228600" defTabSz="3762375" eaLnBrk="0" fontAlgn="base" hangingPunct="0">
              <a:spcBef>
                <a:spcPct val="0"/>
              </a:spcBef>
              <a:spcAft>
                <a:spcPct val="0"/>
              </a:spcAft>
              <a:defRPr sz="7400">
                <a:solidFill>
                  <a:schemeClr val="tx1"/>
                </a:solidFill>
                <a:latin typeface="Arial" charset="0"/>
                <a:ea typeface="ＭＳ Ｐゴシック" pitchFamily="-112" charset="-128"/>
              </a:defRPr>
            </a:lvl9pPr>
          </a:lstStyle>
          <a:p>
            <a:pPr eaLnBrk="1" hangingPunct="1">
              <a:spcBef>
                <a:spcPct val="50000"/>
              </a:spcBef>
            </a:pPr>
            <a:endParaRPr lang="en-US"/>
          </a:p>
        </p:txBody>
      </p:sp>
      <p:sp>
        <p:nvSpPr>
          <p:cNvPr id="557" name="Text Box 5"/>
          <p:cNvSpPr txBox="1">
            <a:spLocks noChangeArrowheads="1"/>
          </p:cNvSpPr>
          <p:nvPr/>
        </p:nvSpPr>
        <p:spPr bwMode="auto">
          <a:xfrm>
            <a:off x="-914400" y="533401"/>
            <a:ext cx="29260800" cy="40832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defTabSz="3762375" eaLnBrk="0" hangingPunct="0">
              <a:defRPr sz="7400">
                <a:solidFill>
                  <a:schemeClr val="tx1"/>
                </a:solidFill>
                <a:latin typeface="Arial" charset="0"/>
                <a:ea typeface="ＭＳ Ｐゴシック" pitchFamily="-112" charset="-128"/>
              </a:defRPr>
            </a:lvl1pPr>
            <a:lvl2pPr marL="742950" indent="-285750" defTabSz="3762375" eaLnBrk="0" hangingPunct="0">
              <a:defRPr sz="7400">
                <a:solidFill>
                  <a:schemeClr val="tx1"/>
                </a:solidFill>
                <a:latin typeface="Arial" charset="0"/>
                <a:ea typeface="ＭＳ Ｐゴシック" pitchFamily="-112" charset="-128"/>
              </a:defRPr>
            </a:lvl2pPr>
            <a:lvl3pPr marL="1143000" indent="-228600" defTabSz="3762375" eaLnBrk="0" hangingPunct="0">
              <a:defRPr sz="7400">
                <a:solidFill>
                  <a:schemeClr val="tx1"/>
                </a:solidFill>
                <a:latin typeface="Arial" charset="0"/>
                <a:ea typeface="ＭＳ Ｐゴシック" pitchFamily="-112" charset="-128"/>
              </a:defRPr>
            </a:lvl3pPr>
            <a:lvl4pPr marL="1600200" indent="-228600" defTabSz="3762375" eaLnBrk="0" hangingPunct="0">
              <a:defRPr sz="7400">
                <a:solidFill>
                  <a:schemeClr val="tx1"/>
                </a:solidFill>
                <a:latin typeface="Arial" charset="0"/>
                <a:ea typeface="ＭＳ Ｐゴシック" pitchFamily="-112" charset="-128"/>
              </a:defRPr>
            </a:lvl4pPr>
            <a:lvl5pPr marL="2057400" indent="-228600" defTabSz="3762375" eaLnBrk="0" hangingPunct="0">
              <a:defRPr sz="7400">
                <a:solidFill>
                  <a:schemeClr val="tx1"/>
                </a:solidFill>
                <a:latin typeface="Arial" charset="0"/>
                <a:ea typeface="ＭＳ Ｐゴシック" pitchFamily="-112" charset="-128"/>
              </a:defRPr>
            </a:lvl5pPr>
            <a:lvl6pPr marL="2514600" indent="-228600" defTabSz="3762375" eaLnBrk="0" fontAlgn="base" hangingPunct="0">
              <a:spcBef>
                <a:spcPct val="0"/>
              </a:spcBef>
              <a:spcAft>
                <a:spcPct val="0"/>
              </a:spcAft>
              <a:defRPr sz="7400">
                <a:solidFill>
                  <a:schemeClr val="tx1"/>
                </a:solidFill>
                <a:latin typeface="Arial" charset="0"/>
                <a:ea typeface="ＭＳ Ｐゴシック" pitchFamily="-112" charset="-128"/>
              </a:defRPr>
            </a:lvl6pPr>
            <a:lvl7pPr marL="2971800" indent="-228600" defTabSz="3762375" eaLnBrk="0" fontAlgn="base" hangingPunct="0">
              <a:spcBef>
                <a:spcPct val="0"/>
              </a:spcBef>
              <a:spcAft>
                <a:spcPct val="0"/>
              </a:spcAft>
              <a:defRPr sz="7400">
                <a:solidFill>
                  <a:schemeClr val="tx1"/>
                </a:solidFill>
                <a:latin typeface="Arial" charset="0"/>
                <a:ea typeface="ＭＳ Ｐゴシック" pitchFamily="-112" charset="-128"/>
              </a:defRPr>
            </a:lvl7pPr>
            <a:lvl8pPr marL="3429000" indent="-228600" defTabSz="3762375" eaLnBrk="0" fontAlgn="base" hangingPunct="0">
              <a:spcBef>
                <a:spcPct val="0"/>
              </a:spcBef>
              <a:spcAft>
                <a:spcPct val="0"/>
              </a:spcAft>
              <a:defRPr sz="7400">
                <a:solidFill>
                  <a:schemeClr val="tx1"/>
                </a:solidFill>
                <a:latin typeface="Arial" charset="0"/>
                <a:ea typeface="ＭＳ Ｐゴシック" pitchFamily="-112" charset="-128"/>
              </a:defRPr>
            </a:lvl8pPr>
            <a:lvl9pPr marL="3886200" indent="-228600" defTabSz="3762375" eaLnBrk="0" fontAlgn="base" hangingPunct="0">
              <a:spcBef>
                <a:spcPct val="0"/>
              </a:spcBef>
              <a:spcAft>
                <a:spcPct val="0"/>
              </a:spcAft>
              <a:defRPr sz="7400">
                <a:solidFill>
                  <a:schemeClr val="tx1"/>
                </a:solidFill>
                <a:latin typeface="Arial" charset="0"/>
                <a:ea typeface="ＭＳ Ｐゴシック" pitchFamily="-112" charset="-128"/>
              </a:defRPr>
            </a:lvl9pPr>
          </a:lstStyle>
          <a:p>
            <a:pPr algn="ctr" eaLnBrk="1" hangingPunct="1">
              <a:lnSpc>
                <a:spcPct val="80000"/>
              </a:lnSpc>
              <a:spcBef>
                <a:spcPct val="50000"/>
              </a:spcBef>
            </a:pPr>
            <a:r>
              <a:rPr lang="en-US" sz="8000" b="1" dirty="0">
                <a:solidFill>
                  <a:srgbClr val="BE0204"/>
                </a:solidFill>
              </a:rPr>
              <a:t>RTL Through OS</a:t>
            </a:r>
          </a:p>
          <a:p>
            <a:pPr algn="ctr" eaLnBrk="1" hangingPunct="1">
              <a:lnSpc>
                <a:spcPct val="60000"/>
              </a:lnSpc>
              <a:spcBef>
                <a:spcPct val="50000"/>
              </a:spcBef>
            </a:pPr>
            <a:r>
              <a:rPr lang="en-US" sz="4400" b="1" dirty="0"/>
              <a:t>Electrical and Computer Engineering Department</a:t>
            </a:r>
          </a:p>
          <a:p>
            <a:pPr algn="ctr" eaLnBrk="1" hangingPunct="1">
              <a:lnSpc>
                <a:spcPct val="60000"/>
              </a:lnSpc>
              <a:spcBef>
                <a:spcPct val="50000"/>
              </a:spcBef>
            </a:pPr>
            <a:r>
              <a:rPr lang="en-US" sz="4400" b="1" dirty="0"/>
              <a:t>Carnegie Mellon University</a:t>
            </a:r>
          </a:p>
          <a:p>
            <a:pPr algn="ctr" eaLnBrk="1" hangingPunct="1">
              <a:lnSpc>
                <a:spcPct val="60000"/>
              </a:lnSpc>
              <a:spcBef>
                <a:spcPct val="50000"/>
              </a:spcBef>
            </a:pPr>
            <a:r>
              <a:rPr lang="en-US" sz="4400" b="1" dirty="0"/>
              <a:t>Reid Long, Teguh Hofstee</a:t>
            </a:r>
          </a:p>
          <a:p>
            <a:pPr algn="ctr" eaLnBrk="1" hangingPunct="1">
              <a:lnSpc>
                <a:spcPct val="60000"/>
              </a:lnSpc>
              <a:spcBef>
                <a:spcPct val="50000"/>
              </a:spcBef>
            </a:pPr>
            <a:r>
              <a:rPr lang="en-US" sz="4400" dirty="0"/>
              <a:t>{</a:t>
            </a:r>
            <a:r>
              <a:rPr lang="en-US" sz="4400" dirty="0" err="1"/>
              <a:t>relong</a:t>
            </a:r>
            <a:r>
              <a:rPr lang="en-US" sz="4400" dirty="0"/>
              <a:t>, </a:t>
            </a:r>
            <a:r>
              <a:rPr lang="en-US" sz="4400" dirty="0" err="1"/>
              <a:t>thofstee</a:t>
            </a:r>
            <a:r>
              <a:rPr lang="en-US" sz="4400" dirty="0"/>
              <a:t>}@andrew.cmu.edu</a:t>
            </a:r>
          </a:p>
        </p:txBody>
      </p:sp>
      <p:pic>
        <p:nvPicPr>
          <p:cNvPr id="561" name="Picture 560"/>
          <p:cNvPicPr>
            <a:picLocks noChangeAspect="1"/>
          </p:cNvPicPr>
          <p:nvPr/>
        </p:nvPicPr>
        <p:blipFill rotWithShape="1">
          <a:blip r:embed="rId2"/>
          <a:srcRect t="20214" b="20751"/>
          <a:stretch/>
        </p:blipFill>
        <p:spPr>
          <a:xfrm>
            <a:off x="20878800" y="35046672"/>
            <a:ext cx="6553200" cy="1397000"/>
          </a:xfrm>
          <a:prstGeom prst="rect">
            <a:avLst/>
          </a:prstGeom>
        </p:spPr>
      </p:pic>
      <p:pic>
        <p:nvPicPr>
          <p:cNvPr id="562" name="Picture 561"/>
          <p:cNvPicPr>
            <a:picLocks noChangeAspect="1"/>
          </p:cNvPicPr>
          <p:nvPr/>
        </p:nvPicPr>
        <p:blipFill rotWithShape="1">
          <a:blip r:embed="rId3"/>
          <a:srcRect t="28530" b="24891"/>
          <a:stretch/>
        </p:blipFill>
        <p:spPr>
          <a:xfrm>
            <a:off x="198120" y="35410347"/>
            <a:ext cx="6477000" cy="1089453"/>
          </a:xfrm>
          <a:prstGeom prst="rect">
            <a:avLst/>
          </a:prstGeom>
        </p:spPr>
      </p:pic>
      <p:sp>
        <p:nvSpPr>
          <p:cNvPr id="833" name="Rectangle 6"/>
          <p:cNvSpPr>
            <a:spLocks noChangeArrowheads="1"/>
          </p:cNvSpPr>
          <p:nvPr/>
        </p:nvSpPr>
        <p:spPr bwMode="auto">
          <a:xfrm>
            <a:off x="289560" y="13077110"/>
            <a:ext cx="26776680" cy="906796"/>
          </a:xfrm>
          <a:prstGeom prst="rect">
            <a:avLst/>
          </a:prstGeom>
          <a:solidFill>
            <a:srgbClr val="A5002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182880" rIns="182880" anchor="ctr"/>
          <a:lstStyle/>
          <a:p>
            <a:pPr defTabSz="3762375"/>
            <a:r>
              <a:rPr lang="en-US" sz="5400" b="1" dirty="0">
                <a:solidFill>
                  <a:schemeClr val="bg1"/>
                </a:solidFill>
              </a:rPr>
              <a:t>System Architecture</a:t>
            </a:r>
          </a:p>
        </p:txBody>
      </p:sp>
      <p:sp>
        <p:nvSpPr>
          <p:cNvPr id="834" name="Rectangle 6"/>
          <p:cNvSpPr>
            <a:spLocks noChangeArrowheads="1"/>
          </p:cNvSpPr>
          <p:nvPr/>
        </p:nvSpPr>
        <p:spPr bwMode="auto">
          <a:xfrm>
            <a:off x="381000" y="5105400"/>
            <a:ext cx="13106400" cy="914400"/>
          </a:xfrm>
          <a:prstGeom prst="rect">
            <a:avLst/>
          </a:prstGeom>
          <a:solidFill>
            <a:srgbClr val="A5002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182880" rIns="182880" anchor="ctr"/>
          <a:lstStyle/>
          <a:p>
            <a:pPr defTabSz="3762375"/>
            <a:r>
              <a:rPr lang="en-US" sz="5400" b="1" dirty="0">
                <a:solidFill>
                  <a:schemeClr val="bg1"/>
                </a:solidFill>
              </a:rPr>
              <a:t>Overview</a:t>
            </a:r>
          </a:p>
        </p:txBody>
      </p:sp>
      <p:sp>
        <p:nvSpPr>
          <p:cNvPr id="11" name="Rectangle 10"/>
          <p:cNvSpPr/>
          <p:nvPr/>
        </p:nvSpPr>
        <p:spPr>
          <a:xfrm>
            <a:off x="381000" y="6243319"/>
            <a:ext cx="12954000" cy="4154984"/>
          </a:xfrm>
          <a:prstGeom prst="rect">
            <a:avLst/>
          </a:prstGeom>
        </p:spPr>
        <p:txBody>
          <a:bodyPr wrap="square">
            <a:spAutoFit/>
          </a:bodyPr>
          <a:lstStyle/>
          <a:p>
            <a:r>
              <a:rPr lang="en-US" sz="4400" dirty="0"/>
              <a:t>We designed and implemented a single core RISC-V processor with support for microkernels that synthesizes and runs on a </a:t>
            </a:r>
            <a:r>
              <a:rPr lang="en-US" sz="4400" dirty="0" err="1"/>
              <a:t>Zedboard</a:t>
            </a:r>
            <a:r>
              <a:rPr lang="en-US" sz="4400" dirty="0"/>
              <a:t>. We have full support for key components of any computer, namely external memory, VGA output, and PS/2 keyboard input.</a:t>
            </a:r>
          </a:p>
        </p:txBody>
      </p:sp>
      <p:sp>
        <p:nvSpPr>
          <p:cNvPr id="17" name="Rectangle 16"/>
          <p:cNvSpPr/>
          <p:nvPr/>
        </p:nvSpPr>
        <p:spPr>
          <a:xfrm>
            <a:off x="14036040" y="6243319"/>
            <a:ext cx="13091160" cy="5262979"/>
          </a:xfrm>
          <a:prstGeom prst="rect">
            <a:avLst/>
          </a:prstGeom>
        </p:spPr>
        <p:txBody>
          <a:bodyPr wrap="square">
            <a:spAutoFit/>
          </a:bodyPr>
          <a:lstStyle/>
          <a:p>
            <a:pPr marL="742950" indent="-742950">
              <a:buFont typeface="Arial" panose="020B0604020202020204" pitchFamily="34" charset="0"/>
              <a:buChar char="•"/>
            </a:pPr>
            <a:r>
              <a:rPr lang="en-US" sz="4800" dirty="0"/>
              <a:t>“What I cannot create, I do not understand” </a:t>
            </a:r>
          </a:p>
          <a:p>
            <a:r>
              <a:rPr lang="en-US" sz="4800" dirty="0"/>
              <a:t>		– Richard Feynman</a:t>
            </a:r>
          </a:p>
          <a:p>
            <a:pPr marL="742950" indent="-742950">
              <a:buFont typeface="Arial" panose="020B0604020202020204" pitchFamily="34" charset="0"/>
              <a:buChar char="•"/>
            </a:pPr>
            <a:r>
              <a:rPr lang="en-US" sz="4800" dirty="0"/>
              <a:t>Increase our value in the event of nuclear holocaust or zombie apocalypse</a:t>
            </a:r>
          </a:p>
          <a:p>
            <a:pPr marL="742950" indent="-742950">
              <a:buFont typeface="Arial" panose="020B0604020202020204" pitchFamily="34" charset="0"/>
              <a:buChar char="•"/>
            </a:pPr>
            <a:r>
              <a:rPr lang="en-US" sz="4800" dirty="0"/>
              <a:t>Experience the thrills of debugging a system where neither the software nor hardware is known to be correct</a:t>
            </a:r>
          </a:p>
        </p:txBody>
      </p:sp>
      <p:sp>
        <p:nvSpPr>
          <p:cNvPr id="18" name="Rectangle 6">
            <a:extLst>
              <a:ext uri="{FF2B5EF4-FFF2-40B4-BE49-F238E27FC236}">
                <a16:creationId xmlns:a16="http://schemas.microsoft.com/office/drawing/2014/main" id="{42511996-8D4B-4D47-B1D9-B17F44C107D6}"/>
              </a:ext>
            </a:extLst>
          </p:cNvPr>
          <p:cNvSpPr>
            <a:spLocks noChangeArrowheads="1"/>
          </p:cNvSpPr>
          <p:nvPr/>
        </p:nvSpPr>
        <p:spPr bwMode="auto">
          <a:xfrm>
            <a:off x="14005560" y="5118147"/>
            <a:ext cx="13106400" cy="914400"/>
          </a:xfrm>
          <a:prstGeom prst="rect">
            <a:avLst/>
          </a:prstGeom>
          <a:solidFill>
            <a:srgbClr val="A5002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182880" rIns="182880" anchor="ctr"/>
          <a:lstStyle/>
          <a:p>
            <a:pPr defTabSz="3762375"/>
            <a:r>
              <a:rPr lang="en-US" sz="5400" b="1" dirty="0">
                <a:solidFill>
                  <a:schemeClr val="bg1"/>
                </a:solidFill>
              </a:rPr>
              <a:t>Motivation</a:t>
            </a:r>
          </a:p>
        </p:txBody>
      </p:sp>
      <p:sp>
        <p:nvSpPr>
          <p:cNvPr id="19" name="Rectangle 6">
            <a:extLst>
              <a:ext uri="{FF2B5EF4-FFF2-40B4-BE49-F238E27FC236}">
                <a16:creationId xmlns:a16="http://schemas.microsoft.com/office/drawing/2014/main" id="{AC2E6D46-D12B-3B43-975E-0E6D4397FAC9}"/>
              </a:ext>
            </a:extLst>
          </p:cNvPr>
          <p:cNvSpPr>
            <a:spLocks noChangeArrowheads="1"/>
          </p:cNvSpPr>
          <p:nvPr/>
        </p:nvSpPr>
        <p:spPr bwMode="auto">
          <a:xfrm>
            <a:off x="335280" y="23403436"/>
            <a:ext cx="13106400" cy="914400"/>
          </a:xfrm>
          <a:prstGeom prst="rect">
            <a:avLst/>
          </a:prstGeom>
          <a:solidFill>
            <a:srgbClr val="A5002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182880" rIns="182880" anchor="ctr"/>
          <a:lstStyle/>
          <a:p>
            <a:pPr defTabSz="3762375"/>
            <a:r>
              <a:rPr lang="en-US" sz="4800" b="1" dirty="0">
                <a:solidFill>
                  <a:schemeClr val="bg1"/>
                </a:solidFill>
              </a:rPr>
              <a:t>Approach</a:t>
            </a:r>
          </a:p>
        </p:txBody>
      </p:sp>
      <p:sp>
        <p:nvSpPr>
          <p:cNvPr id="20" name="Rectangle 6">
            <a:extLst>
              <a:ext uri="{FF2B5EF4-FFF2-40B4-BE49-F238E27FC236}">
                <a16:creationId xmlns:a16="http://schemas.microsoft.com/office/drawing/2014/main" id="{1FC77964-14AE-A64B-AAA1-42E3761C91E5}"/>
              </a:ext>
            </a:extLst>
          </p:cNvPr>
          <p:cNvSpPr>
            <a:spLocks noChangeArrowheads="1"/>
          </p:cNvSpPr>
          <p:nvPr/>
        </p:nvSpPr>
        <p:spPr bwMode="auto">
          <a:xfrm>
            <a:off x="13959840" y="23416183"/>
            <a:ext cx="13106400" cy="914400"/>
          </a:xfrm>
          <a:prstGeom prst="rect">
            <a:avLst/>
          </a:prstGeom>
          <a:solidFill>
            <a:srgbClr val="A5002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182880" rIns="182880" anchor="ctr"/>
          <a:lstStyle/>
          <a:p>
            <a:pPr defTabSz="3762375"/>
            <a:r>
              <a:rPr lang="en-US" sz="4800" b="1" dirty="0">
                <a:solidFill>
                  <a:schemeClr val="bg1"/>
                </a:solidFill>
              </a:rPr>
              <a:t>Evaluation</a:t>
            </a:r>
          </a:p>
        </p:txBody>
      </p:sp>
      <p:pic>
        <p:nvPicPr>
          <p:cNvPr id="1026" name="Picture 2" descr="https://riscv.org/wp-content/uploads/2015/11/logo.png">
            <a:extLst>
              <a:ext uri="{FF2B5EF4-FFF2-40B4-BE49-F238E27FC236}">
                <a16:creationId xmlns:a16="http://schemas.microsoft.com/office/drawing/2014/main" id="{F9D71426-7ED8-433D-B1A4-992F8DA631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7306" y="10058400"/>
            <a:ext cx="7620000" cy="23812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Rounded Corners 1">
            <a:extLst>
              <a:ext uri="{FF2B5EF4-FFF2-40B4-BE49-F238E27FC236}">
                <a16:creationId xmlns:a16="http://schemas.microsoft.com/office/drawing/2014/main" id="{67A39CBF-AB62-47C1-913F-ECD857E587BF}"/>
              </a:ext>
            </a:extLst>
          </p:cNvPr>
          <p:cNvSpPr/>
          <p:nvPr/>
        </p:nvSpPr>
        <p:spPr bwMode="auto">
          <a:xfrm>
            <a:off x="685800" y="21790964"/>
            <a:ext cx="1447800" cy="990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3762375"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dirty="0">
                <a:ln>
                  <a:noFill/>
                </a:ln>
                <a:solidFill>
                  <a:schemeClr val="tx1"/>
                </a:solidFill>
                <a:effectLst/>
                <a:latin typeface="Arial" pitchFamily="-110" charset="0"/>
              </a:rPr>
              <a:t>IF1</a:t>
            </a:r>
          </a:p>
        </p:txBody>
      </p:sp>
      <p:sp>
        <p:nvSpPr>
          <p:cNvPr id="23" name="Rectangle: Rounded Corners 22">
            <a:extLst>
              <a:ext uri="{FF2B5EF4-FFF2-40B4-BE49-F238E27FC236}">
                <a16:creationId xmlns:a16="http://schemas.microsoft.com/office/drawing/2014/main" id="{51C1E7FD-4F1C-4ECD-8F93-905B87A91D61}"/>
              </a:ext>
            </a:extLst>
          </p:cNvPr>
          <p:cNvSpPr/>
          <p:nvPr/>
        </p:nvSpPr>
        <p:spPr bwMode="auto">
          <a:xfrm>
            <a:off x="2459294" y="21790964"/>
            <a:ext cx="1447800" cy="990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3762375"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dirty="0">
                <a:ln>
                  <a:noFill/>
                </a:ln>
                <a:solidFill>
                  <a:schemeClr val="tx1"/>
                </a:solidFill>
                <a:effectLst/>
                <a:latin typeface="Arial" pitchFamily="-110" charset="0"/>
              </a:rPr>
              <a:t>IF2</a:t>
            </a:r>
          </a:p>
        </p:txBody>
      </p:sp>
      <p:sp>
        <p:nvSpPr>
          <p:cNvPr id="24" name="Rectangle: Rounded Corners 23">
            <a:extLst>
              <a:ext uri="{FF2B5EF4-FFF2-40B4-BE49-F238E27FC236}">
                <a16:creationId xmlns:a16="http://schemas.microsoft.com/office/drawing/2014/main" id="{BB7D1A23-2861-43C1-94BC-5C045E4D3F1E}"/>
              </a:ext>
            </a:extLst>
          </p:cNvPr>
          <p:cNvSpPr/>
          <p:nvPr/>
        </p:nvSpPr>
        <p:spPr bwMode="auto">
          <a:xfrm>
            <a:off x="4232788" y="21790964"/>
            <a:ext cx="1447800" cy="990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3762375"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dirty="0">
                <a:ln>
                  <a:noFill/>
                </a:ln>
                <a:solidFill>
                  <a:schemeClr val="tx1"/>
                </a:solidFill>
                <a:effectLst/>
                <a:latin typeface="Arial" pitchFamily="-110" charset="0"/>
              </a:rPr>
              <a:t>ID</a:t>
            </a:r>
          </a:p>
        </p:txBody>
      </p:sp>
      <p:sp>
        <p:nvSpPr>
          <p:cNvPr id="25" name="Rectangle: Rounded Corners 24">
            <a:extLst>
              <a:ext uri="{FF2B5EF4-FFF2-40B4-BE49-F238E27FC236}">
                <a16:creationId xmlns:a16="http://schemas.microsoft.com/office/drawing/2014/main" id="{D6B9B8E1-0C30-4693-859A-C00F2D3FE778}"/>
              </a:ext>
            </a:extLst>
          </p:cNvPr>
          <p:cNvSpPr/>
          <p:nvPr/>
        </p:nvSpPr>
        <p:spPr bwMode="auto">
          <a:xfrm>
            <a:off x="6006282" y="21790964"/>
            <a:ext cx="1447800" cy="990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3762375"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dirty="0">
                <a:ln>
                  <a:noFill/>
                </a:ln>
                <a:solidFill>
                  <a:schemeClr val="tx1"/>
                </a:solidFill>
                <a:effectLst/>
                <a:latin typeface="Arial" pitchFamily="-110" charset="0"/>
              </a:rPr>
              <a:t>EX1</a:t>
            </a:r>
          </a:p>
        </p:txBody>
      </p:sp>
      <p:sp>
        <p:nvSpPr>
          <p:cNvPr id="26" name="Rectangle: Rounded Corners 25">
            <a:extLst>
              <a:ext uri="{FF2B5EF4-FFF2-40B4-BE49-F238E27FC236}">
                <a16:creationId xmlns:a16="http://schemas.microsoft.com/office/drawing/2014/main" id="{2394FF00-AB43-4409-B4DC-249C0EA1F81F}"/>
              </a:ext>
            </a:extLst>
          </p:cNvPr>
          <p:cNvSpPr/>
          <p:nvPr/>
        </p:nvSpPr>
        <p:spPr bwMode="auto">
          <a:xfrm>
            <a:off x="7779776" y="21790964"/>
            <a:ext cx="1447800" cy="990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3762375" rtl="0" eaLnBrk="1" fontAlgn="base" latinLnBrk="0" hangingPunct="1">
              <a:lnSpc>
                <a:spcPct val="100000"/>
              </a:lnSpc>
              <a:spcBef>
                <a:spcPct val="0"/>
              </a:spcBef>
              <a:spcAft>
                <a:spcPct val="0"/>
              </a:spcAft>
              <a:buClrTx/>
              <a:buSzTx/>
              <a:buFontTx/>
              <a:buNone/>
              <a:tabLst/>
            </a:pPr>
            <a:r>
              <a:rPr lang="en-US" sz="4800" dirty="0">
                <a:latin typeface="Arial" pitchFamily="-110" charset="0"/>
              </a:rPr>
              <a:t>EX2</a:t>
            </a:r>
            <a:endParaRPr kumimoji="0" lang="en-US" sz="4800" b="0" i="0" u="none" strike="noStrike" cap="none" normalizeH="0" baseline="0" dirty="0">
              <a:ln>
                <a:noFill/>
              </a:ln>
              <a:solidFill>
                <a:schemeClr val="tx1"/>
              </a:solidFill>
              <a:effectLst/>
              <a:latin typeface="Arial" pitchFamily="-110" charset="0"/>
            </a:endParaRPr>
          </a:p>
        </p:txBody>
      </p:sp>
      <p:sp>
        <p:nvSpPr>
          <p:cNvPr id="31" name="Rectangle: Rounded Corners 30">
            <a:extLst>
              <a:ext uri="{FF2B5EF4-FFF2-40B4-BE49-F238E27FC236}">
                <a16:creationId xmlns:a16="http://schemas.microsoft.com/office/drawing/2014/main" id="{066545FF-5DD0-46B2-B5BE-70A67620ADA9}"/>
              </a:ext>
            </a:extLst>
          </p:cNvPr>
          <p:cNvSpPr/>
          <p:nvPr/>
        </p:nvSpPr>
        <p:spPr bwMode="auto">
          <a:xfrm>
            <a:off x="12010722" y="21784890"/>
            <a:ext cx="2095804" cy="990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3762375" rtl="0" eaLnBrk="1" fontAlgn="base" latinLnBrk="0" hangingPunct="1">
              <a:lnSpc>
                <a:spcPct val="100000"/>
              </a:lnSpc>
              <a:spcBef>
                <a:spcPct val="0"/>
              </a:spcBef>
              <a:spcAft>
                <a:spcPct val="0"/>
              </a:spcAft>
              <a:buClrTx/>
              <a:buSzTx/>
              <a:buFontTx/>
              <a:buNone/>
              <a:tabLst/>
            </a:pPr>
            <a:r>
              <a:rPr lang="en-US" sz="4800" dirty="0">
                <a:latin typeface="Arial" pitchFamily="-110" charset="0"/>
              </a:rPr>
              <a:t>MEM2</a:t>
            </a:r>
            <a:endParaRPr kumimoji="0" lang="en-US" sz="4800" b="0" i="0" u="none" strike="noStrike" cap="none" normalizeH="0" baseline="0" dirty="0">
              <a:ln>
                <a:noFill/>
              </a:ln>
              <a:solidFill>
                <a:schemeClr val="tx1"/>
              </a:solidFill>
              <a:effectLst/>
              <a:latin typeface="Arial" pitchFamily="-110" charset="0"/>
            </a:endParaRPr>
          </a:p>
        </p:txBody>
      </p:sp>
      <p:sp>
        <p:nvSpPr>
          <p:cNvPr id="32" name="Rectangle: Rounded Corners 31">
            <a:extLst>
              <a:ext uri="{FF2B5EF4-FFF2-40B4-BE49-F238E27FC236}">
                <a16:creationId xmlns:a16="http://schemas.microsoft.com/office/drawing/2014/main" id="{94A5A85B-0621-47CB-8697-45FC23D606CD}"/>
              </a:ext>
            </a:extLst>
          </p:cNvPr>
          <p:cNvSpPr/>
          <p:nvPr/>
        </p:nvSpPr>
        <p:spPr bwMode="auto">
          <a:xfrm>
            <a:off x="14427924" y="21793200"/>
            <a:ext cx="1447800" cy="990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3762375"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dirty="0">
                <a:ln>
                  <a:noFill/>
                </a:ln>
                <a:solidFill>
                  <a:schemeClr val="tx1"/>
                </a:solidFill>
                <a:effectLst/>
                <a:latin typeface="Arial" pitchFamily="-110" charset="0"/>
              </a:rPr>
              <a:t>WB</a:t>
            </a:r>
          </a:p>
        </p:txBody>
      </p:sp>
      <p:sp>
        <p:nvSpPr>
          <p:cNvPr id="33" name="Rectangle: Rounded Corners 32">
            <a:extLst>
              <a:ext uri="{FF2B5EF4-FFF2-40B4-BE49-F238E27FC236}">
                <a16:creationId xmlns:a16="http://schemas.microsoft.com/office/drawing/2014/main" id="{A10AFBDE-479F-4039-B125-0A9200014D78}"/>
              </a:ext>
            </a:extLst>
          </p:cNvPr>
          <p:cNvSpPr/>
          <p:nvPr/>
        </p:nvSpPr>
        <p:spPr bwMode="auto">
          <a:xfrm>
            <a:off x="9553269" y="21790964"/>
            <a:ext cx="2136055" cy="990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3762375" rtl="0" eaLnBrk="1" fontAlgn="base" latinLnBrk="0" hangingPunct="1">
              <a:lnSpc>
                <a:spcPct val="100000"/>
              </a:lnSpc>
              <a:spcBef>
                <a:spcPct val="0"/>
              </a:spcBef>
              <a:spcAft>
                <a:spcPct val="0"/>
              </a:spcAft>
              <a:buClrTx/>
              <a:buSzTx/>
              <a:buFontTx/>
              <a:buNone/>
              <a:tabLst/>
            </a:pPr>
            <a:r>
              <a:rPr lang="en-US" sz="4800" dirty="0">
                <a:latin typeface="Arial" pitchFamily="-110" charset="0"/>
              </a:rPr>
              <a:t>MEM1</a:t>
            </a:r>
            <a:endParaRPr kumimoji="0" lang="en-US" sz="4800" b="0" i="0" u="none" strike="noStrike" cap="none" normalizeH="0" baseline="0" dirty="0">
              <a:ln>
                <a:noFill/>
              </a:ln>
              <a:solidFill>
                <a:schemeClr val="tx1"/>
              </a:solidFill>
              <a:effectLst/>
              <a:latin typeface="Arial" pitchFamily="-110" charset="0"/>
            </a:endParaRPr>
          </a:p>
        </p:txBody>
      </p:sp>
      <p:cxnSp>
        <p:nvCxnSpPr>
          <p:cNvPr id="4" name="Straight Arrow Connector 3">
            <a:extLst>
              <a:ext uri="{FF2B5EF4-FFF2-40B4-BE49-F238E27FC236}">
                <a16:creationId xmlns:a16="http://schemas.microsoft.com/office/drawing/2014/main" id="{C105E14E-D802-4C6C-9147-5458E6C45A56}"/>
              </a:ext>
            </a:extLst>
          </p:cNvPr>
          <p:cNvCxnSpPr>
            <a:cxnSpLocks/>
            <a:stCxn id="2" idx="3"/>
            <a:endCxn id="23" idx="1"/>
          </p:cNvCxnSpPr>
          <p:nvPr/>
        </p:nvCxnSpPr>
        <p:spPr bwMode="auto">
          <a:xfrm>
            <a:off x="2133600" y="22286264"/>
            <a:ext cx="325694"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6" name="Straight Arrow Connector 5">
            <a:extLst>
              <a:ext uri="{FF2B5EF4-FFF2-40B4-BE49-F238E27FC236}">
                <a16:creationId xmlns:a16="http://schemas.microsoft.com/office/drawing/2014/main" id="{1BAF4C0B-2F6F-4552-BC76-E86D9DABC2C9}"/>
              </a:ext>
            </a:extLst>
          </p:cNvPr>
          <p:cNvCxnSpPr>
            <a:stCxn id="23" idx="3"/>
            <a:endCxn id="24" idx="1"/>
          </p:cNvCxnSpPr>
          <p:nvPr/>
        </p:nvCxnSpPr>
        <p:spPr bwMode="auto">
          <a:xfrm>
            <a:off x="3907094" y="22286264"/>
            <a:ext cx="325694"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8" name="Straight Arrow Connector 7">
            <a:extLst>
              <a:ext uri="{FF2B5EF4-FFF2-40B4-BE49-F238E27FC236}">
                <a16:creationId xmlns:a16="http://schemas.microsoft.com/office/drawing/2014/main" id="{69294E0F-CD05-4CD7-A8CF-2E7EF6911DD8}"/>
              </a:ext>
            </a:extLst>
          </p:cNvPr>
          <p:cNvCxnSpPr>
            <a:stCxn id="24" idx="3"/>
            <a:endCxn id="25" idx="1"/>
          </p:cNvCxnSpPr>
          <p:nvPr/>
        </p:nvCxnSpPr>
        <p:spPr bwMode="auto">
          <a:xfrm>
            <a:off x="5680588" y="22286264"/>
            <a:ext cx="325694"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Straight Arrow Connector 9">
            <a:extLst>
              <a:ext uri="{FF2B5EF4-FFF2-40B4-BE49-F238E27FC236}">
                <a16:creationId xmlns:a16="http://schemas.microsoft.com/office/drawing/2014/main" id="{6F564775-4BE3-4A24-AC4C-5FFE9280C7E0}"/>
              </a:ext>
            </a:extLst>
          </p:cNvPr>
          <p:cNvCxnSpPr>
            <a:stCxn id="25" idx="3"/>
            <a:endCxn id="26" idx="1"/>
          </p:cNvCxnSpPr>
          <p:nvPr/>
        </p:nvCxnSpPr>
        <p:spPr bwMode="auto">
          <a:xfrm>
            <a:off x="7454082" y="22286264"/>
            <a:ext cx="325694"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E067E7AC-AF3F-43E3-8D9F-F9801DAD3DBC}"/>
              </a:ext>
            </a:extLst>
          </p:cNvPr>
          <p:cNvCxnSpPr>
            <a:cxnSpLocks/>
            <a:stCxn id="33" idx="3"/>
            <a:endCxn id="31" idx="1"/>
          </p:cNvCxnSpPr>
          <p:nvPr/>
        </p:nvCxnSpPr>
        <p:spPr bwMode="auto">
          <a:xfrm flipV="1">
            <a:off x="11689324" y="22280190"/>
            <a:ext cx="321398" cy="607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5" name="Straight Arrow Connector 34">
            <a:extLst>
              <a:ext uri="{FF2B5EF4-FFF2-40B4-BE49-F238E27FC236}">
                <a16:creationId xmlns:a16="http://schemas.microsoft.com/office/drawing/2014/main" id="{E5FF23DB-F16E-4244-A4B2-2E91B0F0A5C8}"/>
              </a:ext>
            </a:extLst>
          </p:cNvPr>
          <p:cNvCxnSpPr>
            <a:cxnSpLocks/>
            <a:stCxn id="26" idx="3"/>
            <a:endCxn id="33" idx="1"/>
          </p:cNvCxnSpPr>
          <p:nvPr/>
        </p:nvCxnSpPr>
        <p:spPr bwMode="auto">
          <a:xfrm>
            <a:off x="9227576" y="22286264"/>
            <a:ext cx="325693"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9CBB8CD7-19D6-4967-81FE-57139364E967}"/>
              </a:ext>
            </a:extLst>
          </p:cNvPr>
          <p:cNvCxnSpPr>
            <a:cxnSpLocks/>
            <a:stCxn id="31" idx="3"/>
            <a:endCxn id="32" idx="1"/>
          </p:cNvCxnSpPr>
          <p:nvPr/>
        </p:nvCxnSpPr>
        <p:spPr bwMode="auto">
          <a:xfrm>
            <a:off x="14106526" y="22280190"/>
            <a:ext cx="321398" cy="831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3" name="TextBox 42">
            <a:extLst>
              <a:ext uri="{FF2B5EF4-FFF2-40B4-BE49-F238E27FC236}">
                <a16:creationId xmlns:a16="http://schemas.microsoft.com/office/drawing/2014/main" id="{9E571BA3-214C-4990-9FC0-A0912CC73103}"/>
              </a:ext>
            </a:extLst>
          </p:cNvPr>
          <p:cNvSpPr txBox="1"/>
          <p:nvPr/>
        </p:nvSpPr>
        <p:spPr>
          <a:xfrm>
            <a:off x="381000" y="14478000"/>
            <a:ext cx="18745200" cy="6863417"/>
          </a:xfrm>
          <a:prstGeom prst="rect">
            <a:avLst/>
          </a:prstGeom>
          <a:noFill/>
        </p:spPr>
        <p:txBody>
          <a:bodyPr wrap="square" rtlCol="0">
            <a:spAutoFit/>
          </a:bodyPr>
          <a:lstStyle/>
          <a:p>
            <a:r>
              <a:rPr lang="en-US" sz="4000" dirty="0"/>
              <a:t>We are running the entire processor on a </a:t>
            </a:r>
            <a:r>
              <a:rPr lang="en-US" sz="4000" dirty="0" err="1"/>
              <a:t>ZedBoard</a:t>
            </a:r>
            <a:r>
              <a:rPr lang="en-US" sz="4000" dirty="0"/>
              <a:t> interfacing with DRAM, PS/2, and VGA. The core implements a subset of the RV32IAS instruction set which is used as the target for our microkernels. The core has eight pipeline stages shown below, which are needed to handle long delays when interfacing with memory at a high clock frequency. </a:t>
            </a:r>
            <a:r>
              <a:rPr lang="en-US" sz="4000" dirty="0" err="1"/>
              <a:t>Bootloading</a:t>
            </a:r>
            <a:r>
              <a:rPr lang="en-US" sz="4000" dirty="0"/>
              <a:t> is performed by the Arm core in the Processing System portion of the </a:t>
            </a:r>
            <a:r>
              <a:rPr lang="en-US" sz="4000" dirty="0" err="1"/>
              <a:t>ZedBoard</a:t>
            </a:r>
            <a:r>
              <a:rPr lang="en-US" sz="4000" dirty="0"/>
              <a:t>, after which our processor begins executing user specified code. We’ve implemented a memory subsystem with 256MB of addressable memory and a unified L1-Cache to reduce the penalty from fetching instructions or data directly from DRAM. The performance counters indicate we have over 95% cache hits. The core itself is running at 50MHz (100MHz VRAM), with VGA at 25MHz producing a 640x400@72Hz output.</a:t>
            </a:r>
          </a:p>
        </p:txBody>
      </p:sp>
      <p:sp>
        <p:nvSpPr>
          <p:cNvPr id="44" name="AutoShape 4" descr="https://docs.google.com/drawings/d/sdKNRluC6xUNTMlesHFTn4g/image?w=322&amp;h=297&amp;rev=1&amp;ac=1">
            <a:extLst>
              <a:ext uri="{FF2B5EF4-FFF2-40B4-BE49-F238E27FC236}">
                <a16:creationId xmlns:a16="http://schemas.microsoft.com/office/drawing/2014/main" id="{0C2427AA-F9CD-43BC-8846-AAD9D78FFEA9}"/>
              </a:ext>
            </a:extLst>
          </p:cNvPr>
          <p:cNvSpPr>
            <a:spLocks noChangeAspect="1" noChangeArrowheads="1"/>
          </p:cNvSpPr>
          <p:nvPr/>
        </p:nvSpPr>
        <p:spPr bwMode="auto">
          <a:xfrm>
            <a:off x="12182475" y="16873538"/>
            <a:ext cx="3067050" cy="2828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TextBox 53">
            <a:extLst>
              <a:ext uri="{FF2B5EF4-FFF2-40B4-BE49-F238E27FC236}">
                <a16:creationId xmlns:a16="http://schemas.microsoft.com/office/drawing/2014/main" id="{8107FE33-FC9E-4996-B071-A766308D31A5}"/>
              </a:ext>
            </a:extLst>
          </p:cNvPr>
          <p:cNvSpPr txBox="1"/>
          <p:nvPr/>
        </p:nvSpPr>
        <p:spPr>
          <a:xfrm>
            <a:off x="383458" y="24535932"/>
            <a:ext cx="13058222" cy="9941183"/>
          </a:xfrm>
          <a:prstGeom prst="rect">
            <a:avLst/>
          </a:prstGeom>
          <a:noFill/>
        </p:spPr>
        <p:txBody>
          <a:bodyPr wrap="square" rtlCol="0">
            <a:spAutoFit/>
          </a:bodyPr>
          <a:lstStyle/>
          <a:p>
            <a:r>
              <a:rPr lang="en-US" sz="4000" dirty="0"/>
              <a:t>We started by writing an architectural simulator in C that fully models all architectural details in our processor. We used this to generate reference output for all our tests for validation and to diagnose hardware/software bugs. Next we prioritized subsystems based on our confidence (low confidence = high priority).  The memory subsystem, DRAM, and I/O were the highest priority. After developing individual modules for each component of the processor, we iteratively integrated  them together to ensure we met timing after each addition. Finally, we added additional features/instructions to expand the usefulness of the processor. In total, we would codify the model for the processor three times, once at the architectural level (C simulator), once at the microarchitectural level (</a:t>
            </a:r>
            <a:r>
              <a:rPr lang="en-US" sz="4000" dirty="0" err="1"/>
              <a:t>SystemVerilog</a:t>
            </a:r>
            <a:r>
              <a:rPr lang="en-US" sz="4000" dirty="0"/>
              <a:t>), and once in the assertions (</a:t>
            </a:r>
            <a:r>
              <a:rPr lang="en-US" sz="4000" dirty="0" err="1"/>
              <a:t>SystemVerilog</a:t>
            </a:r>
            <a:r>
              <a:rPr lang="en-US" sz="4000" dirty="0"/>
              <a:t>).</a:t>
            </a:r>
          </a:p>
        </p:txBody>
      </p:sp>
      <p:sp>
        <p:nvSpPr>
          <p:cNvPr id="55" name="TextBox 54">
            <a:extLst>
              <a:ext uri="{FF2B5EF4-FFF2-40B4-BE49-F238E27FC236}">
                <a16:creationId xmlns:a16="http://schemas.microsoft.com/office/drawing/2014/main" id="{28C16712-778D-4C5A-8ECC-7AE88AC4C185}"/>
              </a:ext>
            </a:extLst>
          </p:cNvPr>
          <p:cNvSpPr txBox="1"/>
          <p:nvPr/>
        </p:nvSpPr>
        <p:spPr>
          <a:xfrm>
            <a:off x="13959840" y="24537796"/>
            <a:ext cx="13167360" cy="4401205"/>
          </a:xfrm>
          <a:prstGeom prst="rect">
            <a:avLst/>
          </a:prstGeom>
          <a:noFill/>
        </p:spPr>
        <p:txBody>
          <a:bodyPr wrap="square" rtlCol="0">
            <a:spAutoFit/>
          </a:bodyPr>
          <a:lstStyle/>
          <a:p>
            <a:r>
              <a:rPr lang="en-US" sz="4000" dirty="0"/>
              <a:t>We ran billions of instructions through our processor both in simulation and in hardware, ranging from constrained randomized testing, to targeted tests, and complex programs and microkernels. We validated the results golden register dumps, golden VRAM dumps, and </a:t>
            </a:r>
            <a:r>
              <a:rPr lang="en-US" sz="4000" dirty="0" err="1"/>
              <a:t>SystemVerilog</a:t>
            </a:r>
            <a:r>
              <a:rPr lang="en-US" sz="4000" dirty="0"/>
              <a:t> concurrent assertions. The golden state was generated by the architectural simulator. </a:t>
            </a:r>
          </a:p>
        </p:txBody>
      </p:sp>
      <p:pic>
        <p:nvPicPr>
          <p:cNvPr id="5" name="Picture 4">
            <a:extLst>
              <a:ext uri="{FF2B5EF4-FFF2-40B4-BE49-F238E27FC236}">
                <a16:creationId xmlns:a16="http://schemas.microsoft.com/office/drawing/2014/main" id="{802F89A9-D0AE-6A4B-B8D9-C676C4D55D47}"/>
              </a:ext>
            </a:extLst>
          </p:cNvPr>
          <p:cNvPicPr>
            <a:picLocks noChangeAspect="1"/>
          </p:cNvPicPr>
          <p:nvPr/>
        </p:nvPicPr>
        <p:blipFill>
          <a:blip r:embed="rId5"/>
          <a:stretch>
            <a:fillRect/>
          </a:stretch>
        </p:blipFill>
        <p:spPr>
          <a:xfrm>
            <a:off x="18933540" y="15111589"/>
            <a:ext cx="8052927" cy="6803027"/>
          </a:xfrm>
          <a:prstGeom prst="rect">
            <a:avLst/>
          </a:prstGeom>
        </p:spPr>
      </p:pic>
      <p:graphicFrame>
        <p:nvGraphicFramePr>
          <p:cNvPr id="7" name="Table 6">
            <a:extLst>
              <a:ext uri="{FF2B5EF4-FFF2-40B4-BE49-F238E27FC236}">
                <a16:creationId xmlns:a16="http://schemas.microsoft.com/office/drawing/2014/main" id="{7BA9A269-68EF-C34C-889E-FCA9989253F6}"/>
              </a:ext>
            </a:extLst>
          </p:cNvPr>
          <p:cNvGraphicFramePr>
            <a:graphicFrameLocks noGrp="1"/>
          </p:cNvGraphicFramePr>
          <p:nvPr>
            <p:extLst>
              <p:ext uri="{D42A27DB-BD31-4B8C-83A1-F6EECF244321}">
                <p14:modId xmlns:p14="http://schemas.microsoft.com/office/powerpoint/2010/main" val="3011236322"/>
              </p:ext>
            </p:extLst>
          </p:nvPr>
        </p:nvGraphicFramePr>
        <p:xfrm>
          <a:off x="14036040" y="29554554"/>
          <a:ext cx="12950427" cy="5532120"/>
        </p:xfrm>
        <a:graphic>
          <a:graphicData uri="http://schemas.openxmlformats.org/drawingml/2006/table">
            <a:tbl>
              <a:tblPr firstRow="1" firstCol="1">
                <a:tableStyleId>{775DCB02-9BB8-47FD-8907-85C794F793BA}</a:tableStyleId>
              </a:tblPr>
              <a:tblGrid>
                <a:gridCol w="5618270">
                  <a:extLst>
                    <a:ext uri="{9D8B030D-6E8A-4147-A177-3AD203B41FA5}">
                      <a16:colId xmlns:a16="http://schemas.microsoft.com/office/drawing/2014/main" val="2573998122"/>
                    </a:ext>
                  </a:extLst>
                </a:gridCol>
                <a:gridCol w="3323223">
                  <a:extLst>
                    <a:ext uri="{9D8B030D-6E8A-4147-A177-3AD203B41FA5}">
                      <a16:colId xmlns:a16="http://schemas.microsoft.com/office/drawing/2014/main" val="1381607137"/>
                    </a:ext>
                  </a:extLst>
                </a:gridCol>
                <a:gridCol w="4008934">
                  <a:extLst>
                    <a:ext uri="{9D8B030D-6E8A-4147-A177-3AD203B41FA5}">
                      <a16:colId xmlns:a16="http://schemas.microsoft.com/office/drawing/2014/main" val="431030957"/>
                    </a:ext>
                  </a:extLst>
                </a:gridCol>
              </a:tblGrid>
              <a:tr h="729965">
                <a:tc>
                  <a:txBody>
                    <a:bodyPr/>
                    <a:lstStyle/>
                    <a:p>
                      <a:pPr rtl="0" fontAlgn="t">
                        <a:spcBef>
                          <a:spcPts val="0"/>
                        </a:spcBef>
                        <a:spcAft>
                          <a:spcPts val="0"/>
                        </a:spcAft>
                      </a:pPr>
                      <a:r>
                        <a:rPr lang="en-US" sz="3600" u="none" strike="noStrike" dirty="0">
                          <a:solidFill>
                            <a:srgbClr val="FFFFFF"/>
                          </a:solidFill>
                          <a:effectLst/>
                        </a:rPr>
                        <a:t>Metric</a:t>
                      </a:r>
                      <a:endParaRPr lang="en-US" sz="3600" dirty="0">
                        <a:solidFill>
                          <a:srgbClr val="FFFFFF"/>
                        </a:solidFill>
                        <a:effectLst/>
                      </a:endParaRPr>
                    </a:p>
                  </a:txBody>
                  <a:tcPr marL="95250" marR="95250" marT="95250" marB="95250">
                    <a:solidFill>
                      <a:srgbClr val="A50021"/>
                    </a:solidFill>
                  </a:tcPr>
                </a:tc>
                <a:tc>
                  <a:txBody>
                    <a:bodyPr/>
                    <a:lstStyle/>
                    <a:p>
                      <a:pPr rtl="0" fontAlgn="t">
                        <a:spcBef>
                          <a:spcPts val="0"/>
                        </a:spcBef>
                        <a:spcAft>
                          <a:spcPts val="0"/>
                        </a:spcAft>
                      </a:pPr>
                      <a:r>
                        <a:rPr lang="en-US" sz="3600" u="none" strike="noStrike" dirty="0">
                          <a:solidFill>
                            <a:srgbClr val="FFFFFF"/>
                          </a:solidFill>
                          <a:effectLst/>
                        </a:rPr>
                        <a:t>Hypothesis</a:t>
                      </a:r>
                      <a:endParaRPr lang="en-US" sz="3600" dirty="0">
                        <a:solidFill>
                          <a:srgbClr val="FFFFFF"/>
                        </a:solidFill>
                        <a:effectLst/>
                      </a:endParaRPr>
                    </a:p>
                  </a:txBody>
                  <a:tcPr marL="95250" marR="95250" marT="95250" marB="95250">
                    <a:solidFill>
                      <a:srgbClr val="A50021"/>
                    </a:solidFill>
                  </a:tcPr>
                </a:tc>
                <a:tc>
                  <a:txBody>
                    <a:bodyPr/>
                    <a:lstStyle/>
                    <a:p>
                      <a:pPr rtl="0" fontAlgn="t">
                        <a:spcBef>
                          <a:spcPts val="0"/>
                        </a:spcBef>
                        <a:spcAft>
                          <a:spcPts val="0"/>
                        </a:spcAft>
                      </a:pPr>
                      <a:r>
                        <a:rPr lang="en-US" sz="3600" u="none" strike="noStrike" dirty="0">
                          <a:solidFill>
                            <a:srgbClr val="FFFFFF"/>
                          </a:solidFill>
                          <a:effectLst/>
                        </a:rPr>
                        <a:t>Actual</a:t>
                      </a:r>
                      <a:endParaRPr lang="en-US" sz="3600" dirty="0">
                        <a:solidFill>
                          <a:srgbClr val="FFFFFF"/>
                        </a:solidFill>
                        <a:effectLst/>
                      </a:endParaRPr>
                    </a:p>
                  </a:txBody>
                  <a:tcPr marL="95250" marR="95250" marT="95250" marB="95250">
                    <a:solidFill>
                      <a:srgbClr val="A50021"/>
                    </a:solidFill>
                  </a:tcPr>
                </a:tc>
                <a:extLst>
                  <a:ext uri="{0D108BD9-81ED-4DB2-BD59-A6C34878D82A}">
                    <a16:rowId xmlns:a16="http://schemas.microsoft.com/office/drawing/2014/main" val="2079765993"/>
                  </a:ext>
                </a:extLst>
              </a:tr>
              <a:tr h="729965">
                <a:tc>
                  <a:txBody>
                    <a:bodyPr/>
                    <a:lstStyle/>
                    <a:p>
                      <a:pPr rtl="0" fontAlgn="t">
                        <a:spcBef>
                          <a:spcPts val="0"/>
                        </a:spcBef>
                        <a:spcAft>
                          <a:spcPts val="0"/>
                        </a:spcAft>
                      </a:pPr>
                      <a:r>
                        <a:rPr lang="en-US" sz="3600" u="none" strike="noStrike">
                          <a:effectLst/>
                        </a:rPr>
                        <a:t>IPC</a:t>
                      </a:r>
                      <a:endParaRPr lang="en-US" sz="3600">
                        <a:effectLst/>
                      </a:endParaRPr>
                    </a:p>
                  </a:txBody>
                  <a:tcPr marL="95250" marR="95250" marT="95250" marB="95250"/>
                </a:tc>
                <a:tc>
                  <a:txBody>
                    <a:bodyPr/>
                    <a:lstStyle/>
                    <a:p>
                      <a:pPr rtl="0" fontAlgn="t">
                        <a:spcBef>
                          <a:spcPts val="0"/>
                        </a:spcBef>
                        <a:spcAft>
                          <a:spcPts val="0"/>
                        </a:spcAft>
                      </a:pPr>
                      <a:r>
                        <a:rPr lang="en-US" sz="3600" u="none" strike="noStrike" dirty="0">
                          <a:effectLst/>
                        </a:rPr>
                        <a:t>0.70</a:t>
                      </a:r>
                      <a:endParaRPr lang="en-US" sz="3600" dirty="0">
                        <a:effectLst/>
                      </a:endParaRPr>
                    </a:p>
                  </a:txBody>
                  <a:tcPr marL="95250" marR="95250" marT="95250" marB="95250"/>
                </a:tc>
                <a:tc>
                  <a:txBody>
                    <a:bodyPr/>
                    <a:lstStyle/>
                    <a:p>
                      <a:pPr rtl="0" fontAlgn="t">
                        <a:spcBef>
                          <a:spcPts val="0"/>
                        </a:spcBef>
                        <a:spcAft>
                          <a:spcPts val="0"/>
                        </a:spcAft>
                      </a:pPr>
                      <a:r>
                        <a:rPr lang="en-US" sz="3600" u="none" strike="noStrike">
                          <a:effectLst/>
                        </a:rPr>
                        <a:t>0.39</a:t>
                      </a:r>
                      <a:endParaRPr lang="en-US" sz="3600">
                        <a:effectLst/>
                      </a:endParaRPr>
                    </a:p>
                  </a:txBody>
                  <a:tcPr marL="95250" marR="95250" marT="95250" marB="95250"/>
                </a:tc>
                <a:extLst>
                  <a:ext uri="{0D108BD9-81ED-4DB2-BD59-A6C34878D82A}">
                    <a16:rowId xmlns:a16="http://schemas.microsoft.com/office/drawing/2014/main" val="3645194107"/>
                  </a:ext>
                </a:extLst>
              </a:tr>
              <a:tr h="1286129">
                <a:tc>
                  <a:txBody>
                    <a:bodyPr/>
                    <a:lstStyle/>
                    <a:p>
                      <a:pPr rtl="0" fontAlgn="t">
                        <a:spcBef>
                          <a:spcPts val="0"/>
                        </a:spcBef>
                        <a:spcAft>
                          <a:spcPts val="0"/>
                        </a:spcAft>
                      </a:pPr>
                      <a:r>
                        <a:rPr lang="en-US" sz="3600" u="none" strike="noStrike" dirty="0">
                          <a:effectLst/>
                        </a:rPr>
                        <a:t>Forward Branch Accuracy</a:t>
                      </a:r>
                      <a:endParaRPr lang="en-US" sz="3600" dirty="0">
                        <a:effectLst/>
                      </a:endParaRPr>
                    </a:p>
                  </a:txBody>
                  <a:tcPr marL="95250" marR="95250" marT="95250" marB="95250"/>
                </a:tc>
                <a:tc>
                  <a:txBody>
                    <a:bodyPr/>
                    <a:lstStyle/>
                    <a:p>
                      <a:pPr rtl="0" fontAlgn="t">
                        <a:spcBef>
                          <a:spcPts val="0"/>
                        </a:spcBef>
                        <a:spcAft>
                          <a:spcPts val="0"/>
                        </a:spcAft>
                      </a:pPr>
                      <a:r>
                        <a:rPr lang="en-US" sz="3600" u="none" strike="noStrike" dirty="0">
                          <a:effectLst/>
                        </a:rPr>
                        <a:t>85%</a:t>
                      </a:r>
                      <a:endParaRPr lang="en-US" sz="3600" dirty="0">
                        <a:effectLst/>
                      </a:endParaRPr>
                    </a:p>
                  </a:txBody>
                  <a:tcPr marL="95250" marR="95250" marT="95250" marB="95250"/>
                </a:tc>
                <a:tc>
                  <a:txBody>
                    <a:bodyPr/>
                    <a:lstStyle/>
                    <a:p>
                      <a:pPr rtl="0" fontAlgn="t">
                        <a:spcBef>
                          <a:spcPts val="0"/>
                        </a:spcBef>
                        <a:spcAft>
                          <a:spcPts val="0"/>
                        </a:spcAft>
                      </a:pPr>
                      <a:r>
                        <a:rPr lang="en-US" sz="3600" u="none" strike="noStrike">
                          <a:effectLst/>
                        </a:rPr>
                        <a:t>80%</a:t>
                      </a:r>
                      <a:endParaRPr lang="en-US" sz="3600">
                        <a:effectLst/>
                      </a:endParaRPr>
                    </a:p>
                  </a:txBody>
                  <a:tcPr marL="95250" marR="95250" marT="95250" marB="95250"/>
                </a:tc>
                <a:extLst>
                  <a:ext uri="{0D108BD9-81ED-4DB2-BD59-A6C34878D82A}">
                    <a16:rowId xmlns:a16="http://schemas.microsoft.com/office/drawing/2014/main" val="3444980867"/>
                  </a:ext>
                </a:extLst>
              </a:tr>
              <a:tr h="1286129">
                <a:tc>
                  <a:txBody>
                    <a:bodyPr/>
                    <a:lstStyle/>
                    <a:p>
                      <a:pPr rtl="0" fontAlgn="t">
                        <a:spcBef>
                          <a:spcPts val="0"/>
                        </a:spcBef>
                        <a:spcAft>
                          <a:spcPts val="0"/>
                        </a:spcAft>
                      </a:pPr>
                      <a:r>
                        <a:rPr lang="en-US" sz="3600" u="none" strike="noStrike" dirty="0">
                          <a:effectLst/>
                        </a:rPr>
                        <a:t>Backward Branch Accuracy</a:t>
                      </a:r>
                      <a:endParaRPr lang="en-US" sz="3600" dirty="0">
                        <a:effectLst/>
                      </a:endParaRPr>
                    </a:p>
                  </a:txBody>
                  <a:tcPr marL="95250" marR="95250" marT="95250" marB="95250"/>
                </a:tc>
                <a:tc>
                  <a:txBody>
                    <a:bodyPr/>
                    <a:lstStyle/>
                    <a:p>
                      <a:pPr rtl="0" fontAlgn="t">
                        <a:spcBef>
                          <a:spcPts val="0"/>
                        </a:spcBef>
                        <a:spcAft>
                          <a:spcPts val="0"/>
                        </a:spcAft>
                      </a:pPr>
                      <a:r>
                        <a:rPr lang="en-US" sz="3600" u="none" strike="noStrike">
                          <a:effectLst/>
                        </a:rPr>
                        <a:t>99.9%</a:t>
                      </a:r>
                      <a:endParaRPr lang="en-US" sz="3600">
                        <a:effectLst/>
                      </a:endParaRPr>
                    </a:p>
                  </a:txBody>
                  <a:tcPr marL="95250" marR="95250" marT="95250" marB="95250"/>
                </a:tc>
                <a:tc>
                  <a:txBody>
                    <a:bodyPr/>
                    <a:lstStyle/>
                    <a:p>
                      <a:pPr rtl="0" fontAlgn="t">
                        <a:spcBef>
                          <a:spcPts val="0"/>
                        </a:spcBef>
                        <a:spcAft>
                          <a:spcPts val="0"/>
                        </a:spcAft>
                      </a:pPr>
                      <a:r>
                        <a:rPr lang="en-US" sz="3600" u="none" strike="noStrike">
                          <a:effectLst/>
                        </a:rPr>
                        <a:t>98%</a:t>
                      </a:r>
                      <a:endParaRPr lang="en-US" sz="3600">
                        <a:effectLst/>
                      </a:endParaRPr>
                    </a:p>
                  </a:txBody>
                  <a:tcPr marL="95250" marR="95250" marT="95250" marB="95250"/>
                </a:tc>
                <a:extLst>
                  <a:ext uri="{0D108BD9-81ED-4DB2-BD59-A6C34878D82A}">
                    <a16:rowId xmlns:a16="http://schemas.microsoft.com/office/drawing/2014/main" val="2209920593"/>
                  </a:ext>
                </a:extLst>
              </a:tr>
              <a:tr h="729965">
                <a:tc>
                  <a:txBody>
                    <a:bodyPr/>
                    <a:lstStyle/>
                    <a:p>
                      <a:pPr rtl="0" fontAlgn="t">
                        <a:spcBef>
                          <a:spcPts val="0"/>
                        </a:spcBef>
                        <a:spcAft>
                          <a:spcPts val="0"/>
                        </a:spcAft>
                      </a:pPr>
                      <a:r>
                        <a:rPr lang="en-US" sz="3600" u="none" strike="noStrike" dirty="0">
                          <a:effectLst/>
                        </a:rPr>
                        <a:t>Instruction Cache Hit</a:t>
                      </a:r>
                      <a:endParaRPr lang="en-US" sz="3600" dirty="0">
                        <a:effectLst/>
                      </a:endParaRPr>
                    </a:p>
                  </a:txBody>
                  <a:tcPr marL="95250" marR="95250" marT="95250" marB="95250"/>
                </a:tc>
                <a:tc>
                  <a:txBody>
                    <a:bodyPr/>
                    <a:lstStyle/>
                    <a:p>
                      <a:pPr fontAlgn="t"/>
                      <a:r>
                        <a:rPr lang="en-US" sz="3600">
                          <a:effectLst/>
                        </a:rPr>
                        <a:t> </a:t>
                      </a:r>
                    </a:p>
                  </a:txBody>
                  <a:tcPr marL="95250" marR="95250" marT="95250" marB="95250"/>
                </a:tc>
                <a:tc>
                  <a:txBody>
                    <a:bodyPr/>
                    <a:lstStyle/>
                    <a:p>
                      <a:pPr rtl="0" fontAlgn="t">
                        <a:spcBef>
                          <a:spcPts val="0"/>
                        </a:spcBef>
                        <a:spcAft>
                          <a:spcPts val="0"/>
                        </a:spcAft>
                      </a:pPr>
                      <a:r>
                        <a:rPr lang="en-US" sz="3600" u="none" strike="noStrike">
                          <a:effectLst/>
                        </a:rPr>
                        <a:t>98.9%</a:t>
                      </a:r>
                      <a:endParaRPr lang="en-US" sz="3600">
                        <a:effectLst/>
                      </a:endParaRPr>
                    </a:p>
                  </a:txBody>
                  <a:tcPr marL="95250" marR="95250" marT="95250" marB="95250"/>
                </a:tc>
                <a:extLst>
                  <a:ext uri="{0D108BD9-81ED-4DB2-BD59-A6C34878D82A}">
                    <a16:rowId xmlns:a16="http://schemas.microsoft.com/office/drawing/2014/main" val="842673615"/>
                  </a:ext>
                </a:extLst>
              </a:tr>
              <a:tr h="729965">
                <a:tc>
                  <a:txBody>
                    <a:bodyPr/>
                    <a:lstStyle/>
                    <a:p>
                      <a:pPr rtl="0" fontAlgn="t">
                        <a:spcBef>
                          <a:spcPts val="0"/>
                        </a:spcBef>
                        <a:spcAft>
                          <a:spcPts val="0"/>
                        </a:spcAft>
                      </a:pPr>
                      <a:r>
                        <a:rPr lang="en-US" sz="3600" u="none" strike="noStrike" dirty="0">
                          <a:effectLst/>
                        </a:rPr>
                        <a:t>Data Cache Hit</a:t>
                      </a:r>
                      <a:endParaRPr lang="en-US" sz="3600" dirty="0">
                        <a:effectLst/>
                      </a:endParaRPr>
                    </a:p>
                  </a:txBody>
                  <a:tcPr marL="95250" marR="95250" marT="95250" marB="95250"/>
                </a:tc>
                <a:tc>
                  <a:txBody>
                    <a:bodyPr/>
                    <a:lstStyle/>
                    <a:p>
                      <a:pPr fontAlgn="t"/>
                      <a:r>
                        <a:rPr lang="en-US" sz="3600">
                          <a:effectLst/>
                        </a:rPr>
                        <a:t> </a:t>
                      </a:r>
                    </a:p>
                  </a:txBody>
                  <a:tcPr marL="95250" marR="95250" marT="95250" marB="95250"/>
                </a:tc>
                <a:tc>
                  <a:txBody>
                    <a:bodyPr/>
                    <a:lstStyle/>
                    <a:p>
                      <a:pPr rtl="0" fontAlgn="t">
                        <a:spcBef>
                          <a:spcPts val="0"/>
                        </a:spcBef>
                        <a:spcAft>
                          <a:spcPts val="0"/>
                        </a:spcAft>
                      </a:pPr>
                      <a:r>
                        <a:rPr lang="en-US" sz="3600" u="none" strike="noStrike" dirty="0">
                          <a:effectLst/>
                        </a:rPr>
                        <a:t>95%</a:t>
                      </a:r>
                      <a:endParaRPr lang="en-US" sz="3600" dirty="0">
                        <a:effectLst/>
                      </a:endParaRPr>
                    </a:p>
                  </a:txBody>
                  <a:tcPr marL="95250" marR="95250" marT="95250" marB="95250"/>
                </a:tc>
                <a:extLst>
                  <a:ext uri="{0D108BD9-81ED-4DB2-BD59-A6C34878D82A}">
                    <a16:rowId xmlns:a16="http://schemas.microsoft.com/office/drawing/2014/main" val="1050985532"/>
                  </a:ext>
                </a:extLst>
              </a:tr>
            </a:tbl>
          </a:graphicData>
        </a:graphic>
      </p:graphicFrame>
    </p:spTree>
  </p:cSld>
  <p:clrMapOvr>
    <a:masterClrMapping/>
  </p:clrMapOvr>
</p:sld>
</file>

<file path=ppt/theme/theme1.xml><?xml version="1.0" encoding="utf-8"?>
<a:theme xmlns:a="http://schemas.openxmlformats.org/drawingml/2006/main" name="CyLab-PosterTemplate-v3">
  <a:themeElements>
    <a:clrScheme name="Custom 6">
      <a:dk1>
        <a:sysClr val="windowText" lastClr="000000"/>
      </a:dk1>
      <a:lt1>
        <a:sysClr val="window" lastClr="FFFFFF"/>
      </a:lt1>
      <a:dk2>
        <a:srgbClr val="263B86"/>
      </a:dk2>
      <a:lt2>
        <a:srgbClr val="6699CC"/>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7400" b="0" i="0" u="none" strike="noStrike" cap="none" normalizeH="0" baseline="0">
            <a:ln>
              <a:noFill/>
            </a:ln>
            <a:solidFill>
              <a:schemeClr val="tx1"/>
            </a:solidFill>
            <a:effectLst/>
            <a:latin typeface="Arial"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7400" b="0" i="0" u="none" strike="noStrike" cap="none" normalizeH="0" baseline="0">
            <a:ln>
              <a:noFill/>
            </a:ln>
            <a:solidFill>
              <a:schemeClr val="tx1"/>
            </a:solidFill>
            <a:effectLst/>
            <a:latin typeface="Arial" pitchFamily="-110"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CyLab-PosterTemplate-v3</Template>
  <TotalTime>3423</TotalTime>
  <Words>486</Words>
  <Application>Microsoft Macintosh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Times</vt:lpstr>
      <vt:lpstr>Wingdings</vt:lpstr>
      <vt:lpstr>CyLab-PosterTemplate-v3</vt:lpstr>
      <vt:lpstr>PowerPoint Presentation</vt:lpstr>
    </vt:vector>
  </TitlesOfParts>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ndwyer</dc:creator>
  <cp:lastModifiedBy>Reid Houdini</cp:lastModifiedBy>
  <cp:revision>198</cp:revision>
  <cp:lastPrinted>2015-05-04T20:22:30Z</cp:lastPrinted>
  <dcterms:created xsi:type="dcterms:W3CDTF">2012-08-30T17:56:20Z</dcterms:created>
  <dcterms:modified xsi:type="dcterms:W3CDTF">2018-05-10T17:28:51Z</dcterms:modified>
</cp:coreProperties>
</file>