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5698BEE-32FF-4FCB-B335-DF3461A3D03F}">
  <a:tblStyle styleId="{35698BEE-32FF-4FCB-B335-DF3461A3D0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RTL through OS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B9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Reid Long, Teguh Hofstee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World!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only took 4.5 months!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“The proudest moment of my life”</a:t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11902" r="0" t="13681"/>
          <a:stretch/>
        </p:blipFill>
        <p:spPr>
          <a:xfrm>
            <a:off x="4029550" y="1152475"/>
            <a:ext cx="4802747" cy="3852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Bug</a:t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16545" l="7470" r="5262" t="16277"/>
          <a:stretch/>
        </p:blipFill>
        <p:spPr>
          <a:xfrm>
            <a:off x="311700" y="1733875"/>
            <a:ext cx="4260302" cy="245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4370" l="1922" r="0" t="18415"/>
          <a:stretch/>
        </p:blipFill>
        <p:spPr>
          <a:xfrm>
            <a:off x="4901350" y="1733875"/>
            <a:ext cx="4003070" cy="236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Zedboard ($0)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PS2 Keyboard ($0)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VGA Display ($0)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PMOD PS2 ($8.99)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trike="sngStrike"/>
              <a:t>PMOD SD ($9.99)</a:t>
            </a:r>
            <a:endParaRPr strike="sngStrike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Vivado ($0)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Architectural Simulator (Written by Us) ($0)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Minimum Needed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Z-7014S or Z-7020 due to BRAM usage, if you shrink that we fit on a Z-7007S or Z-7010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Zedboard: $475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boards around $100-200 if you upgrade IO to more modern standards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350" y="382800"/>
            <a:ext cx="1923649" cy="19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6200" y="382800"/>
            <a:ext cx="3252450" cy="26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Counters</a:t>
            </a:r>
            <a:endParaRPr/>
          </a:p>
        </p:txBody>
      </p:sp>
      <p:pic>
        <p:nvPicPr>
          <p:cNvPr id="132" name="Shape 132" title="Nano-Benchmar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38" y="1149300"/>
            <a:ext cx="788912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Metrics</a:t>
            </a:r>
            <a:endParaRPr/>
          </a:p>
        </p:txBody>
      </p:sp>
      <p:graphicFrame>
        <p:nvGraphicFramePr>
          <p:cNvPr id="138" name="Shape 138"/>
          <p:cNvGraphicFramePr/>
          <p:nvPr/>
        </p:nvGraphicFramePr>
        <p:xfrm>
          <a:off x="751200" y="160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{35698BEE-32FF-4FCB-B335-DF3461A3D03F}</a:tableStyleId>
              </a:tblPr>
              <a:tblGrid>
                <a:gridCol w="2709900"/>
                <a:gridCol w="1616575"/>
                <a:gridCol w="19411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Metric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Hypothesis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IPC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0.70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Forward Branch Accuracy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Backward Branch Accuracy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Instruction Cache Hit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Cache Hit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simple kernel game (Minesweeper, Tetris maybe more)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assembly/C program - Run it on the processor!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at cool performance counters! </a:t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22015" l="28690" r="27025" t="0"/>
          <a:stretch/>
        </p:blipFill>
        <p:spPr>
          <a:xfrm>
            <a:off x="6070700" y="2367500"/>
            <a:ext cx="2465750" cy="23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00" y="2367500"/>
            <a:ext cx="4030725" cy="25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Timeline</a:t>
            </a:r>
            <a:endParaRPr sz="20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Reid: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Implement additional system instructions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Implement timer interrupt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Port Minesweeper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Teguh: 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Validate PS2 driver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Validate VGA color support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Write kernel Tetris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Vivado GUI doesn’t work beyond small projects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TCL scripting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Architectural simulators save lives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Pentium Chronicles guys had it right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DRAM controllers are extremely difficult to get working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 ahead and anticipate ~6 person weeks of effort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a solid base implementation first, then add features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pivoted around spring break to focusing on super thorough validation and now it makes it very easy to add new features on a solid base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Memory controllers should permit multiple requests in flight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we would have had time, we would have rewritten the memory </a:t>
            </a:r>
            <a:r>
              <a:rPr lang="en"/>
              <a:t>management</a:t>
            </a:r>
            <a:r>
              <a:rPr lang="en"/>
              <a:t> unit since the critical path in the processor is the latency from BRAM (which we can’t fix in our current single-issue in-order model)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building?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7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RISC-V Processor</a:t>
            </a:r>
            <a:endParaRPr sz="20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RV32I-AS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Integer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 strike="sngStrike"/>
              <a:t>Multiplication and Division</a:t>
            </a:r>
            <a:endParaRPr sz="1600" strike="sngStrike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Atomic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Supervisor</a:t>
            </a:r>
            <a:endParaRPr sz="16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Kernel </a:t>
            </a:r>
            <a:endParaRPr sz="20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strike="sngStrike"/>
              <a:t>Pebbles Specification </a:t>
            </a:r>
            <a:r>
              <a:rPr lang="en" sz="1600"/>
              <a:t>Microkernels</a:t>
            </a:r>
            <a:endParaRPr sz="16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Architecture</a:t>
            </a:r>
            <a:endParaRPr sz="20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Single Core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strike="sngStrike"/>
              <a:t>512 </a:t>
            </a:r>
            <a:r>
              <a:rPr lang="en" sz="1600"/>
              <a:t>256 MB of DRAM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strike="sngStrike"/>
              <a:t>2 Level, Hardware Walked, Page Table for Virtual Memory</a:t>
            </a:r>
            <a:endParaRPr sz="1600" strike="sngStrike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974" y="445025"/>
            <a:ext cx="4545850" cy="15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Journey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Architectural Simulator</a:t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Fully models the architecture the processor implements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Written in C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Kept up to date with the microarchitecture throughout project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generate “golden” results for verification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EXTREMELY useful for validating and diagnosing software/hardware bugs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 Overview</a:t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588" y="1017725"/>
            <a:ext cx="429577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311700" y="1242000"/>
            <a:ext cx="3997800" cy="3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Custom vs. Off-the-shelf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VGA: Fully Validated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DRAM: Fully Validated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SD Card: Switched to ARM core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PS2: Being validated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Memory: Fully validated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Core: Fully validated </a:t>
            </a:r>
            <a:endParaRPr sz="1600">
              <a:solidFill>
                <a:schemeClr val="dk2"/>
              </a:solidFill>
            </a:endParaRP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</a:pPr>
            <a:r>
              <a:rPr lang="en" sz="1600">
                <a:solidFill>
                  <a:schemeClr val="dk2"/>
                </a:solidFill>
              </a:rPr>
              <a:t>New features being added daily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Timer: In progress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PIC: In progress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Microarchitecture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Memory </a:t>
            </a:r>
            <a:r>
              <a:rPr lang="en"/>
              <a:t>Management</a:t>
            </a:r>
            <a:r>
              <a:rPr lang="en"/>
              <a:t> Unit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 Stage Pipeline (IF1, IF2, ID, EX1, EX2, MEM1, MEM2, WB) </a:t>
            </a:r>
            <a:endParaRPr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Branch predictions resolve in EX2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Data forwarding from EX1, EX2, WB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27 Performance Counters</a:t>
            </a:r>
            <a:endParaRPr sz="15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Atomic Instructions (Load </a:t>
            </a:r>
            <a:r>
              <a:rPr lang="en"/>
              <a:t>Reserve</a:t>
            </a:r>
            <a:r>
              <a:rPr lang="en"/>
              <a:t>/Store Conditional)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Multiplication/Division/Modulus</a:t>
            </a:r>
            <a:endParaRPr strike="sngStrike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an ASIC on FPGA - Designed specifically with the Zedboard constraints in mind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Clock Domains (25Mhz, 50Mhz, 100Mhz)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Peripherals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VGA Display</a:t>
            </a:r>
            <a:endParaRPr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640x400 @ 72Hz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Almost HD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Full 7 bit color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Full support of CGA colors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Crisp Fonts</a:t>
            </a:r>
            <a:endParaRPr sz="15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PS2 Keyboard</a:t>
            </a:r>
            <a:endParaRPr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Full keyboard support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Arrow keys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Automatic scancode translation</a:t>
            </a:r>
            <a:endParaRPr sz="1500"/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IBM Personal System/2 Set 1 Scancodes</a:t>
            </a:r>
            <a:endParaRPr sz="1500"/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072" y="858000"/>
            <a:ext cx="3004024" cy="40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Vivado</a:t>
            </a:r>
            <a:endParaRPr sz="20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Switched to TCL scripts instead of using the GUI 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Saved countless hours and suffering</a:t>
            </a:r>
            <a:endParaRPr sz="16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Sophisticated</a:t>
            </a:r>
            <a:r>
              <a:rPr lang="en" sz="2000"/>
              <a:t> Makefile</a:t>
            </a:r>
            <a:endParaRPr sz="20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Linking and </a:t>
            </a:r>
            <a:r>
              <a:rPr lang="en" sz="1600"/>
              <a:t>compiling is a single make command (that took a week to get working)</a:t>
            </a:r>
            <a:endParaRPr sz="16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Kernels</a:t>
            </a:r>
            <a:endParaRPr sz="20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Full support for C and Assembly kernels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it work?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