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22" r:id="rId2"/>
    <p:sldId id="856" r:id="rId3"/>
    <p:sldId id="857" r:id="rId4"/>
    <p:sldId id="855" r:id="rId5"/>
    <p:sldId id="854" r:id="rId6"/>
    <p:sldId id="858" r:id="rId7"/>
    <p:sldId id="853" r:id="rId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Objects="1">
      <p:cViewPr varScale="1">
        <p:scale>
          <a:sx n="117" d="100"/>
          <a:sy n="117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Some Filter Design Examples</a:t>
            </a: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17, 2020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9A26-8A4F-3544-A538-AEFA5599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ripple locations for FIR filters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14EF568-8883-0C41-A9B5-D731D0439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359" y="1524000"/>
            <a:ext cx="2467069" cy="4572000"/>
          </a:xfrm>
        </p:spPr>
      </p:pic>
    </p:spTree>
    <p:extLst>
      <p:ext uri="{BB962C8B-B14F-4D97-AF65-F5344CB8AC3E}">
        <p14:creationId xmlns:p14="http://schemas.microsoft.com/office/powerpoint/2010/main" val="312769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4617-6B6C-1C4D-979F-DC99D015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“extra ripple” filters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2813D0-B78B-404A-A642-CBC16DE1E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617" y="1524000"/>
            <a:ext cx="5380553" cy="4572000"/>
          </a:xfrm>
        </p:spPr>
      </p:pic>
    </p:spTree>
    <p:extLst>
      <p:ext uri="{BB962C8B-B14F-4D97-AF65-F5344CB8AC3E}">
        <p14:creationId xmlns:p14="http://schemas.microsoft.com/office/powerpoint/2010/main" val="9345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60B2-0C97-D44C-83AE-03A24FFA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performance of FIR designs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E964976-073C-9F48-B48E-66AC53B79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310" y="1524000"/>
            <a:ext cx="5331167" cy="4572000"/>
          </a:xfrm>
        </p:spPr>
      </p:pic>
    </p:spTree>
    <p:extLst>
      <p:ext uri="{BB962C8B-B14F-4D97-AF65-F5344CB8AC3E}">
        <p14:creationId xmlns:p14="http://schemas.microsoft.com/office/powerpoint/2010/main" val="288648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0D73-7CB2-BA49-B0A1-1253E2D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Frequency-sampling filter example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EE6EEB9-667A-FD40-986E-F4B0CC3C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341" y="1524000"/>
            <a:ext cx="6519105" cy="4572000"/>
          </a:xfrm>
        </p:spPr>
      </p:pic>
    </p:spTree>
    <p:extLst>
      <p:ext uri="{BB962C8B-B14F-4D97-AF65-F5344CB8AC3E}">
        <p14:creationId xmlns:p14="http://schemas.microsoft.com/office/powerpoint/2010/main" val="12927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2548-5A02-D945-97FA-3BE9F8CC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Frequency-sampling filter structure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727A09F-19BC-7343-8802-986875BED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94" y="1752600"/>
            <a:ext cx="7670800" cy="4114800"/>
          </a:xfrm>
        </p:spPr>
      </p:pic>
    </p:spTree>
    <p:extLst>
      <p:ext uri="{BB962C8B-B14F-4D97-AF65-F5344CB8AC3E}">
        <p14:creationId xmlns:p14="http://schemas.microsoft.com/office/powerpoint/2010/main" val="146148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11710</TotalTime>
  <Pages>21</Pages>
  <Words>52</Words>
  <Application>Microsoft Macintosh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</vt:lpstr>
      <vt:lpstr>Helvetica</vt:lpstr>
      <vt:lpstr>Times New Roman</vt:lpstr>
      <vt:lpstr>Wingdings</vt:lpstr>
      <vt:lpstr>Bill_nov96</vt:lpstr>
      <vt:lpstr>Some Filter Design Examples</vt:lpstr>
      <vt:lpstr>Possible ripple locations for FIR filters</vt:lpstr>
      <vt:lpstr>Performance of “extra ripple” filters</vt:lpstr>
      <vt:lpstr>Comparison of performance of FIR designs</vt:lpstr>
      <vt:lpstr>Frequency-sampling filter example</vt:lpstr>
      <vt:lpstr>Frequency-sampling filter structure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335</cp:revision>
  <cp:lastPrinted>2002-01-14T06:12:27Z</cp:lastPrinted>
  <dcterms:created xsi:type="dcterms:W3CDTF">2009-05-28T14:46:16Z</dcterms:created>
  <dcterms:modified xsi:type="dcterms:W3CDTF">2020-04-17T18:33:02Z</dcterms:modified>
</cp:coreProperties>
</file>