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822" r:id="rId2"/>
    <p:sldId id="856" r:id="rId3"/>
    <p:sldId id="857" r:id="rId4"/>
    <p:sldId id="855" r:id="rId5"/>
    <p:sldId id="854" r:id="rId6"/>
    <p:sldId id="858" r:id="rId7"/>
    <p:sldId id="853" r:id="rId8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62"/>
    <a:srgbClr val="E49A0B"/>
    <a:srgbClr val="E4E400"/>
    <a:srgbClr val="34E615"/>
    <a:srgbClr val="C01C14"/>
    <a:srgbClr val="4D25FF"/>
    <a:srgbClr val="A218C8"/>
    <a:srgbClr val="009C00"/>
    <a:srgbClr val="FFADAC"/>
    <a:srgbClr val="FFD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Objects="1"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12"/>
    </p:cViewPr>
  </p:sorterViewPr>
  <p:notesViewPr>
    <p:cSldViewPr snapToObjects="1">
      <p:cViewPr>
        <p:scale>
          <a:sx n="75" d="100"/>
          <a:sy n="75" d="100"/>
        </p:scale>
        <p:origin x="-456" y="9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695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2" tIns="46037" rIns="93662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950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5" y="342900"/>
            <a:ext cx="2060575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342900"/>
            <a:ext cx="6029325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42900"/>
            <a:ext cx="8228012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8231188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0" y="3886200"/>
            <a:ext cx="8231188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9300" y="1524000"/>
            <a:ext cx="404018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7254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524000"/>
            <a:ext cx="8231188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342900"/>
            <a:ext cx="822801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075" tIns="0" rIns="9207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>
                <a:solidFill>
                  <a:schemeClr val="tx2"/>
                </a:solidFill>
                <a:latin typeface="Helvetica" pitchFamily="-109" charset="0"/>
              </a:rPr>
              <a:t> 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06400" y="1295400"/>
            <a:ext cx="817880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296988" y="6249988"/>
            <a:ext cx="73882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defTabSz="962025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-109" charset="0"/>
              </a:rPr>
              <a:t>		       </a:t>
            </a:r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Slide </a:t>
            </a:r>
            <a:fld id="{270E3026-9186-A549-B7CB-ADFF8F32E92B}" type="slidenum">
              <a:rPr lang="en-US" sz="1400" b="1">
                <a:solidFill>
                  <a:srgbClr val="FF0000"/>
                </a:solidFill>
                <a:latin typeface="Helvetica" pitchFamily="-109" charset="0"/>
              </a:rPr>
              <a:pPr defTabSz="962025">
                <a:spcBef>
                  <a:spcPct val="50000"/>
                </a:spcBef>
                <a:defRPr/>
              </a:pPr>
              <a:t>‹#›</a:t>
            </a:fld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	ECE and LTI Robust Speech Group</a:t>
            </a:r>
            <a:endParaRPr lang="en-US" sz="1400" b="1" dirty="0">
              <a:solidFill>
                <a:srgbClr val="CC3300"/>
              </a:solidFill>
              <a:latin typeface="Helvetica" pitchFamily="-109" charset="0"/>
            </a:endParaRPr>
          </a:p>
        </p:txBody>
      </p:sp>
      <p:pic>
        <p:nvPicPr>
          <p:cNvPr id="6" name="Picture 5" descr="CMU-re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9" y="6400800"/>
            <a:ext cx="1430338" cy="219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9pPr>
    </p:titleStyle>
    <p:bodyStyle>
      <a:lvl1pPr marL="396875" indent="-396875" algn="l" rtl="0" eaLnBrk="0" fontAlgn="base" hangingPunct="0">
        <a:spcBef>
          <a:spcPct val="50000"/>
        </a:spcBef>
        <a:spcAft>
          <a:spcPct val="0"/>
        </a:spcAft>
        <a:buClr>
          <a:srgbClr val="CC3300"/>
        </a:buClr>
        <a:buSzPct val="110000"/>
        <a:buFont typeface="Wingdings" pitchFamily="-65" charset="2"/>
        <a:buChar char="n"/>
        <a:defRPr sz="2000" b="1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39775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»"/>
        <a:defRPr sz="16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3pPr>
      <a:lvl4pPr marL="1543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•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4pPr>
      <a:lvl5pPr marL="20002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5pPr>
      <a:lvl6pPr marL="24574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6pPr>
      <a:lvl7pPr marL="29146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7pPr>
      <a:lvl8pPr marL="33718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8pPr>
      <a:lvl9pPr marL="3829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2900"/>
            <a:ext cx="8153400" cy="647700"/>
          </a:xfrm>
          <a:noFill/>
        </p:spPr>
        <p:txBody>
          <a:bodyPr anchor="ctr"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Times" charset="0"/>
              </a:rPr>
              <a:t>Some Filter Design Examples</a:t>
            </a:r>
            <a:endParaRPr lang="en-US" b="0" dirty="0">
              <a:solidFill>
                <a:schemeClr val="tx1"/>
              </a:solidFill>
              <a:latin typeface="Courier" charset="0"/>
              <a:ea typeface="ＭＳ Ｐゴシック" charset="0"/>
              <a:cs typeface="Times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Richard M. Stern</a:t>
            </a:r>
            <a:br>
              <a:rPr 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18-491/691</a:t>
            </a: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April 19, 2021</a:t>
            </a:r>
          </a:p>
          <a:p>
            <a:pPr algn="ctr">
              <a:spcBef>
                <a:spcPct val="90000"/>
              </a:spcBef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Department of Electrical and Computer Engineering</a:t>
            </a:r>
          </a:p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Carnegie Mellon University</a:t>
            </a:r>
          </a:p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Pittsburgh, Pennsylvania 15213</a:t>
            </a:r>
          </a:p>
          <a:p>
            <a:pPr algn="ctr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628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C9A26-8A4F-3544-A538-AEFA5599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ripple locations for FIR filters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114EF568-8883-0C41-A9B5-D731D0439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0359" y="1524000"/>
            <a:ext cx="2467069" cy="4572000"/>
          </a:xfrm>
        </p:spPr>
      </p:pic>
    </p:spTree>
    <p:extLst>
      <p:ext uri="{BB962C8B-B14F-4D97-AF65-F5344CB8AC3E}">
        <p14:creationId xmlns:p14="http://schemas.microsoft.com/office/powerpoint/2010/main" val="312769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4617-6B6C-1C4D-979F-DC99D015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“extra ripple” filters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2813D0-B78B-404A-A642-CBC16DE1E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617" y="1524000"/>
            <a:ext cx="5380553" cy="4572000"/>
          </a:xfrm>
        </p:spPr>
      </p:pic>
    </p:spTree>
    <p:extLst>
      <p:ext uri="{BB962C8B-B14F-4D97-AF65-F5344CB8AC3E}">
        <p14:creationId xmlns:p14="http://schemas.microsoft.com/office/powerpoint/2010/main" val="9345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60B2-0C97-D44C-83AE-03A24FFA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performance of FIR designs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FE964976-073C-9F48-B48E-66AC53B79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310" y="1524000"/>
            <a:ext cx="5331167" cy="4572000"/>
          </a:xfrm>
        </p:spPr>
      </p:pic>
    </p:spTree>
    <p:extLst>
      <p:ext uri="{BB962C8B-B14F-4D97-AF65-F5344CB8AC3E}">
        <p14:creationId xmlns:p14="http://schemas.microsoft.com/office/powerpoint/2010/main" val="288648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00D73-7CB2-BA49-B0A1-1253E2D8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Frequency-sampling filter example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9EE6EEB9-667A-FD40-986E-F4B0CC3C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341" y="1524000"/>
            <a:ext cx="6519105" cy="4572000"/>
          </a:xfrm>
        </p:spPr>
      </p:pic>
    </p:spTree>
    <p:extLst>
      <p:ext uri="{BB962C8B-B14F-4D97-AF65-F5344CB8AC3E}">
        <p14:creationId xmlns:p14="http://schemas.microsoft.com/office/powerpoint/2010/main" val="12927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D2548-5A02-D945-97FA-3BE9F8CC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Frequency-sampling filter structure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3727A09F-19BC-7343-8802-986875BED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494" y="1752600"/>
            <a:ext cx="7670800" cy="4114800"/>
          </a:xfrm>
        </p:spPr>
      </p:pic>
    </p:spTree>
    <p:extLst>
      <p:ext uri="{BB962C8B-B14F-4D97-AF65-F5344CB8AC3E}">
        <p14:creationId xmlns:p14="http://schemas.microsoft.com/office/powerpoint/2010/main" val="146148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76200" y="0"/>
            <a:ext cx="10515600" cy="7010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Helvetica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09160"/>
      </p:ext>
    </p:extLst>
  </p:cSld>
  <p:clrMapOvr>
    <a:masterClrMapping/>
  </p:clrMapOvr>
</p:sld>
</file>

<file path=ppt/theme/theme1.xml><?xml version="1.0" encoding="utf-8"?>
<a:theme xmlns:a="http://schemas.openxmlformats.org/drawingml/2006/main" name="Bill_nov96">
  <a:themeElements>
    <a:clrScheme name="Bill_nov96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Bill_nov9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lnDef>
  </a:objectDefaults>
  <a:extraClrSchemeLst>
    <a:extraClrScheme>
      <a:clrScheme name="Bill_nov9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l_nov9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Bill_nov96.pot</Template>
  <TotalTime>11789</TotalTime>
  <Pages>21</Pages>
  <Words>52</Words>
  <Application>Microsoft Macintosh PowerPoint</Application>
  <PresentationFormat>On-screen Show (4:3)</PresentationFormat>
  <Paragraphs>13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Courier</vt:lpstr>
      <vt:lpstr>Helvetica</vt:lpstr>
      <vt:lpstr>Times New Roman</vt:lpstr>
      <vt:lpstr>Wingdings</vt:lpstr>
      <vt:lpstr>Bill_nov96</vt:lpstr>
      <vt:lpstr>Some Filter Design Examples</vt:lpstr>
      <vt:lpstr>Possible ripple locations for FIR filters</vt:lpstr>
      <vt:lpstr>Performance of “extra ripple” filters</vt:lpstr>
      <vt:lpstr>Comparison of performance of FIR designs</vt:lpstr>
      <vt:lpstr>Frequency-sampling filter example</vt:lpstr>
      <vt:lpstr>Frequency-sampling filter structure</vt:lpstr>
      <vt:lpstr>PowerPoint Presentation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 PROCESSING FOR SPEECH APPLICATIONS</dc:title>
  <dc:subject/>
  <dc:creator>Richard Stern</dc:creator>
  <cp:keywords/>
  <dc:description/>
  <cp:lastModifiedBy>Richard M Stern Jr.</cp:lastModifiedBy>
  <cp:revision>337</cp:revision>
  <cp:lastPrinted>2002-01-14T06:12:27Z</cp:lastPrinted>
  <dcterms:created xsi:type="dcterms:W3CDTF">2009-05-28T14:46:16Z</dcterms:created>
  <dcterms:modified xsi:type="dcterms:W3CDTF">2021-04-19T20:38:50Z</dcterms:modified>
</cp:coreProperties>
</file>