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60" r:id="rId92"/>
    <p:sldId id="361" r:id="rId93"/>
    <p:sldId id="362" r:id="rId94"/>
    <p:sldId id="363" r:id="rId9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62" y="2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9625" y="1103198"/>
            <a:ext cx="803274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45020" y="1708480"/>
            <a:ext cx="5088890" cy="414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259" y="-10541"/>
            <a:ext cx="1103249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36385" y="2126741"/>
            <a:ext cx="5283200" cy="400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2025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3134710" y="3352800"/>
            <a:ext cx="838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13: Virtual Memory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5" dirty="0"/>
              <a:t> </a:t>
            </a:r>
            <a:r>
              <a:rPr dirty="0"/>
              <a:t>Memory</a:t>
            </a:r>
            <a:r>
              <a:rPr spc="-20" dirty="0"/>
              <a:t> </a:t>
            </a:r>
            <a:r>
              <a:rPr dirty="0"/>
              <a:t>– Thinking</a:t>
            </a:r>
            <a:r>
              <a:rPr spc="-25" dirty="0"/>
              <a:t> </a:t>
            </a:r>
            <a:r>
              <a:rPr dirty="0"/>
              <a:t>about </a:t>
            </a:r>
            <a:r>
              <a:rPr spc="-10" dirty="0"/>
              <a:t>mechanism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57571" y="1581658"/>
            <a:ext cx="1237615" cy="4638040"/>
            <a:chOff x="4957571" y="1581658"/>
            <a:chExt cx="1237615" cy="4638040"/>
          </a:xfrm>
        </p:grpSpPr>
        <p:sp>
          <p:nvSpPr>
            <p:cNvPr id="4" name="object 4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1199388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8" y="462534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0" y="4625340"/>
                  </a:moveTo>
                  <a:lnTo>
                    <a:pt x="1199388" y="462534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6621" y="2596133"/>
              <a:ext cx="1199515" cy="365760"/>
            </a:xfrm>
            <a:custGeom>
              <a:avLst/>
              <a:gdLst/>
              <a:ahLst/>
              <a:cxnLst/>
              <a:rect l="l" t="t" r="r" b="b"/>
              <a:pathLst>
                <a:path w="1199514" h="365760">
                  <a:moveTo>
                    <a:pt x="119938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1199388" y="36576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76621" y="2596133"/>
              <a:ext cx="1199515" cy="365760"/>
            </a:xfrm>
            <a:custGeom>
              <a:avLst/>
              <a:gdLst/>
              <a:ahLst/>
              <a:cxnLst/>
              <a:rect l="l" t="t" r="r" b="b"/>
              <a:pathLst>
                <a:path w="1199514" h="365760">
                  <a:moveTo>
                    <a:pt x="0" y="365760"/>
                  </a:moveTo>
                  <a:lnTo>
                    <a:pt x="1199388" y="36576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08988" y="1583182"/>
            <a:ext cx="1237615" cy="4636770"/>
            <a:chOff x="1808988" y="1583182"/>
            <a:chExt cx="1237615" cy="4636770"/>
          </a:xfrm>
        </p:grpSpPr>
        <p:sp>
          <p:nvSpPr>
            <p:cNvPr id="9" name="object 9"/>
            <p:cNvSpPr/>
            <p:nvPr/>
          </p:nvSpPr>
          <p:spPr>
            <a:xfrm>
              <a:off x="1827276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7276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038" y="2596134"/>
              <a:ext cx="1199515" cy="365760"/>
            </a:xfrm>
            <a:custGeom>
              <a:avLst/>
              <a:gdLst/>
              <a:ahLst/>
              <a:cxnLst/>
              <a:rect l="l" t="t" r="r" b="b"/>
              <a:pathLst>
                <a:path w="1199514" h="365760">
                  <a:moveTo>
                    <a:pt x="119938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1199388" y="36576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038" y="2596134"/>
              <a:ext cx="1199515" cy="365760"/>
            </a:xfrm>
            <a:custGeom>
              <a:avLst/>
              <a:gdLst/>
              <a:ahLst/>
              <a:cxnLst/>
              <a:rect l="l" t="t" r="r" b="b"/>
              <a:pathLst>
                <a:path w="1199514" h="365760">
                  <a:moveTo>
                    <a:pt x="0" y="365760"/>
                  </a:moveTo>
                  <a:lnTo>
                    <a:pt x="1199388" y="36576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71168" y="1496314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1168" y="599445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24020" y="5988659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2558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07051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24020" y="1523822"/>
            <a:ext cx="661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297" y="2601848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0xEFFF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1819" y="2593085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0xEFFF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45020" y="1708480"/>
            <a:ext cx="21463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obvious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problem: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5020" y="2257805"/>
            <a:ext cx="3360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Two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violates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isolation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abstraction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5" dirty="0"/>
              <a:t> </a:t>
            </a:r>
            <a:r>
              <a:rPr dirty="0"/>
              <a:t>Memory</a:t>
            </a:r>
            <a:r>
              <a:rPr spc="-20" dirty="0"/>
              <a:t> </a:t>
            </a:r>
            <a:r>
              <a:rPr dirty="0"/>
              <a:t>– Thinking</a:t>
            </a:r>
            <a:r>
              <a:rPr spc="-25" dirty="0"/>
              <a:t> </a:t>
            </a:r>
            <a:r>
              <a:rPr dirty="0"/>
              <a:t>about </a:t>
            </a:r>
            <a:r>
              <a:rPr spc="-10" dirty="0"/>
              <a:t>Mechanism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57571" y="1581658"/>
            <a:ext cx="1237615" cy="4642485"/>
            <a:chOff x="4957571" y="1581658"/>
            <a:chExt cx="1237615" cy="4642485"/>
          </a:xfrm>
        </p:grpSpPr>
        <p:sp>
          <p:nvSpPr>
            <p:cNvPr id="4" name="object 4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1199388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8" y="462534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0" y="4625340"/>
                  </a:moveTo>
                  <a:lnTo>
                    <a:pt x="1199388" y="462534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6621" y="2596133"/>
              <a:ext cx="1199515" cy="3609340"/>
            </a:xfrm>
            <a:custGeom>
              <a:avLst/>
              <a:gdLst/>
              <a:ahLst/>
              <a:cxnLst/>
              <a:rect l="l" t="t" r="r" b="b"/>
              <a:pathLst>
                <a:path w="1199514" h="3609340">
                  <a:moveTo>
                    <a:pt x="1199388" y="0"/>
                  </a:moveTo>
                  <a:lnTo>
                    <a:pt x="0" y="0"/>
                  </a:lnTo>
                  <a:lnTo>
                    <a:pt x="0" y="3608832"/>
                  </a:lnTo>
                  <a:lnTo>
                    <a:pt x="1199388" y="3608832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76621" y="2596133"/>
              <a:ext cx="1199515" cy="3609340"/>
            </a:xfrm>
            <a:custGeom>
              <a:avLst/>
              <a:gdLst/>
              <a:ahLst/>
              <a:cxnLst/>
              <a:rect l="l" t="t" r="r" b="b"/>
              <a:pathLst>
                <a:path w="1199514" h="3609340">
                  <a:moveTo>
                    <a:pt x="0" y="3608832"/>
                  </a:moveTo>
                  <a:lnTo>
                    <a:pt x="1199388" y="3608832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6088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08988" y="1569719"/>
            <a:ext cx="1237615" cy="4650105"/>
            <a:chOff x="1808988" y="1569719"/>
            <a:chExt cx="1237615" cy="4650105"/>
          </a:xfrm>
        </p:grpSpPr>
        <p:sp>
          <p:nvSpPr>
            <p:cNvPr id="9" name="object 9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038" y="1588769"/>
              <a:ext cx="1199515" cy="3609340"/>
            </a:xfrm>
            <a:custGeom>
              <a:avLst/>
              <a:gdLst/>
              <a:ahLst/>
              <a:cxnLst/>
              <a:rect l="l" t="t" r="r" b="b"/>
              <a:pathLst>
                <a:path w="1199514" h="3609340">
                  <a:moveTo>
                    <a:pt x="1199388" y="0"/>
                  </a:moveTo>
                  <a:lnTo>
                    <a:pt x="0" y="0"/>
                  </a:lnTo>
                  <a:lnTo>
                    <a:pt x="0" y="3608832"/>
                  </a:lnTo>
                  <a:lnTo>
                    <a:pt x="1199388" y="3608832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038" y="1588769"/>
              <a:ext cx="1199515" cy="3609340"/>
            </a:xfrm>
            <a:custGeom>
              <a:avLst/>
              <a:gdLst/>
              <a:ahLst/>
              <a:cxnLst/>
              <a:rect l="l" t="t" r="r" b="b"/>
              <a:pathLst>
                <a:path w="1199514" h="3609340">
                  <a:moveTo>
                    <a:pt x="0" y="3608832"/>
                  </a:moveTo>
                  <a:lnTo>
                    <a:pt x="1199388" y="3608832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6088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71168" y="1496314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1168" y="599445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24020" y="5988659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2558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07051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24020" y="1523822"/>
            <a:ext cx="661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297" y="1960245"/>
            <a:ext cx="12560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0xFFFF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…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0x1000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1819" y="2593085"/>
            <a:ext cx="12553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0xEFFF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…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0x0000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45020" y="1708480"/>
            <a:ext cx="21463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obvious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problem: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5020" y="2257805"/>
            <a:ext cx="3360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Two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violates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isolation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abstraction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45020" y="3355340"/>
            <a:ext cx="4562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Second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obvious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problem: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Two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#bytes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size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violates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abundance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abstraction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(and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isolation)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476" y="609676"/>
            <a:ext cx="10688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First</a:t>
            </a:r>
            <a:r>
              <a:rPr spc="-130" dirty="0"/>
              <a:t> </a:t>
            </a:r>
            <a:r>
              <a:rPr spc="-10" dirty="0"/>
              <a:t>Attempt:</a:t>
            </a:r>
            <a:r>
              <a:rPr spc="-125" dirty="0"/>
              <a:t> </a:t>
            </a:r>
            <a:r>
              <a:rPr dirty="0"/>
              <a:t>Static</a:t>
            </a:r>
            <a:r>
              <a:rPr spc="-114" dirty="0"/>
              <a:t> </a:t>
            </a:r>
            <a:r>
              <a:rPr dirty="0"/>
              <a:t>Partitioning</a:t>
            </a:r>
            <a:r>
              <a:rPr spc="-100" dirty="0"/>
              <a:t> </a:t>
            </a:r>
            <a:r>
              <a:rPr sz="2000" dirty="0"/>
              <a:t>[Opal,</a:t>
            </a:r>
            <a:r>
              <a:rPr sz="2000" spc="-80" dirty="0"/>
              <a:t> </a:t>
            </a:r>
            <a:r>
              <a:rPr sz="2000" dirty="0"/>
              <a:t>SASOS,</a:t>
            </a:r>
            <a:r>
              <a:rPr sz="2000" spc="-80" dirty="0"/>
              <a:t> </a:t>
            </a:r>
            <a:r>
              <a:rPr sz="2000" spc="-10" dirty="0"/>
              <a:t>bare-</a:t>
            </a:r>
            <a:r>
              <a:rPr sz="2000" dirty="0"/>
              <a:t>metal</a:t>
            </a:r>
            <a:r>
              <a:rPr sz="2000" spc="-85" dirty="0"/>
              <a:t> </a:t>
            </a:r>
            <a:r>
              <a:rPr sz="2000" spc="-10" dirty="0"/>
              <a:t>micros]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4954523" y="1581658"/>
            <a:ext cx="1245235" cy="4652010"/>
            <a:chOff x="4954523" y="1581658"/>
            <a:chExt cx="1245235" cy="4652010"/>
          </a:xfrm>
        </p:grpSpPr>
        <p:sp>
          <p:nvSpPr>
            <p:cNvPr id="4" name="object 4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1199388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8" y="462534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0" y="4625340"/>
                  </a:moveTo>
                  <a:lnTo>
                    <a:pt x="1199388" y="462534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6621" y="2596133"/>
              <a:ext cx="1199515" cy="954405"/>
            </a:xfrm>
            <a:custGeom>
              <a:avLst/>
              <a:gdLst/>
              <a:ahLst/>
              <a:cxnLst/>
              <a:rect l="l" t="t" r="r" b="b"/>
              <a:pathLst>
                <a:path w="1199514" h="954404">
                  <a:moveTo>
                    <a:pt x="1199388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1199388" y="954024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76621" y="2596133"/>
              <a:ext cx="1199515" cy="954405"/>
            </a:xfrm>
            <a:custGeom>
              <a:avLst/>
              <a:gdLst/>
              <a:ahLst/>
              <a:cxnLst/>
              <a:rect l="l" t="t" r="r" b="b"/>
              <a:pathLst>
                <a:path w="1199514" h="954404">
                  <a:moveTo>
                    <a:pt x="0" y="954024"/>
                  </a:moveTo>
                  <a:lnTo>
                    <a:pt x="1199388" y="954024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73573" y="4271009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73573" y="4271009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81193" y="5566410"/>
              <a:ext cx="1199515" cy="647700"/>
            </a:xfrm>
            <a:custGeom>
              <a:avLst/>
              <a:gdLst/>
              <a:ahLst/>
              <a:cxnLst/>
              <a:rect l="l" t="t" r="r" b="b"/>
              <a:pathLst>
                <a:path w="1199514" h="647700">
                  <a:moveTo>
                    <a:pt x="1199388" y="0"/>
                  </a:moveTo>
                  <a:lnTo>
                    <a:pt x="0" y="0"/>
                  </a:lnTo>
                  <a:lnTo>
                    <a:pt x="0" y="647699"/>
                  </a:lnTo>
                  <a:lnTo>
                    <a:pt x="1199388" y="647699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1193" y="5566410"/>
              <a:ext cx="1199515" cy="647700"/>
            </a:xfrm>
            <a:custGeom>
              <a:avLst/>
              <a:gdLst/>
              <a:ahLst/>
              <a:cxnLst/>
              <a:rect l="l" t="t" r="r" b="b"/>
              <a:pathLst>
                <a:path w="1199514" h="647700">
                  <a:moveTo>
                    <a:pt x="0" y="647699"/>
                  </a:moveTo>
                  <a:lnTo>
                    <a:pt x="1199388" y="647699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769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08988" y="1569719"/>
            <a:ext cx="1242060" cy="4650105"/>
            <a:chOff x="1808988" y="1569719"/>
            <a:chExt cx="1242060" cy="4650105"/>
          </a:xfrm>
        </p:grpSpPr>
        <p:sp>
          <p:nvSpPr>
            <p:cNvPr id="13" name="object 13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8038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4" h="1076325">
                  <a:moveTo>
                    <a:pt x="1199388" y="0"/>
                  </a:moveTo>
                  <a:lnTo>
                    <a:pt x="0" y="0"/>
                  </a:lnTo>
                  <a:lnTo>
                    <a:pt x="0" y="1075943"/>
                  </a:lnTo>
                  <a:lnTo>
                    <a:pt x="1199388" y="1075943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28038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4" h="1076325">
                  <a:moveTo>
                    <a:pt x="0" y="1075943"/>
                  </a:moveTo>
                  <a:lnTo>
                    <a:pt x="1199388" y="1075943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75943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2610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1199388" y="64617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32610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5"/>
                  </a:moveTo>
                  <a:lnTo>
                    <a:pt x="1199388" y="64617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69086" y="1373846"/>
            <a:ext cx="895985" cy="109410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065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24020" y="1523822"/>
            <a:ext cx="661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45020" y="1708480"/>
            <a:ext cx="50838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Statically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partitioning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violates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abundance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uniformity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(but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isolation)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83228" y="2793568"/>
            <a:ext cx="89598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5416" y="3642182"/>
            <a:ext cx="895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83228" y="4291710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813560" y="4899659"/>
            <a:ext cx="1237615" cy="684530"/>
            <a:chOff x="1813560" y="4899659"/>
            <a:chExt cx="1237615" cy="684530"/>
          </a:xfrm>
        </p:grpSpPr>
        <p:sp>
          <p:nvSpPr>
            <p:cNvPr id="26" name="object 26"/>
            <p:cNvSpPr/>
            <p:nvPr/>
          </p:nvSpPr>
          <p:spPr>
            <a:xfrm>
              <a:off x="1832610" y="4918709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32610" y="4918709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83228" y="5371287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71168" y="599445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24020" y="5988659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32558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07051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9086" y="4926329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First</a:t>
            </a:r>
            <a:r>
              <a:rPr spc="-180" dirty="0"/>
              <a:t> </a:t>
            </a:r>
            <a:r>
              <a:rPr dirty="0"/>
              <a:t>Attempt:</a:t>
            </a:r>
            <a:r>
              <a:rPr spc="-175" dirty="0"/>
              <a:t> </a:t>
            </a:r>
            <a:r>
              <a:rPr dirty="0"/>
              <a:t>Static</a:t>
            </a:r>
            <a:r>
              <a:rPr spc="-160" dirty="0"/>
              <a:t> </a:t>
            </a:r>
            <a:r>
              <a:rPr spc="-10" dirty="0"/>
              <a:t>Partitioning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54523" y="1581658"/>
            <a:ext cx="1245235" cy="4652010"/>
            <a:chOff x="4954523" y="1581658"/>
            <a:chExt cx="1245235" cy="4652010"/>
          </a:xfrm>
        </p:grpSpPr>
        <p:sp>
          <p:nvSpPr>
            <p:cNvPr id="4" name="object 4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1199388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8" y="462534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5859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0" y="4625340"/>
                  </a:moveTo>
                  <a:lnTo>
                    <a:pt x="1199388" y="462534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6621" y="2596133"/>
              <a:ext cx="1199515" cy="954405"/>
            </a:xfrm>
            <a:custGeom>
              <a:avLst/>
              <a:gdLst/>
              <a:ahLst/>
              <a:cxnLst/>
              <a:rect l="l" t="t" r="r" b="b"/>
              <a:pathLst>
                <a:path w="1199514" h="954404">
                  <a:moveTo>
                    <a:pt x="1199388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1199388" y="954024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76621" y="2596133"/>
              <a:ext cx="1199515" cy="954405"/>
            </a:xfrm>
            <a:custGeom>
              <a:avLst/>
              <a:gdLst/>
              <a:ahLst/>
              <a:cxnLst/>
              <a:rect l="l" t="t" r="r" b="b"/>
              <a:pathLst>
                <a:path w="1199514" h="954404">
                  <a:moveTo>
                    <a:pt x="0" y="954024"/>
                  </a:moveTo>
                  <a:lnTo>
                    <a:pt x="1199388" y="954024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73573" y="4271009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73573" y="4271009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81193" y="5566410"/>
              <a:ext cx="1199515" cy="647700"/>
            </a:xfrm>
            <a:custGeom>
              <a:avLst/>
              <a:gdLst/>
              <a:ahLst/>
              <a:cxnLst/>
              <a:rect l="l" t="t" r="r" b="b"/>
              <a:pathLst>
                <a:path w="1199514" h="647700">
                  <a:moveTo>
                    <a:pt x="1199388" y="0"/>
                  </a:moveTo>
                  <a:lnTo>
                    <a:pt x="0" y="0"/>
                  </a:lnTo>
                  <a:lnTo>
                    <a:pt x="0" y="647699"/>
                  </a:lnTo>
                  <a:lnTo>
                    <a:pt x="1199388" y="647699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1193" y="5566410"/>
              <a:ext cx="1199515" cy="647700"/>
            </a:xfrm>
            <a:custGeom>
              <a:avLst/>
              <a:gdLst/>
              <a:ahLst/>
              <a:cxnLst/>
              <a:rect l="l" t="t" r="r" b="b"/>
              <a:pathLst>
                <a:path w="1199514" h="647700">
                  <a:moveTo>
                    <a:pt x="0" y="647699"/>
                  </a:moveTo>
                  <a:lnTo>
                    <a:pt x="1199388" y="647699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769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08988" y="1569719"/>
            <a:ext cx="1242060" cy="4650105"/>
            <a:chOff x="1808988" y="1569719"/>
            <a:chExt cx="1242060" cy="4650105"/>
          </a:xfrm>
        </p:grpSpPr>
        <p:sp>
          <p:nvSpPr>
            <p:cNvPr id="13" name="object 13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8038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4" h="1076325">
                  <a:moveTo>
                    <a:pt x="1199388" y="0"/>
                  </a:moveTo>
                  <a:lnTo>
                    <a:pt x="0" y="0"/>
                  </a:lnTo>
                  <a:lnTo>
                    <a:pt x="0" y="1075943"/>
                  </a:lnTo>
                  <a:lnTo>
                    <a:pt x="1199388" y="1075943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28038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4" h="1076325">
                  <a:moveTo>
                    <a:pt x="0" y="1075943"/>
                  </a:moveTo>
                  <a:lnTo>
                    <a:pt x="1199388" y="1075943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75943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2610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1199388" y="64617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32610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5"/>
                  </a:moveTo>
                  <a:lnTo>
                    <a:pt x="1199388" y="64617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69086" y="1373846"/>
            <a:ext cx="895985" cy="109410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065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7051" y="6380479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1168" y="5937300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24020" y="1523822"/>
            <a:ext cx="661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83228" y="5371287"/>
            <a:ext cx="944880" cy="86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6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  <a:spcBef>
                <a:spcPts val="9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45020" y="1708480"/>
            <a:ext cx="3713479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Statically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partitioning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violates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abundance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uniformity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45020" y="2532126"/>
            <a:ext cx="4983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Also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sure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neither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process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will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around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process’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84958" y="6532880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83228" y="2793568"/>
            <a:ext cx="89598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5416" y="3642182"/>
            <a:ext cx="895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83228" y="4291710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813560" y="4899659"/>
            <a:ext cx="1237615" cy="684530"/>
            <a:chOff x="1813560" y="4899659"/>
            <a:chExt cx="1237615" cy="684530"/>
          </a:xfrm>
        </p:grpSpPr>
        <p:sp>
          <p:nvSpPr>
            <p:cNvPr id="31" name="object 31"/>
            <p:cNvSpPr/>
            <p:nvPr/>
          </p:nvSpPr>
          <p:spPr>
            <a:xfrm>
              <a:off x="1832610" y="4918709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32610" y="4918709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69086" y="4926329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First</a:t>
            </a:r>
            <a:r>
              <a:rPr spc="-180" dirty="0"/>
              <a:t> </a:t>
            </a:r>
            <a:r>
              <a:rPr dirty="0"/>
              <a:t>Attempt:</a:t>
            </a:r>
            <a:r>
              <a:rPr spc="-175" dirty="0"/>
              <a:t> </a:t>
            </a:r>
            <a:r>
              <a:rPr dirty="0"/>
              <a:t>Static</a:t>
            </a:r>
            <a:r>
              <a:rPr spc="-160" dirty="0"/>
              <a:t> </a:t>
            </a:r>
            <a:r>
              <a:rPr spc="-10" dirty="0"/>
              <a:t>Partitioning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26792" y="1639570"/>
            <a:ext cx="1245235" cy="4636770"/>
            <a:chOff x="2526792" y="1639570"/>
            <a:chExt cx="1245235" cy="4636770"/>
          </a:xfrm>
        </p:grpSpPr>
        <p:sp>
          <p:nvSpPr>
            <p:cNvPr id="4" name="object 4"/>
            <p:cNvSpPr/>
            <p:nvPr/>
          </p:nvSpPr>
          <p:spPr>
            <a:xfrm>
              <a:off x="2549652" y="1645920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9652" y="1645920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0414" y="3292602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4" y="1615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0414" y="3292602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4" y="1615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5842" y="4653534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3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3" y="161544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5842" y="4653534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3" y="161544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4986" y="5973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3"/>
                  </a:lnTo>
                  <a:lnTo>
                    <a:pt x="1197864" y="16154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4986" y="5973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3"/>
                  </a:moveTo>
                  <a:lnTo>
                    <a:pt x="1197864" y="16154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-19050" y="1627632"/>
            <a:ext cx="642620" cy="4648835"/>
            <a:chOff x="-19050" y="1627632"/>
            <a:chExt cx="642620" cy="4648835"/>
          </a:xfrm>
        </p:grpSpPr>
        <p:sp>
          <p:nvSpPr>
            <p:cNvPr id="13" name="object 13"/>
            <p:cNvSpPr/>
            <p:nvPr/>
          </p:nvSpPr>
          <p:spPr>
            <a:xfrm>
              <a:off x="0" y="1645920"/>
              <a:ext cx="599440" cy="4624070"/>
            </a:xfrm>
            <a:custGeom>
              <a:avLst/>
              <a:gdLst/>
              <a:ahLst/>
              <a:cxnLst/>
              <a:rect l="l" t="t" r="r" b="b"/>
              <a:pathLst>
                <a:path w="599440" h="4624070">
                  <a:moveTo>
                    <a:pt x="598932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598932" y="4623816"/>
                  </a:lnTo>
                  <a:lnTo>
                    <a:pt x="5989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645920"/>
              <a:ext cx="599440" cy="4624070"/>
            </a:xfrm>
            <a:custGeom>
              <a:avLst/>
              <a:gdLst/>
              <a:ahLst/>
              <a:cxnLst/>
              <a:rect l="l" t="t" r="r" b="b"/>
              <a:pathLst>
                <a:path w="599440" h="4624070">
                  <a:moveTo>
                    <a:pt x="0" y="4623816"/>
                  </a:moveTo>
                  <a:lnTo>
                    <a:pt x="598932" y="4623816"/>
                  </a:lnTo>
                  <a:lnTo>
                    <a:pt x="598932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646682"/>
              <a:ext cx="600075" cy="212090"/>
            </a:xfrm>
            <a:custGeom>
              <a:avLst/>
              <a:gdLst/>
              <a:ahLst/>
              <a:cxnLst/>
              <a:rect l="l" t="t" r="r" b="b"/>
              <a:pathLst>
                <a:path w="600075" h="212089">
                  <a:moveTo>
                    <a:pt x="599693" y="0"/>
                  </a:moveTo>
                  <a:lnTo>
                    <a:pt x="0" y="0"/>
                  </a:lnTo>
                  <a:lnTo>
                    <a:pt x="0" y="211836"/>
                  </a:lnTo>
                  <a:lnTo>
                    <a:pt x="599693" y="211836"/>
                  </a:lnTo>
                  <a:lnTo>
                    <a:pt x="59969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646682"/>
              <a:ext cx="600075" cy="212090"/>
            </a:xfrm>
            <a:custGeom>
              <a:avLst/>
              <a:gdLst/>
              <a:ahLst/>
              <a:cxnLst/>
              <a:rect l="l" t="t" r="r" b="b"/>
              <a:pathLst>
                <a:path w="600075" h="212089">
                  <a:moveTo>
                    <a:pt x="0" y="211836"/>
                  </a:moveTo>
                  <a:lnTo>
                    <a:pt x="599693" y="211836"/>
                  </a:lnTo>
                  <a:lnTo>
                    <a:pt x="599693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094226"/>
              <a:ext cx="604520" cy="220979"/>
            </a:xfrm>
            <a:custGeom>
              <a:avLst/>
              <a:gdLst/>
              <a:ahLst/>
              <a:cxnLst/>
              <a:rect l="l" t="t" r="r" b="b"/>
              <a:pathLst>
                <a:path w="604520" h="220979">
                  <a:moveTo>
                    <a:pt x="604265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604265" y="220980"/>
                  </a:lnTo>
                  <a:lnTo>
                    <a:pt x="6042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4094226"/>
              <a:ext cx="604520" cy="220979"/>
            </a:xfrm>
            <a:custGeom>
              <a:avLst/>
              <a:gdLst/>
              <a:ahLst/>
              <a:cxnLst/>
              <a:rect l="l" t="t" r="r" b="b"/>
              <a:pathLst>
                <a:path w="604520" h="220979">
                  <a:moveTo>
                    <a:pt x="0" y="220980"/>
                  </a:moveTo>
                  <a:lnTo>
                    <a:pt x="604265" y="220980"/>
                  </a:lnTo>
                  <a:lnTo>
                    <a:pt x="604265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429250"/>
              <a:ext cx="604520" cy="192405"/>
            </a:xfrm>
            <a:custGeom>
              <a:avLst/>
              <a:gdLst/>
              <a:ahLst/>
              <a:cxnLst/>
              <a:rect l="l" t="t" r="r" b="b"/>
              <a:pathLst>
                <a:path w="604520" h="192404">
                  <a:moveTo>
                    <a:pt x="604265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604265" y="192024"/>
                  </a:lnTo>
                  <a:lnTo>
                    <a:pt x="6042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429250"/>
              <a:ext cx="604520" cy="192405"/>
            </a:xfrm>
            <a:custGeom>
              <a:avLst/>
              <a:gdLst/>
              <a:ahLst/>
              <a:cxnLst/>
              <a:rect l="l" t="t" r="r" b="b"/>
              <a:pathLst>
                <a:path w="604520" h="192404">
                  <a:moveTo>
                    <a:pt x="0" y="192024"/>
                  </a:moveTo>
                  <a:lnTo>
                    <a:pt x="604265" y="192024"/>
                  </a:lnTo>
                  <a:lnTo>
                    <a:pt x="604265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96542" y="1581150"/>
            <a:ext cx="283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2495" algn="l"/>
              </a:tabLst>
            </a:pPr>
            <a:r>
              <a:rPr sz="1800" spc="-10" dirty="0">
                <a:latin typeface="Calibri"/>
                <a:cs typeface="Calibri"/>
              </a:rPr>
              <a:t>0xFFFF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15" baseline="1543" dirty="0">
                <a:latin typeface="Calibri"/>
                <a:cs typeface="Calibri"/>
              </a:rPr>
              <a:t>0xFFFF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45020" y="1708480"/>
            <a:ext cx="508889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Statically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partitioning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neither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process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will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mess </a:t>
            </a:r>
            <a:r>
              <a:rPr sz="1800" b="1" dirty="0">
                <a:latin typeface="Calibri"/>
                <a:cs typeface="Calibri"/>
              </a:rPr>
              <a:t>around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process’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ranges (isolation)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24066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increasingly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tiny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partitions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process (abundance)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know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where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tiny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partition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starts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you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(uniformity)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06195" y="4047185"/>
            <a:ext cx="503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. . </a:t>
            </a:r>
            <a:r>
              <a:rPr sz="3000" b="1" spc="-5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96967" y="1633473"/>
            <a:ext cx="1245235" cy="4644390"/>
            <a:chOff x="4696967" y="1633473"/>
            <a:chExt cx="1245235" cy="4644390"/>
          </a:xfrm>
        </p:grpSpPr>
        <p:sp>
          <p:nvSpPr>
            <p:cNvPr id="25" name="object 25"/>
            <p:cNvSpPr/>
            <p:nvPr/>
          </p:nvSpPr>
          <p:spPr>
            <a:xfrm>
              <a:off x="4719827" y="163982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19827" y="163982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20589" y="3446525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4" y="1615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20589" y="3446525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4" y="1615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16017" y="4830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3"/>
                  </a:lnTo>
                  <a:lnTo>
                    <a:pt x="1197864" y="16154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16017" y="4830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3"/>
                  </a:moveTo>
                  <a:lnTo>
                    <a:pt x="1197864" y="16154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25161" y="6096761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4" y="1615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25161" y="6096761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4" y="1615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796542" y="6045123"/>
            <a:ext cx="7042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66717" y="604017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-50763" y="6480911"/>
            <a:ext cx="5816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cess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58617" y="6486169"/>
            <a:ext cx="10864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03140" y="6486169"/>
            <a:ext cx="900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First</a:t>
            </a:r>
            <a:r>
              <a:rPr spc="-180" dirty="0"/>
              <a:t> </a:t>
            </a:r>
            <a:r>
              <a:rPr dirty="0"/>
              <a:t>Attempt:</a:t>
            </a:r>
            <a:r>
              <a:rPr spc="-175" dirty="0"/>
              <a:t> </a:t>
            </a:r>
            <a:r>
              <a:rPr dirty="0"/>
              <a:t>Static</a:t>
            </a:r>
            <a:r>
              <a:rPr spc="-160" dirty="0"/>
              <a:t> </a:t>
            </a:r>
            <a:r>
              <a:rPr spc="-10" dirty="0"/>
              <a:t>Partitioning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26792" y="1639570"/>
            <a:ext cx="1245235" cy="4636770"/>
            <a:chOff x="2526792" y="1639570"/>
            <a:chExt cx="1245235" cy="4636770"/>
          </a:xfrm>
        </p:grpSpPr>
        <p:sp>
          <p:nvSpPr>
            <p:cNvPr id="4" name="object 4"/>
            <p:cNvSpPr/>
            <p:nvPr/>
          </p:nvSpPr>
          <p:spPr>
            <a:xfrm>
              <a:off x="2549652" y="1645920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9652" y="1645920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0414" y="3292602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4" y="1615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0414" y="3292602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4" y="1615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5842" y="4653534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3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3" y="161544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5842" y="4653534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3" y="161544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4986" y="5973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3"/>
                  </a:lnTo>
                  <a:lnTo>
                    <a:pt x="1197864" y="16154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4986" y="5973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3"/>
                  </a:moveTo>
                  <a:lnTo>
                    <a:pt x="1197864" y="16154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-19050" y="1627632"/>
            <a:ext cx="642620" cy="4648835"/>
            <a:chOff x="-19050" y="1627632"/>
            <a:chExt cx="642620" cy="4648835"/>
          </a:xfrm>
        </p:grpSpPr>
        <p:sp>
          <p:nvSpPr>
            <p:cNvPr id="13" name="object 13"/>
            <p:cNvSpPr/>
            <p:nvPr/>
          </p:nvSpPr>
          <p:spPr>
            <a:xfrm>
              <a:off x="0" y="1645920"/>
              <a:ext cx="599440" cy="4624070"/>
            </a:xfrm>
            <a:custGeom>
              <a:avLst/>
              <a:gdLst/>
              <a:ahLst/>
              <a:cxnLst/>
              <a:rect l="l" t="t" r="r" b="b"/>
              <a:pathLst>
                <a:path w="599440" h="4624070">
                  <a:moveTo>
                    <a:pt x="598932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598932" y="4623816"/>
                  </a:lnTo>
                  <a:lnTo>
                    <a:pt x="5989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645920"/>
              <a:ext cx="599440" cy="4624070"/>
            </a:xfrm>
            <a:custGeom>
              <a:avLst/>
              <a:gdLst/>
              <a:ahLst/>
              <a:cxnLst/>
              <a:rect l="l" t="t" r="r" b="b"/>
              <a:pathLst>
                <a:path w="599440" h="4624070">
                  <a:moveTo>
                    <a:pt x="0" y="4623816"/>
                  </a:moveTo>
                  <a:lnTo>
                    <a:pt x="598932" y="4623816"/>
                  </a:lnTo>
                  <a:lnTo>
                    <a:pt x="598932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646682"/>
              <a:ext cx="600075" cy="212090"/>
            </a:xfrm>
            <a:custGeom>
              <a:avLst/>
              <a:gdLst/>
              <a:ahLst/>
              <a:cxnLst/>
              <a:rect l="l" t="t" r="r" b="b"/>
              <a:pathLst>
                <a:path w="600075" h="212089">
                  <a:moveTo>
                    <a:pt x="599693" y="0"/>
                  </a:moveTo>
                  <a:lnTo>
                    <a:pt x="0" y="0"/>
                  </a:lnTo>
                  <a:lnTo>
                    <a:pt x="0" y="211836"/>
                  </a:lnTo>
                  <a:lnTo>
                    <a:pt x="599693" y="211836"/>
                  </a:lnTo>
                  <a:lnTo>
                    <a:pt x="59969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646682"/>
              <a:ext cx="600075" cy="212090"/>
            </a:xfrm>
            <a:custGeom>
              <a:avLst/>
              <a:gdLst/>
              <a:ahLst/>
              <a:cxnLst/>
              <a:rect l="l" t="t" r="r" b="b"/>
              <a:pathLst>
                <a:path w="600075" h="212089">
                  <a:moveTo>
                    <a:pt x="0" y="211836"/>
                  </a:moveTo>
                  <a:lnTo>
                    <a:pt x="599693" y="211836"/>
                  </a:lnTo>
                  <a:lnTo>
                    <a:pt x="599693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094226"/>
              <a:ext cx="604520" cy="220979"/>
            </a:xfrm>
            <a:custGeom>
              <a:avLst/>
              <a:gdLst/>
              <a:ahLst/>
              <a:cxnLst/>
              <a:rect l="l" t="t" r="r" b="b"/>
              <a:pathLst>
                <a:path w="604520" h="220979">
                  <a:moveTo>
                    <a:pt x="604265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604265" y="220980"/>
                  </a:lnTo>
                  <a:lnTo>
                    <a:pt x="6042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4094226"/>
              <a:ext cx="604520" cy="220979"/>
            </a:xfrm>
            <a:custGeom>
              <a:avLst/>
              <a:gdLst/>
              <a:ahLst/>
              <a:cxnLst/>
              <a:rect l="l" t="t" r="r" b="b"/>
              <a:pathLst>
                <a:path w="604520" h="220979">
                  <a:moveTo>
                    <a:pt x="0" y="220980"/>
                  </a:moveTo>
                  <a:lnTo>
                    <a:pt x="604265" y="220980"/>
                  </a:lnTo>
                  <a:lnTo>
                    <a:pt x="604265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429250"/>
              <a:ext cx="604520" cy="192405"/>
            </a:xfrm>
            <a:custGeom>
              <a:avLst/>
              <a:gdLst/>
              <a:ahLst/>
              <a:cxnLst/>
              <a:rect l="l" t="t" r="r" b="b"/>
              <a:pathLst>
                <a:path w="604520" h="192404">
                  <a:moveTo>
                    <a:pt x="604265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604265" y="192024"/>
                  </a:lnTo>
                  <a:lnTo>
                    <a:pt x="6042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429250"/>
              <a:ext cx="604520" cy="192405"/>
            </a:xfrm>
            <a:custGeom>
              <a:avLst/>
              <a:gdLst/>
              <a:ahLst/>
              <a:cxnLst/>
              <a:rect l="l" t="t" r="r" b="b"/>
              <a:pathLst>
                <a:path w="604520" h="192404">
                  <a:moveTo>
                    <a:pt x="0" y="192024"/>
                  </a:moveTo>
                  <a:lnTo>
                    <a:pt x="604265" y="192024"/>
                  </a:lnTo>
                  <a:lnTo>
                    <a:pt x="604265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96542" y="1581150"/>
            <a:ext cx="283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2495" algn="l"/>
              </a:tabLst>
            </a:pPr>
            <a:r>
              <a:rPr sz="1800" spc="-10" dirty="0">
                <a:latin typeface="Calibri"/>
                <a:cs typeface="Calibri"/>
              </a:rPr>
              <a:t>0xFFFF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15" baseline="1543" dirty="0">
                <a:latin typeface="Calibri"/>
                <a:cs typeface="Calibri"/>
              </a:rPr>
              <a:t>0xFFFF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Statically</a:t>
            </a:r>
            <a:r>
              <a:rPr spc="-35" dirty="0"/>
              <a:t> </a:t>
            </a:r>
            <a:r>
              <a:rPr dirty="0"/>
              <a:t>partitioning</a:t>
            </a:r>
            <a:r>
              <a:rPr spc="-1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address</a:t>
            </a:r>
            <a:r>
              <a:rPr spc="-35" dirty="0"/>
              <a:t> </a:t>
            </a:r>
            <a:r>
              <a:rPr spc="-20" dirty="0"/>
              <a:t>space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/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Need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sure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that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neither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process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will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go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and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mess </a:t>
            </a:r>
            <a:r>
              <a:rPr b="1" dirty="0">
                <a:latin typeface="Calibri"/>
                <a:cs typeface="Calibri"/>
              </a:rPr>
              <a:t>around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with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the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other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process’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address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ranges (isolation)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240665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Need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use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increasingly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tiny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partitions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per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process (abundance)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Need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know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where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your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tiny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partition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starts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you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can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use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it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(uniformity).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133985" algn="just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Machine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code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can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never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refer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address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without </a:t>
            </a:r>
            <a:r>
              <a:rPr b="1" dirty="0">
                <a:latin typeface="Calibri"/>
                <a:cs typeface="Calibri"/>
              </a:rPr>
              <a:t>knowing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mix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of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other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programs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running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on</a:t>
            </a:r>
            <a:r>
              <a:rPr b="1" spc="-10" dirty="0">
                <a:latin typeface="Calibri"/>
                <a:cs typeface="Calibri"/>
              </a:rPr>
              <a:t> machine </a:t>
            </a:r>
            <a:r>
              <a:rPr b="1" dirty="0">
                <a:latin typeface="Calibri"/>
                <a:cs typeface="Calibri"/>
              </a:rPr>
              <a:t>&amp;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where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process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loaded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(uniformity,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isolation)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06195" y="4047185"/>
            <a:ext cx="503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. . </a:t>
            </a:r>
            <a:r>
              <a:rPr sz="3000" b="1" spc="-5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96967" y="1633473"/>
            <a:ext cx="1245235" cy="4644390"/>
            <a:chOff x="4696967" y="1633473"/>
            <a:chExt cx="1245235" cy="4644390"/>
          </a:xfrm>
        </p:grpSpPr>
        <p:sp>
          <p:nvSpPr>
            <p:cNvPr id="25" name="object 25"/>
            <p:cNvSpPr/>
            <p:nvPr/>
          </p:nvSpPr>
          <p:spPr>
            <a:xfrm>
              <a:off x="4719827" y="163982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19827" y="163982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20589" y="3446525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4" y="1615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20589" y="3446525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4" y="1615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16017" y="4830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3"/>
                  </a:lnTo>
                  <a:lnTo>
                    <a:pt x="1197864" y="16154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16017" y="4830317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3"/>
                  </a:moveTo>
                  <a:lnTo>
                    <a:pt x="1197864" y="16154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25161" y="6096761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119786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197864" y="1615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25161" y="6096761"/>
              <a:ext cx="1198245" cy="161925"/>
            </a:xfrm>
            <a:custGeom>
              <a:avLst/>
              <a:gdLst/>
              <a:ahLst/>
              <a:cxnLst/>
              <a:rect l="l" t="t" r="r" b="b"/>
              <a:pathLst>
                <a:path w="1198245" h="161925">
                  <a:moveTo>
                    <a:pt x="0" y="161544"/>
                  </a:moveTo>
                  <a:lnTo>
                    <a:pt x="1197864" y="1615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796542" y="6045123"/>
            <a:ext cx="7042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66717" y="604017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-50763" y="6480911"/>
            <a:ext cx="5816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cess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58617" y="6486169"/>
            <a:ext cx="10864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n-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03140" y="6486169"/>
            <a:ext cx="900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693" y="501776"/>
            <a:ext cx="11612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Second</a:t>
            </a:r>
            <a:r>
              <a:rPr spc="-55" dirty="0"/>
              <a:t> </a:t>
            </a:r>
            <a:r>
              <a:rPr spc="-10" dirty="0"/>
              <a:t>Attempt:</a:t>
            </a:r>
            <a:r>
              <a:rPr spc="-85" dirty="0"/>
              <a:t> </a:t>
            </a:r>
            <a:r>
              <a:rPr dirty="0"/>
              <a:t>Segmented</a:t>
            </a:r>
            <a:r>
              <a:rPr spc="-60" dirty="0"/>
              <a:t> </a:t>
            </a:r>
            <a:r>
              <a:rPr dirty="0"/>
              <a:t>Memory</a:t>
            </a:r>
            <a:r>
              <a:rPr spc="-70" dirty="0"/>
              <a:t> </a:t>
            </a:r>
            <a:r>
              <a:rPr sz="3000" dirty="0"/>
              <a:t>[8086,</a:t>
            </a:r>
            <a:r>
              <a:rPr sz="3000" spc="-40" dirty="0"/>
              <a:t> </a:t>
            </a:r>
            <a:r>
              <a:rPr sz="3000" dirty="0"/>
              <a:t>IBM</a:t>
            </a:r>
            <a:r>
              <a:rPr sz="3000" spc="-40" dirty="0"/>
              <a:t> </a:t>
            </a:r>
            <a:r>
              <a:rPr sz="3000" spc="-10" dirty="0"/>
              <a:t>AS/400]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1808988" y="1569719"/>
            <a:ext cx="1242060" cy="4650105"/>
            <a:chOff x="1808988" y="1569719"/>
            <a:chExt cx="1242060" cy="4650105"/>
          </a:xfrm>
        </p:grpSpPr>
        <p:sp>
          <p:nvSpPr>
            <p:cNvPr id="4" name="object 4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7276" y="1589531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8038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4" h="1076325">
                  <a:moveTo>
                    <a:pt x="1199388" y="0"/>
                  </a:moveTo>
                  <a:lnTo>
                    <a:pt x="0" y="0"/>
                  </a:lnTo>
                  <a:lnTo>
                    <a:pt x="0" y="1075943"/>
                  </a:lnTo>
                  <a:lnTo>
                    <a:pt x="1199388" y="1075943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8038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4" h="1076325">
                  <a:moveTo>
                    <a:pt x="0" y="1075943"/>
                  </a:moveTo>
                  <a:lnTo>
                    <a:pt x="1199388" y="1075943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75943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2610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1199388" y="64617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2610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5"/>
                  </a:moveTo>
                  <a:lnTo>
                    <a:pt x="1199388" y="64617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69086" y="1373846"/>
            <a:ext cx="895985" cy="109410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065"/>
              </a:spcBef>
            </a:pPr>
            <a:r>
              <a:rPr sz="1800" spc="-10" dirty="0">
                <a:latin typeface="Calibri"/>
                <a:cs typeface="Calibri"/>
              </a:rPr>
              <a:t>0x7FFF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1168" y="5937300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2558" y="6417665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5416" y="3642182"/>
            <a:ext cx="895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086" y="4926329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154414" y="1583182"/>
            <a:ext cx="1212215" cy="4636770"/>
            <a:chOff x="9154414" y="1583182"/>
            <a:chExt cx="1212215" cy="4636770"/>
          </a:xfrm>
        </p:grpSpPr>
        <p:sp>
          <p:nvSpPr>
            <p:cNvPr id="16" name="object 16"/>
            <p:cNvSpPr/>
            <p:nvPr/>
          </p:nvSpPr>
          <p:spPr>
            <a:xfrm>
              <a:off x="9160764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5" h="4624070">
                  <a:moveTo>
                    <a:pt x="1199387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7" y="4623816"/>
                  </a:lnTo>
                  <a:lnTo>
                    <a:pt x="11993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60764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5" h="4624070">
                  <a:moveTo>
                    <a:pt x="0" y="4623816"/>
                  </a:moveTo>
                  <a:lnTo>
                    <a:pt x="1199387" y="4623816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813560" y="1582800"/>
            <a:ext cx="3996690" cy="4635500"/>
            <a:chOff x="1813560" y="1582800"/>
            <a:chExt cx="3996690" cy="4635500"/>
          </a:xfrm>
        </p:grpSpPr>
        <p:sp>
          <p:nvSpPr>
            <p:cNvPr id="19" name="object 19"/>
            <p:cNvSpPr/>
            <p:nvPr/>
          </p:nvSpPr>
          <p:spPr>
            <a:xfrm>
              <a:off x="1832610" y="4918710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2610" y="4918710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5527" y="2663951"/>
              <a:ext cx="1198245" cy="2377440"/>
            </a:xfrm>
            <a:custGeom>
              <a:avLst/>
              <a:gdLst/>
              <a:ahLst/>
              <a:cxnLst/>
              <a:rect l="l" t="t" r="r" b="b"/>
              <a:pathLst>
                <a:path w="1198245" h="2377440">
                  <a:moveTo>
                    <a:pt x="1197864" y="0"/>
                  </a:moveTo>
                  <a:lnTo>
                    <a:pt x="0" y="0"/>
                  </a:lnTo>
                  <a:lnTo>
                    <a:pt x="0" y="2377440"/>
                  </a:lnTo>
                  <a:lnTo>
                    <a:pt x="1197864" y="23774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05527" y="2663951"/>
              <a:ext cx="1198245" cy="2377440"/>
            </a:xfrm>
            <a:custGeom>
              <a:avLst/>
              <a:gdLst/>
              <a:ahLst/>
              <a:cxnLst/>
              <a:rect l="l" t="t" r="r" b="b"/>
              <a:pathLst>
                <a:path w="1198245" h="2377440">
                  <a:moveTo>
                    <a:pt x="0" y="2377440"/>
                  </a:moveTo>
                  <a:lnTo>
                    <a:pt x="1197864" y="23774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377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22854" y="1582800"/>
              <a:ext cx="1583690" cy="4635500"/>
            </a:xfrm>
            <a:custGeom>
              <a:avLst/>
              <a:gdLst/>
              <a:ahLst/>
              <a:cxnLst/>
              <a:rect l="l" t="t" r="r" b="b"/>
              <a:pathLst>
                <a:path w="1583689" h="4635500">
                  <a:moveTo>
                    <a:pt x="1574546" y="3458591"/>
                  </a:moveTo>
                  <a:lnTo>
                    <a:pt x="1490726" y="3473577"/>
                  </a:lnTo>
                  <a:lnTo>
                    <a:pt x="1509712" y="3499027"/>
                  </a:lnTo>
                  <a:lnTo>
                    <a:pt x="0" y="4625314"/>
                  </a:lnTo>
                  <a:lnTo>
                    <a:pt x="7620" y="4635487"/>
                  </a:lnTo>
                  <a:lnTo>
                    <a:pt x="1517307" y="3509200"/>
                  </a:lnTo>
                  <a:lnTo>
                    <a:pt x="1536319" y="3534664"/>
                  </a:lnTo>
                  <a:lnTo>
                    <a:pt x="1558010" y="3491484"/>
                  </a:lnTo>
                  <a:lnTo>
                    <a:pt x="1574546" y="3458591"/>
                  </a:lnTo>
                  <a:close/>
                </a:path>
                <a:path w="1583689" h="4635500">
                  <a:moveTo>
                    <a:pt x="1583309" y="1080516"/>
                  </a:moveTo>
                  <a:lnTo>
                    <a:pt x="1566291" y="1050036"/>
                  </a:lnTo>
                  <a:lnTo>
                    <a:pt x="1541780" y="1006094"/>
                  </a:lnTo>
                  <a:lnTo>
                    <a:pt x="1523885" y="1032344"/>
                  </a:lnTo>
                  <a:lnTo>
                    <a:pt x="7366" y="0"/>
                  </a:lnTo>
                  <a:lnTo>
                    <a:pt x="254" y="10414"/>
                  </a:lnTo>
                  <a:lnTo>
                    <a:pt x="1516735" y="1042847"/>
                  </a:lnTo>
                  <a:lnTo>
                    <a:pt x="1498854" y="1069086"/>
                  </a:lnTo>
                  <a:lnTo>
                    <a:pt x="1583309" y="108051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439781" y="1838959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05621" y="5937300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05621" y="1496314"/>
            <a:ext cx="671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0x7FFF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040882" y="1569719"/>
            <a:ext cx="4344035" cy="4649470"/>
            <a:chOff x="6040882" y="1569719"/>
            <a:chExt cx="4344035" cy="4649470"/>
          </a:xfrm>
        </p:grpSpPr>
        <p:sp>
          <p:nvSpPr>
            <p:cNvPr id="28" name="object 28"/>
            <p:cNvSpPr/>
            <p:nvPr/>
          </p:nvSpPr>
          <p:spPr>
            <a:xfrm>
              <a:off x="9161526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5" h="1076325">
                  <a:moveTo>
                    <a:pt x="1199387" y="0"/>
                  </a:moveTo>
                  <a:lnTo>
                    <a:pt x="0" y="0"/>
                  </a:lnTo>
                  <a:lnTo>
                    <a:pt x="0" y="1075943"/>
                  </a:lnTo>
                  <a:lnTo>
                    <a:pt x="1199387" y="1075943"/>
                  </a:lnTo>
                  <a:lnTo>
                    <a:pt x="11993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61526" y="1588769"/>
              <a:ext cx="1199515" cy="1076325"/>
            </a:xfrm>
            <a:custGeom>
              <a:avLst/>
              <a:gdLst/>
              <a:ahLst/>
              <a:cxnLst/>
              <a:rect l="l" t="t" r="r" b="b"/>
              <a:pathLst>
                <a:path w="1199515" h="1076325">
                  <a:moveTo>
                    <a:pt x="0" y="1075943"/>
                  </a:moveTo>
                  <a:lnTo>
                    <a:pt x="1199387" y="1075943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107594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66098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5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1199388" y="64617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66098" y="361264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5" h="646429">
                  <a:moveTo>
                    <a:pt x="0" y="646175"/>
                  </a:moveTo>
                  <a:lnTo>
                    <a:pt x="1199388" y="64617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66098" y="4918710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5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66098" y="4918710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5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47232" y="2663952"/>
              <a:ext cx="1199515" cy="2377440"/>
            </a:xfrm>
            <a:custGeom>
              <a:avLst/>
              <a:gdLst/>
              <a:ahLst/>
              <a:cxnLst/>
              <a:rect l="l" t="t" r="r" b="b"/>
              <a:pathLst>
                <a:path w="1199515" h="2377440">
                  <a:moveTo>
                    <a:pt x="1199388" y="0"/>
                  </a:moveTo>
                  <a:lnTo>
                    <a:pt x="0" y="0"/>
                  </a:lnTo>
                  <a:lnTo>
                    <a:pt x="0" y="2377440"/>
                  </a:lnTo>
                  <a:lnTo>
                    <a:pt x="1199388" y="237744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47232" y="2663952"/>
              <a:ext cx="1199515" cy="2377440"/>
            </a:xfrm>
            <a:custGeom>
              <a:avLst/>
              <a:gdLst/>
              <a:ahLst/>
              <a:cxnLst/>
              <a:rect l="l" t="t" r="r" b="b"/>
              <a:pathLst>
                <a:path w="1199515" h="2377440">
                  <a:moveTo>
                    <a:pt x="0" y="2377440"/>
                  </a:moveTo>
                  <a:lnTo>
                    <a:pt x="1199388" y="237744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2377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37476" y="1582419"/>
              <a:ext cx="1927860" cy="4636770"/>
            </a:xfrm>
            <a:custGeom>
              <a:avLst/>
              <a:gdLst/>
              <a:ahLst/>
              <a:cxnLst/>
              <a:rect l="l" t="t" r="r" b="b"/>
              <a:pathLst>
                <a:path w="1927859" h="4636770">
                  <a:moveTo>
                    <a:pt x="1927479" y="4625365"/>
                  </a:moveTo>
                  <a:lnTo>
                    <a:pt x="77444" y="3493262"/>
                  </a:lnTo>
                  <a:lnTo>
                    <a:pt x="81470" y="3486658"/>
                  </a:lnTo>
                  <a:lnTo>
                    <a:pt x="93980" y="3466211"/>
                  </a:lnTo>
                  <a:lnTo>
                    <a:pt x="9144" y="3458972"/>
                  </a:lnTo>
                  <a:lnTo>
                    <a:pt x="54229" y="3531235"/>
                  </a:lnTo>
                  <a:lnTo>
                    <a:pt x="70751" y="3504209"/>
                  </a:lnTo>
                  <a:lnTo>
                    <a:pt x="1920875" y="4636198"/>
                  </a:lnTo>
                  <a:lnTo>
                    <a:pt x="1927479" y="4625365"/>
                  </a:lnTo>
                  <a:close/>
                </a:path>
                <a:path w="1927859" h="4636770">
                  <a:moveTo>
                    <a:pt x="1927479" y="11176"/>
                  </a:moveTo>
                  <a:lnTo>
                    <a:pt x="1921256" y="0"/>
                  </a:lnTo>
                  <a:lnTo>
                    <a:pt x="63373" y="1038148"/>
                  </a:lnTo>
                  <a:lnTo>
                    <a:pt x="47879" y="1010412"/>
                  </a:lnTo>
                  <a:lnTo>
                    <a:pt x="0" y="1080897"/>
                  </a:lnTo>
                  <a:lnTo>
                    <a:pt x="85090" y="1076960"/>
                  </a:lnTo>
                  <a:lnTo>
                    <a:pt x="73088" y="1055497"/>
                  </a:lnTo>
                  <a:lnTo>
                    <a:pt x="69621" y="1049312"/>
                  </a:lnTo>
                  <a:lnTo>
                    <a:pt x="1927479" y="1117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266681" y="6417665"/>
            <a:ext cx="897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48290" y="3637279"/>
            <a:ext cx="8972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448290" y="4902200"/>
            <a:ext cx="897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39892" y="5618479"/>
            <a:ext cx="147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Active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Segment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97015" y="2355596"/>
            <a:ext cx="1012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Segment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26379" y="5257800"/>
            <a:ext cx="1199515" cy="37084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7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0/1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62296" y="2350134"/>
            <a:ext cx="1012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Segment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748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05"/>
              </a:spcBef>
            </a:pPr>
            <a:r>
              <a:rPr dirty="0"/>
              <a:t>Second</a:t>
            </a:r>
            <a:r>
              <a:rPr spc="-110" dirty="0"/>
              <a:t> </a:t>
            </a:r>
            <a:r>
              <a:rPr spc="-10" dirty="0"/>
              <a:t>Attempt:</a:t>
            </a:r>
            <a:r>
              <a:rPr spc="-135" dirty="0"/>
              <a:t> </a:t>
            </a:r>
            <a:r>
              <a:rPr dirty="0"/>
              <a:t>Segmented</a:t>
            </a:r>
            <a:r>
              <a:rPr spc="-11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33317" y="1494789"/>
            <a:ext cx="1210945" cy="4636770"/>
            <a:chOff x="3433317" y="1494789"/>
            <a:chExt cx="1210945" cy="4636770"/>
          </a:xfrm>
        </p:grpSpPr>
        <p:sp>
          <p:nvSpPr>
            <p:cNvPr id="4" name="object 4"/>
            <p:cNvSpPr/>
            <p:nvPr/>
          </p:nvSpPr>
          <p:spPr>
            <a:xfrm>
              <a:off x="3439667" y="1501139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5"/>
                  </a:lnTo>
                  <a:lnTo>
                    <a:pt x="1197864" y="4623815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9667" y="1501139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5"/>
                  </a:moveTo>
                  <a:lnTo>
                    <a:pt x="1197864" y="4623815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16526" y="1750567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2367" y="5848908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2367" y="1407921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0x7FFF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3680" y="6329273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5415" y="3548888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5415" y="4813554"/>
            <a:ext cx="895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6350" y="2569210"/>
            <a:ext cx="95250" cy="2390140"/>
            <a:chOff x="-6350" y="2569210"/>
            <a:chExt cx="95250" cy="2390140"/>
          </a:xfrm>
        </p:grpSpPr>
        <p:sp>
          <p:nvSpPr>
            <p:cNvPr id="13" name="object 13"/>
            <p:cNvSpPr/>
            <p:nvPr/>
          </p:nvSpPr>
          <p:spPr>
            <a:xfrm>
              <a:off x="0" y="2575560"/>
              <a:ext cx="82550" cy="2377440"/>
            </a:xfrm>
            <a:custGeom>
              <a:avLst/>
              <a:gdLst/>
              <a:ahLst/>
              <a:cxnLst/>
              <a:rect l="l" t="t" r="r" b="b"/>
              <a:pathLst>
                <a:path w="82550" h="2377440">
                  <a:moveTo>
                    <a:pt x="82296" y="0"/>
                  </a:moveTo>
                  <a:lnTo>
                    <a:pt x="0" y="0"/>
                  </a:lnTo>
                  <a:lnTo>
                    <a:pt x="0" y="2377440"/>
                  </a:lnTo>
                  <a:lnTo>
                    <a:pt x="82296" y="237744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575560"/>
              <a:ext cx="82550" cy="2377440"/>
            </a:xfrm>
            <a:custGeom>
              <a:avLst/>
              <a:gdLst/>
              <a:ahLst/>
              <a:cxnLst/>
              <a:rect l="l" t="t" r="r" b="b"/>
              <a:pathLst>
                <a:path w="82550" h="2377440">
                  <a:moveTo>
                    <a:pt x="0" y="2377440"/>
                  </a:moveTo>
                  <a:lnTo>
                    <a:pt x="82296" y="2377440"/>
                  </a:lnTo>
                  <a:lnTo>
                    <a:pt x="82296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19786" y="1481327"/>
            <a:ext cx="4342130" cy="4649470"/>
            <a:chOff x="319786" y="1481327"/>
            <a:chExt cx="4342130" cy="4649470"/>
          </a:xfrm>
        </p:grpSpPr>
        <p:sp>
          <p:nvSpPr>
            <p:cNvPr id="16" name="object 16"/>
            <p:cNvSpPr/>
            <p:nvPr/>
          </p:nvSpPr>
          <p:spPr>
            <a:xfrm>
              <a:off x="3440430" y="1500377"/>
              <a:ext cx="1198245" cy="1076325"/>
            </a:xfrm>
            <a:custGeom>
              <a:avLst/>
              <a:gdLst/>
              <a:ahLst/>
              <a:cxnLst/>
              <a:rect l="l" t="t" r="r" b="b"/>
              <a:pathLst>
                <a:path w="1198245" h="1076325">
                  <a:moveTo>
                    <a:pt x="1197864" y="0"/>
                  </a:moveTo>
                  <a:lnTo>
                    <a:pt x="0" y="0"/>
                  </a:lnTo>
                  <a:lnTo>
                    <a:pt x="0" y="1075944"/>
                  </a:lnTo>
                  <a:lnTo>
                    <a:pt x="1197864" y="107594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40430" y="1500377"/>
              <a:ext cx="1198245" cy="1076325"/>
            </a:xfrm>
            <a:custGeom>
              <a:avLst/>
              <a:gdLst/>
              <a:ahLst/>
              <a:cxnLst/>
              <a:rect l="l" t="t" r="r" b="b"/>
              <a:pathLst>
                <a:path w="1198245" h="1076325">
                  <a:moveTo>
                    <a:pt x="0" y="1075944"/>
                  </a:moveTo>
                  <a:lnTo>
                    <a:pt x="1197864" y="107594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0759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43478" y="3524250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3478" y="3524250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43478" y="4830318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1199388" y="64617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43478" y="4830318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5"/>
                  </a:moveTo>
                  <a:lnTo>
                    <a:pt x="1199388" y="64617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6136" y="2575560"/>
              <a:ext cx="1198245" cy="2377440"/>
            </a:xfrm>
            <a:custGeom>
              <a:avLst/>
              <a:gdLst/>
              <a:ahLst/>
              <a:cxnLst/>
              <a:rect l="l" t="t" r="r" b="b"/>
              <a:pathLst>
                <a:path w="1198245" h="2377440">
                  <a:moveTo>
                    <a:pt x="1197864" y="0"/>
                  </a:moveTo>
                  <a:lnTo>
                    <a:pt x="0" y="0"/>
                  </a:lnTo>
                  <a:lnTo>
                    <a:pt x="0" y="2377440"/>
                  </a:lnTo>
                  <a:lnTo>
                    <a:pt x="1197864" y="23774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6136" y="2575560"/>
              <a:ext cx="1198245" cy="2377440"/>
            </a:xfrm>
            <a:custGeom>
              <a:avLst/>
              <a:gdLst/>
              <a:ahLst/>
              <a:cxnLst/>
              <a:rect l="l" t="t" r="r" b="b"/>
              <a:pathLst>
                <a:path w="1198245" h="2377440">
                  <a:moveTo>
                    <a:pt x="0" y="2377440"/>
                  </a:moveTo>
                  <a:lnTo>
                    <a:pt x="1197864" y="23774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377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4856" y="1494027"/>
              <a:ext cx="1927860" cy="4636770"/>
            </a:xfrm>
            <a:custGeom>
              <a:avLst/>
              <a:gdLst/>
              <a:ahLst/>
              <a:cxnLst/>
              <a:rect l="l" t="t" r="r" b="b"/>
              <a:pathLst>
                <a:path w="1927860" h="4636770">
                  <a:moveTo>
                    <a:pt x="1927479" y="4625365"/>
                  </a:moveTo>
                  <a:lnTo>
                    <a:pt x="77444" y="3493262"/>
                  </a:lnTo>
                  <a:lnTo>
                    <a:pt x="81470" y="3486658"/>
                  </a:lnTo>
                  <a:lnTo>
                    <a:pt x="93980" y="3466211"/>
                  </a:lnTo>
                  <a:lnTo>
                    <a:pt x="9144" y="3458972"/>
                  </a:lnTo>
                  <a:lnTo>
                    <a:pt x="54229" y="3531235"/>
                  </a:lnTo>
                  <a:lnTo>
                    <a:pt x="70751" y="3504209"/>
                  </a:lnTo>
                  <a:lnTo>
                    <a:pt x="1920875" y="4636198"/>
                  </a:lnTo>
                  <a:lnTo>
                    <a:pt x="1927479" y="4625365"/>
                  </a:lnTo>
                  <a:close/>
                </a:path>
                <a:path w="1927860" h="4636770">
                  <a:moveTo>
                    <a:pt x="1927479" y="11176"/>
                  </a:moveTo>
                  <a:lnTo>
                    <a:pt x="1921256" y="0"/>
                  </a:lnTo>
                  <a:lnTo>
                    <a:pt x="63373" y="1038148"/>
                  </a:lnTo>
                  <a:lnTo>
                    <a:pt x="47879" y="1010412"/>
                  </a:lnTo>
                  <a:lnTo>
                    <a:pt x="0" y="1080897"/>
                  </a:lnTo>
                  <a:lnTo>
                    <a:pt x="85090" y="1076960"/>
                  </a:lnTo>
                  <a:lnTo>
                    <a:pt x="73088" y="1055497"/>
                  </a:lnTo>
                  <a:lnTo>
                    <a:pt x="69621" y="1049312"/>
                  </a:lnTo>
                  <a:lnTo>
                    <a:pt x="1927479" y="1117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-24533" y="5529478"/>
            <a:ext cx="10128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Segment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4091" y="2266950"/>
            <a:ext cx="1012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Segment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-6350" y="5163058"/>
            <a:ext cx="815975" cy="383540"/>
            <a:chOff x="-6350" y="5163058"/>
            <a:chExt cx="815975" cy="383540"/>
          </a:xfrm>
        </p:grpSpPr>
        <p:sp>
          <p:nvSpPr>
            <p:cNvPr id="28" name="object 28"/>
            <p:cNvSpPr/>
            <p:nvPr/>
          </p:nvSpPr>
          <p:spPr>
            <a:xfrm>
              <a:off x="0" y="5169408"/>
              <a:ext cx="803275" cy="370840"/>
            </a:xfrm>
            <a:custGeom>
              <a:avLst/>
              <a:gdLst/>
              <a:ahLst/>
              <a:cxnLst/>
              <a:rect l="l" t="t" r="r" b="b"/>
              <a:pathLst>
                <a:path w="803275" h="370839">
                  <a:moveTo>
                    <a:pt x="803147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803147" y="370332"/>
                  </a:lnTo>
                  <a:lnTo>
                    <a:pt x="80314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5169408"/>
              <a:ext cx="803275" cy="370840"/>
            </a:xfrm>
            <a:custGeom>
              <a:avLst/>
              <a:gdLst/>
              <a:ahLst/>
              <a:cxnLst/>
              <a:rect l="l" t="t" r="r" b="b"/>
              <a:pathLst>
                <a:path w="803275" h="370839">
                  <a:moveTo>
                    <a:pt x="0" y="370332"/>
                  </a:moveTo>
                  <a:lnTo>
                    <a:pt x="803147" y="370332"/>
                  </a:lnTo>
                  <a:lnTo>
                    <a:pt x="803147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0" y="5190871"/>
            <a:ext cx="796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0/1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96202" y="1435684"/>
            <a:ext cx="474027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Segment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switch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segments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96202" y="2259329"/>
            <a:ext cx="43776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Benefit: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Limited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more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(switch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segment,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another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16b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space). </a:t>
            </a:r>
            <a:r>
              <a:rPr sz="1800" b="1" spc="-10" dirty="0">
                <a:latin typeface="Calibri"/>
                <a:cs typeface="Calibri"/>
              </a:rPr>
              <a:t>Abstraction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abundance.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96202" y="3356864"/>
            <a:ext cx="50984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Benefit: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choose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use </a:t>
            </a:r>
            <a:r>
              <a:rPr sz="1800" dirty="0">
                <a:latin typeface="Calibri"/>
                <a:cs typeface="Calibri"/>
              </a:rPr>
              <a:t>predictable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segment.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Abstraction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uniformity.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96202" y="4454397"/>
            <a:ext cx="4830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Benefit: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independent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segments,</a:t>
            </a:r>
            <a:r>
              <a:rPr sz="1800" spc="-25" dirty="0">
                <a:latin typeface="Calibri"/>
                <a:cs typeface="Calibri"/>
              </a:rPr>
              <a:t> no </a:t>
            </a:r>
            <a:r>
              <a:rPr sz="1800" spc="-10" dirty="0">
                <a:latin typeface="Calibri"/>
                <a:cs typeface="Calibri"/>
              </a:rPr>
              <a:t>interference.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96202" y="5277739"/>
            <a:ext cx="4758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Caveat: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8086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check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permissions,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66340" algn="l"/>
              </a:tabLst>
            </a:pPr>
            <a:r>
              <a:rPr sz="1800" b="1" dirty="0">
                <a:latin typeface="Calibri"/>
                <a:cs typeface="Calibri"/>
              </a:rPr>
              <a:t>segments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could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overlap.</a:t>
            </a:r>
            <a:r>
              <a:rPr sz="1800" b="1" dirty="0">
                <a:latin typeface="Calibri"/>
                <a:cs typeface="Calibri"/>
              </a:rPr>
              <a:t>	(isolation,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abundance…)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96202" y="6100673"/>
            <a:ext cx="4476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Caveat: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select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segment;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choose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which?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(uniformity)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748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05"/>
              </a:spcBef>
            </a:pPr>
            <a:r>
              <a:rPr dirty="0"/>
              <a:t>Second</a:t>
            </a:r>
            <a:r>
              <a:rPr spc="-110" dirty="0"/>
              <a:t> </a:t>
            </a:r>
            <a:r>
              <a:rPr spc="-10" dirty="0"/>
              <a:t>Attempt:</a:t>
            </a:r>
            <a:r>
              <a:rPr spc="-135" dirty="0"/>
              <a:t> </a:t>
            </a:r>
            <a:r>
              <a:rPr dirty="0"/>
              <a:t>Segmented</a:t>
            </a:r>
            <a:r>
              <a:rPr spc="-11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49908" y="1661160"/>
            <a:ext cx="1240790" cy="4648835"/>
            <a:chOff x="1549908" y="1661160"/>
            <a:chExt cx="1240790" cy="4648835"/>
          </a:xfrm>
        </p:grpSpPr>
        <p:sp>
          <p:nvSpPr>
            <p:cNvPr id="4" name="object 4"/>
            <p:cNvSpPr/>
            <p:nvPr/>
          </p:nvSpPr>
          <p:spPr>
            <a:xfrm>
              <a:off x="1568196" y="1679448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8196" y="1679448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68958" y="1680210"/>
              <a:ext cx="1198245" cy="1074420"/>
            </a:xfrm>
            <a:custGeom>
              <a:avLst/>
              <a:gdLst/>
              <a:ahLst/>
              <a:cxnLst/>
              <a:rect l="l" t="t" r="r" b="b"/>
              <a:pathLst>
                <a:path w="1198245" h="1074420">
                  <a:moveTo>
                    <a:pt x="1197864" y="0"/>
                  </a:moveTo>
                  <a:lnTo>
                    <a:pt x="0" y="0"/>
                  </a:lnTo>
                  <a:lnTo>
                    <a:pt x="0" y="1074420"/>
                  </a:lnTo>
                  <a:lnTo>
                    <a:pt x="1197864" y="107442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8958" y="1680210"/>
              <a:ext cx="1198245" cy="1074420"/>
            </a:xfrm>
            <a:custGeom>
              <a:avLst/>
              <a:gdLst/>
              <a:ahLst/>
              <a:cxnLst/>
              <a:rect l="l" t="t" r="r" b="b"/>
              <a:pathLst>
                <a:path w="1198245" h="1074420">
                  <a:moveTo>
                    <a:pt x="0" y="1074420"/>
                  </a:moveTo>
                  <a:lnTo>
                    <a:pt x="1197864" y="107442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0744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3530" y="3702558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3530" y="3702558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9396" y="1464056"/>
            <a:ext cx="895350" cy="109410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065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479" y="6027826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2844" y="6508191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726" y="3733038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54480" y="1674241"/>
            <a:ext cx="3996690" cy="4635500"/>
            <a:chOff x="1554480" y="1674241"/>
            <a:chExt cx="3996690" cy="4635500"/>
          </a:xfrm>
        </p:grpSpPr>
        <p:sp>
          <p:nvSpPr>
            <p:cNvPr id="15" name="object 15"/>
            <p:cNvSpPr/>
            <p:nvPr/>
          </p:nvSpPr>
          <p:spPr>
            <a:xfrm>
              <a:off x="1573530" y="5008625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3530" y="5008625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46447" y="2753868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1197864" y="0"/>
                  </a:moveTo>
                  <a:lnTo>
                    <a:pt x="0" y="0"/>
                  </a:lnTo>
                  <a:lnTo>
                    <a:pt x="0" y="2378963"/>
                  </a:lnTo>
                  <a:lnTo>
                    <a:pt x="1197864" y="237896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46447" y="2753868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0" y="2378963"/>
                  </a:moveTo>
                  <a:lnTo>
                    <a:pt x="1197864" y="237896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3789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62250" y="1674240"/>
              <a:ext cx="1583690" cy="4635500"/>
            </a:xfrm>
            <a:custGeom>
              <a:avLst/>
              <a:gdLst/>
              <a:ahLst/>
              <a:cxnLst/>
              <a:rect l="l" t="t" r="r" b="b"/>
              <a:pathLst>
                <a:path w="1583689" h="4635500">
                  <a:moveTo>
                    <a:pt x="1574546" y="3458591"/>
                  </a:moveTo>
                  <a:lnTo>
                    <a:pt x="1490726" y="3473577"/>
                  </a:lnTo>
                  <a:lnTo>
                    <a:pt x="1509712" y="3499027"/>
                  </a:lnTo>
                  <a:lnTo>
                    <a:pt x="0" y="4625314"/>
                  </a:lnTo>
                  <a:lnTo>
                    <a:pt x="7620" y="4635487"/>
                  </a:lnTo>
                  <a:lnTo>
                    <a:pt x="1517307" y="3509200"/>
                  </a:lnTo>
                  <a:lnTo>
                    <a:pt x="1536319" y="3534664"/>
                  </a:lnTo>
                  <a:lnTo>
                    <a:pt x="1558010" y="3491484"/>
                  </a:lnTo>
                  <a:lnTo>
                    <a:pt x="1574546" y="3458591"/>
                  </a:lnTo>
                  <a:close/>
                </a:path>
                <a:path w="1583689" h="4635500">
                  <a:moveTo>
                    <a:pt x="1583309" y="1080516"/>
                  </a:moveTo>
                  <a:lnTo>
                    <a:pt x="1566291" y="1050036"/>
                  </a:lnTo>
                  <a:lnTo>
                    <a:pt x="1541780" y="1006094"/>
                  </a:lnTo>
                  <a:lnTo>
                    <a:pt x="1523885" y="1032344"/>
                  </a:lnTo>
                  <a:lnTo>
                    <a:pt x="7366" y="0"/>
                  </a:lnTo>
                  <a:lnTo>
                    <a:pt x="254" y="10414"/>
                  </a:lnTo>
                  <a:lnTo>
                    <a:pt x="1516735" y="1042847"/>
                  </a:lnTo>
                  <a:lnTo>
                    <a:pt x="1498854" y="1069086"/>
                  </a:lnTo>
                  <a:lnTo>
                    <a:pt x="1583309" y="108051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9396" y="5016195"/>
            <a:ext cx="895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81802" y="2747517"/>
            <a:ext cx="1210945" cy="2392045"/>
            <a:chOff x="5781802" y="2747517"/>
            <a:chExt cx="1210945" cy="2392045"/>
          </a:xfrm>
        </p:grpSpPr>
        <p:sp>
          <p:nvSpPr>
            <p:cNvPr id="22" name="object 22"/>
            <p:cNvSpPr/>
            <p:nvPr/>
          </p:nvSpPr>
          <p:spPr>
            <a:xfrm>
              <a:off x="5788152" y="2753867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1197863" y="0"/>
                  </a:moveTo>
                  <a:lnTo>
                    <a:pt x="0" y="0"/>
                  </a:lnTo>
                  <a:lnTo>
                    <a:pt x="0" y="2378963"/>
                  </a:lnTo>
                  <a:lnTo>
                    <a:pt x="1197863" y="2378963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88152" y="2753867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0" y="2378963"/>
                  </a:moveTo>
                  <a:lnTo>
                    <a:pt x="1197863" y="2378963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23789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980178" y="5708396"/>
            <a:ext cx="1471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Active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Segment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67300" y="5349240"/>
            <a:ext cx="1198245" cy="3689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2^16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segs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57013" y="1303146"/>
            <a:ext cx="5437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Abstraction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abundance,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uniformity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relative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02582" y="1577466"/>
            <a:ext cx="698690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0" marR="8477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addressing,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ability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large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key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advantage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segmentation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47165" algn="l"/>
                <a:tab pos="2935605" algn="l"/>
                <a:tab pos="4436745" algn="l"/>
                <a:tab pos="5986145" algn="l"/>
              </a:tabLst>
            </a:pPr>
            <a:r>
              <a:rPr sz="2700" baseline="1543" dirty="0">
                <a:latin typeface="Calibri"/>
                <a:cs typeface="Calibri"/>
              </a:rPr>
              <a:t>Segment</a:t>
            </a:r>
            <a:r>
              <a:rPr sz="2700" spc="-7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0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dirty="0">
                <a:latin typeface="Calibri"/>
                <a:cs typeface="Calibri"/>
              </a:rPr>
              <a:t>Segment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	Segment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	Segment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	Segment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269226" y="2747517"/>
            <a:ext cx="1212215" cy="2392045"/>
            <a:chOff x="7269226" y="2747517"/>
            <a:chExt cx="1212215" cy="2392045"/>
          </a:xfrm>
        </p:grpSpPr>
        <p:sp>
          <p:nvSpPr>
            <p:cNvPr id="29" name="object 29"/>
            <p:cNvSpPr/>
            <p:nvPr/>
          </p:nvSpPr>
          <p:spPr>
            <a:xfrm>
              <a:off x="7275576" y="2753867"/>
              <a:ext cx="1199515" cy="2379345"/>
            </a:xfrm>
            <a:custGeom>
              <a:avLst/>
              <a:gdLst/>
              <a:ahLst/>
              <a:cxnLst/>
              <a:rect l="l" t="t" r="r" b="b"/>
              <a:pathLst>
                <a:path w="1199515" h="2379345">
                  <a:moveTo>
                    <a:pt x="1199387" y="0"/>
                  </a:moveTo>
                  <a:lnTo>
                    <a:pt x="0" y="0"/>
                  </a:lnTo>
                  <a:lnTo>
                    <a:pt x="0" y="2378963"/>
                  </a:lnTo>
                  <a:lnTo>
                    <a:pt x="1199387" y="2378963"/>
                  </a:lnTo>
                  <a:lnTo>
                    <a:pt x="11993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75576" y="2753867"/>
              <a:ext cx="1199515" cy="2379345"/>
            </a:xfrm>
            <a:custGeom>
              <a:avLst/>
              <a:gdLst/>
              <a:ahLst/>
              <a:cxnLst/>
              <a:rect l="l" t="t" r="r" b="b"/>
              <a:pathLst>
                <a:path w="1199515" h="2379345">
                  <a:moveTo>
                    <a:pt x="0" y="2378963"/>
                  </a:moveTo>
                  <a:lnTo>
                    <a:pt x="1199387" y="2378963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2378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771890" y="2747517"/>
            <a:ext cx="1210945" cy="2392045"/>
            <a:chOff x="8771890" y="2747517"/>
            <a:chExt cx="1210945" cy="2392045"/>
          </a:xfrm>
        </p:grpSpPr>
        <p:sp>
          <p:nvSpPr>
            <p:cNvPr id="32" name="object 32"/>
            <p:cNvSpPr/>
            <p:nvPr/>
          </p:nvSpPr>
          <p:spPr>
            <a:xfrm>
              <a:off x="8778240" y="2753867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1197863" y="0"/>
                  </a:moveTo>
                  <a:lnTo>
                    <a:pt x="0" y="0"/>
                  </a:lnTo>
                  <a:lnTo>
                    <a:pt x="0" y="2378963"/>
                  </a:lnTo>
                  <a:lnTo>
                    <a:pt x="1197863" y="2378963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78240" y="2753867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0" y="2378963"/>
                  </a:moveTo>
                  <a:lnTo>
                    <a:pt x="1197863" y="2378963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23789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0320273" y="2747517"/>
            <a:ext cx="1210945" cy="2392045"/>
            <a:chOff x="10320273" y="2747517"/>
            <a:chExt cx="1210945" cy="2392045"/>
          </a:xfrm>
        </p:grpSpPr>
        <p:sp>
          <p:nvSpPr>
            <p:cNvPr id="35" name="object 35"/>
            <p:cNvSpPr/>
            <p:nvPr/>
          </p:nvSpPr>
          <p:spPr>
            <a:xfrm>
              <a:off x="10326623" y="2753867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1197864" y="0"/>
                  </a:moveTo>
                  <a:lnTo>
                    <a:pt x="0" y="0"/>
                  </a:lnTo>
                  <a:lnTo>
                    <a:pt x="0" y="2378963"/>
                  </a:lnTo>
                  <a:lnTo>
                    <a:pt x="1197864" y="237896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26623" y="2753867"/>
              <a:ext cx="1198245" cy="2379345"/>
            </a:xfrm>
            <a:custGeom>
              <a:avLst/>
              <a:gdLst/>
              <a:ahLst/>
              <a:cxnLst/>
              <a:rect l="l" t="t" r="r" b="b"/>
              <a:pathLst>
                <a:path w="1198245" h="2379345">
                  <a:moveTo>
                    <a:pt x="0" y="2378963"/>
                  </a:moveTo>
                  <a:lnTo>
                    <a:pt x="1197864" y="237896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3789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635485" y="3563873"/>
            <a:ext cx="502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.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.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spc="-6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84593" y="5477967"/>
            <a:ext cx="5068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Each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16bit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addresses,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combined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single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16bit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reg,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have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4GB</a:t>
            </a:r>
            <a:r>
              <a:rPr sz="1800" b="1" spc="-10" dirty="0">
                <a:latin typeface="Calibri"/>
                <a:cs typeface="Calibri"/>
              </a:rPr>
              <a:t> addressed.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84593" y="6301232"/>
            <a:ext cx="4824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Why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did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they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just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32bit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addresses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instead?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982789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Virtual</a:t>
            </a:r>
            <a:r>
              <a:rPr spc="-4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dirty="0"/>
              <a:t>Software</a:t>
            </a:r>
            <a:r>
              <a:rPr spc="-65" dirty="0"/>
              <a:t> </a:t>
            </a:r>
            <a:r>
              <a:rPr dirty="0"/>
              <a:t>Dynamic</a:t>
            </a:r>
            <a:r>
              <a:rPr spc="-40" dirty="0"/>
              <a:t> </a:t>
            </a:r>
            <a:r>
              <a:rPr spc="-10" dirty="0"/>
              <a:t>Address </a:t>
            </a:r>
            <a:r>
              <a:rPr spc="-25" dirty="0"/>
              <a:t>Translation</a:t>
            </a:r>
            <a:r>
              <a:rPr spc="-120" dirty="0"/>
              <a:t> </a:t>
            </a:r>
            <a:r>
              <a:rPr dirty="0"/>
              <a:t>(and</a:t>
            </a:r>
            <a:r>
              <a:rPr spc="-110" dirty="0"/>
              <a:t> </a:t>
            </a:r>
            <a:r>
              <a:rPr dirty="0"/>
              <a:t>Permission</a:t>
            </a:r>
            <a:r>
              <a:rPr spc="-110" dirty="0"/>
              <a:t> </a:t>
            </a:r>
            <a:r>
              <a:rPr spc="-10" dirty="0"/>
              <a:t>Checking)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95755" y="1563624"/>
            <a:ext cx="1240790" cy="4650105"/>
            <a:chOff x="1095755" y="1563624"/>
            <a:chExt cx="1240790" cy="4650105"/>
          </a:xfrm>
        </p:grpSpPr>
        <p:sp>
          <p:nvSpPr>
            <p:cNvPr id="4" name="object 4"/>
            <p:cNvSpPr/>
            <p:nvPr/>
          </p:nvSpPr>
          <p:spPr>
            <a:xfrm>
              <a:off x="1114043" y="158343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4043" y="158343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4805" y="1582674"/>
              <a:ext cx="1198245" cy="768350"/>
            </a:xfrm>
            <a:custGeom>
              <a:avLst/>
              <a:gdLst/>
              <a:ahLst/>
              <a:cxnLst/>
              <a:rect l="l" t="t" r="r" b="b"/>
              <a:pathLst>
                <a:path w="1198245" h="768350">
                  <a:moveTo>
                    <a:pt x="1197864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1197864" y="76809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4805" y="1582674"/>
              <a:ext cx="1198245" cy="768350"/>
            </a:xfrm>
            <a:custGeom>
              <a:avLst/>
              <a:gdLst/>
              <a:ahLst/>
              <a:cxnLst/>
              <a:rect l="l" t="t" r="r" b="b"/>
              <a:pathLst>
                <a:path w="1198245" h="768350">
                  <a:moveTo>
                    <a:pt x="0" y="768096"/>
                  </a:moveTo>
                  <a:lnTo>
                    <a:pt x="1197864" y="76809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9377" y="3606546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3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3" y="64617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9377" y="3606546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3" y="64617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5244" y="1367789"/>
            <a:ext cx="895350" cy="109410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065"/>
              </a:spcBef>
            </a:pPr>
            <a:r>
              <a:rPr sz="1800" spc="-10" dirty="0">
                <a:latin typeface="Calibri"/>
                <a:cs typeface="Calibri"/>
              </a:rPr>
              <a:t>0x7FFF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327" y="593150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8387" y="6411874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1269" y="3636645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00327" y="1554861"/>
            <a:ext cx="9380855" cy="4681220"/>
            <a:chOff x="1100327" y="1554861"/>
            <a:chExt cx="9380855" cy="4681220"/>
          </a:xfrm>
        </p:grpSpPr>
        <p:sp>
          <p:nvSpPr>
            <p:cNvPr id="15" name="object 15"/>
            <p:cNvSpPr/>
            <p:nvPr/>
          </p:nvSpPr>
          <p:spPr>
            <a:xfrm>
              <a:off x="1119377" y="491261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3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3" y="64617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9377" y="491261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3" y="64617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31892" y="1943861"/>
              <a:ext cx="1198245" cy="3561715"/>
            </a:xfrm>
            <a:custGeom>
              <a:avLst/>
              <a:gdLst/>
              <a:ahLst/>
              <a:cxnLst/>
              <a:rect l="l" t="t" r="r" b="b"/>
              <a:pathLst>
                <a:path w="1198245" h="3561715">
                  <a:moveTo>
                    <a:pt x="1197864" y="3521964"/>
                  </a:moveTo>
                  <a:lnTo>
                    <a:pt x="0" y="3521964"/>
                  </a:lnTo>
                  <a:lnTo>
                    <a:pt x="0" y="3561588"/>
                  </a:lnTo>
                  <a:lnTo>
                    <a:pt x="1197864" y="3561588"/>
                  </a:lnTo>
                  <a:lnTo>
                    <a:pt x="1197864" y="3521964"/>
                  </a:lnTo>
                  <a:close/>
                </a:path>
                <a:path w="1198245" h="3561715">
                  <a:moveTo>
                    <a:pt x="1197864" y="2694432"/>
                  </a:moveTo>
                  <a:lnTo>
                    <a:pt x="0" y="2694432"/>
                  </a:lnTo>
                  <a:lnTo>
                    <a:pt x="0" y="2817876"/>
                  </a:lnTo>
                  <a:lnTo>
                    <a:pt x="1197864" y="2817876"/>
                  </a:lnTo>
                  <a:lnTo>
                    <a:pt x="1197864" y="2694432"/>
                  </a:lnTo>
                  <a:close/>
                </a:path>
                <a:path w="1198245" h="3561715">
                  <a:moveTo>
                    <a:pt x="1197864" y="2200656"/>
                  </a:moveTo>
                  <a:lnTo>
                    <a:pt x="0" y="2200656"/>
                  </a:lnTo>
                  <a:lnTo>
                    <a:pt x="0" y="2324100"/>
                  </a:lnTo>
                  <a:lnTo>
                    <a:pt x="1197864" y="2324100"/>
                  </a:lnTo>
                  <a:lnTo>
                    <a:pt x="1197864" y="2200656"/>
                  </a:lnTo>
                  <a:close/>
                </a:path>
                <a:path w="1198245" h="3561715">
                  <a:moveTo>
                    <a:pt x="1197864" y="882396"/>
                  </a:moveTo>
                  <a:lnTo>
                    <a:pt x="0" y="882396"/>
                  </a:lnTo>
                  <a:lnTo>
                    <a:pt x="0" y="1377696"/>
                  </a:lnTo>
                  <a:lnTo>
                    <a:pt x="1197864" y="1377696"/>
                  </a:lnTo>
                  <a:lnTo>
                    <a:pt x="1197864" y="882396"/>
                  </a:lnTo>
                  <a:close/>
                </a:path>
                <a:path w="1198245" h="3561715">
                  <a:moveTo>
                    <a:pt x="1197864" y="0"/>
                  </a:moveTo>
                  <a:lnTo>
                    <a:pt x="0" y="0"/>
                  </a:lnTo>
                  <a:lnTo>
                    <a:pt x="0" y="242328"/>
                  </a:lnTo>
                  <a:lnTo>
                    <a:pt x="1197864" y="242328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31892" y="158343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10764" y="1959736"/>
              <a:ext cx="2915920" cy="569595"/>
            </a:xfrm>
            <a:custGeom>
              <a:avLst/>
              <a:gdLst/>
              <a:ahLst/>
              <a:cxnLst/>
              <a:rect l="l" t="t" r="r" b="b"/>
              <a:pathLst>
                <a:path w="2915920" h="569594">
                  <a:moveTo>
                    <a:pt x="2839886" y="538065"/>
                  </a:moveTo>
                  <a:lnTo>
                    <a:pt x="2834132" y="569213"/>
                  </a:lnTo>
                  <a:lnTo>
                    <a:pt x="2915920" y="545718"/>
                  </a:lnTo>
                  <a:lnTo>
                    <a:pt x="2908873" y="540385"/>
                  </a:lnTo>
                  <a:lnTo>
                    <a:pt x="2852420" y="540385"/>
                  </a:lnTo>
                  <a:lnTo>
                    <a:pt x="2839886" y="538065"/>
                  </a:lnTo>
                  <a:close/>
                </a:path>
                <a:path w="2915920" h="569594">
                  <a:moveTo>
                    <a:pt x="2842208" y="525499"/>
                  </a:moveTo>
                  <a:lnTo>
                    <a:pt x="2839886" y="538065"/>
                  </a:lnTo>
                  <a:lnTo>
                    <a:pt x="2852420" y="540385"/>
                  </a:lnTo>
                  <a:lnTo>
                    <a:pt x="2854706" y="527812"/>
                  </a:lnTo>
                  <a:lnTo>
                    <a:pt x="2842208" y="525499"/>
                  </a:lnTo>
                  <a:close/>
                </a:path>
                <a:path w="2915920" h="569594">
                  <a:moveTo>
                    <a:pt x="2847975" y="494284"/>
                  </a:moveTo>
                  <a:lnTo>
                    <a:pt x="2842208" y="525499"/>
                  </a:lnTo>
                  <a:lnTo>
                    <a:pt x="2854706" y="527812"/>
                  </a:lnTo>
                  <a:lnTo>
                    <a:pt x="2852420" y="540385"/>
                  </a:lnTo>
                  <a:lnTo>
                    <a:pt x="2908873" y="540385"/>
                  </a:lnTo>
                  <a:lnTo>
                    <a:pt x="2847975" y="494284"/>
                  </a:lnTo>
                  <a:close/>
                </a:path>
                <a:path w="2915920" h="569594">
                  <a:moveTo>
                    <a:pt x="2286" y="0"/>
                  </a:moveTo>
                  <a:lnTo>
                    <a:pt x="0" y="12446"/>
                  </a:lnTo>
                  <a:lnTo>
                    <a:pt x="2839886" y="538065"/>
                  </a:lnTo>
                  <a:lnTo>
                    <a:pt x="2842208" y="525499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28081" y="2186177"/>
              <a:ext cx="1198245" cy="640080"/>
            </a:xfrm>
            <a:custGeom>
              <a:avLst/>
              <a:gdLst/>
              <a:ahLst/>
              <a:cxnLst/>
              <a:rect l="l" t="t" r="r" b="b"/>
              <a:pathLst>
                <a:path w="1198245" h="640080">
                  <a:moveTo>
                    <a:pt x="1197864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1197864" y="640079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28081" y="2186177"/>
              <a:ext cx="1198245" cy="640080"/>
            </a:xfrm>
            <a:custGeom>
              <a:avLst/>
              <a:gdLst/>
              <a:ahLst/>
              <a:cxnLst/>
              <a:rect l="l" t="t" r="r" b="b"/>
              <a:pathLst>
                <a:path w="1198245" h="640080">
                  <a:moveTo>
                    <a:pt x="0" y="640079"/>
                  </a:moveTo>
                  <a:lnTo>
                    <a:pt x="1197864" y="640079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0079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28081" y="5505450"/>
              <a:ext cx="1198245" cy="702945"/>
            </a:xfrm>
            <a:custGeom>
              <a:avLst/>
              <a:gdLst/>
              <a:ahLst/>
              <a:cxnLst/>
              <a:rect l="l" t="t" r="r" b="b"/>
              <a:pathLst>
                <a:path w="1198245" h="702945">
                  <a:moveTo>
                    <a:pt x="1197864" y="0"/>
                  </a:moveTo>
                  <a:lnTo>
                    <a:pt x="0" y="0"/>
                  </a:lnTo>
                  <a:lnTo>
                    <a:pt x="0" y="702564"/>
                  </a:lnTo>
                  <a:lnTo>
                    <a:pt x="1197864" y="70256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28081" y="5505450"/>
              <a:ext cx="1198245" cy="702945"/>
            </a:xfrm>
            <a:custGeom>
              <a:avLst/>
              <a:gdLst/>
              <a:ahLst/>
              <a:cxnLst/>
              <a:rect l="l" t="t" r="r" b="b"/>
              <a:pathLst>
                <a:path w="1198245" h="702945">
                  <a:moveTo>
                    <a:pt x="0" y="702564"/>
                  </a:moveTo>
                  <a:lnTo>
                    <a:pt x="1197864" y="70256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02564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12924" y="3923537"/>
              <a:ext cx="2914015" cy="1932305"/>
            </a:xfrm>
            <a:custGeom>
              <a:avLst/>
              <a:gdLst/>
              <a:ahLst/>
              <a:cxnLst/>
              <a:rect l="l" t="t" r="r" b="b"/>
              <a:pathLst>
                <a:path w="2914015" h="1932304">
                  <a:moveTo>
                    <a:pt x="2846933" y="1895451"/>
                  </a:moveTo>
                  <a:lnTo>
                    <a:pt x="2829433" y="1921903"/>
                  </a:lnTo>
                  <a:lnTo>
                    <a:pt x="2914015" y="1932203"/>
                  </a:lnTo>
                  <a:lnTo>
                    <a:pt x="2896869" y="1902447"/>
                  </a:lnTo>
                  <a:lnTo>
                    <a:pt x="2857500" y="1902447"/>
                  </a:lnTo>
                  <a:lnTo>
                    <a:pt x="2846933" y="1895451"/>
                  </a:lnTo>
                  <a:close/>
                </a:path>
                <a:path w="2914015" h="1932304">
                  <a:moveTo>
                    <a:pt x="2853973" y="1884811"/>
                  </a:moveTo>
                  <a:lnTo>
                    <a:pt x="2846933" y="1895451"/>
                  </a:lnTo>
                  <a:lnTo>
                    <a:pt x="2857500" y="1902447"/>
                  </a:lnTo>
                  <a:lnTo>
                    <a:pt x="2864612" y="1891855"/>
                  </a:lnTo>
                  <a:lnTo>
                    <a:pt x="2853973" y="1884811"/>
                  </a:lnTo>
                  <a:close/>
                </a:path>
                <a:path w="2914015" h="1932304">
                  <a:moveTo>
                    <a:pt x="2871470" y="1858365"/>
                  </a:moveTo>
                  <a:lnTo>
                    <a:pt x="2853973" y="1884811"/>
                  </a:lnTo>
                  <a:lnTo>
                    <a:pt x="2864612" y="1891855"/>
                  </a:lnTo>
                  <a:lnTo>
                    <a:pt x="2857500" y="1902447"/>
                  </a:lnTo>
                  <a:lnTo>
                    <a:pt x="2896869" y="1902447"/>
                  </a:lnTo>
                  <a:lnTo>
                    <a:pt x="2871470" y="1858365"/>
                  </a:lnTo>
                  <a:close/>
                </a:path>
                <a:path w="2914015" h="1932304">
                  <a:moveTo>
                    <a:pt x="7112" y="0"/>
                  </a:moveTo>
                  <a:lnTo>
                    <a:pt x="0" y="10667"/>
                  </a:lnTo>
                  <a:lnTo>
                    <a:pt x="2846933" y="1895451"/>
                  </a:lnTo>
                  <a:lnTo>
                    <a:pt x="2853973" y="1884811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28081" y="4761737"/>
              <a:ext cx="1198245" cy="704215"/>
            </a:xfrm>
            <a:custGeom>
              <a:avLst/>
              <a:gdLst/>
              <a:ahLst/>
              <a:cxnLst/>
              <a:rect l="l" t="t" r="r" b="b"/>
              <a:pathLst>
                <a:path w="1198245" h="704214">
                  <a:moveTo>
                    <a:pt x="1197864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1197864" y="704088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28081" y="4761737"/>
              <a:ext cx="1198245" cy="704215"/>
            </a:xfrm>
            <a:custGeom>
              <a:avLst/>
              <a:gdLst/>
              <a:ahLst/>
              <a:cxnLst/>
              <a:rect l="l" t="t" r="r" b="b"/>
              <a:pathLst>
                <a:path w="1198245" h="704214">
                  <a:moveTo>
                    <a:pt x="0" y="704088"/>
                  </a:moveTo>
                  <a:lnTo>
                    <a:pt x="1197864" y="704088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04088"/>
                  </a:lnTo>
                  <a:close/>
                </a:path>
              </a:pathLst>
            </a:custGeom>
            <a:ln w="38099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16226" y="1583435"/>
              <a:ext cx="8158480" cy="4624070"/>
            </a:xfrm>
            <a:custGeom>
              <a:avLst/>
              <a:gdLst/>
              <a:ahLst/>
              <a:cxnLst/>
              <a:rect l="l" t="t" r="r" b="b"/>
              <a:pathLst>
                <a:path w="8158480" h="4624070">
                  <a:moveTo>
                    <a:pt x="2910713" y="3529584"/>
                  </a:moveTo>
                  <a:lnTo>
                    <a:pt x="2902483" y="3525901"/>
                  </a:lnTo>
                  <a:lnTo>
                    <a:pt x="2832989" y="3494786"/>
                  </a:lnTo>
                  <a:lnTo>
                    <a:pt x="2834309" y="3526434"/>
                  </a:lnTo>
                  <a:lnTo>
                    <a:pt x="0" y="3645916"/>
                  </a:lnTo>
                  <a:lnTo>
                    <a:pt x="508" y="3658616"/>
                  </a:lnTo>
                  <a:lnTo>
                    <a:pt x="2834830" y="3539147"/>
                  </a:lnTo>
                  <a:lnTo>
                    <a:pt x="2836164" y="3570859"/>
                  </a:lnTo>
                  <a:lnTo>
                    <a:pt x="2910713" y="3529584"/>
                  </a:lnTo>
                  <a:close/>
                </a:path>
                <a:path w="8158480" h="4624070">
                  <a:moveTo>
                    <a:pt x="8158226" y="0"/>
                  </a:moveTo>
                  <a:lnTo>
                    <a:pt x="6960362" y="0"/>
                  </a:lnTo>
                  <a:lnTo>
                    <a:pt x="6960362" y="4623816"/>
                  </a:lnTo>
                  <a:lnTo>
                    <a:pt x="8158226" y="4623816"/>
                  </a:lnTo>
                  <a:lnTo>
                    <a:pt x="81582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276587" y="158343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3" y="462381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55244" y="4920488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58536" y="6411874"/>
            <a:ext cx="160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554461" y="1833117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20176" y="593150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20176" y="1490598"/>
            <a:ext cx="671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0x7FFF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218176" y="1556003"/>
            <a:ext cx="5280660" cy="4662170"/>
            <a:chOff x="5218176" y="1556003"/>
            <a:chExt cx="5280660" cy="4662170"/>
          </a:xfrm>
        </p:grpSpPr>
        <p:sp>
          <p:nvSpPr>
            <p:cNvPr id="35" name="object 35"/>
            <p:cNvSpPr/>
            <p:nvPr/>
          </p:nvSpPr>
          <p:spPr>
            <a:xfrm>
              <a:off x="9277350" y="1582673"/>
              <a:ext cx="1198245" cy="1076325"/>
            </a:xfrm>
            <a:custGeom>
              <a:avLst/>
              <a:gdLst/>
              <a:ahLst/>
              <a:cxnLst/>
              <a:rect l="l" t="t" r="r" b="b"/>
              <a:pathLst>
                <a:path w="1198245" h="1076325">
                  <a:moveTo>
                    <a:pt x="1197863" y="0"/>
                  </a:moveTo>
                  <a:lnTo>
                    <a:pt x="0" y="0"/>
                  </a:lnTo>
                  <a:lnTo>
                    <a:pt x="0" y="1075943"/>
                  </a:lnTo>
                  <a:lnTo>
                    <a:pt x="1197863" y="1075943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277350" y="1582673"/>
              <a:ext cx="1198245" cy="1076325"/>
            </a:xfrm>
            <a:custGeom>
              <a:avLst/>
              <a:gdLst/>
              <a:ahLst/>
              <a:cxnLst/>
              <a:rect l="l" t="t" r="r" b="b"/>
              <a:pathLst>
                <a:path w="1198245" h="1076325">
                  <a:moveTo>
                    <a:pt x="0" y="1075943"/>
                  </a:moveTo>
                  <a:lnTo>
                    <a:pt x="1197863" y="1075943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07594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81922" y="3838193"/>
              <a:ext cx="1198245" cy="414655"/>
            </a:xfrm>
            <a:custGeom>
              <a:avLst/>
              <a:gdLst/>
              <a:ahLst/>
              <a:cxnLst/>
              <a:rect l="l" t="t" r="r" b="b"/>
              <a:pathLst>
                <a:path w="1198245" h="414654">
                  <a:moveTo>
                    <a:pt x="1197864" y="0"/>
                  </a:moveTo>
                  <a:lnTo>
                    <a:pt x="0" y="0"/>
                  </a:lnTo>
                  <a:lnTo>
                    <a:pt x="0" y="414527"/>
                  </a:lnTo>
                  <a:lnTo>
                    <a:pt x="1197864" y="414527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281922" y="3838193"/>
              <a:ext cx="1198245" cy="414655"/>
            </a:xfrm>
            <a:custGeom>
              <a:avLst/>
              <a:gdLst/>
              <a:ahLst/>
              <a:cxnLst/>
              <a:rect l="l" t="t" r="r" b="b"/>
              <a:pathLst>
                <a:path w="1198245" h="414654">
                  <a:moveTo>
                    <a:pt x="0" y="414527"/>
                  </a:moveTo>
                  <a:lnTo>
                    <a:pt x="1197864" y="414527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14527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81922" y="4912613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281922" y="4912613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34328" y="2114422"/>
              <a:ext cx="2846705" cy="2364740"/>
            </a:xfrm>
            <a:custGeom>
              <a:avLst/>
              <a:gdLst/>
              <a:ahLst/>
              <a:cxnLst/>
              <a:rect l="l" t="t" r="r" b="b"/>
              <a:pathLst>
                <a:path w="2846704" h="2364740">
                  <a:moveTo>
                    <a:pt x="2844800" y="10922"/>
                  </a:moveTo>
                  <a:lnTo>
                    <a:pt x="2838577" y="0"/>
                  </a:lnTo>
                  <a:lnTo>
                    <a:pt x="63157" y="1574609"/>
                  </a:lnTo>
                  <a:lnTo>
                    <a:pt x="47498" y="1546987"/>
                  </a:lnTo>
                  <a:lnTo>
                    <a:pt x="0" y="1617726"/>
                  </a:lnTo>
                  <a:lnTo>
                    <a:pt x="85090" y="1613281"/>
                  </a:lnTo>
                  <a:lnTo>
                    <a:pt x="72986" y="1591945"/>
                  </a:lnTo>
                  <a:lnTo>
                    <a:pt x="69405" y="1585645"/>
                  </a:lnTo>
                  <a:lnTo>
                    <a:pt x="2844800" y="10922"/>
                  </a:lnTo>
                  <a:close/>
                </a:path>
                <a:path w="2846704" h="2364740">
                  <a:moveTo>
                    <a:pt x="2846324" y="1936496"/>
                  </a:moveTo>
                  <a:lnTo>
                    <a:pt x="2844546" y="1923923"/>
                  </a:lnTo>
                  <a:lnTo>
                    <a:pt x="77520" y="2320531"/>
                  </a:lnTo>
                  <a:lnTo>
                    <a:pt x="73025" y="2289048"/>
                  </a:lnTo>
                  <a:lnTo>
                    <a:pt x="3048" y="2337562"/>
                  </a:lnTo>
                  <a:lnTo>
                    <a:pt x="83820" y="2364486"/>
                  </a:lnTo>
                  <a:lnTo>
                    <a:pt x="79578" y="2334895"/>
                  </a:lnTo>
                  <a:lnTo>
                    <a:pt x="79324" y="2333104"/>
                  </a:lnTo>
                  <a:lnTo>
                    <a:pt x="2846324" y="1936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37226" y="3321558"/>
              <a:ext cx="1198245" cy="822960"/>
            </a:xfrm>
            <a:custGeom>
              <a:avLst/>
              <a:gdLst/>
              <a:ahLst/>
              <a:cxnLst/>
              <a:rect l="l" t="t" r="r" b="b"/>
              <a:pathLst>
                <a:path w="1198245" h="822960">
                  <a:moveTo>
                    <a:pt x="1197864" y="0"/>
                  </a:moveTo>
                  <a:lnTo>
                    <a:pt x="0" y="0"/>
                  </a:lnTo>
                  <a:lnTo>
                    <a:pt x="0" y="822959"/>
                  </a:lnTo>
                  <a:lnTo>
                    <a:pt x="1197864" y="822959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37226" y="3321558"/>
              <a:ext cx="1198245" cy="822960"/>
            </a:xfrm>
            <a:custGeom>
              <a:avLst/>
              <a:gdLst/>
              <a:ahLst/>
              <a:cxnLst/>
              <a:rect l="l" t="t" r="r" b="b"/>
              <a:pathLst>
                <a:path w="1198245" h="822960">
                  <a:moveTo>
                    <a:pt x="0" y="822959"/>
                  </a:moveTo>
                  <a:lnTo>
                    <a:pt x="1197864" y="822959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822959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40274" y="1575053"/>
              <a:ext cx="1198245" cy="368935"/>
            </a:xfrm>
            <a:custGeom>
              <a:avLst/>
              <a:gdLst/>
              <a:ahLst/>
              <a:cxnLst/>
              <a:rect l="l" t="t" r="r" b="b"/>
              <a:pathLst>
                <a:path w="1198245" h="368935">
                  <a:moveTo>
                    <a:pt x="119786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197864" y="368808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40274" y="1575053"/>
              <a:ext cx="1198245" cy="368935"/>
            </a:xfrm>
            <a:custGeom>
              <a:avLst/>
              <a:gdLst/>
              <a:ahLst/>
              <a:cxnLst/>
              <a:rect l="l" t="t" r="r" b="b"/>
              <a:pathLst>
                <a:path w="1198245" h="368935">
                  <a:moveTo>
                    <a:pt x="0" y="368808"/>
                  </a:moveTo>
                  <a:lnTo>
                    <a:pt x="1197864" y="368808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40274" y="4267961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119786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1197864" y="370331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40274" y="4267961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0" y="370331"/>
                  </a:moveTo>
                  <a:lnTo>
                    <a:pt x="1197864" y="370331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37376" y="1758695"/>
              <a:ext cx="2847340" cy="3480435"/>
            </a:xfrm>
            <a:custGeom>
              <a:avLst/>
              <a:gdLst/>
              <a:ahLst/>
              <a:cxnLst/>
              <a:rect l="l" t="t" r="r" b="b"/>
              <a:pathLst>
                <a:path w="2847340" h="3480435">
                  <a:moveTo>
                    <a:pt x="53174" y="54977"/>
                  </a:moveTo>
                  <a:lnTo>
                    <a:pt x="43326" y="63021"/>
                  </a:lnTo>
                  <a:lnTo>
                    <a:pt x="2837433" y="3480180"/>
                  </a:lnTo>
                  <a:lnTo>
                    <a:pt x="2847340" y="3472179"/>
                  </a:lnTo>
                  <a:lnTo>
                    <a:pt x="53174" y="54977"/>
                  </a:lnTo>
                  <a:close/>
                </a:path>
                <a:path w="2847340" h="3480435">
                  <a:moveTo>
                    <a:pt x="0" y="0"/>
                  </a:moveTo>
                  <a:lnTo>
                    <a:pt x="18796" y="83057"/>
                  </a:lnTo>
                  <a:lnTo>
                    <a:pt x="43326" y="63021"/>
                  </a:lnTo>
                  <a:lnTo>
                    <a:pt x="35306" y="53212"/>
                  </a:lnTo>
                  <a:lnTo>
                    <a:pt x="45085" y="45084"/>
                  </a:lnTo>
                  <a:lnTo>
                    <a:pt x="65285" y="45084"/>
                  </a:lnTo>
                  <a:lnTo>
                    <a:pt x="77724" y="34925"/>
                  </a:lnTo>
                  <a:lnTo>
                    <a:pt x="0" y="0"/>
                  </a:lnTo>
                  <a:close/>
                </a:path>
                <a:path w="2847340" h="3480435">
                  <a:moveTo>
                    <a:pt x="45085" y="45084"/>
                  </a:moveTo>
                  <a:lnTo>
                    <a:pt x="35306" y="53212"/>
                  </a:lnTo>
                  <a:lnTo>
                    <a:pt x="43326" y="63021"/>
                  </a:lnTo>
                  <a:lnTo>
                    <a:pt x="53174" y="54977"/>
                  </a:lnTo>
                  <a:lnTo>
                    <a:pt x="45085" y="45084"/>
                  </a:lnTo>
                  <a:close/>
                </a:path>
                <a:path w="2847340" h="3480435">
                  <a:moveTo>
                    <a:pt x="65285" y="45084"/>
                  </a:moveTo>
                  <a:lnTo>
                    <a:pt x="45085" y="45084"/>
                  </a:lnTo>
                  <a:lnTo>
                    <a:pt x="53174" y="54977"/>
                  </a:lnTo>
                  <a:lnTo>
                    <a:pt x="65285" y="4508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80682" y="1575053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80682" y="1575053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89570" y="1575053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989570" y="1575053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9381490" y="6411874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563225" y="3631438"/>
            <a:ext cx="89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563225" y="4896104"/>
            <a:ext cx="895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 </a:t>
            </a:r>
            <a:r>
              <a:rPr sz="1800" spc="-20" dirty="0">
                <a:latin typeface="Calibri"/>
                <a:cs typeface="Calibri"/>
              </a:rPr>
              <a:t>heap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91205" y="1582674"/>
            <a:ext cx="405765" cy="4625340"/>
          </a:xfrm>
          <a:prstGeom prst="rect">
            <a:avLst/>
          </a:prstGeom>
          <a:solidFill>
            <a:srgbClr val="F8CAAC"/>
          </a:solidFill>
          <a:ln w="38100">
            <a:solidFill>
              <a:srgbClr val="000000"/>
            </a:solidFill>
          </a:ln>
        </p:spPr>
        <p:txBody>
          <a:bodyPr vert="vert270" wrap="square" lIns="0" tIns="47625" rIns="0" bIns="0" rtlCol="0">
            <a:spAutoFit/>
          </a:bodyPr>
          <a:lstStyle/>
          <a:p>
            <a:pPr marL="364490" algn="ctr">
              <a:lnSpc>
                <a:spcPct val="100000"/>
              </a:lnSpc>
              <a:spcBef>
                <a:spcPts val="375"/>
              </a:spcBef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71138" y="1582674"/>
            <a:ext cx="403860" cy="4625340"/>
          </a:xfrm>
          <a:prstGeom prst="rect">
            <a:avLst/>
          </a:prstGeom>
          <a:solidFill>
            <a:srgbClr val="C5DFB4"/>
          </a:solidFill>
          <a:ln w="38100">
            <a:solidFill>
              <a:srgbClr val="000000"/>
            </a:solidFill>
          </a:ln>
        </p:spPr>
        <p:txBody>
          <a:bodyPr vert="vert270" wrap="square" lIns="0" tIns="17780" rIns="0" bIns="0" rtlCol="0">
            <a:spAutoFit/>
          </a:bodyPr>
          <a:lstStyle/>
          <a:p>
            <a:pPr marR="497840" algn="ctr">
              <a:lnSpc>
                <a:spcPct val="100000"/>
              </a:lnSpc>
              <a:spcBef>
                <a:spcPts val="140"/>
              </a:spcBef>
            </a:pPr>
            <a:r>
              <a:rPr sz="1800" spc="-1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Today</a:t>
            </a:r>
            <a:r>
              <a:rPr spc="-55" dirty="0"/>
              <a:t> </a:t>
            </a:r>
            <a:r>
              <a:rPr dirty="0"/>
              <a:t>(&amp;</a:t>
            </a:r>
            <a:r>
              <a:rPr spc="-45" dirty="0"/>
              <a:t> </a:t>
            </a:r>
            <a:r>
              <a:rPr dirty="0"/>
              <a:t>Next</a:t>
            </a:r>
            <a:r>
              <a:rPr spc="-40" dirty="0"/>
              <a:t> </a:t>
            </a:r>
            <a:r>
              <a:rPr dirty="0"/>
              <a:t>Time):</a:t>
            </a:r>
            <a:r>
              <a:rPr spc="-65" dirty="0"/>
              <a:t> </a:t>
            </a:r>
            <a:r>
              <a:rPr dirty="0"/>
              <a:t>Virtual</a:t>
            </a:r>
            <a:r>
              <a:rPr spc="-40" dirty="0"/>
              <a:t> </a:t>
            </a:r>
            <a:r>
              <a:rPr spc="-10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794875" cy="22434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Basic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dimensions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paging,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protections, </a:t>
            </a:r>
            <a:r>
              <a:rPr sz="2800" dirty="0">
                <a:latin typeface="Calibri"/>
                <a:cs typeface="Calibri"/>
              </a:rPr>
              <a:t>process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isolation,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address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mapping</a:t>
            </a:r>
            <a:endParaRPr sz="2800">
              <a:latin typeface="Calibri"/>
              <a:cs typeface="Calibri"/>
            </a:endParaRPr>
          </a:p>
          <a:p>
            <a:pPr marL="241300" marR="19875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Working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operation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example, </a:t>
            </a:r>
            <a:r>
              <a:rPr sz="2800" dirty="0">
                <a:latin typeface="Calibri"/>
                <a:cs typeface="Calibri"/>
              </a:rPr>
              <a:t>including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page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fault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handling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page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table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walking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Start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looking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hardware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support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(TLB)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982789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Virtual</a:t>
            </a:r>
            <a:r>
              <a:rPr spc="-4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dirty="0"/>
              <a:t>Software</a:t>
            </a:r>
            <a:r>
              <a:rPr spc="-65" dirty="0"/>
              <a:t> </a:t>
            </a:r>
            <a:r>
              <a:rPr dirty="0"/>
              <a:t>Dynamic</a:t>
            </a:r>
            <a:r>
              <a:rPr spc="-40" dirty="0"/>
              <a:t> </a:t>
            </a:r>
            <a:r>
              <a:rPr spc="-10" dirty="0"/>
              <a:t>Address </a:t>
            </a:r>
            <a:r>
              <a:rPr spc="-25" dirty="0"/>
              <a:t>Translation</a:t>
            </a:r>
            <a:r>
              <a:rPr spc="-120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dirty="0"/>
              <a:t>Permission</a:t>
            </a:r>
            <a:r>
              <a:rPr spc="-105" dirty="0"/>
              <a:t> </a:t>
            </a:r>
            <a:r>
              <a:rPr spc="-10" dirty="0"/>
              <a:t>Checking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4409" y="1650873"/>
            <a:ext cx="6604634" cy="4681220"/>
            <a:chOff x="224409" y="1650873"/>
            <a:chExt cx="6604634" cy="4681220"/>
          </a:xfrm>
        </p:grpSpPr>
        <p:sp>
          <p:nvSpPr>
            <p:cNvPr id="4" name="object 4"/>
            <p:cNvSpPr/>
            <p:nvPr/>
          </p:nvSpPr>
          <p:spPr>
            <a:xfrm>
              <a:off x="252984" y="2041397"/>
              <a:ext cx="1198245" cy="3560445"/>
            </a:xfrm>
            <a:custGeom>
              <a:avLst/>
              <a:gdLst/>
              <a:ahLst/>
              <a:cxnLst/>
              <a:rect l="l" t="t" r="r" b="b"/>
              <a:pathLst>
                <a:path w="1198245" h="3560445">
                  <a:moveTo>
                    <a:pt x="1197864" y="3520440"/>
                  </a:moveTo>
                  <a:lnTo>
                    <a:pt x="0" y="3520440"/>
                  </a:lnTo>
                  <a:lnTo>
                    <a:pt x="0" y="3560064"/>
                  </a:lnTo>
                  <a:lnTo>
                    <a:pt x="1197864" y="3560064"/>
                  </a:lnTo>
                  <a:lnTo>
                    <a:pt x="1197864" y="3520440"/>
                  </a:lnTo>
                  <a:close/>
                </a:path>
                <a:path w="1198245" h="3560445">
                  <a:moveTo>
                    <a:pt x="1197864" y="2692908"/>
                  </a:moveTo>
                  <a:lnTo>
                    <a:pt x="0" y="2692908"/>
                  </a:lnTo>
                  <a:lnTo>
                    <a:pt x="0" y="2816352"/>
                  </a:lnTo>
                  <a:lnTo>
                    <a:pt x="1197864" y="2816352"/>
                  </a:lnTo>
                  <a:lnTo>
                    <a:pt x="1197864" y="2692908"/>
                  </a:lnTo>
                  <a:close/>
                </a:path>
                <a:path w="1198245" h="3560445">
                  <a:moveTo>
                    <a:pt x="1197864" y="2199132"/>
                  </a:moveTo>
                  <a:lnTo>
                    <a:pt x="0" y="2199132"/>
                  </a:lnTo>
                  <a:lnTo>
                    <a:pt x="0" y="2322576"/>
                  </a:lnTo>
                  <a:lnTo>
                    <a:pt x="1197864" y="2322576"/>
                  </a:lnTo>
                  <a:lnTo>
                    <a:pt x="1197864" y="2199132"/>
                  </a:lnTo>
                  <a:close/>
                </a:path>
                <a:path w="1198245" h="3560445">
                  <a:moveTo>
                    <a:pt x="1197864" y="882396"/>
                  </a:moveTo>
                  <a:lnTo>
                    <a:pt x="0" y="882396"/>
                  </a:lnTo>
                  <a:lnTo>
                    <a:pt x="0" y="1377696"/>
                  </a:lnTo>
                  <a:lnTo>
                    <a:pt x="1197864" y="1377696"/>
                  </a:lnTo>
                  <a:lnTo>
                    <a:pt x="1197864" y="882396"/>
                  </a:lnTo>
                  <a:close/>
                </a:path>
                <a:path w="1198245" h="3560445">
                  <a:moveTo>
                    <a:pt x="1197864" y="0"/>
                  </a:moveTo>
                  <a:lnTo>
                    <a:pt x="0" y="0"/>
                  </a:lnTo>
                  <a:lnTo>
                    <a:pt x="0" y="240804"/>
                  </a:lnTo>
                  <a:lnTo>
                    <a:pt x="1197864" y="24080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984" y="1679448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174" y="2282190"/>
              <a:ext cx="1198245" cy="641985"/>
            </a:xfrm>
            <a:custGeom>
              <a:avLst/>
              <a:gdLst/>
              <a:ahLst/>
              <a:cxnLst/>
              <a:rect l="l" t="t" r="r" b="b"/>
              <a:pathLst>
                <a:path w="1198245" h="641985">
                  <a:moveTo>
                    <a:pt x="1197864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1197864" y="64160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174" y="2282190"/>
              <a:ext cx="1198245" cy="641985"/>
            </a:xfrm>
            <a:custGeom>
              <a:avLst/>
              <a:gdLst/>
              <a:ahLst/>
              <a:cxnLst/>
              <a:rect l="l" t="t" r="r" b="b"/>
              <a:pathLst>
                <a:path w="1198245" h="641985">
                  <a:moveTo>
                    <a:pt x="0" y="641603"/>
                  </a:moveTo>
                  <a:lnTo>
                    <a:pt x="1197864" y="64160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174" y="5601462"/>
              <a:ext cx="1198245" cy="702945"/>
            </a:xfrm>
            <a:custGeom>
              <a:avLst/>
              <a:gdLst/>
              <a:ahLst/>
              <a:cxnLst/>
              <a:rect l="l" t="t" r="r" b="b"/>
              <a:pathLst>
                <a:path w="1198245" h="702945">
                  <a:moveTo>
                    <a:pt x="1197864" y="0"/>
                  </a:moveTo>
                  <a:lnTo>
                    <a:pt x="0" y="0"/>
                  </a:lnTo>
                  <a:lnTo>
                    <a:pt x="0" y="702564"/>
                  </a:lnTo>
                  <a:lnTo>
                    <a:pt x="1197864" y="70256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174" y="5601462"/>
              <a:ext cx="1198245" cy="702945"/>
            </a:xfrm>
            <a:custGeom>
              <a:avLst/>
              <a:gdLst/>
              <a:ahLst/>
              <a:cxnLst/>
              <a:rect l="l" t="t" r="r" b="b"/>
              <a:pathLst>
                <a:path w="1198245" h="702945">
                  <a:moveTo>
                    <a:pt x="0" y="702564"/>
                  </a:moveTo>
                  <a:lnTo>
                    <a:pt x="1197864" y="70256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02564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174" y="4857750"/>
              <a:ext cx="1198245" cy="704215"/>
            </a:xfrm>
            <a:custGeom>
              <a:avLst/>
              <a:gdLst/>
              <a:ahLst/>
              <a:cxnLst/>
              <a:rect l="l" t="t" r="r" b="b"/>
              <a:pathLst>
                <a:path w="1198245" h="704214">
                  <a:moveTo>
                    <a:pt x="1197864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1197864" y="704088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9174" y="4857750"/>
              <a:ext cx="1198245" cy="704215"/>
            </a:xfrm>
            <a:custGeom>
              <a:avLst/>
              <a:gdLst/>
              <a:ahLst/>
              <a:cxnLst/>
              <a:rect l="l" t="t" r="r" b="b"/>
              <a:pathLst>
                <a:path w="1198245" h="704214">
                  <a:moveTo>
                    <a:pt x="0" y="704088"/>
                  </a:moveTo>
                  <a:lnTo>
                    <a:pt x="1197864" y="704088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04088"/>
                  </a:lnTo>
                  <a:close/>
                </a:path>
              </a:pathLst>
            </a:custGeom>
            <a:ln w="38099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96155" y="1679448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96155" y="1679448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6918" y="1680210"/>
              <a:ext cx="1199515" cy="1074420"/>
            </a:xfrm>
            <a:custGeom>
              <a:avLst/>
              <a:gdLst/>
              <a:ahLst/>
              <a:cxnLst/>
              <a:rect l="l" t="t" r="r" b="b"/>
              <a:pathLst>
                <a:path w="1199514" h="1074420">
                  <a:moveTo>
                    <a:pt x="1199388" y="0"/>
                  </a:moveTo>
                  <a:lnTo>
                    <a:pt x="0" y="0"/>
                  </a:lnTo>
                  <a:lnTo>
                    <a:pt x="0" y="1074420"/>
                  </a:lnTo>
                  <a:lnTo>
                    <a:pt x="1199388" y="107442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96918" y="1680210"/>
              <a:ext cx="1199515" cy="1074420"/>
            </a:xfrm>
            <a:custGeom>
              <a:avLst/>
              <a:gdLst/>
              <a:ahLst/>
              <a:cxnLst/>
              <a:rect l="l" t="t" r="r" b="b"/>
              <a:pathLst>
                <a:path w="1199514" h="1074420">
                  <a:moveTo>
                    <a:pt x="0" y="1074420"/>
                  </a:moveTo>
                  <a:lnTo>
                    <a:pt x="1199388" y="107442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744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1489" y="3934205"/>
              <a:ext cx="1199515" cy="414655"/>
            </a:xfrm>
            <a:custGeom>
              <a:avLst/>
              <a:gdLst/>
              <a:ahLst/>
              <a:cxnLst/>
              <a:rect l="l" t="t" r="r" b="b"/>
              <a:pathLst>
                <a:path w="1199514" h="414654">
                  <a:moveTo>
                    <a:pt x="1199388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1199388" y="414528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01489" y="3934205"/>
              <a:ext cx="1199515" cy="414655"/>
            </a:xfrm>
            <a:custGeom>
              <a:avLst/>
              <a:gdLst/>
              <a:ahLst/>
              <a:cxnLst/>
              <a:rect l="l" t="t" r="r" b="b"/>
              <a:pathLst>
                <a:path w="1199514" h="414654">
                  <a:moveTo>
                    <a:pt x="0" y="414528"/>
                  </a:moveTo>
                  <a:lnTo>
                    <a:pt x="1199388" y="414528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145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1489" y="5008626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01489" y="5008626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55420" y="2210434"/>
              <a:ext cx="2846705" cy="2364740"/>
            </a:xfrm>
            <a:custGeom>
              <a:avLst/>
              <a:gdLst/>
              <a:ahLst/>
              <a:cxnLst/>
              <a:rect l="l" t="t" r="r" b="b"/>
              <a:pathLst>
                <a:path w="2846704" h="2364740">
                  <a:moveTo>
                    <a:pt x="2844800" y="10922"/>
                  </a:moveTo>
                  <a:lnTo>
                    <a:pt x="2838577" y="0"/>
                  </a:lnTo>
                  <a:lnTo>
                    <a:pt x="63157" y="1574609"/>
                  </a:lnTo>
                  <a:lnTo>
                    <a:pt x="47498" y="1546987"/>
                  </a:lnTo>
                  <a:lnTo>
                    <a:pt x="0" y="1617726"/>
                  </a:lnTo>
                  <a:lnTo>
                    <a:pt x="85090" y="1613281"/>
                  </a:lnTo>
                  <a:lnTo>
                    <a:pt x="72986" y="1591945"/>
                  </a:lnTo>
                  <a:lnTo>
                    <a:pt x="69443" y="1585696"/>
                  </a:lnTo>
                  <a:lnTo>
                    <a:pt x="2844800" y="10922"/>
                  </a:lnTo>
                  <a:close/>
                </a:path>
                <a:path w="2846704" h="2364740">
                  <a:moveTo>
                    <a:pt x="2846324" y="1936496"/>
                  </a:moveTo>
                  <a:lnTo>
                    <a:pt x="2844546" y="1923923"/>
                  </a:lnTo>
                  <a:lnTo>
                    <a:pt x="77520" y="2320531"/>
                  </a:lnTo>
                  <a:lnTo>
                    <a:pt x="73025" y="2289048"/>
                  </a:lnTo>
                  <a:lnTo>
                    <a:pt x="3048" y="2337562"/>
                  </a:lnTo>
                  <a:lnTo>
                    <a:pt x="83820" y="2364486"/>
                  </a:lnTo>
                  <a:lnTo>
                    <a:pt x="79578" y="2334895"/>
                  </a:lnTo>
                  <a:lnTo>
                    <a:pt x="79324" y="2333104"/>
                  </a:lnTo>
                  <a:lnTo>
                    <a:pt x="2846324" y="1936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6794" y="3419094"/>
              <a:ext cx="1199515" cy="821690"/>
            </a:xfrm>
            <a:custGeom>
              <a:avLst/>
              <a:gdLst/>
              <a:ahLst/>
              <a:cxnLst/>
              <a:rect l="l" t="t" r="r" b="b"/>
              <a:pathLst>
                <a:path w="1199515" h="821689">
                  <a:moveTo>
                    <a:pt x="1199388" y="0"/>
                  </a:moveTo>
                  <a:lnTo>
                    <a:pt x="0" y="0"/>
                  </a:lnTo>
                  <a:lnTo>
                    <a:pt x="0" y="821435"/>
                  </a:lnTo>
                  <a:lnTo>
                    <a:pt x="1199388" y="82143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6794" y="3419094"/>
              <a:ext cx="1199515" cy="821690"/>
            </a:xfrm>
            <a:custGeom>
              <a:avLst/>
              <a:gdLst/>
              <a:ahLst/>
              <a:cxnLst/>
              <a:rect l="l" t="t" r="r" b="b"/>
              <a:pathLst>
                <a:path w="1199515" h="821689">
                  <a:moveTo>
                    <a:pt x="0" y="821435"/>
                  </a:moveTo>
                  <a:lnTo>
                    <a:pt x="1199388" y="82143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821435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1366" y="1671066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1197864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197864" y="370332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1366" y="1671066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0" y="370332"/>
                  </a:moveTo>
                  <a:lnTo>
                    <a:pt x="1197864" y="370332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366" y="4363974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119786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1197864" y="370331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1366" y="4363974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0" y="370331"/>
                  </a:moveTo>
                  <a:lnTo>
                    <a:pt x="1197864" y="370331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58467" y="1854708"/>
              <a:ext cx="2847340" cy="3480435"/>
            </a:xfrm>
            <a:custGeom>
              <a:avLst/>
              <a:gdLst/>
              <a:ahLst/>
              <a:cxnLst/>
              <a:rect l="l" t="t" r="r" b="b"/>
              <a:pathLst>
                <a:path w="2847340" h="3480435">
                  <a:moveTo>
                    <a:pt x="53174" y="54977"/>
                  </a:moveTo>
                  <a:lnTo>
                    <a:pt x="43326" y="63021"/>
                  </a:lnTo>
                  <a:lnTo>
                    <a:pt x="2837434" y="3480180"/>
                  </a:lnTo>
                  <a:lnTo>
                    <a:pt x="2847340" y="3472179"/>
                  </a:lnTo>
                  <a:lnTo>
                    <a:pt x="53174" y="54977"/>
                  </a:lnTo>
                  <a:close/>
                </a:path>
                <a:path w="2847340" h="3480435">
                  <a:moveTo>
                    <a:pt x="0" y="0"/>
                  </a:moveTo>
                  <a:lnTo>
                    <a:pt x="18795" y="83057"/>
                  </a:lnTo>
                  <a:lnTo>
                    <a:pt x="43326" y="63021"/>
                  </a:lnTo>
                  <a:lnTo>
                    <a:pt x="35306" y="53212"/>
                  </a:lnTo>
                  <a:lnTo>
                    <a:pt x="45084" y="45084"/>
                  </a:lnTo>
                  <a:lnTo>
                    <a:pt x="65285" y="45084"/>
                  </a:lnTo>
                  <a:lnTo>
                    <a:pt x="77723" y="34925"/>
                  </a:lnTo>
                  <a:lnTo>
                    <a:pt x="0" y="0"/>
                  </a:lnTo>
                  <a:close/>
                </a:path>
                <a:path w="2847340" h="3480435">
                  <a:moveTo>
                    <a:pt x="45084" y="45084"/>
                  </a:moveTo>
                  <a:lnTo>
                    <a:pt x="35306" y="53212"/>
                  </a:lnTo>
                  <a:lnTo>
                    <a:pt x="43326" y="63021"/>
                  </a:lnTo>
                  <a:lnTo>
                    <a:pt x="53174" y="54977"/>
                  </a:lnTo>
                  <a:lnTo>
                    <a:pt x="45084" y="45084"/>
                  </a:lnTo>
                  <a:close/>
                </a:path>
                <a:path w="2847340" h="3480435">
                  <a:moveTo>
                    <a:pt x="65285" y="45084"/>
                  </a:moveTo>
                  <a:lnTo>
                    <a:pt x="45084" y="45084"/>
                  </a:lnTo>
                  <a:lnTo>
                    <a:pt x="53174" y="54977"/>
                  </a:lnTo>
                  <a:lnTo>
                    <a:pt x="65285" y="4508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01773" y="1671066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39"/>
                  </a:lnTo>
                  <a:lnTo>
                    <a:pt x="405384" y="4625339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01773" y="1671066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39"/>
                  </a:moveTo>
                  <a:lnTo>
                    <a:pt x="405384" y="4625339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10661" y="1671066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60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39"/>
                  </a:lnTo>
                  <a:lnTo>
                    <a:pt x="403860" y="4625339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10661" y="1671066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60" h="4625340">
                  <a:moveTo>
                    <a:pt x="0" y="4625339"/>
                  </a:moveTo>
                  <a:lnTo>
                    <a:pt x="403860" y="4625339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1518" y="4601616"/>
              <a:ext cx="1287017" cy="170180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8739" y="6508191"/>
            <a:ext cx="160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79490" y="1678813"/>
            <a:ext cx="1184910" cy="1549400"/>
          </a:xfrm>
          <a:custGeom>
            <a:avLst/>
            <a:gdLst/>
            <a:ahLst/>
            <a:cxnLst/>
            <a:rect l="l" t="t" r="r" b="b"/>
            <a:pathLst>
              <a:path w="1184909" h="1549400">
                <a:moveTo>
                  <a:pt x="1142618" y="1447800"/>
                </a:moveTo>
                <a:lnTo>
                  <a:pt x="1138682" y="1447800"/>
                </a:lnTo>
                <a:lnTo>
                  <a:pt x="1136268" y="1460500"/>
                </a:lnTo>
                <a:lnTo>
                  <a:pt x="1027176" y="1536700"/>
                </a:lnTo>
                <a:lnTo>
                  <a:pt x="1029842" y="1536700"/>
                </a:lnTo>
                <a:lnTo>
                  <a:pt x="1030986" y="1549400"/>
                </a:lnTo>
                <a:lnTo>
                  <a:pt x="1038225" y="1549400"/>
                </a:lnTo>
                <a:lnTo>
                  <a:pt x="1087374" y="1511300"/>
                </a:lnTo>
                <a:lnTo>
                  <a:pt x="1107566" y="1511300"/>
                </a:lnTo>
                <a:lnTo>
                  <a:pt x="1100328" y="1498600"/>
                </a:lnTo>
                <a:lnTo>
                  <a:pt x="1140460" y="1473200"/>
                </a:lnTo>
                <a:lnTo>
                  <a:pt x="1156208" y="1473200"/>
                </a:lnTo>
                <a:lnTo>
                  <a:pt x="1146810" y="1460500"/>
                </a:lnTo>
                <a:lnTo>
                  <a:pt x="1144397" y="1460500"/>
                </a:lnTo>
                <a:lnTo>
                  <a:pt x="1142618" y="1447800"/>
                </a:lnTo>
                <a:close/>
              </a:path>
              <a:path w="1184909" h="1549400">
                <a:moveTo>
                  <a:pt x="1107566" y="1511300"/>
                </a:moveTo>
                <a:lnTo>
                  <a:pt x="1087374" y="1511300"/>
                </a:lnTo>
                <a:lnTo>
                  <a:pt x="1116330" y="1549400"/>
                </a:lnTo>
                <a:lnTo>
                  <a:pt x="1129284" y="1549400"/>
                </a:lnTo>
                <a:lnTo>
                  <a:pt x="1107566" y="1511300"/>
                </a:lnTo>
                <a:close/>
              </a:path>
              <a:path w="1184909" h="1549400">
                <a:moveTo>
                  <a:pt x="1156208" y="1473200"/>
                </a:moveTo>
                <a:lnTo>
                  <a:pt x="1140460" y="1473200"/>
                </a:lnTo>
                <a:lnTo>
                  <a:pt x="1171066" y="1524000"/>
                </a:lnTo>
                <a:lnTo>
                  <a:pt x="1179830" y="1524000"/>
                </a:lnTo>
                <a:lnTo>
                  <a:pt x="1181989" y="1511300"/>
                </a:lnTo>
                <a:lnTo>
                  <a:pt x="1184402" y="1511300"/>
                </a:lnTo>
                <a:lnTo>
                  <a:pt x="1156208" y="1473200"/>
                </a:lnTo>
                <a:close/>
              </a:path>
              <a:path w="1184909" h="1549400">
                <a:moveTo>
                  <a:pt x="1050120" y="1435100"/>
                </a:moveTo>
                <a:lnTo>
                  <a:pt x="1027430" y="1435100"/>
                </a:lnTo>
                <a:lnTo>
                  <a:pt x="1056386" y="1473200"/>
                </a:lnTo>
                <a:lnTo>
                  <a:pt x="1066418" y="1473200"/>
                </a:lnTo>
                <a:lnTo>
                  <a:pt x="1067435" y="1460500"/>
                </a:lnTo>
                <a:lnTo>
                  <a:pt x="1069339" y="1460500"/>
                </a:lnTo>
                <a:lnTo>
                  <a:pt x="1050120" y="1435100"/>
                </a:lnTo>
                <a:close/>
              </a:path>
              <a:path w="1184909" h="1549400">
                <a:moveTo>
                  <a:pt x="1086865" y="1371600"/>
                </a:moveTo>
                <a:lnTo>
                  <a:pt x="1076325" y="1371600"/>
                </a:lnTo>
                <a:lnTo>
                  <a:pt x="967232" y="1447800"/>
                </a:lnTo>
                <a:lnTo>
                  <a:pt x="966851" y="1447800"/>
                </a:lnTo>
                <a:lnTo>
                  <a:pt x="967486" y="1460500"/>
                </a:lnTo>
                <a:lnTo>
                  <a:pt x="978408" y="1460500"/>
                </a:lnTo>
                <a:lnTo>
                  <a:pt x="1027430" y="1435100"/>
                </a:lnTo>
                <a:lnTo>
                  <a:pt x="1050120" y="1435100"/>
                </a:lnTo>
                <a:lnTo>
                  <a:pt x="1040511" y="1422400"/>
                </a:lnTo>
                <a:lnTo>
                  <a:pt x="1080515" y="1397000"/>
                </a:lnTo>
                <a:lnTo>
                  <a:pt x="1105662" y="1397000"/>
                </a:lnTo>
                <a:lnTo>
                  <a:pt x="1086865" y="1371600"/>
                </a:lnTo>
                <a:close/>
              </a:path>
              <a:path w="1184909" h="1549400">
                <a:moveTo>
                  <a:pt x="1105662" y="1397000"/>
                </a:moveTo>
                <a:lnTo>
                  <a:pt x="1080515" y="1397000"/>
                </a:lnTo>
                <a:lnTo>
                  <a:pt x="1111123" y="1435100"/>
                </a:lnTo>
                <a:lnTo>
                  <a:pt x="1124204" y="1435100"/>
                </a:lnTo>
                <a:lnTo>
                  <a:pt x="1124458" y="1422400"/>
                </a:lnTo>
                <a:lnTo>
                  <a:pt x="1105662" y="1397000"/>
                </a:lnTo>
                <a:close/>
              </a:path>
              <a:path w="1184909" h="1549400">
                <a:moveTo>
                  <a:pt x="1026033" y="1282700"/>
                </a:moveTo>
                <a:lnTo>
                  <a:pt x="1015618" y="1282700"/>
                </a:lnTo>
                <a:lnTo>
                  <a:pt x="906399" y="1358900"/>
                </a:lnTo>
                <a:lnTo>
                  <a:pt x="905256" y="1358900"/>
                </a:lnTo>
                <a:lnTo>
                  <a:pt x="905763" y="1371600"/>
                </a:lnTo>
                <a:lnTo>
                  <a:pt x="912876" y="1371600"/>
                </a:lnTo>
                <a:lnTo>
                  <a:pt x="914908" y="1384300"/>
                </a:lnTo>
                <a:lnTo>
                  <a:pt x="917575" y="1384300"/>
                </a:lnTo>
                <a:lnTo>
                  <a:pt x="966597" y="1346200"/>
                </a:lnTo>
                <a:lnTo>
                  <a:pt x="989330" y="1346200"/>
                </a:lnTo>
                <a:lnTo>
                  <a:pt x="979678" y="1333500"/>
                </a:lnTo>
                <a:lnTo>
                  <a:pt x="1019810" y="1308100"/>
                </a:lnTo>
                <a:lnTo>
                  <a:pt x="1044829" y="1308100"/>
                </a:lnTo>
                <a:lnTo>
                  <a:pt x="1026033" y="1282700"/>
                </a:lnTo>
                <a:close/>
              </a:path>
              <a:path w="1184909" h="1549400">
                <a:moveTo>
                  <a:pt x="989330" y="1346200"/>
                </a:moveTo>
                <a:lnTo>
                  <a:pt x="966597" y="1346200"/>
                </a:lnTo>
                <a:lnTo>
                  <a:pt x="995553" y="1384300"/>
                </a:lnTo>
                <a:lnTo>
                  <a:pt x="1008888" y="1384300"/>
                </a:lnTo>
                <a:lnTo>
                  <a:pt x="1009141" y="1371600"/>
                </a:lnTo>
                <a:lnTo>
                  <a:pt x="1008634" y="1371600"/>
                </a:lnTo>
                <a:lnTo>
                  <a:pt x="989330" y="1346200"/>
                </a:lnTo>
                <a:close/>
              </a:path>
              <a:path w="1184909" h="1549400">
                <a:moveTo>
                  <a:pt x="1044829" y="1308100"/>
                </a:moveTo>
                <a:lnTo>
                  <a:pt x="1019810" y="1308100"/>
                </a:lnTo>
                <a:lnTo>
                  <a:pt x="1050289" y="1346200"/>
                </a:lnTo>
                <a:lnTo>
                  <a:pt x="1063879" y="1346200"/>
                </a:lnTo>
                <a:lnTo>
                  <a:pt x="1063625" y="1333500"/>
                </a:lnTo>
                <a:lnTo>
                  <a:pt x="1044829" y="1308100"/>
                </a:lnTo>
                <a:close/>
              </a:path>
              <a:path w="1184909" h="1549400">
                <a:moveTo>
                  <a:pt x="963803" y="1193800"/>
                </a:moveTo>
                <a:lnTo>
                  <a:pt x="957961" y="1193800"/>
                </a:lnTo>
                <a:lnTo>
                  <a:pt x="955675" y="1206500"/>
                </a:lnTo>
                <a:lnTo>
                  <a:pt x="846582" y="1282700"/>
                </a:lnTo>
                <a:lnTo>
                  <a:pt x="849122" y="1282700"/>
                </a:lnTo>
                <a:lnTo>
                  <a:pt x="850264" y="1295400"/>
                </a:lnTo>
                <a:lnTo>
                  <a:pt x="857631" y="1295400"/>
                </a:lnTo>
                <a:lnTo>
                  <a:pt x="906780" y="1257300"/>
                </a:lnTo>
                <a:lnTo>
                  <a:pt x="926972" y="1257300"/>
                </a:lnTo>
                <a:lnTo>
                  <a:pt x="919734" y="1244600"/>
                </a:lnTo>
                <a:lnTo>
                  <a:pt x="959865" y="1219200"/>
                </a:lnTo>
                <a:lnTo>
                  <a:pt x="975582" y="1219200"/>
                </a:lnTo>
                <a:lnTo>
                  <a:pt x="966215" y="1206500"/>
                </a:lnTo>
                <a:lnTo>
                  <a:pt x="965200" y="1206500"/>
                </a:lnTo>
                <a:lnTo>
                  <a:pt x="963803" y="1193800"/>
                </a:lnTo>
                <a:close/>
              </a:path>
              <a:path w="1184909" h="1549400">
                <a:moveTo>
                  <a:pt x="926972" y="1257300"/>
                </a:moveTo>
                <a:lnTo>
                  <a:pt x="906780" y="1257300"/>
                </a:lnTo>
                <a:lnTo>
                  <a:pt x="935609" y="1295400"/>
                </a:lnTo>
                <a:lnTo>
                  <a:pt x="948689" y="1295400"/>
                </a:lnTo>
                <a:lnTo>
                  <a:pt x="926972" y="1257300"/>
                </a:lnTo>
                <a:close/>
              </a:path>
              <a:path w="1184909" h="1549400">
                <a:moveTo>
                  <a:pt x="975582" y="1219200"/>
                </a:moveTo>
                <a:lnTo>
                  <a:pt x="959865" y="1219200"/>
                </a:lnTo>
                <a:lnTo>
                  <a:pt x="990473" y="1270000"/>
                </a:lnTo>
                <a:lnTo>
                  <a:pt x="996950" y="1270000"/>
                </a:lnTo>
                <a:lnTo>
                  <a:pt x="999236" y="1257300"/>
                </a:lnTo>
                <a:lnTo>
                  <a:pt x="1003681" y="1257300"/>
                </a:lnTo>
                <a:lnTo>
                  <a:pt x="975582" y="1219200"/>
                </a:lnTo>
                <a:close/>
              </a:path>
              <a:path w="1184909" h="1549400">
                <a:moveTo>
                  <a:pt x="858901" y="1168400"/>
                </a:moveTo>
                <a:lnTo>
                  <a:pt x="845947" y="1168400"/>
                </a:lnTo>
                <a:lnTo>
                  <a:pt x="874903" y="1219200"/>
                </a:lnTo>
                <a:lnTo>
                  <a:pt x="881380" y="1219200"/>
                </a:lnTo>
                <a:lnTo>
                  <a:pt x="883666" y="1206500"/>
                </a:lnTo>
                <a:lnTo>
                  <a:pt x="887857" y="1206500"/>
                </a:lnTo>
                <a:lnTo>
                  <a:pt x="858901" y="1168400"/>
                </a:lnTo>
                <a:close/>
              </a:path>
              <a:path w="1184909" h="1549400">
                <a:moveTo>
                  <a:pt x="905383" y="1117600"/>
                </a:moveTo>
                <a:lnTo>
                  <a:pt x="894842" y="1117600"/>
                </a:lnTo>
                <a:lnTo>
                  <a:pt x="785749" y="1193800"/>
                </a:lnTo>
                <a:lnTo>
                  <a:pt x="786511" y="1193800"/>
                </a:lnTo>
                <a:lnTo>
                  <a:pt x="787400" y="1206500"/>
                </a:lnTo>
                <a:lnTo>
                  <a:pt x="796798" y="1206500"/>
                </a:lnTo>
                <a:lnTo>
                  <a:pt x="845947" y="1168400"/>
                </a:lnTo>
                <a:lnTo>
                  <a:pt x="858901" y="1168400"/>
                </a:lnTo>
                <a:lnTo>
                  <a:pt x="899033" y="1130300"/>
                </a:lnTo>
                <a:lnTo>
                  <a:pt x="914781" y="1130300"/>
                </a:lnTo>
                <a:lnTo>
                  <a:pt x="905383" y="1117600"/>
                </a:lnTo>
                <a:close/>
              </a:path>
              <a:path w="1184909" h="1549400">
                <a:moveTo>
                  <a:pt x="914781" y="1130300"/>
                </a:moveTo>
                <a:lnTo>
                  <a:pt x="899033" y="1130300"/>
                </a:lnTo>
                <a:lnTo>
                  <a:pt x="929639" y="1181100"/>
                </a:lnTo>
                <a:lnTo>
                  <a:pt x="940562" y="1181100"/>
                </a:lnTo>
                <a:lnTo>
                  <a:pt x="942086" y="1168400"/>
                </a:lnTo>
                <a:lnTo>
                  <a:pt x="942975" y="1168400"/>
                </a:lnTo>
                <a:lnTo>
                  <a:pt x="914781" y="1130300"/>
                </a:lnTo>
                <a:close/>
              </a:path>
              <a:path w="1184909" h="1549400">
                <a:moveTo>
                  <a:pt x="807804" y="1092200"/>
                </a:moveTo>
                <a:lnTo>
                  <a:pt x="785113" y="1092200"/>
                </a:lnTo>
                <a:lnTo>
                  <a:pt x="814070" y="1130300"/>
                </a:lnTo>
                <a:lnTo>
                  <a:pt x="825119" y="1130300"/>
                </a:lnTo>
                <a:lnTo>
                  <a:pt x="826516" y="1117600"/>
                </a:lnTo>
                <a:lnTo>
                  <a:pt x="827024" y="1117600"/>
                </a:lnTo>
                <a:lnTo>
                  <a:pt x="807804" y="1092200"/>
                </a:lnTo>
                <a:close/>
              </a:path>
              <a:path w="1184909" h="1549400">
                <a:moveTo>
                  <a:pt x="844550" y="1028700"/>
                </a:moveTo>
                <a:lnTo>
                  <a:pt x="834009" y="1028700"/>
                </a:lnTo>
                <a:lnTo>
                  <a:pt x="724916" y="1104900"/>
                </a:lnTo>
                <a:lnTo>
                  <a:pt x="724535" y="1104900"/>
                </a:lnTo>
                <a:lnTo>
                  <a:pt x="725805" y="1117600"/>
                </a:lnTo>
                <a:lnTo>
                  <a:pt x="736092" y="1117600"/>
                </a:lnTo>
                <a:lnTo>
                  <a:pt x="785113" y="1092200"/>
                </a:lnTo>
                <a:lnTo>
                  <a:pt x="807804" y="1092200"/>
                </a:lnTo>
                <a:lnTo>
                  <a:pt x="798195" y="1079500"/>
                </a:lnTo>
                <a:lnTo>
                  <a:pt x="838200" y="1054100"/>
                </a:lnTo>
                <a:lnTo>
                  <a:pt x="863346" y="1054100"/>
                </a:lnTo>
                <a:lnTo>
                  <a:pt x="844550" y="1028700"/>
                </a:lnTo>
                <a:close/>
              </a:path>
              <a:path w="1184909" h="1549400">
                <a:moveTo>
                  <a:pt x="863346" y="1054100"/>
                </a:moveTo>
                <a:lnTo>
                  <a:pt x="838200" y="1054100"/>
                </a:lnTo>
                <a:lnTo>
                  <a:pt x="868807" y="1092200"/>
                </a:lnTo>
                <a:lnTo>
                  <a:pt x="882523" y="1092200"/>
                </a:lnTo>
                <a:lnTo>
                  <a:pt x="882650" y="1079500"/>
                </a:lnTo>
                <a:lnTo>
                  <a:pt x="882142" y="1079500"/>
                </a:lnTo>
                <a:lnTo>
                  <a:pt x="863346" y="1054100"/>
                </a:lnTo>
                <a:close/>
              </a:path>
              <a:path w="1184909" h="1549400">
                <a:moveTo>
                  <a:pt x="783717" y="939800"/>
                </a:moveTo>
                <a:lnTo>
                  <a:pt x="773303" y="939800"/>
                </a:lnTo>
                <a:lnTo>
                  <a:pt x="664210" y="1016000"/>
                </a:lnTo>
                <a:lnTo>
                  <a:pt x="662939" y="1016000"/>
                </a:lnTo>
                <a:lnTo>
                  <a:pt x="662939" y="1028700"/>
                </a:lnTo>
                <a:lnTo>
                  <a:pt x="670560" y="1028700"/>
                </a:lnTo>
                <a:lnTo>
                  <a:pt x="671322" y="1041400"/>
                </a:lnTo>
                <a:lnTo>
                  <a:pt x="675259" y="1041400"/>
                </a:lnTo>
                <a:lnTo>
                  <a:pt x="724408" y="1003300"/>
                </a:lnTo>
                <a:lnTo>
                  <a:pt x="747013" y="1003300"/>
                </a:lnTo>
                <a:lnTo>
                  <a:pt x="737362" y="990600"/>
                </a:lnTo>
                <a:lnTo>
                  <a:pt x="777494" y="965200"/>
                </a:lnTo>
                <a:lnTo>
                  <a:pt x="798753" y="965200"/>
                </a:lnTo>
                <a:lnTo>
                  <a:pt x="783717" y="939800"/>
                </a:lnTo>
                <a:close/>
              </a:path>
              <a:path w="1184909" h="1549400">
                <a:moveTo>
                  <a:pt x="747013" y="1003300"/>
                </a:moveTo>
                <a:lnTo>
                  <a:pt x="724408" y="1003300"/>
                </a:lnTo>
                <a:lnTo>
                  <a:pt x="753237" y="1041400"/>
                </a:lnTo>
                <a:lnTo>
                  <a:pt x="766826" y="1041400"/>
                </a:lnTo>
                <a:lnTo>
                  <a:pt x="766953" y="1028700"/>
                </a:lnTo>
                <a:lnTo>
                  <a:pt x="766318" y="1028700"/>
                </a:lnTo>
                <a:lnTo>
                  <a:pt x="747013" y="1003300"/>
                </a:lnTo>
                <a:close/>
              </a:path>
              <a:path w="1184909" h="1549400">
                <a:moveTo>
                  <a:pt x="798753" y="965200"/>
                </a:moveTo>
                <a:lnTo>
                  <a:pt x="777494" y="965200"/>
                </a:lnTo>
                <a:lnTo>
                  <a:pt x="807974" y="1003300"/>
                </a:lnTo>
                <a:lnTo>
                  <a:pt x="821309" y="1003300"/>
                </a:lnTo>
                <a:lnTo>
                  <a:pt x="798753" y="965200"/>
                </a:lnTo>
                <a:close/>
              </a:path>
              <a:path w="1184909" h="1549400">
                <a:moveTo>
                  <a:pt x="720598" y="850900"/>
                </a:moveTo>
                <a:lnTo>
                  <a:pt x="714883" y="850900"/>
                </a:lnTo>
                <a:lnTo>
                  <a:pt x="712470" y="863600"/>
                </a:lnTo>
                <a:lnTo>
                  <a:pt x="603376" y="939800"/>
                </a:lnTo>
                <a:lnTo>
                  <a:pt x="606044" y="939800"/>
                </a:lnTo>
                <a:lnTo>
                  <a:pt x="607060" y="952500"/>
                </a:lnTo>
                <a:lnTo>
                  <a:pt x="614426" y="952500"/>
                </a:lnTo>
                <a:lnTo>
                  <a:pt x="663575" y="914400"/>
                </a:lnTo>
                <a:lnTo>
                  <a:pt x="683768" y="914400"/>
                </a:lnTo>
                <a:lnTo>
                  <a:pt x="676529" y="901700"/>
                </a:lnTo>
                <a:lnTo>
                  <a:pt x="716661" y="876300"/>
                </a:lnTo>
                <a:lnTo>
                  <a:pt x="732377" y="876300"/>
                </a:lnTo>
                <a:lnTo>
                  <a:pt x="723011" y="863600"/>
                </a:lnTo>
                <a:lnTo>
                  <a:pt x="721995" y="863600"/>
                </a:lnTo>
                <a:lnTo>
                  <a:pt x="720598" y="850900"/>
                </a:lnTo>
                <a:close/>
              </a:path>
              <a:path w="1184909" h="1549400">
                <a:moveTo>
                  <a:pt x="683768" y="914400"/>
                </a:moveTo>
                <a:lnTo>
                  <a:pt x="663575" y="914400"/>
                </a:lnTo>
                <a:lnTo>
                  <a:pt x="692404" y="952500"/>
                </a:lnTo>
                <a:lnTo>
                  <a:pt x="705485" y="952500"/>
                </a:lnTo>
                <a:lnTo>
                  <a:pt x="683768" y="914400"/>
                </a:lnTo>
                <a:close/>
              </a:path>
              <a:path w="1184909" h="1549400">
                <a:moveTo>
                  <a:pt x="732377" y="876300"/>
                </a:moveTo>
                <a:lnTo>
                  <a:pt x="716661" y="876300"/>
                </a:lnTo>
                <a:lnTo>
                  <a:pt x="747268" y="927100"/>
                </a:lnTo>
                <a:lnTo>
                  <a:pt x="752856" y="927100"/>
                </a:lnTo>
                <a:lnTo>
                  <a:pt x="754888" y="914400"/>
                </a:lnTo>
                <a:lnTo>
                  <a:pt x="760476" y="914400"/>
                </a:lnTo>
                <a:lnTo>
                  <a:pt x="732377" y="876300"/>
                </a:lnTo>
                <a:close/>
              </a:path>
              <a:path w="1184909" h="1549400">
                <a:moveTo>
                  <a:pt x="615823" y="825500"/>
                </a:moveTo>
                <a:lnTo>
                  <a:pt x="602742" y="825500"/>
                </a:lnTo>
                <a:lnTo>
                  <a:pt x="631698" y="876300"/>
                </a:lnTo>
                <a:lnTo>
                  <a:pt x="638175" y="876300"/>
                </a:lnTo>
                <a:lnTo>
                  <a:pt x="639318" y="863600"/>
                </a:lnTo>
                <a:lnTo>
                  <a:pt x="644651" y="863600"/>
                </a:lnTo>
                <a:lnTo>
                  <a:pt x="615823" y="825500"/>
                </a:lnTo>
                <a:close/>
              </a:path>
              <a:path w="1184909" h="1549400">
                <a:moveTo>
                  <a:pt x="662178" y="774700"/>
                </a:moveTo>
                <a:lnTo>
                  <a:pt x="651637" y="774700"/>
                </a:lnTo>
                <a:lnTo>
                  <a:pt x="542544" y="850900"/>
                </a:lnTo>
                <a:lnTo>
                  <a:pt x="543306" y="850900"/>
                </a:lnTo>
                <a:lnTo>
                  <a:pt x="544195" y="863600"/>
                </a:lnTo>
                <a:lnTo>
                  <a:pt x="553720" y="863600"/>
                </a:lnTo>
                <a:lnTo>
                  <a:pt x="602742" y="825500"/>
                </a:lnTo>
                <a:lnTo>
                  <a:pt x="615823" y="825500"/>
                </a:lnTo>
                <a:lnTo>
                  <a:pt x="655828" y="787400"/>
                </a:lnTo>
                <a:lnTo>
                  <a:pt x="671576" y="787400"/>
                </a:lnTo>
                <a:lnTo>
                  <a:pt x="662178" y="774700"/>
                </a:lnTo>
                <a:close/>
              </a:path>
              <a:path w="1184909" h="1549400">
                <a:moveTo>
                  <a:pt x="671576" y="787400"/>
                </a:moveTo>
                <a:lnTo>
                  <a:pt x="655828" y="787400"/>
                </a:lnTo>
                <a:lnTo>
                  <a:pt x="686435" y="838200"/>
                </a:lnTo>
                <a:lnTo>
                  <a:pt x="697357" y="838200"/>
                </a:lnTo>
                <a:lnTo>
                  <a:pt x="699516" y="825500"/>
                </a:lnTo>
                <a:lnTo>
                  <a:pt x="699770" y="825500"/>
                </a:lnTo>
                <a:lnTo>
                  <a:pt x="671576" y="787400"/>
                </a:lnTo>
                <a:close/>
              </a:path>
              <a:path w="1184909" h="1549400">
                <a:moveTo>
                  <a:pt x="564641" y="749300"/>
                </a:moveTo>
                <a:lnTo>
                  <a:pt x="541909" y="749300"/>
                </a:lnTo>
                <a:lnTo>
                  <a:pt x="570864" y="787400"/>
                </a:lnTo>
                <a:lnTo>
                  <a:pt x="581913" y="787400"/>
                </a:lnTo>
                <a:lnTo>
                  <a:pt x="582676" y="774700"/>
                </a:lnTo>
                <a:lnTo>
                  <a:pt x="583946" y="774700"/>
                </a:lnTo>
                <a:lnTo>
                  <a:pt x="564641" y="749300"/>
                </a:lnTo>
                <a:close/>
              </a:path>
              <a:path w="1184909" h="1549400">
                <a:moveTo>
                  <a:pt x="601345" y="685800"/>
                </a:moveTo>
                <a:lnTo>
                  <a:pt x="590931" y="685800"/>
                </a:lnTo>
                <a:lnTo>
                  <a:pt x="481711" y="762000"/>
                </a:lnTo>
                <a:lnTo>
                  <a:pt x="480949" y="762000"/>
                </a:lnTo>
                <a:lnTo>
                  <a:pt x="481964" y="774700"/>
                </a:lnTo>
                <a:lnTo>
                  <a:pt x="492887" y="774700"/>
                </a:lnTo>
                <a:lnTo>
                  <a:pt x="541909" y="749300"/>
                </a:lnTo>
                <a:lnTo>
                  <a:pt x="564641" y="749300"/>
                </a:lnTo>
                <a:lnTo>
                  <a:pt x="554989" y="736600"/>
                </a:lnTo>
                <a:lnTo>
                  <a:pt x="595122" y="711200"/>
                </a:lnTo>
                <a:lnTo>
                  <a:pt x="620140" y="711200"/>
                </a:lnTo>
                <a:lnTo>
                  <a:pt x="601345" y="685800"/>
                </a:lnTo>
                <a:close/>
              </a:path>
              <a:path w="1184909" h="1549400">
                <a:moveTo>
                  <a:pt x="620140" y="711200"/>
                </a:moveTo>
                <a:lnTo>
                  <a:pt x="595122" y="711200"/>
                </a:lnTo>
                <a:lnTo>
                  <a:pt x="625601" y="749300"/>
                </a:lnTo>
                <a:lnTo>
                  <a:pt x="639063" y="749300"/>
                </a:lnTo>
                <a:lnTo>
                  <a:pt x="639318" y="736600"/>
                </a:lnTo>
                <a:lnTo>
                  <a:pt x="638937" y="736600"/>
                </a:lnTo>
                <a:lnTo>
                  <a:pt x="620140" y="711200"/>
                </a:lnTo>
                <a:close/>
              </a:path>
              <a:path w="1184909" h="1549400">
                <a:moveTo>
                  <a:pt x="540638" y="596900"/>
                </a:moveTo>
                <a:lnTo>
                  <a:pt x="530098" y="596900"/>
                </a:lnTo>
                <a:lnTo>
                  <a:pt x="421005" y="673100"/>
                </a:lnTo>
                <a:lnTo>
                  <a:pt x="419735" y="673100"/>
                </a:lnTo>
                <a:lnTo>
                  <a:pt x="419735" y="685800"/>
                </a:lnTo>
                <a:lnTo>
                  <a:pt x="427355" y="685800"/>
                </a:lnTo>
                <a:lnTo>
                  <a:pt x="429387" y="698500"/>
                </a:lnTo>
                <a:lnTo>
                  <a:pt x="432054" y="698500"/>
                </a:lnTo>
                <a:lnTo>
                  <a:pt x="481203" y="660400"/>
                </a:lnTo>
                <a:lnTo>
                  <a:pt x="503809" y="660400"/>
                </a:lnTo>
                <a:lnTo>
                  <a:pt x="494157" y="647700"/>
                </a:lnTo>
                <a:lnTo>
                  <a:pt x="534288" y="622300"/>
                </a:lnTo>
                <a:lnTo>
                  <a:pt x="555625" y="622300"/>
                </a:lnTo>
                <a:lnTo>
                  <a:pt x="540638" y="596900"/>
                </a:lnTo>
                <a:close/>
              </a:path>
              <a:path w="1184909" h="1549400">
                <a:moveTo>
                  <a:pt x="503809" y="660400"/>
                </a:moveTo>
                <a:lnTo>
                  <a:pt x="481203" y="660400"/>
                </a:lnTo>
                <a:lnTo>
                  <a:pt x="510032" y="698500"/>
                </a:lnTo>
                <a:lnTo>
                  <a:pt x="523621" y="698500"/>
                </a:lnTo>
                <a:lnTo>
                  <a:pt x="523748" y="685800"/>
                </a:lnTo>
                <a:lnTo>
                  <a:pt x="523113" y="685800"/>
                </a:lnTo>
                <a:lnTo>
                  <a:pt x="503809" y="660400"/>
                </a:lnTo>
                <a:close/>
              </a:path>
              <a:path w="1184909" h="1549400">
                <a:moveTo>
                  <a:pt x="555625" y="622300"/>
                </a:moveTo>
                <a:lnTo>
                  <a:pt x="534288" y="622300"/>
                </a:lnTo>
                <a:lnTo>
                  <a:pt x="564896" y="660400"/>
                </a:lnTo>
                <a:lnTo>
                  <a:pt x="578104" y="660400"/>
                </a:lnTo>
                <a:lnTo>
                  <a:pt x="555625" y="622300"/>
                </a:lnTo>
                <a:close/>
              </a:path>
              <a:path w="1184909" h="1549400">
                <a:moveTo>
                  <a:pt x="478789" y="508000"/>
                </a:moveTo>
                <a:lnTo>
                  <a:pt x="469264" y="508000"/>
                </a:lnTo>
                <a:lnTo>
                  <a:pt x="360172" y="596900"/>
                </a:lnTo>
                <a:lnTo>
                  <a:pt x="363982" y="596900"/>
                </a:lnTo>
                <a:lnTo>
                  <a:pt x="364871" y="609600"/>
                </a:lnTo>
                <a:lnTo>
                  <a:pt x="371221" y="609600"/>
                </a:lnTo>
                <a:lnTo>
                  <a:pt x="420370" y="571500"/>
                </a:lnTo>
                <a:lnTo>
                  <a:pt x="440658" y="571500"/>
                </a:lnTo>
                <a:lnTo>
                  <a:pt x="433450" y="558800"/>
                </a:lnTo>
                <a:lnTo>
                  <a:pt x="473456" y="533400"/>
                </a:lnTo>
                <a:lnTo>
                  <a:pt x="489204" y="533400"/>
                </a:lnTo>
                <a:lnTo>
                  <a:pt x="479806" y="520700"/>
                </a:lnTo>
                <a:lnTo>
                  <a:pt x="478789" y="508000"/>
                </a:lnTo>
                <a:close/>
              </a:path>
              <a:path w="1184909" h="1549400">
                <a:moveTo>
                  <a:pt x="440658" y="571500"/>
                </a:moveTo>
                <a:lnTo>
                  <a:pt x="420370" y="571500"/>
                </a:lnTo>
                <a:lnTo>
                  <a:pt x="449325" y="609600"/>
                </a:lnTo>
                <a:lnTo>
                  <a:pt x="462280" y="609600"/>
                </a:lnTo>
                <a:lnTo>
                  <a:pt x="440658" y="571500"/>
                </a:lnTo>
                <a:close/>
              </a:path>
              <a:path w="1184909" h="1549400">
                <a:moveTo>
                  <a:pt x="489204" y="533400"/>
                </a:moveTo>
                <a:lnTo>
                  <a:pt x="473456" y="533400"/>
                </a:lnTo>
                <a:lnTo>
                  <a:pt x="504063" y="584200"/>
                </a:lnTo>
                <a:lnTo>
                  <a:pt x="510667" y="584200"/>
                </a:lnTo>
                <a:lnTo>
                  <a:pt x="511683" y="571500"/>
                </a:lnTo>
                <a:lnTo>
                  <a:pt x="517398" y="571500"/>
                </a:lnTo>
                <a:lnTo>
                  <a:pt x="489204" y="533400"/>
                </a:lnTo>
                <a:close/>
              </a:path>
              <a:path w="1184909" h="1549400">
                <a:moveTo>
                  <a:pt x="372618" y="482600"/>
                </a:moveTo>
                <a:lnTo>
                  <a:pt x="359537" y="482600"/>
                </a:lnTo>
                <a:lnTo>
                  <a:pt x="388493" y="533400"/>
                </a:lnTo>
                <a:lnTo>
                  <a:pt x="395097" y="533400"/>
                </a:lnTo>
                <a:lnTo>
                  <a:pt x="396113" y="520700"/>
                </a:lnTo>
                <a:lnTo>
                  <a:pt x="401447" y="520700"/>
                </a:lnTo>
                <a:lnTo>
                  <a:pt x="372618" y="482600"/>
                </a:lnTo>
                <a:close/>
              </a:path>
              <a:path w="1184909" h="1549400">
                <a:moveTo>
                  <a:pt x="418973" y="431800"/>
                </a:moveTo>
                <a:lnTo>
                  <a:pt x="408432" y="431800"/>
                </a:lnTo>
                <a:lnTo>
                  <a:pt x="299338" y="508000"/>
                </a:lnTo>
                <a:lnTo>
                  <a:pt x="300989" y="508000"/>
                </a:lnTo>
                <a:lnTo>
                  <a:pt x="302006" y="520700"/>
                </a:lnTo>
                <a:lnTo>
                  <a:pt x="310514" y="520700"/>
                </a:lnTo>
                <a:lnTo>
                  <a:pt x="359537" y="482600"/>
                </a:lnTo>
                <a:lnTo>
                  <a:pt x="372618" y="482600"/>
                </a:lnTo>
                <a:lnTo>
                  <a:pt x="412623" y="444500"/>
                </a:lnTo>
                <a:lnTo>
                  <a:pt x="428371" y="444500"/>
                </a:lnTo>
                <a:lnTo>
                  <a:pt x="418973" y="431800"/>
                </a:lnTo>
                <a:close/>
              </a:path>
              <a:path w="1184909" h="1549400">
                <a:moveTo>
                  <a:pt x="428371" y="444500"/>
                </a:moveTo>
                <a:lnTo>
                  <a:pt x="412623" y="444500"/>
                </a:lnTo>
                <a:lnTo>
                  <a:pt x="443230" y="495300"/>
                </a:lnTo>
                <a:lnTo>
                  <a:pt x="454151" y="495300"/>
                </a:lnTo>
                <a:lnTo>
                  <a:pt x="455675" y="482600"/>
                </a:lnTo>
                <a:lnTo>
                  <a:pt x="456564" y="482600"/>
                </a:lnTo>
                <a:lnTo>
                  <a:pt x="428371" y="444500"/>
                </a:lnTo>
                <a:close/>
              </a:path>
              <a:path w="1184909" h="1549400">
                <a:moveTo>
                  <a:pt x="321437" y="406400"/>
                </a:moveTo>
                <a:lnTo>
                  <a:pt x="298831" y="406400"/>
                </a:lnTo>
                <a:lnTo>
                  <a:pt x="327660" y="444500"/>
                </a:lnTo>
                <a:lnTo>
                  <a:pt x="338709" y="444500"/>
                </a:lnTo>
                <a:lnTo>
                  <a:pt x="339471" y="431800"/>
                </a:lnTo>
                <a:lnTo>
                  <a:pt x="340741" y="431800"/>
                </a:lnTo>
                <a:lnTo>
                  <a:pt x="321437" y="406400"/>
                </a:lnTo>
                <a:close/>
              </a:path>
              <a:path w="1184909" h="1549400">
                <a:moveTo>
                  <a:pt x="358139" y="342900"/>
                </a:moveTo>
                <a:lnTo>
                  <a:pt x="347725" y="342900"/>
                </a:lnTo>
                <a:lnTo>
                  <a:pt x="238633" y="419100"/>
                </a:lnTo>
                <a:lnTo>
                  <a:pt x="237871" y="419100"/>
                </a:lnTo>
                <a:lnTo>
                  <a:pt x="238760" y="431800"/>
                </a:lnTo>
                <a:lnTo>
                  <a:pt x="249682" y="431800"/>
                </a:lnTo>
                <a:lnTo>
                  <a:pt x="298831" y="406400"/>
                </a:lnTo>
                <a:lnTo>
                  <a:pt x="321437" y="406400"/>
                </a:lnTo>
                <a:lnTo>
                  <a:pt x="311785" y="393700"/>
                </a:lnTo>
                <a:lnTo>
                  <a:pt x="351917" y="368300"/>
                </a:lnTo>
                <a:lnTo>
                  <a:pt x="376936" y="368300"/>
                </a:lnTo>
                <a:lnTo>
                  <a:pt x="358139" y="342900"/>
                </a:lnTo>
                <a:close/>
              </a:path>
              <a:path w="1184909" h="1549400">
                <a:moveTo>
                  <a:pt x="376936" y="368300"/>
                </a:moveTo>
                <a:lnTo>
                  <a:pt x="351917" y="368300"/>
                </a:lnTo>
                <a:lnTo>
                  <a:pt x="382524" y="406400"/>
                </a:lnTo>
                <a:lnTo>
                  <a:pt x="395859" y="406400"/>
                </a:lnTo>
                <a:lnTo>
                  <a:pt x="396367" y="393700"/>
                </a:lnTo>
                <a:lnTo>
                  <a:pt x="395732" y="393700"/>
                </a:lnTo>
                <a:lnTo>
                  <a:pt x="376936" y="368300"/>
                </a:lnTo>
                <a:close/>
              </a:path>
              <a:path w="1184909" h="1549400">
                <a:moveTo>
                  <a:pt x="297434" y="254000"/>
                </a:moveTo>
                <a:lnTo>
                  <a:pt x="286893" y="254000"/>
                </a:lnTo>
                <a:lnTo>
                  <a:pt x="177800" y="330200"/>
                </a:lnTo>
                <a:lnTo>
                  <a:pt x="176657" y="330200"/>
                </a:lnTo>
                <a:lnTo>
                  <a:pt x="176784" y="342900"/>
                </a:lnTo>
                <a:lnTo>
                  <a:pt x="184150" y="342900"/>
                </a:lnTo>
                <a:lnTo>
                  <a:pt x="185547" y="355600"/>
                </a:lnTo>
                <a:lnTo>
                  <a:pt x="188849" y="355600"/>
                </a:lnTo>
                <a:lnTo>
                  <a:pt x="237998" y="317500"/>
                </a:lnTo>
                <a:lnTo>
                  <a:pt x="260603" y="317500"/>
                </a:lnTo>
                <a:lnTo>
                  <a:pt x="250951" y="304800"/>
                </a:lnTo>
                <a:lnTo>
                  <a:pt x="291084" y="279400"/>
                </a:lnTo>
                <a:lnTo>
                  <a:pt x="316230" y="279400"/>
                </a:lnTo>
                <a:lnTo>
                  <a:pt x="297434" y="254000"/>
                </a:lnTo>
                <a:close/>
              </a:path>
              <a:path w="1184909" h="1549400">
                <a:moveTo>
                  <a:pt x="260603" y="317500"/>
                </a:moveTo>
                <a:lnTo>
                  <a:pt x="237998" y="317500"/>
                </a:lnTo>
                <a:lnTo>
                  <a:pt x="266954" y="355600"/>
                </a:lnTo>
                <a:lnTo>
                  <a:pt x="279908" y="355600"/>
                </a:lnTo>
                <a:lnTo>
                  <a:pt x="280416" y="342900"/>
                </a:lnTo>
                <a:lnTo>
                  <a:pt x="279908" y="342900"/>
                </a:lnTo>
                <a:lnTo>
                  <a:pt x="260603" y="317500"/>
                </a:lnTo>
                <a:close/>
              </a:path>
              <a:path w="1184909" h="1549400">
                <a:moveTo>
                  <a:pt x="316230" y="279400"/>
                </a:moveTo>
                <a:lnTo>
                  <a:pt x="291084" y="279400"/>
                </a:lnTo>
                <a:lnTo>
                  <a:pt x="321691" y="317500"/>
                </a:lnTo>
                <a:lnTo>
                  <a:pt x="335280" y="317500"/>
                </a:lnTo>
                <a:lnTo>
                  <a:pt x="335025" y="304800"/>
                </a:lnTo>
                <a:lnTo>
                  <a:pt x="316230" y="279400"/>
                </a:lnTo>
                <a:close/>
              </a:path>
              <a:path w="1184909" h="1549400">
                <a:moveTo>
                  <a:pt x="235585" y="165100"/>
                </a:moveTo>
                <a:lnTo>
                  <a:pt x="226060" y="165100"/>
                </a:lnTo>
                <a:lnTo>
                  <a:pt x="116967" y="254000"/>
                </a:lnTo>
                <a:lnTo>
                  <a:pt x="120776" y="254000"/>
                </a:lnTo>
                <a:lnTo>
                  <a:pt x="121793" y="266700"/>
                </a:lnTo>
                <a:lnTo>
                  <a:pt x="128143" y="266700"/>
                </a:lnTo>
                <a:lnTo>
                  <a:pt x="177164" y="228600"/>
                </a:lnTo>
                <a:lnTo>
                  <a:pt x="197453" y="228600"/>
                </a:lnTo>
                <a:lnTo>
                  <a:pt x="190246" y="215900"/>
                </a:lnTo>
                <a:lnTo>
                  <a:pt x="230250" y="190500"/>
                </a:lnTo>
                <a:lnTo>
                  <a:pt x="245999" y="190500"/>
                </a:lnTo>
                <a:lnTo>
                  <a:pt x="236600" y="177800"/>
                </a:lnTo>
                <a:lnTo>
                  <a:pt x="235585" y="165100"/>
                </a:lnTo>
                <a:close/>
              </a:path>
              <a:path w="1184909" h="1549400">
                <a:moveTo>
                  <a:pt x="197453" y="228600"/>
                </a:moveTo>
                <a:lnTo>
                  <a:pt x="177164" y="228600"/>
                </a:lnTo>
                <a:lnTo>
                  <a:pt x="206121" y="266700"/>
                </a:lnTo>
                <a:lnTo>
                  <a:pt x="219075" y="266700"/>
                </a:lnTo>
                <a:lnTo>
                  <a:pt x="197453" y="228600"/>
                </a:lnTo>
                <a:close/>
              </a:path>
              <a:path w="1184909" h="1549400">
                <a:moveTo>
                  <a:pt x="245999" y="190500"/>
                </a:moveTo>
                <a:lnTo>
                  <a:pt x="230250" y="190500"/>
                </a:lnTo>
                <a:lnTo>
                  <a:pt x="260858" y="228600"/>
                </a:lnTo>
                <a:lnTo>
                  <a:pt x="261112" y="241300"/>
                </a:lnTo>
                <a:lnTo>
                  <a:pt x="266446" y="241300"/>
                </a:lnTo>
                <a:lnTo>
                  <a:pt x="267462" y="228600"/>
                </a:lnTo>
                <a:lnTo>
                  <a:pt x="274193" y="228600"/>
                </a:lnTo>
                <a:lnTo>
                  <a:pt x="245999" y="190500"/>
                </a:lnTo>
                <a:close/>
              </a:path>
              <a:path w="1184909" h="1549400">
                <a:moveTo>
                  <a:pt x="181737" y="165100"/>
                </a:moveTo>
                <a:lnTo>
                  <a:pt x="108966" y="165100"/>
                </a:lnTo>
                <a:lnTo>
                  <a:pt x="90424" y="215900"/>
                </a:lnTo>
                <a:lnTo>
                  <a:pt x="93091" y="215900"/>
                </a:lnTo>
                <a:lnTo>
                  <a:pt x="94361" y="228600"/>
                </a:lnTo>
                <a:lnTo>
                  <a:pt x="104139" y="228600"/>
                </a:lnTo>
                <a:lnTo>
                  <a:pt x="126619" y="177800"/>
                </a:lnTo>
                <a:lnTo>
                  <a:pt x="181737" y="165100"/>
                </a:lnTo>
                <a:close/>
              </a:path>
              <a:path w="1184909" h="1549400">
                <a:moveTo>
                  <a:pt x="108966" y="165100"/>
                </a:moveTo>
                <a:lnTo>
                  <a:pt x="58928" y="165100"/>
                </a:lnTo>
                <a:lnTo>
                  <a:pt x="59689" y="177800"/>
                </a:lnTo>
                <a:lnTo>
                  <a:pt x="62611" y="177800"/>
                </a:lnTo>
                <a:lnTo>
                  <a:pt x="108966" y="165100"/>
                </a:lnTo>
                <a:close/>
              </a:path>
              <a:path w="1184909" h="1549400">
                <a:moveTo>
                  <a:pt x="179450" y="152400"/>
                </a:moveTo>
                <a:lnTo>
                  <a:pt x="49911" y="152400"/>
                </a:lnTo>
                <a:lnTo>
                  <a:pt x="50292" y="165100"/>
                </a:lnTo>
                <a:lnTo>
                  <a:pt x="181483" y="165100"/>
                </a:lnTo>
                <a:lnTo>
                  <a:pt x="179450" y="152400"/>
                </a:lnTo>
                <a:close/>
              </a:path>
              <a:path w="1184909" h="1549400">
                <a:moveTo>
                  <a:pt x="144018" y="101600"/>
                </a:moveTo>
                <a:lnTo>
                  <a:pt x="132969" y="101600"/>
                </a:lnTo>
                <a:lnTo>
                  <a:pt x="111633" y="152400"/>
                </a:lnTo>
                <a:lnTo>
                  <a:pt x="129539" y="152400"/>
                </a:lnTo>
                <a:lnTo>
                  <a:pt x="146812" y="114300"/>
                </a:lnTo>
                <a:lnTo>
                  <a:pt x="145034" y="114300"/>
                </a:lnTo>
                <a:lnTo>
                  <a:pt x="144018" y="101600"/>
                </a:lnTo>
                <a:close/>
              </a:path>
              <a:path w="1184909" h="1549400">
                <a:moveTo>
                  <a:pt x="74549" y="114300"/>
                </a:moveTo>
                <a:lnTo>
                  <a:pt x="21971" y="114300"/>
                </a:lnTo>
                <a:lnTo>
                  <a:pt x="28701" y="127000"/>
                </a:lnTo>
                <a:lnTo>
                  <a:pt x="66167" y="127000"/>
                </a:lnTo>
                <a:lnTo>
                  <a:pt x="74549" y="114300"/>
                </a:lnTo>
                <a:close/>
              </a:path>
              <a:path w="1184909" h="1549400">
                <a:moveTo>
                  <a:pt x="20574" y="88900"/>
                </a:moveTo>
                <a:lnTo>
                  <a:pt x="1905" y="88900"/>
                </a:lnTo>
                <a:lnTo>
                  <a:pt x="4953" y="101600"/>
                </a:lnTo>
                <a:lnTo>
                  <a:pt x="15748" y="114300"/>
                </a:lnTo>
                <a:lnTo>
                  <a:pt x="37719" y="114300"/>
                </a:lnTo>
                <a:lnTo>
                  <a:pt x="34671" y="101600"/>
                </a:lnTo>
                <a:lnTo>
                  <a:pt x="23749" y="101600"/>
                </a:lnTo>
                <a:lnTo>
                  <a:pt x="20574" y="88900"/>
                </a:lnTo>
                <a:close/>
              </a:path>
              <a:path w="1184909" h="1549400">
                <a:moveTo>
                  <a:pt x="100837" y="101600"/>
                </a:moveTo>
                <a:lnTo>
                  <a:pt x="55372" y="101600"/>
                </a:lnTo>
                <a:lnTo>
                  <a:pt x="48006" y="114300"/>
                </a:lnTo>
                <a:lnTo>
                  <a:pt x="94122" y="114300"/>
                </a:lnTo>
                <a:lnTo>
                  <a:pt x="100837" y="101600"/>
                </a:lnTo>
                <a:close/>
              </a:path>
              <a:path w="1184909" h="1549400">
                <a:moveTo>
                  <a:pt x="114284" y="88900"/>
                </a:moveTo>
                <a:lnTo>
                  <a:pt x="84074" y="88900"/>
                </a:lnTo>
                <a:lnTo>
                  <a:pt x="79756" y="101600"/>
                </a:lnTo>
                <a:lnTo>
                  <a:pt x="107864" y="101600"/>
                </a:lnTo>
                <a:lnTo>
                  <a:pt x="114284" y="88900"/>
                </a:lnTo>
                <a:close/>
              </a:path>
              <a:path w="1184909" h="1549400">
                <a:moveTo>
                  <a:pt x="18034" y="76200"/>
                </a:moveTo>
                <a:lnTo>
                  <a:pt x="0" y="76200"/>
                </a:lnTo>
                <a:lnTo>
                  <a:pt x="888" y="88900"/>
                </a:lnTo>
                <a:lnTo>
                  <a:pt x="18796" y="88900"/>
                </a:lnTo>
                <a:lnTo>
                  <a:pt x="18034" y="76200"/>
                </a:lnTo>
                <a:close/>
              </a:path>
              <a:path w="1184909" h="1549400">
                <a:moveTo>
                  <a:pt x="131953" y="76200"/>
                </a:moveTo>
                <a:lnTo>
                  <a:pt x="99441" y="76200"/>
                </a:lnTo>
                <a:lnTo>
                  <a:pt x="94361" y="88900"/>
                </a:lnTo>
                <a:lnTo>
                  <a:pt x="125349" y="88900"/>
                </a:lnTo>
                <a:lnTo>
                  <a:pt x="131953" y="76200"/>
                </a:lnTo>
                <a:close/>
              </a:path>
              <a:path w="1184909" h="1549400">
                <a:moveTo>
                  <a:pt x="48726" y="38100"/>
                </a:moveTo>
                <a:lnTo>
                  <a:pt x="18161" y="38100"/>
                </a:lnTo>
                <a:lnTo>
                  <a:pt x="11557" y="50800"/>
                </a:lnTo>
                <a:lnTo>
                  <a:pt x="6858" y="63500"/>
                </a:lnTo>
                <a:lnTo>
                  <a:pt x="1016" y="76200"/>
                </a:lnTo>
                <a:lnTo>
                  <a:pt x="21589" y="76200"/>
                </a:lnTo>
                <a:lnTo>
                  <a:pt x="24003" y="63500"/>
                </a:lnTo>
                <a:lnTo>
                  <a:pt x="28067" y="63500"/>
                </a:lnTo>
                <a:lnTo>
                  <a:pt x="33528" y="50800"/>
                </a:lnTo>
                <a:lnTo>
                  <a:pt x="43068" y="50800"/>
                </a:lnTo>
                <a:lnTo>
                  <a:pt x="48726" y="38100"/>
                </a:lnTo>
                <a:close/>
              </a:path>
              <a:path w="1184909" h="1549400">
                <a:moveTo>
                  <a:pt x="142621" y="38100"/>
                </a:moveTo>
                <a:lnTo>
                  <a:pt x="125095" y="38100"/>
                </a:lnTo>
                <a:lnTo>
                  <a:pt x="125349" y="50800"/>
                </a:lnTo>
                <a:lnTo>
                  <a:pt x="123571" y="50800"/>
                </a:lnTo>
                <a:lnTo>
                  <a:pt x="120269" y="63500"/>
                </a:lnTo>
                <a:lnTo>
                  <a:pt x="114935" y="63500"/>
                </a:lnTo>
                <a:lnTo>
                  <a:pt x="111887" y="76200"/>
                </a:lnTo>
                <a:lnTo>
                  <a:pt x="136651" y="76200"/>
                </a:lnTo>
                <a:lnTo>
                  <a:pt x="142494" y="63500"/>
                </a:lnTo>
                <a:lnTo>
                  <a:pt x="143510" y="50800"/>
                </a:lnTo>
                <a:lnTo>
                  <a:pt x="142621" y="38100"/>
                </a:lnTo>
                <a:close/>
              </a:path>
              <a:path w="1184909" h="1549400">
                <a:moveTo>
                  <a:pt x="67945" y="25400"/>
                </a:moveTo>
                <a:lnTo>
                  <a:pt x="35591" y="25400"/>
                </a:lnTo>
                <a:lnTo>
                  <a:pt x="29210" y="38100"/>
                </a:lnTo>
                <a:lnTo>
                  <a:pt x="61595" y="38100"/>
                </a:lnTo>
                <a:lnTo>
                  <a:pt x="67945" y="25400"/>
                </a:lnTo>
                <a:close/>
              </a:path>
              <a:path w="1184909" h="1549400">
                <a:moveTo>
                  <a:pt x="138557" y="25400"/>
                </a:moveTo>
                <a:lnTo>
                  <a:pt x="119761" y="25400"/>
                </a:lnTo>
                <a:lnTo>
                  <a:pt x="121793" y="38100"/>
                </a:lnTo>
                <a:lnTo>
                  <a:pt x="141605" y="38100"/>
                </a:lnTo>
                <a:lnTo>
                  <a:pt x="138557" y="25400"/>
                </a:lnTo>
                <a:close/>
              </a:path>
              <a:path w="1184909" h="1549400">
                <a:moveTo>
                  <a:pt x="127762" y="12700"/>
                </a:moveTo>
                <a:lnTo>
                  <a:pt x="55880" y="12700"/>
                </a:lnTo>
                <a:lnTo>
                  <a:pt x="49260" y="25400"/>
                </a:lnTo>
                <a:lnTo>
                  <a:pt x="133223" y="25400"/>
                </a:lnTo>
                <a:lnTo>
                  <a:pt x="127762" y="12700"/>
                </a:lnTo>
                <a:close/>
              </a:path>
              <a:path w="1184909" h="1549400">
                <a:moveTo>
                  <a:pt x="108076" y="0"/>
                </a:moveTo>
                <a:lnTo>
                  <a:pt x="77343" y="0"/>
                </a:lnTo>
                <a:lnTo>
                  <a:pt x="68834" y="12700"/>
                </a:lnTo>
                <a:lnTo>
                  <a:pt x="121538" y="12700"/>
                </a:lnTo>
                <a:lnTo>
                  <a:pt x="108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519421" y="6492341"/>
            <a:ext cx="728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91604" y="2000503"/>
            <a:ext cx="507111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Key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ideas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behind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355600" marR="1143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like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are </a:t>
            </a:r>
            <a:r>
              <a:rPr sz="1800" b="1" dirty="0">
                <a:latin typeface="Calibri"/>
                <a:cs typeface="Calibri"/>
              </a:rPr>
              <a:t>mapped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into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process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 marL="355600" marR="2413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Accesses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always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refer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VM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translates </a:t>
            </a:r>
            <a:r>
              <a:rPr sz="1800" b="1" dirty="0">
                <a:latin typeface="Calibri"/>
                <a:cs typeface="Calibri"/>
              </a:rPr>
              <a:t>them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usable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addresses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Mapping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makes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range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accessible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unmapped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regions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inaccessible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happens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granularity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pages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(i.e.,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 chunks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memory)</a:t>
            </a:r>
            <a:endParaRPr sz="1800">
              <a:latin typeface="Calibri"/>
              <a:cs typeface="Calibri"/>
            </a:endParaRPr>
          </a:p>
          <a:p>
            <a:pPr marL="355600" marR="227965" indent="-342900">
              <a:lnSpc>
                <a:spcPct val="100000"/>
              </a:lnSpc>
              <a:buAutoNum type="arabicPeriod" startAt="5"/>
              <a:tabLst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contains: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(1)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in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memory?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(2)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address?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(3)</a:t>
            </a:r>
            <a:r>
              <a:rPr sz="1800" b="1" spc="-20" dirty="0">
                <a:latin typeface="Calibri"/>
                <a:cs typeface="Calibri"/>
              </a:rPr>
              <a:t> with </a:t>
            </a: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permissions?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982789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Virtual</a:t>
            </a:r>
            <a:r>
              <a:rPr spc="-4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dirty="0"/>
              <a:t>Software</a:t>
            </a:r>
            <a:r>
              <a:rPr spc="-65" dirty="0"/>
              <a:t> </a:t>
            </a:r>
            <a:r>
              <a:rPr dirty="0"/>
              <a:t>Dynamic</a:t>
            </a:r>
            <a:r>
              <a:rPr spc="-40" dirty="0"/>
              <a:t> </a:t>
            </a:r>
            <a:r>
              <a:rPr spc="-10" dirty="0"/>
              <a:t>Address </a:t>
            </a:r>
            <a:r>
              <a:rPr spc="-25" dirty="0"/>
              <a:t>Translation</a:t>
            </a:r>
            <a:r>
              <a:rPr spc="-120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dirty="0"/>
              <a:t>Permission</a:t>
            </a:r>
            <a:r>
              <a:rPr spc="-105" dirty="0"/>
              <a:t> </a:t>
            </a:r>
            <a:r>
              <a:rPr spc="-10" dirty="0"/>
              <a:t>Checking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4409" y="1650873"/>
            <a:ext cx="6604634" cy="4681220"/>
            <a:chOff x="224409" y="1650873"/>
            <a:chExt cx="6604634" cy="4681220"/>
          </a:xfrm>
        </p:grpSpPr>
        <p:sp>
          <p:nvSpPr>
            <p:cNvPr id="4" name="object 4"/>
            <p:cNvSpPr/>
            <p:nvPr/>
          </p:nvSpPr>
          <p:spPr>
            <a:xfrm>
              <a:off x="252984" y="2041397"/>
              <a:ext cx="1198245" cy="3560445"/>
            </a:xfrm>
            <a:custGeom>
              <a:avLst/>
              <a:gdLst/>
              <a:ahLst/>
              <a:cxnLst/>
              <a:rect l="l" t="t" r="r" b="b"/>
              <a:pathLst>
                <a:path w="1198245" h="3560445">
                  <a:moveTo>
                    <a:pt x="1197864" y="3520440"/>
                  </a:moveTo>
                  <a:lnTo>
                    <a:pt x="0" y="3520440"/>
                  </a:lnTo>
                  <a:lnTo>
                    <a:pt x="0" y="3560064"/>
                  </a:lnTo>
                  <a:lnTo>
                    <a:pt x="1197864" y="3560064"/>
                  </a:lnTo>
                  <a:lnTo>
                    <a:pt x="1197864" y="3520440"/>
                  </a:lnTo>
                  <a:close/>
                </a:path>
                <a:path w="1198245" h="3560445">
                  <a:moveTo>
                    <a:pt x="1197864" y="2692908"/>
                  </a:moveTo>
                  <a:lnTo>
                    <a:pt x="0" y="2692908"/>
                  </a:lnTo>
                  <a:lnTo>
                    <a:pt x="0" y="2816352"/>
                  </a:lnTo>
                  <a:lnTo>
                    <a:pt x="1197864" y="2816352"/>
                  </a:lnTo>
                  <a:lnTo>
                    <a:pt x="1197864" y="2692908"/>
                  </a:lnTo>
                  <a:close/>
                </a:path>
                <a:path w="1198245" h="3560445">
                  <a:moveTo>
                    <a:pt x="1197864" y="2199132"/>
                  </a:moveTo>
                  <a:lnTo>
                    <a:pt x="0" y="2199132"/>
                  </a:lnTo>
                  <a:lnTo>
                    <a:pt x="0" y="2322576"/>
                  </a:lnTo>
                  <a:lnTo>
                    <a:pt x="1197864" y="2322576"/>
                  </a:lnTo>
                  <a:lnTo>
                    <a:pt x="1197864" y="2199132"/>
                  </a:lnTo>
                  <a:close/>
                </a:path>
                <a:path w="1198245" h="3560445">
                  <a:moveTo>
                    <a:pt x="1197864" y="882396"/>
                  </a:moveTo>
                  <a:lnTo>
                    <a:pt x="0" y="882396"/>
                  </a:lnTo>
                  <a:lnTo>
                    <a:pt x="0" y="1377696"/>
                  </a:lnTo>
                  <a:lnTo>
                    <a:pt x="1197864" y="1377696"/>
                  </a:lnTo>
                  <a:lnTo>
                    <a:pt x="1197864" y="882396"/>
                  </a:lnTo>
                  <a:close/>
                </a:path>
                <a:path w="1198245" h="3560445">
                  <a:moveTo>
                    <a:pt x="1197864" y="0"/>
                  </a:moveTo>
                  <a:lnTo>
                    <a:pt x="0" y="0"/>
                  </a:lnTo>
                  <a:lnTo>
                    <a:pt x="0" y="240804"/>
                  </a:lnTo>
                  <a:lnTo>
                    <a:pt x="1197864" y="24080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984" y="1679448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174" y="2282190"/>
              <a:ext cx="1198245" cy="641985"/>
            </a:xfrm>
            <a:custGeom>
              <a:avLst/>
              <a:gdLst/>
              <a:ahLst/>
              <a:cxnLst/>
              <a:rect l="l" t="t" r="r" b="b"/>
              <a:pathLst>
                <a:path w="1198245" h="641985">
                  <a:moveTo>
                    <a:pt x="1197864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1197864" y="641603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174" y="2282190"/>
              <a:ext cx="1198245" cy="641985"/>
            </a:xfrm>
            <a:custGeom>
              <a:avLst/>
              <a:gdLst/>
              <a:ahLst/>
              <a:cxnLst/>
              <a:rect l="l" t="t" r="r" b="b"/>
              <a:pathLst>
                <a:path w="1198245" h="641985">
                  <a:moveTo>
                    <a:pt x="0" y="641603"/>
                  </a:moveTo>
                  <a:lnTo>
                    <a:pt x="1197864" y="641603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174" y="5601462"/>
              <a:ext cx="1198245" cy="702945"/>
            </a:xfrm>
            <a:custGeom>
              <a:avLst/>
              <a:gdLst/>
              <a:ahLst/>
              <a:cxnLst/>
              <a:rect l="l" t="t" r="r" b="b"/>
              <a:pathLst>
                <a:path w="1198245" h="702945">
                  <a:moveTo>
                    <a:pt x="1197864" y="0"/>
                  </a:moveTo>
                  <a:lnTo>
                    <a:pt x="0" y="0"/>
                  </a:lnTo>
                  <a:lnTo>
                    <a:pt x="0" y="702564"/>
                  </a:lnTo>
                  <a:lnTo>
                    <a:pt x="1197864" y="70256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174" y="5601462"/>
              <a:ext cx="1198245" cy="702945"/>
            </a:xfrm>
            <a:custGeom>
              <a:avLst/>
              <a:gdLst/>
              <a:ahLst/>
              <a:cxnLst/>
              <a:rect l="l" t="t" r="r" b="b"/>
              <a:pathLst>
                <a:path w="1198245" h="702945">
                  <a:moveTo>
                    <a:pt x="0" y="702564"/>
                  </a:moveTo>
                  <a:lnTo>
                    <a:pt x="1197864" y="70256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02564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174" y="4857750"/>
              <a:ext cx="1198245" cy="704215"/>
            </a:xfrm>
            <a:custGeom>
              <a:avLst/>
              <a:gdLst/>
              <a:ahLst/>
              <a:cxnLst/>
              <a:rect l="l" t="t" r="r" b="b"/>
              <a:pathLst>
                <a:path w="1198245" h="704214">
                  <a:moveTo>
                    <a:pt x="1197864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1197864" y="704088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9174" y="4857750"/>
              <a:ext cx="1198245" cy="704215"/>
            </a:xfrm>
            <a:custGeom>
              <a:avLst/>
              <a:gdLst/>
              <a:ahLst/>
              <a:cxnLst/>
              <a:rect l="l" t="t" r="r" b="b"/>
              <a:pathLst>
                <a:path w="1198245" h="704214">
                  <a:moveTo>
                    <a:pt x="0" y="704088"/>
                  </a:moveTo>
                  <a:lnTo>
                    <a:pt x="1197864" y="704088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704088"/>
                  </a:lnTo>
                  <a:close/>
                </a:path>
              </a:pathLst>
            </a:custGeom>
            <a:ln w="38099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96155" y="1679448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96155" y="1679448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6918" y="1680210"/>
              <a:ext cx="1199515" cy="1074420"/>
            </a:xfrm>
            <a:custGeom>
              <a:avLst/>
              <a:gdLst/>
              <a:ahLst/>
              <a:cxnLst/>
              <a:rect l="l" t="t" r="r" b="b"/>
              <a:pathLst>
                <a:path w="1199514" h="1074420">
                  <a:moveTo>
                    <a:pt x="1199388" y="0"/>
                  </a:moveTo>
                  <a:lnTo>
                    <a:pt x="0" y="0"/>
                  </a:lnTo>
                  <a:lnTo>
                    <a:pt x="0" y="1074420"/>
                  </a:lnTo>
                  <a:lnTo>
                    <a:pt x="1199388" y="107442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96918" y="1680210"/>
              <a:ext cx="1199515" cy="1074420"/>
            </a:xfrm>
            <a:custGeom>
              <a:avLst/>
              <a:gdLst/>
              <a:ahLst/>
              <a:cxnLst/>
              <a:rect l="l" t="t" r="r" b="b"/>
              <a:pathLst>
                <a:path w="1199514" h="1074420">
                  <a:moveTo>
                    <a:pt x="0" y="1074420"/>
                  </a:moveTo>
                  <a:lnTo>
                    <a:pt x="1199388" y="107442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744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1489" y="3934205"/>
              <a:ext cx="1199515" cy="414655"/>
            </a:xfrm>
            <a:custGeom>
              <a:avLst/>
              <a:gdLst/>
              <a:ahLst/>
              <a:cxnLst/>
              <a:rect l="l" t="t" r="r" b="b"/>
              <a:pathLst>
                <a:path w="1199514" h="414654">
                  <a:moveTo>
                    <a:pt x="1199388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1199388" y="414528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01489" y="3934205"/>
              <a:ext cx="1199515" cy="414655"/>
            </a:xfrm>
            <a:custGeom>
              <a:avLst/>
              <a:gdLst/>
              <a:ahLst/>
              <a:cxnLst/>
              <a:rect l="l" t="t" r="r" b="b"/>
              <a:pathLst>
                <a:path w="1199514" h="414654">
                  <a:moveTo>
                    <a:pt x="0" y="414528"/>
                  </a:moveTo>
                  <a:lnTo>
                    <a:pt x="1199388" y="414528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145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1489" y="5008626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01489" y="5008626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55420" y="2210434"/>
              <a:ext cx="2846705" cy="2364740"/>
            </a:xfrm>
            <a:custGeom>
              <a:avLst/>
              <a:gdLst/>
              <a:ahLst/>
              <a:cxnLst/>
              <a:rect l="l" t="t" r="r" b="b"/>
              <a:pathLst>
                <a:path w="2846704" h="2364740">
                  <a:moveTo>
                    <a:pt x="2844800" y="10922"/>
                  </a:moveTo>
                  <a:lnTo>
                    <a:pt x="2838577" y="0"/>
                  </a:lnTo>
                  <a:lnTo>
                    <a:pt x="63157" y="1574609"/>
                  </a:lnTo>
                  <a:lnTo>
                    <a:pt x="47498" y="1546987"/>
                  </a:lnTo>
                  <a:lnTo>
                    <a:pt x="0" y="1617726"/>
                  </a:lnTo>
                  <a:lnTo>
                    <a:pt x="85090" y="1613281"/>
                  </a:lnTo>
                  <a:lnTo>
                    <a:pt x="72986" y="1591945"/>
                  </a:lnTo>
                  <a:lnTo>
                    <a:pt x="69443" y="1585696"/>
                  </a:lnTo>
                  <a:lnTo>
                    <a:pt x="2844800" y="10922"/>
                  </a:lnTo>
                  <a:close/>
                </a:path>
                <a:path w="2846704" h="2364740">
                  <a:moveTo>
                    <a:pt x="2846324" y="1936496"/>
                  </a:moveTo>
                  <a:lnTo>
                    <a:pt x="2844546" y="1923923"/>
                  </a:lnTo>
                  <a:lnTo>
                    <a:pt x="77520" y="2320531"/>
                  </a:lnTo>
                  <a:lnTo>
                    <a:pt x="73025" y="2289048"/>
                  </a:lnTo>
                  <a:lnTo>
                    <a:pt x="3048" y="2337562"/>
                  </a:lnTo>
                  <a:lnTo>
                    <a:pt x="83820" y="2364486"/>
                  </a:lnTo>
                  <a:lnTo>
                    <a:pt x="79578" y="2334895"/>
                  </a:lnTo>
                  <a:lnTo>
                    <a:pt x="79324" y="2333104"/>
                  </a:lnTo>
                  <a:lnTo>
                    <a:pt x="2846324" y="1936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6794" y="3419094"/>
              <a:ext cx="1199515" cy="821690"/>
            </a:xfrm>
            <a:custGeom>
              <a:avLst/>
              <a:gdLst/>
              <a:ahLst/>
              <a:cxnLst/>
              <a:rect l="l" t="t" r="r" b="b"/>
              <a:pathLst>
                <a:path w="1199515" h="821689">
                  <a:moveTo>
                    <a:pt x="1199388" y="0"/>
                  </a:moveTo>
                  <a:lnTo>
                    <a:pt x="0" y="0"/>
                  </a:lnTo>
                  <a:lnTo>
                    <a:pt x="0" y="821435"/>
                  </a:lnTo>
                  <a:lnTo>
                    <a:pt x="1199388" y="821435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6794" y="3419094"/>
              <a:ext cx="1199515" cy="821690"/>
            </a:xfrm>
            <a:custGeom>
              <a:avLst/>
              <a:gdLst/>
              <a:ahLst/>
              <a:cxnLst/>
              <a:rect l="l" t="t" r="r" b="b"/>
              <a:pathLst>
                <a:path w="1199515" h="821689">
                  <a:moveTo>
                    <a:pt x="0" y="821435"/>
                  </a:moveTo>
                  <a:lnTo>
                    <a:pt x="1199388" y="821435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821435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1366" y="1671066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1197864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197864" y="370332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1366" y="1671066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0" y="370332"/>
                  </a:moveTo>
                  <a:lnTo>
                    <a:pt x="1197864" y="370332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366" y="4363974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119786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1197864" y="370331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1366" y="4363974"/>
              <a:ext cx="1198245" cy="370840"/>
            </a:xfrm>
            <a:custGeom>
              <a:avLst/>
              <a:gdLst/>
              <a:ahLst/>
              <a:cxnLst/>
              <a:rect l="l" t="t" r="r" b="b"/>
              <a:pathLst>
                <a:path w="1198245" h="370839">
                  <a:moveTo>
                    <a:pt x="0" y="370331"/>
                  </a:moveTo>
                  <a:lnTo>
                    <a:pt x="1197864" y="370331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58467" y="1854708"/>
              <a:ext cx="2847340" cy="3480435"/>
            </a:xfrm>
            <a:custGeom>
              <a:avLst/>
              <a:gdLst/>
              <a:ahLst/>
              <a:cxnLst/>
              <a:rect l="l" t="t" r="r" b="b"/>
              <a:pathLst>
                <a:path w="2847340" h="3480435">
                  <a:moveTo>
                    <a:pt x="53174" y="54977"/>
                  </a:moveTo>
                  <a:lnTo>
                    <a:pt x="43326" y="63021"/>
                  </a:lnTo>
                  <a:lnTo>
                    <a:pt x="2837434" y="3480180"/>
                  </a:lnTo>
                  <a:lnTo>
                    <a:pt x="2847340" y="3472179"/>
                  </a:lnTo>
                  <a:lnTo>
                    <a:pt x="53174" y="54977"/>
                  </a:lnTo>
                  <a:close/>
                </a:path>
                <a:path w="2847340" h="3480435">
                  <a:moveTo>
                    <a:pt x="0" y="0"/>
                  </a:moveTo>
                  <a:lnTo>
                    <a:pt x="18795" y="83057"/>
                  </a:lnTo>
                  <a:lnTo>
                    <a:pt x="43326" y="63021"/>
                  </a:lnTo>
                  <a:lnTo>
                    <a:pt x="35306" y="53212"/>
                  </a:lnTo>
                  <a:lnTo>
                    <a:pt x="45084" y="45084"/>
                  </a:lnTo>
                  <a:lnTo>
                    <a:pt x="65285" y="45084"/>
                  </a:lnTo>
                  <a:lnTo>
                    <a:pt x="77723" y="34925"/>
                  </a:lnTo>
                  <a:lnTo>
                    <a:pt x="0" y="0"/>
                  </a:lnTo>
                  <a:close/>
                </a:path>
                <a:path w="2847340" h="3480435">
                  <a:moveTo>
                    <a:pt x="45084" y="45084"/>
                  </a:moveTo>
                  <a:lnTo>
                    <a:pt x="35306" y="53212"/>
                  </a:lnTo>
                  <a:lnTo>
                    <a:pt x="43326" y="63021"/>
                  </a:lnTo>
                  <a:lnTo>
                    <a:pt x="53174" y="54977"/>
                  </a:lnTo>
                  <a:lnTo>
                    <a:pt x="45084" y="45084"/>
                  </a:lnTo>
                  <a:close/>
                </a:path>
                <a:path w="2847340" h="3480435">
                  <a:moveTo>
                    <a:pt x="65285" y="45084"/>
                  </a:moveTo>
                  <a:lnTo>
                    <a:pt x="45084" y="45084"/>
                  </a:lnTo>
                  <a:lnTo>
                    <a:pt x="53174" y="54977"/>
                  </a:lnTo>
                  <a:lnTo>
                    <a:pt x="65285" y="4508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01773" y="1671066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39"/>
                  </a:lnTo>
                  <a:lnTo>
                    <a:pt x="405384" y="4625339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01773" y="1671066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39"/>
                  </a:moveTo>
                  <a:lnTo>
                    <a:pt x="405384" y="4625339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10661" y="1671066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60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39"/>
                  </a:lnTo>
                  <a:lnTo>
                    <a:pt x="403860" y="4625339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10661" y="1671066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60" h="4625340">
                  <a:moveTo>
                    <a:pt x="0" y="4625339"/>
                  </a:moveTo>
                  <a:lnTo>
                    <a:pt x="403860" y="4625339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1518" y="4601616"/>
              <a:ext cx="1287017" cy="170180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8739" y="6508191"/>
            <a:ext cx="160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79490" y="1678813"/>
            <a:ext cx="1184910" cy="1549400"/>
          </a:xfrm>
          <a:custGeom>
            <a:avLst/>
            <a:gdLst/>
            <a:ahLst/>
            <a:cxnLst/>
            <a:rect l="l" t="t" r="r" b="b"/>
            <a:pathLst>
              <a:path w="1184909" h="1549400">
                <a:moveTo>
                  <a:pt x="1142618" y="1447800"/>
                </a:moveTo>
                <a:lnTo>
                  <a:pt x="1138682" y="1447800"/>
                </a:lnTo>
                <a:lnTo>
                  <a:pt x="1136268" y="1460500"/>
                </a:lnTo>
                <a:lnTo>
                  <a:pt x="1027176" y="1536700"/>
                </a:lnTo>
                <a:lnTo>
                  <a:pt x="1029842" y="1536700"/>
                </a:lnTo>
                <a:lnTo>
                  <a:pt x="1030986" y="1549400"/>
                </a:lnTo>
                <a:lnTo>
                  <a:pt x="1038225" y="1549400"/>
                </a:lnTo>
                <a:lnTo>
                  <a:pt x="1087374" y="1511300"/>
                </a:lnTo>
                <a:lnTo>
                  <a:pt x="1107566" y="1511300"/>
                </a:lnTo>
                <a:lnTo>
                  <a:pt x="1100328" y="1498600"/>
                </a:lnTo>
                <a:lnTo>
                  <a:pt x="1140460" y="1473200"/>
                </a:lnTo>
                <a:lnTo>
                  <a:pt x="1156208" y="1473200"/>
                </a:lnTo>
                <a:lnTo>
                  <a:pt x="1146810" y="1460500"/>
                </a:lnTo>
                <a:lnTo>
                  <a:pt x="1144397" y="1460500"/>
                </a:lnTo>
                <a:lnTo>
                  <a:pt x="1142618" y="1447800"/>
                </a:lnTo>
                <a:close/>
              </a:path>
              <a:path w="1184909" h="1549400">
                <a:moveTo>
                  <a:pt x="1107566" y="1511300"/>
                </a:moveTo>
                <a:lnTo>
                  <a:pt x="1087374" y="1511300"/>
                </a:lnTo>
                <a:lnTo>
                  <a:pt x="1116330" y="1549400"/>
                </a:lnTo>
                <a:lnTo>
                  <a:pt x="1129284" y="1549400"/>
                </a:lnTo>
                <a:lnTo>
                  <a:pt x="1107566" y="1511300"/>
                </a:lnTo>
                <a:close/>
              </a:path>
              <a:path w="1184909" h="1549400">
                <a:moveTo>
                  <a:pt x="1156208" y="1473200"/>
                </a:moveTo>
                <a:lnTo>
                  <a:pt x="1140460" y="1473200"/>
                </a:lnTo>
                <a:lnTo>
                  <a:pt x="1171066" y="1524000"/>
                </a:lnTo>
                <a:lnTo>
                  <a:pt x="1179830" y="1524000"/>
                </a:lnTo>
                <a:lnTo>
                  <a:pt x="1181989" y="1511300"/>
                </a:lnTo>
                <a:lnTo>
                  <a:pt x="1184402" y="1511300"/>
                </a:lnTo>
                <a:lnTo>
                  <a:pt x="1156208" y="1473200"/>
                </a:lnTo>
                <a:close/>
              </a:path>
              <a:path w="1184909" h="1549400">
                <a:moveTo>
                  <a:pt x="1050120" y="1435100"/>
                </a:moveTo>
                <a:lnTo>
                  <a:pt x="1027430" y="1435100"/>
                </a:lnTo>
                <a:lnTo>
                  <a:pt x="1056386" y="1473200"/>
                </a:lnTo>
                <a:lnTo>
                  <a:pt x="1066418" y="1473200"/>
                </a:lnTo>
                <a:lnTo>
                  <a:pt x="1067435" y="1460500"/>
                </a:lnTo>
                <a:lnTo>
                  <a:pt x="1069339" y="1460500"/>
                </a:lnTo>
                <a:lnTo>
                  <a:pt x="1050120" y="1435100"/>
                </a:lnTo>
                <a:close/>
              </a:path>
              <a:path w="1184909" h="1549400">
                <a:moveTo>
                  <a:pt x="1086865" y="1371600"/>
                </a:moveTo>
                <a:lnTo>
                  <a:pt x="1076325" y="1371600"/>
                </a:lnTo>
                <a:lnTo>
                  <a:pt x="967232" y="1447800"/>
                </a:lnTo>
                <a:lnTo>
                  <a:pt x="966851" y="1447800"/>
                </a:lnTo>
                <a:lnTo>
                  <a:pt x="967486" y="1460500"/>
                </a:lnTo>
                <a:lnTo>
                  <a:pt x="978408" y="1460500"/>
                </a:lnTo>
                <a:lnTo>
                  <a:pt x="1027430" y="1435100"/>
                </a:lnTo>
                <a:lnTo>
                  <a:pt x="1050120" y="1435100"/>
                </a:lnTo>
                <a:lnTo>
                  <a:pt x="1040511" y="1422400"/>
                </a:lnTo>
                <a:lnTo>
                  <a:pt x="1080515" y="1397000"/>
                </a:lnTo>
                <a:lnTo>
                  <a:pt x="1105662" y="1397000"/>
                </a:lnTo>
                <a:lnTo>
                  <a:pt x="1086865" y="1371600"/>
                </a:lnTo>
                <a:close/>
              </a:path>
              <a:path w="1184909" h="1549400">
                <a:moveTo>
                  <a:pt x="1105662" y="1397000"/>
                </a:moveTo>
                <a:lnTo>
                  <a:pt x="1080515" y="1397000"/>
                </a:lnTo>
                <a:lnTo>
                  <a:pt x="1111123" y="1435100"/>
                </a:lnTo>
                <a:lnTo>
                  <a:pt x="1124204" y="1435100"/>
                </a:lnTo>
                <a:lnTo>
                  <a:pt x="1124458" y="1422400"/>
                </a:lnTo>
                <a:lnTo>
                  <a:pt x="1105662" y="1397000"/>
                </a:lnTo>
                <a:close/>
              </a:path>
              <a:path w="1184909" h="1549400">
                <a:moveTo>
                  <a:pt x="1026033" y="1282700"/>
                </a:moveTo>
                <a:lnTo>
                  <a:pt x="1015618" y="1282700"/>
                </a:lnTo>
                <a:lnTo>
                  <a:pt x="906399" y="1358900"/>
                </a:lnTo>
                <a:lnTo>
                  <a:pt x="905256" y="1358900"/>
                </a:lnTo>
                <a:lnTo>
                  <a:pt x="905763" y="1371600"/>
                </a:lnTo>
                <a:lnTo>
                  <a:pt x="912876" y="1371600"/>
                </a:lnTo>
                <a:lnTo>
                  <a:pt x="914908" y="1384300"/>
                </a:lnTo>
                <a:lnTo>
                  <a:pt x="917575" y="1384300"/>
                </a:lnTo>
                <a:lnTo>
                  <a:pt x="966597" y="1346200"/>
                </a:lnTo>
                <a:lnTo>
                  <a:pt x="989330" y="1346200"/>
                </a:lnTo>
                <a:lnTo>
                  <a:pt x="979678" y="1333500"/>
                </a:lnTo>
                <a:lnTo>
                  <a:pt x="1019810" y="1308100"/>
                </a:lnTo>
                <a:lnTo>
                  <a:pt x="1044829" y="1308100"/>
                </a:lnTo>
                <a:lnTo>
                  <a:pt x="1026033" y="1282700"/>
                </a:lnTo>
                <a:close/>
              </a:path>
              <a:path w="1184909" h="1549400">
                <a:moveTo>
                  <a:pt x="989330" y="1346200"/>
                </a:moveTo>
                <a:lnTo>
                  <a:pt x="966597" y="1346200"/>
                </a:lnTo>
                <a:lnTo>
                  <a:pt x="995553" y="1384300"/>
                </a:lnTo>
                <a:lnTo>
                  <a:pt x="1008888" y="1384300"/>
                </a:lnTo>
                <a:lnTo>
                  <a:pt x="1009141" y="1371600"/>
                </a:lnTo>
                <a:lnTo>
                  <a:pt x="1008634" y="1371600"/>
                </a:lnTo>
                <a:lnTo>
                  <a:pt x="989330" y="1346200"/>
                </a:lnTo>
                <a:close/>
              </a:path>
              <a:path w="1184909" h="1549400">
                <a:moveTo>
                  <a:pt x="1044829" y="1308100"/>
                </a:moveTo>
                <a:lnTo>
                  <a:pt x="1019810" y="1308100"/>
                </a:lnTo>
                <a:lnTo>
                  <a:pt x="1050289" y="1346200"/>
                </a:lnTo>
                <a:lnTo>
                  <a:pt x="1063879" y="1346200"/>
                </a:lnTo>
                <a:lnTo>
                  <a:pt x="1063625" y="1333500"/>
                </a:lnTo>
                <a:lnTo>
                  <a:pt x="1044829" y="1308100"/>
                </a:lnTo>
                <a:close/>
              </a:path>
              <a:path w="1184909" h="1549400">
                <a:moveTo>
                  <a:pt x="963803" y="1193800"/>
                </a:moveTo>
                <a:lnTo>
                  <a:pt x="957961" y="1193800"/>
                </a:lnTo>
                <a:lnTo>
                  <a:pt x="955675" y="1206500"/>
                </a:lnTo>
                <a:lnTo>
                  <a:pt x="846582" y="1282700"/>
                </a:lnTo>
                <a:lnTo>
                  <a:pt x="849122" y="1282700"/>
                </a:lnTo>
                <a:lnTo>
                  <a:pt x="850264" y="1295400"/>
                </a:lnTo>
                <a:lnTo>
                  <a:pt x="857631" y="1295400"/>
                </a:lnTo>
                <a:lnTo>
                  <a:pt x="906780" y="1257300"/>
                </a:lnTo>
                <a:lnTo>
                  <a:pt x="926972" y="1257300"/>
                </a:lnTo>
                <a:lnTo>
                  <a:pt x="919734" y="1244600"/>
                </a:lnTo>
                <a:lnTo>
                  <a:pt x="959865" y="1219200"/>
                </a:lnTo>
                <a:lnTo>
                  <a:pt x="975582" y="1219200"/>
                </a:lnTo>
                <a:lnTo>
                  <a:pt x="966215" y="1206500"/>
                </a:lnTo>
                <a:lnTo>
                  <a:pt x="965200" y="1206500"/>
                </a:lnTo>
                <a:lnTo>
                  <a:pt x="963803" y="1193800"/>
                </a:lnTo>
                <a:close/>
              </a:path>
              <a:path w="1184909" h="1549400">
                <a:moveTo>
                  <a:pt x="926972" y="1257300"/>
                </a:moveTo>
                <a:lnTo>
                  <a:pt x="906780" y="1257300"/>
                </a:lnTo>
                <a:lnTo>
                  <a:pt x="935609" y="1295400"/>
                </a:lnTo>
                <a:lnTo>
                  <a:pt x="948689" y="1295400"/>
                </a:lnTo>
                <a:lnTo>
                  <a:pt x="926972" y="1257300"/>
                </a:lnTo>
                <a:close/>
              </a:path>
              <a:path w="1184909" h="1549400">
                <a:moveTo>
                  <a:pt x="975582" y="1219200"/>
                </a:moveTo>
                <a:lnTo>
                  <a:pt x="959865" y="1219200"/>
                </a:lnTo>
                <a:lnTo>
                  <a:pt x="990473" y="1270000"/>
                </a:lnTo>
                <a:lnTo>
                  <a:pt x="996950" y="1270000"/>
                </a:lnTo>
                <a:lnTo>
                  <a:pt x="999236" y="1257300"/>
                </a:lnTo>
                <a:lnTo>
                  <a:pt x="1003681" y="1257300"/>
                </a:lnTo>
                <a:lnTo>
                  <a:pt x="975582" y="1219200"/>
                </a:lnTo>
                <a:close/>
              </a:path>
              <a:path w="1184909" h="1549400">
                <a:moveTo>
                  <a:pt x="858901" y="1168400"/>
                </a:moveTo>
                <a:lnTo>
                  <a:pt x="845947" y="1168400"/>
                </a:lnTo>
                <a:lnTo>
                  <a:pt x="874903" y="1219200"/>
                </a:lnTo>
                <a:lnTo>
                  <a:pt x="881380" y="1219200"/>
                </a:lnTo>
                <a:lnTo>
                  <a:pt x="883666" y="1206500"/>
                </a:lnTo>
                <a:lnTo>
                  <a:pt x="887857" y="1206500"/>
                </a:lnTo>
                <a:lnTo>
                  <a:pt x="858901" y="1168400"/>
                </a:lnTo>
                <a:close/>
              </a:path>
              <a:path w="1184909" h="1549400">
                <a:moveTo>
                  <a:pt x="905383" y="1117600"/>
                </a:moveTo>
                <a:lnTo>
                  <a:pt x="894842" y="1117600"/>
                </a:lnTo>
                <a:lnTo>
                  <a:pt x="785749" y="1193800"/>
                </a:lnTo>
                <a:lnTo>
                  <a:pt x="786511" y="1193800"/>
                </a:lnTo>
                <a:lnTo>
                  <a:pt x="787400" y="1206500"/>
                </a:lnTo>
                <a:lnTo>
                  <a:pt x="796798" y="1206500"/>
                </a:lnTo>
                <a:lnTo>
                  <a:pt x="845947" y="1168400"/>
                </a:lnTo>
                <a:lnTo>
                  <a:pt x="858901" y="1168400"/>
                </a:lnTo>
                <a:lnTo>
                  <a:pt x="899033" y="1130300"/>
                </a:lnTo>
                <a:lnTo>
                  <a:pt x="914781" y="1130300"/>
                </a:lnTo>
                <a:lnTo>
                  <a:pt x="905383" y="1117600"/>
                </a:lnTo>
                <a:close/>
              </a:path>
              <a:path w="1184909" h="1549400">
                <a:moveTo>
                  <a:pt x="914781" y="1130300"/>
                </a:moveTo>
                <a:lnTo>
                  <a:pt x="899033" y="1130300"/>
                </a:lnTo>
                <a:lnTo>
                  <a:pt x="929639" y="1181100"/>
                </a:lnTo>
                <a:lnTo>
                  <a:pt x="940562" y="1181100"/>
                </a:lnTo>
                <a:lnTo>
                  <a:pt x="942086" y="1168400"/>
                </a:lnTo>
                <a:lnTo>
                  <a:pt x="942975" y="1168400"/>
                </a:lnTo>
                <a:lnTo>
                  <a:pt x="914781" y="1130300"/>
                </a:lnTo>
                <a:close/>
              </a:path>
              <a:path w="1184909" h="1549400">
                <a:moveTo>
                  <a:pt x="807804" y="1092200"/>
                </a:moveTo>
                <a:lnTo>
                  <a:pt x="785113" y="1092200"/>
                </a:lnTo>
                <a:lnTo>
                  <a:pt x="814070" y="1130300"/>
                </a:lnTo>
                <a:lnTo>
                  <a:pt x="825119" y="1130300"/>
                </a:lnTo>
                <a:lnTo>
                  <a:pt x="826516" y="1117600"/>
                </a:lnTo>
                <a:lnTo>
                  <a:pt x="827024" y="1117600"/>
                </a:lnTo>
                <a:lnTo>
                  <a:pt x="807804" y="1092200"/>
                </a:lnTo>
                <a:close/>
              </a:path>
              <a:path w="1184909" h="1549400">
                <a:moveTo>
                  <a:pt x="844550" y="1028700"/>
                </a:moveTo>
                <a:lnTo>
                  <a:pt x="834009" y="1028700"/>
                </a:lnTo>
                <a:lnTo>
                  <a:pt x="724916" y="1104900"/>
                </a:lnTo>
                <a:lnTo>
                  <a:pt x="724535" y="1104900"/>
                </a:lnTo>
                <a:lnTo>
                  <a:pt x="725805" y="1117600"/>
                </a:lnTo>
                <a:lnTo>
                  <a:pt x="736092" y="1117600"/>
                </a:lnTo>
                <a:lnTo>
                  <a:pt x="785113" y="1092200"/>
                </a:lnTo>
                <a:lnTo>
                  <a:pt x="807804" y="1092200"/>
                </a:lnTo>
                <a:lnTo>
                  <a:pt x="798195" y="1079500"/>
                </a:lnTo>
                <a:lnTo>
                  <a:pt x="838200" y="1054100"/>
                </a:lnTo>
                <a:lnTo>
                  <a:pt x="863346" y="1054100"/>
                </a:lnTo>
                <a:lnTo>
                  <a:pt x="844550" y="1028700"/>
                </a:lnTo>
                <a:close/>
              </a:path>
              <a:path w="1184909" h="1549400">
                <a:moveTo>
                  <a:pt x="863346" y="1054100"/>
                </a:moveTo>
                <a:lnTo>
                  <a:pt x="838200" y="1054100"/>
                </a:lnTo>
                <a:lnTo>
                  <a:pt x="868807" y="1092200"/>
                </a:lnTo>
                <a:lnTo>
                  <a:pt x="882523" y="1092200"/>
                </a:lnTo>
                <a:lnTo>
                  <a:pt x="882650" y="1079500"/>
                </a:lnTo>
                <a:lnTo>
                  <a:pt x="882142" y="1079500"/>
                </a:lnTo>
                <a:lnTo>
                  <a:pt x="863346" y="1054100"/>
                </a:lnTo>
                <a:close/>
              </a:path>
              <a:path w="1184909" h="1549400">
                <a:moveTo>
                  <a:pt x="783717" y="939800"/>
                </a:moveTo>
                <a:lnTo>
                  <a:pt x="773303" y="939800"/>
                </a:lnTo>
                <a:lnTo>
                  <a:pt x="664210" y="1016000"/>
                </a:lnTo>
                <a:lnTo>
                  <a:pt x="662939" y="1016000"/>
                </a:lnTo>
                <a:lnTo>
                  <a:pt x="662939" y="1028700"/>
                </a:lnTo>
                <a:lnTo>
                  <a:pt x="670560" y="1028700"/>
                </a:lnTo>
                <a:lnTo>
                  <a:pt x="671322" y="1041400"/>
                </a:lnTo>
                <a:lnTo>
                  <a:pt x="675259" y="1041400"/>
                </a:lnTo>
                <a:lnTo>
                  <a:pt x="724408" y="1003300"/>
                </a:lnTo>
                <a:lnTo>
                  <a:pt x="747013" y="1003300"/>
                </a:lnTo>
                <a:lnTo>
                  <a:pt x="737362" y="990600"/>
                </a:lnTo>
                <a:lnTo>
                  <a:pt x="777494" y="965200"/>
                </a:lnTo>
                <a:lnTo>
                  <a:pt x="798753" y="965200"/>
                </a:lnTo>
                <a:lnTo>
                  <a:pt x="783717" y="939800"/>
                </a:lnTo>
                <a:close/>
              </a:path>
              <a:path w="1184909" h="1549400">
                <a:moveTo>
                  <a:pt x="747013" y="1003300"/>
                </a:moveTo>
                <a:lnTo>
                  <a:pt x="724408" y="1003300"/>
                </a:lnTo>
                <a:lnTo>
                  <a:pt x="753237" y="1041400"/>
                </a:lnTo>
                <a:lnTo>
                  <a:pt x="766826" y="1041400"/>
                </a:lnTo>
                <a:lnTo>
                  <a:pt x="766953" y="1028700"/>
                </a:lnTo>
                <a:lnTo>
                  <a:pt x="766318" y="1028700"/>
                </a:lnTo>
                <a:lnTo>
                  <a:pt x="747013" y="1003300"/>
                </a:lnTo>
                <a:close/>
              </a:path>
              <a:path w="1184909" h="1549400">
                <a:moveTo>
                  <a:pt x="798753" y="965200"/>
                </a:moveTo>
                <a:lnTo>
                  <a:pt x="777494" y="965200"/>
                </a:lnTo>
                <a:lnTo>
                  <a:pt x="807974" y="1003300"/>
                </a:lnTo>
                <a:lnTo>
                  <a:pt x="821309" y="1003300"/>
                </a:lnTo>
                <a:lnTo>
                  <a:pt x="798753" y="965200"/>
                </a:lnTo>
                <a:close/>
              </a:path>
              <a:path w="1184909" h="1549400">
                <a:moveTo>
                  <a:pt x="720598" y="850900"/>
                </a:moveTo>
                <a:lnTo>
                  <a:pt x="714883" y="850900"/>
                </a:lnTo>
                <a:lnTo>
                  <a:pt x="712470" y="863600"/>
                </a:lnTo>
                <a:lnTo>
                  <a:pt x="603376" y="939800"/>
                </a:lnTo>
                <a:lnTo>
                  <a:pt x="606044" y="939800"/>
                </a:lnTo>
                <a:lnTo>
                  <a:pt x="607060" y="952500"/>
                </a:lnTo>
                <a:lnTo>
                  <a:pt x="614426" y="952500"/>
                </a:lnTo>
                <a:lnTo>
                  <a:pt x="663575" y="914400"/>
                </a:lnTo>
                <a:lnTo>
                  <a:pt x="683768" y="914400"/>
                </a:lnTo>
                <a:lnTo>
                  <a:pt x="676529" y="901700"/>
                </a:lnTo>
                <a:lnTo>
                  <a:pt x="716661" y="876300"/>
                </a:lnTo>
                <a:lnTo>
                  <a:pt x="732377" y="876300"/>
                </a:lnTo>
                <a:lnTo>
                  <a:pt x="723011" y="863600"/>
                </a:lnTo>
                <a:lnTo>
                  <a:pt x="721995" y="863600"/>
                </a:lnTo>
                <a:lnTo>
                  <a:pt x="720598" y="850900"/>
                </a:lnTo>
                <a:close/>
              </a:path>
              <a:path w="1184909" h="1549400">
                <a:moveTo>
                  <a:pt x="683768" y="914400"/>
                </a:moveTo>
                <a:lnTo>
                  <a:pt x="663575" y="914400"/>
                </a:lnTo>
                <a:lnTo>
                  <a:pt x="692404" y="952500"/>
                </a:lnTo>
                <a:lnTo>
                  <a:pt x="705485" y="952500"/>
                </a:lnTo>
                <a:lnTo>
                  <a:pt x="683768" y="914400"/>
                </a:lnTo>
                <a:close/>
              </a:path>
              <a:path w="1184909" h="1549400">
                <a:moveTo>
                  <a:pt x="732377" y="876300"/>
                </a:moveTo>
                <a:lnTo>
                  <a:pt x="716661" y="876300"/>
                </a:lnTo>
                <a:lnTo>
                  <a:pt x="747268" y="927100"/>
                </a:lnTo>
                <a:lnTo>
                  <a:pt x="752856" y="927100"/>
                </a:lnTo>
                <a:lnTo>
                  <a:pt x="754888" y="914400"/>
                </a:lnTo>
                <a:lnTo>
                  <a:pt x="760476" y="914400"/>
                </a:lnTo>
                <a:lnTo>
                  <a:pt x="732377" y="876300"/>
                </a:lnTo>
                <a:close/>
              </a:path>
              <a:path w="1184909" h="1549400">
                <a:moveTo>
                  <a:pt x="615823" y="825500"/>
                </a:moveTo>
                <a:lnTo>
                  <a:pt x="602742" y="825500"/>
                </a:lnTo>
                <a:lnTo>
                  <a:pt x="631698" y="876300"/>
                </a:lnTo>
                <a:lnTo>
                  <a:pt x="638175" y="876300"/>
                </a:lnTo>
                <a:lnTo>
                  <a:pt x="639318" y="863600"/>
                </a:lnTo>
                <a:lnTo>
                  <a:pt x="644651" y="863600"/>
                </a:lnTo>
                <a:lnTo>
                  <a:pt x="615823" y="825500"/>
                </a:lnTo>
                <a:close/>
              </a:path>
              <a:path w="1184909" h="1549400">
                <a:moveTo>
                  <a:pt x="662178" y="774700"/>
                </a:moveTo>
                <a:lnTo>
                  <a:pt x="651637" y="774700"/>
                </a:lnTo>
                <a:lnTo>
                  <a:pt x="542544" y="850900"/>
                </a:lnTo>
                <a:lnTo>
                  <a:pt x="543306" y="850900"/>
                </a:lnTo>
                <a:lnTo>
                  <a:pt x="544195" y="863600"/>
                </a:lnTo>
                <a:lnTo>
                  <a:pt x="553720" y="863600"/>
                </a:lnTo>
                <a:lnTo>
                  <a:pt x="602742" y="825500"/>
                </a:lnTo>
                <a:lnTo>
                  <a:pt x="615823" y="825500"/>
                </a:lnTo>
                <a:lnTo>
                  <a:pt x="655828" y="787400"/>
                </a:lnTo>
                <a:lnTo>
                  <a:pt x="671576" y="787400"/>
                </a:lnTo>
                <a:lnTo>
                  <a:pt x="662178" y="774700"/>
                </a:lnTo>
                <a:close/>
              </a:path>
              <a:path w="1184909" h="1549400">
                <a:moveTo>
                  <a:pt x="671576" y="787400"/>
                </a:moveTo>
                <a:lnTo>
                  <a:pt x="655828" y="787400"/>
                </a:lnTo>
                <a:lnTo>
                  <a:pt x="686435" y="838200"/>
                </a:lnTo>
                <a:lnTo>
                  <a:pt x="697357" y="838200"/>
                </a:lnTo>
                <a:lnTo>
                  <a:pt x="699516" y="825500"/>
                </a:lnTo>
                <a:lnTo>
                  <a:pt x="699770" y="825500"/>
                </a:lnTo>
                <a:lnTo>
                  <a:pt x="671576" y="787400"/>
                </a:lnTo>
                <a:close/>
              </a:path>
              <a:path w="1184909" h="1549400">
                <a:moveTo>
                  <a:pt x="564641" y="749300"/>
                </a:moveTo>
                <a:lnTo>
                  <a:pt x="541909" y="749300"/>
                </a:lnTo>
                <a:lnTo>
                  <a:pt x="570864" y="787400"/>
                </a:lnTo>
                <a:lnTo>
                  <a:pt x="581913" y="787400"/>
                </a:lnTo>
                <a:lnTo>
                  <a:pt x="582676" y="774700"/>
                </a:lnTo>
                <a:lnTo>
                  <a:pt x="583946" y="774700"/>
                </a:lnTo>
                <a:lnTo>
                  <a:pt x="564641" y="749300"/>
                </a:lnTo>
                <a:close/>
              </a:path>
              <a:path w="1184909" h="1549400">
                <a:moveTo>
                  <a:pt x="601345" y="685800"/>
                </a:moveTo>
                <a:lnTo>
                  <a:pt x="590931" y="685800"/>
                </a:lnTo>
                <a:lnTo>
                  <a:pt x="481711" y="762000"/>
                </a:lnTo>
                <a:lnTo>
                  <a:pt x="480949" y="762000"/>
                </a:lnTo>
                <a:lnTo>
                  <a:pt x="481964" y="774700"/>
                </a:lnTo>
                <a:lnTo>
                  <a:pt x="492887" y="774700"/>
                </a:lnTo>
                <a:lnTo>
                  <a:pt x="541909" y="749300"/>
                </a:lnTo>
                <a:lnTo>
                  <a:pt x="564641" y="749300"/>
                </a:lnTo>
                <a:lnTo>
                  <a:pt x="554989" y="736600"/>
                </a:lnTo>
                <a:lnTo>
                  <a:pt x="595122" y="711200"/>
                </a:lnTo>
                <a:lnTo>
                  <a:pt x="620140" y="711200"/>
                </a:lnTo>
                <a:lnTo>
                  <a:pt x="601345" y="685800"/>
                </a:lnTo>
                <a:close/>
              </a:path>
              <a:path w="1184909" h="1549400">
                <a:moveTo>
                  <a:pt x="620140" y="711200"/>
                </a:moveTo>
                <a:lnTo>
                  <a:pt x="595122" y="711200"/>
                </a:lnTo>
                <a:lnTo>
                  <a:pt x="625601" y="749300"/>
                </a:lnTo>
                <a:lnTo>
                  <a:pt x="639063" y="749300"/>
                </a:lnTo>
                <a:lnTo>
                  <a:pt x="639318" y="736600"/>
                </a:lnTo>
                <a:lnTo>
                  <a:pt x="638937" y="736600"/>
                </a:lnTo>
                <a:lnTo>
                  <a:pt x="620140" y="711200"/>
                </a:lnTo>
                <a:close/>
              </a:path>
              <a:path w="1184909" h="1549400">
                <a:moveTo>
                  <a:pt x="540638" y="596900"/>
                </a:moveTo>
                <a:lnTo>
                  <a:pt x="530098" y="596900"/>
                </a:lnTo>
                <a:lnTo>
                  <a:pt x="421005" y="673100"/>
                </a:lnTo>
                <a:lnTo>
                  <a:pt x="419735" y="673100"/>
                </a:lnTo>
                <a:lnTo>
                  <a:pt x="419735" y="685800"/>
                </a:lnTo>
                <a:lnTo>
                  <a:pt x="427355" y="685800"/>
                </a:lnTo>
                <a:lnTo>
                  <a:pt x="429387" y="698500"/>
                </a:lnTo>
                <a:lnTo>
                  <a:pt x="432054" y="698500"/>
                </a:lnTo>
                <a:lnTo>
                  <a:pt x="481203" y="660400"/>
                </a:lnTo>
                <a:lnTo>
                  <a:pt x="503809" y="660400"/>
                </a:lnTo>
                <a:lnTo>
                  <a:pt x="494157" y="647700"/>
                </a:lnTo>
                <a:lnTo>
                  <a:pt x="534288" y="622300"/>
                </a:lnTo>
                <a:lnTo>
                  <a:pt x="555625" y="622300"/>
                </a:lnTo>
                <a:lnTo>
                  <a:pt x="540638" y="596900"/>
                </a:lnTo>
                <a:close/>
              </a:path>
              <a:path w="1184909" h="1549400">
                <a:moveTo>
                  <a:pt x="503809" y="660400"/>
                </a:moveTo>
                <a:lnTo>
                  <a:pt x="481203" y="660400"/>
                </a:lnTo>
                <a:lnTo>
                  <a:pt x="510032" y="698500"/>
                </a:lnTo>
                <a:lnTo>
                  <a:pt x="523621" y="698500"/>
                </a:lnTo>
                <a:lnTo>
                  <a:pt x="523748" y="685800"/>
                </a:lnTo>
                <a:lnTo>
                  <a:pt x="523113" y="685800"/>
                </a:lnTo>
                <a:lnTo>
                  <a:pt x="503809" y="660400"/>
                </a:lnTo>
                <a:close/>
              </a:path>
              <a:path w="1184909" h="1549400">
                <a:moveTo>
                  <a:pt x="555625" y="622300"/>
                </a:moveTo>
                <a:lnTo>
                  <a:pt x="534288" y="622300"/>
                </a:lnTo>
                <a:lnTo>
                  <a:pt x="564896" y="660400"/>
                </a:lnTo>
                <a:lnTo>
                  <a:pt x="578104" y="660400"/>
                </a:lnTo>
                <a:lnTo>
                  <a:pt x="555625" y="622300"/>
                </a:lnTo>
                <a:close/>
              </a:path>
              <a:path w="1184909" h="1549400">
                <a:moveTo>
                  <a:pt x="478789" y="508000"/>
                </a:moveTo>
                <a:lnTo>
                  <a:pt x="469264" y="508000"/>
                </a:lnTo>
                <a:lnTo>
                  <a:pt x="360172" y="596900"/>
                </a:lnTo>
                <a:lnTo>
                  <a:pt x="363982" y="596900"/>
                </a:lnTo>
                <a:lnTo>
                  <a:pt x="364871" y="609600"/>
                </a:lnTo>
                <a:lnTo>
                  <a:pt x="371221" y="609600"/>
                </a:lnTo>
                <a:lnTo>
                  <a:pt x="420370" y="571500"/>
                </a:lnTo>
                <a:lnTo>
                  <a:pt x="440658" y="571500"/>
                </a:lnTo>
                <a:lnTo>
                  <a:pt x="433450" y="558800"/>
                </a:lnTo>
                <a:lnTo>
                  <a:pt x="473456" y="533400"/>
                </a:lnTo>
                <a:lnTo>
                  <a:pt x="489204" y="533400"/>
                </a:lnTo>
                <a:lnTo>
                  <a:pt x="479806" y="520700"/>
                </a:lnTo>
                <a:lnTo>
                  <a:pt x="478789" y="508000"/>
                </a:lnTo>
                <a:close/>
              </a:path>
              <a:path w="1184909" h="1549400">
                <a:moveTo>
                  <a:pt x="440658" y="571500"/>
                </a:moveTo>
                <a:lnTo>
                  <a:pt x="420370" y="571500"/>
                </a:lnTo>
                <a:lnTo>
                  <a:pt x="449325" y="609600"/>
                </a:lnTo>
                <a:lnTo>
                  <a:pt x="462280" y="609600"/>
                </a:lnTo>
                <a:lnTo>
                  <a:pt x="440658" y="571500"/>
                </a:lnTo>
                <a:close/>
              </a:path>
              <a:path w="1184909" h="1549400">
                <a:moveTo>
                  <a:pt x="489204" y="533400"/>
                </a:moveTo>
                <a:lnTo>
                  <a:pt x="473456" y="533400"/>
                </a:lnTo>
                <a:lnTo>
                  <a:pt x="504063" y="584200"/>
                </a:lnTo>
                <a:lnTo>
                  <a:pt x="510667" y="584200"/>
                </a:lnTo>
                <a:lnTo>
                  <a:pt x="511683" y="571500"/>
                </a:lnTo>
                <a:lnTo>
                  <a:pt x="517398" y="571500"/>
                </a:lnTo>
                <a:lnTo>
                  <a:pt x="489204" y="533400"/>
                </a:lnTo>
                <a:close/>
              </a:path>
              <a:path w="1184909" h="1549400">
                <a:moveTo>
                  <a:pt x="372618" y="482600"/>
                </a:moveTo>
                <a:lnTo>
                  <a:pt x="359537" y="482600"/>
                </a:lnTo>
                <a:lnTo>
                  <a:pt x="388493" y="533400"/>
                </a:lnTo>
                <a:lnTo>
                  <a:pt x="395097" y="533400"/>
                </a:lnTo>
                <a:lnTo>
                  <a:pt x="396113" y="520700"/>
                </a:lnTo>
                <a:lnTo>
                  <a:pt x="401447" y="520700"/>
                </a:lnTo>
                <a:lnTo>
                  <a:pt x="372618" y="482600"/>
                </a:lnTo>
                <a:close/>
              </a:path>
              <a:path w="1184909" h="1549400">
                <a:moveTo>
                  <a:pt x="418973" y="431800"/>
                </a:moveTo>
                <a:lnTo>
                  <a:pt x="408432" y="431800"/>
                </a:lnTo>
                <a:lnTo>
                  <a:pt x="299338" y="508000"/>
                </a:lnTo>
                <a:lnTo>
                  <a:pt x="300989" y="508000"/>
                </a:lnTo>
                <a:lnTo>
                  <a:pt x="302006" y="520700"/>
                </a:lnTo>
                <a:lnTo>
                  <a:pt x="310514" y="520700"/>
                </a:lnTo>
                <a:lnTo>
                  <a:pt x="359537" y="482600"/>
                </a:lnTo>
                <a:lnTo>
                  <a:pt x="372618" y="482600"/>
                </a:lnTo>
                <a:lnTo>
                  <a:pt x="412623" y="444500"/>
                </a:lnTo>
                <a:lnTo>
                  <a:pt x="428371" y="444500"/>
                </a:lnTo>
                <a:lnTo>
                  <a:pt x="418973" y="431800"/>
                </a:lnTo>
                <a:close/>
              </a:path>
              <a:path w="1184909" h="1549400">
                <a:moveTo>
                  <a:pt x="428371" y="444500"/>
                </a:moveTo>
                <a:lnTo>
                  <a:pt x="412623" y="444500"/>
                </a:lnTo>
                <a:lnTo>
                  <a:pt x="443230" y="495300"/>
                </a:lnTo>
                <a:lnTo>
                  <a:pt x="454151" y="495300"/>
                </a:lnTo>
                <a:lnTo>
                  <a:pt x="455675" y="482600"/>
                </a:lnTo>
                <a:lnTo>
                  <a:pt x="456564" y="482600"/>
                </a:lnTo>
                <a:lnTo>
                  <a:pt x="428371" y="444500"/>
                </a:lnTo>
                <a:close/>
              </a:path>
              <a:path w="1184909" h="1549400">
                <a:moveTo>
                  <a:pt x="321437" y="406400"/>
                </a:moveTo>
                <a:lnTo>
                  <a:pt x="298831" y="406400"/>
                </a:lnTo>
                <a:lnTo>
                  <a:pt x="327660" y="444500"/>
                </a:lnTo>
                <a:lnTo>
                  <a:pt x="338709" y="444500"/>
                </a:lnTo>
                <a:lnTo>
                  <a:pt x="339471" y="431800"/>
                </a:lnTo>
                <a:lnTo>
                  <a:pt x="340741" y="431800"/>
                </a:lnTo>
                <a:lnTo>
                  <a:pt x="321437" y="406400"/>
                </a:lnTo>
                <a:close/>
              </a:path>
              <a:path w="1184909" h="1549400">
                <a:moveTo>
                  <a:pt x="358139" y="342900"/>
                </a:moveTo>
                <a:lnTo>
                  <a:pt x="347725" y="342900"/>
                </a:lnTo>
                <a:lnTo>
                  <a:pt x="238633" y="419100"/>
                </a:lnTo>
                <a:lnTo>
                  <a:pt x="237871" y="419100"/>
                </a:lnTo>
                <a:lnTo>
                  <a:pt x="238760" y="431800"/>
                </a:lnTo>
                <a:lnTo>
                  <a:pt x="249682" y="431800"/>
                </a:lnTo>
                <a:lnTo>
                  <a:pt x="298831" y="406400"/>
                </a:lnTo>
                <a:lnTo>
                  <a:pt x="321437" y="406400"/>
                </a:lnTo>
                <a:lnTo>
                  <a:pt x="311785" y="393700"/>
                </a:lnTo>
                <a:lnTo>
                  <a:pt x="351917" y="368300"/>
                </a:lnTo>
                <a:lnTo>
                  <a:pt x="376936" y="368300"/>
                </a:lnTo>
                <a:lnTo>
                  <a:pt x="358139" y="342900"/>
                </a:lnTo>
                <a:close/>
              </a:path>
              <a:path w="1184909" h="1549400">
                <a:moveTo>
                  <a:pt x="376936" y="368300"/>
                </a:moveTo>
                <a:lnTo>
                  <a:pt x="351917" y="368300"/>
                </a:lnTo>
                <a:lnTo>
                  <a:pt x="382524" y="406400"/>
                </a:lnTo>
                <a:lnTo>
                  <a:pt x="395859" y="406400"/>
                </a:lnTo>
                <a:lnTo>
                  <a:pt x="396367" y="393700"/>
                </a:lnTo>
                <a:lnTo>
                  <a:pt x="395732" y="393700"/>
                </a:lnTo>
                <a:lnTo>
                  <a:pt x="376936" y="368300"/>
                </a:lnTo>
                <a:close/>
              </a:path>
              <a:path w="1184909" h="1549400">
                <a:moveTo>
                  <a:pt x="297434" y="254000"/>
                </a:moveTo>
                <a:lnTo>
                  <a:pt x="286893" y="254000"/>
                </a:lnTo>
                <a:lnTo>
                  <a:pt x="177800" y="330200"/>
                </a:lnTo>
                <a:lnTo>
                  <a:pt x="176657" y="330200"/>
                </a:lnTo>
                <a:lnTo>
                  <a:pt x="176784" y="342900"/>
                </a:lnTo>
                <a:lnTo>
                  <a:pt x="184150" y="342900"/>
                </a:lnTo>
                <a:lnTo>
                  <a:pt x="185547" y="355600"/>
                </a:lnTo>
                <a:lnTo>
                  <a:pt x="188849" y="355600"/>
                </a:lnTo>
                <a:lnTo>
                  <a:pt x="237998" y="317500"/>
                </a:lnTo>
                <a:lnTo>
                  <a:pt x="260603" y="317500"/>
                </a:lnTo>
                <a:lnTo>
                  <a:pt x="250951" y="304800"/>
                </a:lnTo>
                <a:lnTo>
                  <a:pt x="291084" y="279400"/>
                </a:lnTo>
                <a:lnTo>
                  <a:pt x="316230" y="279400"/>
                </a:lnTo>
                <a:lnTo>
                  <a:pt x="297434" y="254000"/>
                </a:lnTo>
                <a:close/>
              </a:path>
              <a:path w="1184909" h="1549400">
                <a:moveTo>
                  <a:pt x="260603" y="317500"/>
                </a:moveTo>
                <a:lnTo>
                  <a:pt x="237998" y="317500"/>
                </a:lnTo>
                <a:lnTo>
                  <a:pt x="266954" y="355600"/>
                </a:lnTo>
                <a:lnTo>
                  <a:pt x="279908" y="355600"/>
                </a:lnTo>
                <a:lnTo>
                  <a:pt x="280416" y="342900"/>
                </a:lnTo>
                <a:lnTo>
                  <a:pt x="279908" y="342900"/>
                </a:lnTo>
                <a:lnTo>
                  <a:pt x="260603" y="317500"/>
                </a:lnTo>
                <a:close/>
              </a:path>
              <a:path w="1184909" h="1549400">
                <a:moveTo>
                  <a:pt x="316230" y="279400"/>
                </a:moveTo>
                <a:lnTo>
                  <a:pt x="291084" y="279400"/>
                </a:lnTo>
                <a:lnTo>
                  <a:pt x="321691" y="317500"/>
                </a:lnTo>
                <a:lnTo>
                  <a:pt x="335280" y="317500"/>
                </a:lnTo>
                <a:lnTo>
                  <a:pt x="335025" y="304800"/>
                </a:lnTo>
                <a:lnTo>
                  <a:pt x="316230" y="279400"/>
                </a:lnTo>
                <a:close/>
              </a:path>
              <a:path w="1184909" h="1549400">
                <a:moveTo>
                  <a:pt x="235585" y="165100"/>
                </a:moveTo>
                <a:lnTo>
                  <a:pt x="226060" y="165100"/>
                </a:lnTo>
                <a:lnTo>
                  <a:pt x="116967" y="254000"/>
                </a:lnTo>
                <a:lnTo>
                  <a:pt x="120776" y="254000"/>
                </a:lnTo>
                <a:lnTo>
                  <a:pt x="121793" y="266700"/>
                </a:lnTo>
                <a:lnTo>
                  <a:pt x="128143" y="266700"/>
                </a:lnTo>
                <a:lnTo>
                  <a:pt x="177164" y="228600"/>
                </a:lnTo>
                <a:lnTo>
                  <a:pt x="197453" y="228600"/>
                </a:lnTo>
                <a:lnTo>
                  <a:pt x="190246" y="215900"/>
                </a:lnTo>
                <a:lnTo>
                  <a:pt x="230250" y="190500"/>
                </a:lnTo>
                <a:lnTo>
                  <a:pt x="245999" y="190500"/>
                </a:lnTo>
                <a:lnTo>
                  <a:pt x="236600" y="177800"/>
                </a:lnTo>
                <a:lnTo>
                  <a:pt x="235585" y="165100"/>
                </a:lnTo>
                <a:close/>
              </a:path>
              <a:path w="1184909" h="1549400">
                <a:moveTo>
                  <a:pt x="197453" y="228600"/>
                </a:moveTo>
                <a:lnTo>
                  <a:pt x="177164" y="228600"/>
                </a:lnTo>
                <a:lnTo>
                  <a:pt x="206121" y="266700"/>
                </a:lnTo>
                <a:lnTo>
                  <a:pt x="219075" y="266700"/>
                </a:lnTo>
                <a:lnTo>
                  <a:pt x="197453" y="228600"/>
                </a:lnTo>
                <a:close/>
              </a:path>
              <a:path w="1184909" h="1549400">
                <a:moveTo>
                  <a:pt x="245999" y="190500"/>
                </a:moveTo>
                <a:lnTo>
                  <a:pt x="230250" y="190500"/>
                </a:lnTo>
                <a:lnTo>
                  <a:pt x="260858" y="228600"/>
                </a:lnTo>
                <a:lnTo>
                  <a:pt x="261112" y="241300"/>
                </a:lnTo>
                <a:lnTo>
                  <a:pt x="266446" y="241300"/>
                </a:lnTo>
                <a:lnTo>
                  <a:pt x="267462" y="228600"/>
                </a:lnTo>
                <a:lnTo>
                  <a:pt x="274193" y="228600"/>
                </a:lnTo>
                <a:lnTo>
                  <a:pt x="245999" y="190500"/>
                </a:lnTo>
                <a:close/>
              </a:path>
              <a:path w="1184909" h="1549400">
                <a:moveTo>
                  <a:pt x="181737" y="165100"/>
                </a:moveTo>
                <a:lnTo>
                  <a:pt x="108966" y="165100"/>
                </a:lnTo>
                <a:lnTo>
                  <a:pt x="90424" y="215900"/>
                </a:lnTo>
                <a:lnTo>
                  <a:pt x="93091" y="215900"/>
                </a:lnTo>
                <a:lnTo>
                  <a:pt x="94361" y="228600"/>
                </a:lnTo>
                <a:lnTo>
                  <a:pt x="104139" y="228600"/>
                </a:lnTo>
                <a:lnTo>
                  <a:pt x="126619" y="177800"/>
                </a:lnTo>
                <a:lnTo>
                  <a:pt x="181737" y="165100"/>
                </a:lnTo>
                <a:close/>
              </a:path>
              <a:path w="1184909" h="1549400">
                <a:moveTo>
                  <a:pt x="108966" y="165100"/>
                </a:moveTo>
                <a:lnTo>
                  <a:pt x="58928" y="165100"/>
                </a:lnTo>
                <a:lnTo>
                  <a:pt x="59689" y="177800"/>
                </a:lnTo>
                <a:lnTo>
                  <a:pt x="62611" y="177800"/>
                </a:lnTo>
                <a:lnTo>
                  <a:pt x="108966" y="165100"/>
                </a:lnTo>
                <a:close/>
              </a:path>
              <a:path w="1184909" h="1549400">
                <a:moveTo>
                  <a:pt x="179450" y="152400"/>
                </a:moveTo>
                <a:lnTo>
                  <a:pt x="49911" y="152400"/>
                </a:lnTo>
                <a:lnTo>
                  <a:pt x="50292" y="165100"/>
                </a:lnTo>
                <a:lnTo>
                  <a:pt x="181483" y="165100"/>
                </a:lnTo>
                <a:lnTo>
                  <a:pt x="179450" y="152400"/>
                </a:lnTo>
                <a:close/>
              </a:path>
              <a:path w="1184909" h="1549400">
                <a:moveTo>
                  <a:pt x="144018" y="101600"/>
                </a:moveTo>
                <a:lnTo>
                  <a:pt x="132969" y="101600"/>
                </a:lnTo>
                <a:lnTo>
                  <a:pt x="111633" y="152400"/>
                </a:lnTo>
                <a:lnTo>
                  <a:pt x="129539" y="152400"/>
                </a:lnTo>
                <a:lnTo>
                  <a:pt x="146812" y="114300"/>
                </a:lnTo>
                <a:lnTo>
                  <a:pt x="145034" y="114300"/>
                </a:lnTo>
                <a:lnTo>
                  <a:pt x="144018" y="101600"/>
                </a:lnTo>
                <a:close/>
              </a:path>
              <a:path w="1184909" h="1549400">
                <a:moveTo>
                  <a:pt x="74549" y="114300"/>
                </a:moveTo>
                <a:lnTo>
                  <a:pt x="21971" y="114300"/>
                </a:lnTo>
                <a:lnTo>
                  <a:pt x="28701" y="127000"/>
                </a:lnTo>
                <a:lnTo>
                  <a:pt x="66167" y="127000"/>
                </a:lnTo>
                <a:lnTo>
                  <a:pt x="74549" y="114300"/>
                </a:lnTo>
                <a:close/>
              </a:path>
              <a:path w="1184909" h="1549400">
                <a:moveTo>
                  <a:pt x="20574" y="88900"/>
                </a:moveTo>
                <a:lnTo>
                  <a:pt x="1905" y="88900"/>
                </a:lnTo>
                <a:lnTo>
                  <a:pt x="4953" y="101600"/>
                </a:lnTo>
                <a:lnTo>
                  <a:pt x="15748" y="114300"/>
                </a:lnTo>
                <a:lnTo>
                  <a:pt x="37719" y="114300"/>
                </a:lnTo>
                <a:lnTo>
                  <a:pt x="34671" y="101600"/>
                </a:lnTo>
                <a:lnTo>
                  <a:pt x="23749" y="101600"/>
                </a:lnTo>
                <a:lnTo>
                  <a:pt x="20574" y="88900"/>
                </a:lnTo>
                <a:close/>
              </a:path>
              <a:path w="1184909" h="1549400">
                <a:moveTo>
                  <a:pt x="100837" y="101600"/>
                </a:moveTo>
                <a:lnTo>
                  <a:pt x="55372" y="101600"/>
                </a:lnTo>
                <a:lnTo>
                  <a:pt x="48006" y="114300"/>
                </a:lnTo>
                <a:lnTo>
                  <a:pt x="94122" y="114300"/>
                </a:lnTo>
                <a:lnTo>
                  <a:pt x="100837" y="101600"/>
                </a:lnTo>
                <a:close/>
              </a:path>
              <a:path w="1184909" h="1549400">
                <a:moveTo>
                  <a:pt x="114284" y="88900"/>
                </a:moveTo>
                <a:lnTo>
                  <a:pt x="84074" y="88900"/>
                </a:lnTo>
                <a:lnTo>
                  <a:pt x="79756" y="101600"/>
                </a:lnTo>
                <a:lnTo>
                  <a:pt x="107864" y="101600"/>
                </a:lnTo>
                <a:lnTo>
                  <a:pt x="114284" y="88900"/>
                </a:lnTo>
                <a:close/>
              </a:path>
              <a:path w="1184909" h="1549400">
                <a:moveTo>
                  <a:pt x="18034" y="76200"/>
                </a:moveTo>
                <a:lnTo>
                  <a:pt x="0" y="76200"/>
                </a:lnTo>
                <a:lnTo>
                  <a:pt x="888" y="88900"/>
                </a:lnTo>
                <a:lnTo>
                  <a:pt x="18796" y="88900"/>
                </a:lnTo>
                <a:lnTo>
                  <a:pt x="18034" y="76200"/>
                </a:lnTo>
                <a:close/>
              </a:path>
              <a:path w="1184909" h="1549400">
                <a:moveTo>
                  <a:pt x="131953" y="76200"/>
                </a:moveTo>
                <a:lnTo>
                  <a:pt x="99441" y="76200"/>
                </a:lnTo>
                <a:lnTo>
                  <a:pt x="94361" y="88900"/>
                </a:lnTo>
                <a:lnTo>
                  <a:pt x="125349" y="88900"/>
                </a:lnTo>
                <a:lnTo>
                  <a:pt x="131953" y="76200"/>
                </a:lnTo>
                <a:close/>
              </a:path>
              <a:path w="1184909" h="1549400">
                <a:moveTo>
                  <a:pt x="48726" y="38100"/>
                </a:moveTo>
                <a:lnTo>
                  <a:pt x="18161" y="38100"/>
                </a:lnTo>
                <a:lnTo>
                  <a:pt x="11557" y="50800"/>
                </a:lnTo>
                <a:lnTo>
                  <a:pt x="6858" y="63500"/>
                </a:lnTo>
                <a:lnTo>
                  <a:pt x="1016" y="76200"/>
                </a:lnTo>
                <a:lnTo>
                  <a:pt x="21589" y="76200"/>
                </a:lnTo>
                <a:lnTo>
                  <a:pt x="24003" y="63500"/>
                </a:lnTo>
                <a:lnTo>
                  <a:pt x="28067" y="63500"/>
                </a:lnTo>
                <a:lnTo>
                  <a:pt x="33528" y="50800"/>
                </a:lnTo>
                <a:lnTo>
                  <a:pt x="43068" y="50800"/>
                </a:lnTo>
                <a:lnTo>
                  <a:pt x="48726" y="38100"/>
                </a:lnTo>
                <a:close/>
              </a:path>
              <a:path w="1184909" h="1549400">
                <a:moveTo>
                  <a:pt x="142621" y="38100"/>
                </a:moveTo>
                <a:lnTo>
                  <a:pt x="125095" y="38100"/>
                </a:lnTo>
                <a:lnTo>
                  <a:pt x="125349" y="50800"/>
                </a:lnTo>
                <a:lnTo>
                  <a:pt x="123571" y="50800"/>
                </a:lnTo>
                <a:lnTo>
                  <a:pt x="120269" y="63500"/>
                </a:lnTo>
                <a:lnTo>
                  <a:pt x="114935" y="63500"/>
                </a:lnTo>
                <a:lnTo>
                  <a:pt x="111887" y="76200"/>
                </a:lnTo>
                <a:lnTo>
                  <a:pt x="136651" y="76200"/>
                </a:lnTo>
                <a:lnTo>
                  <a:pt x="142494" y="63500"/>
                </a:lnTo>
                <a:lnTo>
                  <a:pt x="143510" y="50800"/>
                </a:lnTo>
                <a:lnTo>
                  <a:pt x="142621" y="38100"/>
                </a:lnTo>
                <a:close/>
              </a:path>
              <a:path w="1184909" h="1549400">
                <a:moveTo>
                  <a:pt x="67945" y="25400"/>
                </a:moveTo>
                <a:lnTo>
                  <a:pt x="35591" y="25400"/>
                </a:lnTo>
                <a:lnTo>
                  <a:pt x="29210" y="38100"/>
                </a:lnTo>
                <a:lnTo>
                  <a:pt x="61595" y="38100"/>
                </a:lnTo>
                <a:lnTo>
                  <a:pt x="67945" y="25400"/>
                </a:lnTo>
                <a:close/>
              </a:path>
              <a:path w="1184909" h="1549400">
                <a:moveTo>
                  <a:pt x="138557" y="25400"/>
                </a:moveTo>
                <a:lnTo>
                  <a:pt x="119761" y="25400"/>
                </a:lnTo>
                <a:lnTo>
                  <a:pt x="121793" y="38100"/>
                </a:lnTo>
                <a:lnTo>
                  <a:pt x="141605" y="38100"/>
                </a:lnTo>
                <a:lnTo>
                  <a:pt x="138557" y="25400"/>
                </a:lnTo>
                <a:close/>
              </a:path>
              <a:path w="1184909" h="1549400">
                <a:moveTo>
                  <a:pt x="127762" y="12700"/>
                </a:moveTo>
                <a:lnTo>
                  <a:pt x="55880" y="12700"/>
                </a:lnTo>
                <a:lnTo>
                  <a:pt x="49260" y="25400"/>
                </a:lnTo>
                <a:lnTo>
                  <a:pt x="133223" y="25400"/>
                </a:lnTo>
                <a:lnTo>
                  <a:pt x="127762" y="12700"/>
                </a:lnTo>
                <a:close/>
              </a:path>
              <a:path w="1184909" h="1549400">
                <a:moveTo>
                  <a:pt x="108076" y="0"/>
                </a:moveTo>
                <a:lnTo>
                  <a:pt x="77343" y="0"/>
                </a:lnTo>
                <a:lnTo>
                  <a:pt x="68834" y="12700"/>
                </a:lnTo>
                <a:lnTo>
                  <a:pt x="121538" y="12700"/>
                </a:lnTo>
                <a:lnTo>
                  <a:pt x="108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519421" y="6492341"/>
            <a:ext cx="728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01382" y="1446021"/>
            <a:ext cx="505714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9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translate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virtual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physical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Benefit: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Arbitrary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hierarchy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memories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storage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back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program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Abstraction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abundance.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469900" algn="just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Benefit: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identical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linear</a:t>
            </a:r>
            <a:r>
              <a:rPr sz="1800" spc="-10" dirty="0">
                <a:latin typeface="Calibri"/>
                <a:cs typeface="Calibri"/>
              </a:rPr>
              <a:t> virtual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predictable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addresses </a:t>
            </a:r>
            <a:r>
              <a:rPr sz="1800" dirty="0">
                <a:latin typeface="Calibri"/>
                <a:cs typeface="Calibri"/>
              </a:rPr>
              <a:t>always.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Abstraction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uniformity.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Benefit: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Per-</a:t>
            </a: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private</a:t>
            </a:r>
            <a:r>
              <a:rPr sz="1800" spc="-25" dirty="0">
                <a:latin typeface="Calibri"/>
                <a:cs typeface="Calibri"/>
              </a:rPr>
              <a:t> by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default.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Abstraction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isolation.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Caveat: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mechanism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mapping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Caveat: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permissions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dynamic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01382" y="6110732"/>
            <a:ext cx="470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Caveat: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translation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granularity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(i.e.,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size)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a </a:t>
            </a:r>
            <a:r>
              <a:rPr sz="1800" b="1" spc="-20" dirty="0">
                <a:latin typeface="Calibri"/>
                <a:cs typeface="Calibri"/>
              </a:rPr>
              <a:t>system-</a:t>
            </a:r>
            <a:r>
              <a:rPr sz="1800" b="1" dirty="0">
                <a:latin typeface="Calibri"/>
                <a:cs typeface="Calibri"/>
              </a:rPr>
              <a:t>wide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parameter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257" y="3271520"/>
            <a:ext cx="91789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Mapping</a:t>
            </a:r>
            <a:r>
              <a:rPr spc="-50" dirty="0"/>
              <a:t> </a:t>
            </a:r>
            <a:r>
              <a:rPr dirty="0"/>
              <a:t>Data</a:t>
            </a:r>
            <a:r>
              <a:rPr spc="-50" dirty="0"/>
              <a:t> </a:t>
            </a:r>
            <a:r>
              <a:rPr dirty="0"/>
              <a:t>Into</a:t>
            </a:r>
            <a:r>
              <a:rPr spc="-55" dirty="0"/>
              <a:t> </a:t>
            </a: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Address</a:t>
            </a:r>
            <a:r>
              <a:rPr spc="-85" dirty="0"/>
              <a:t> </a:t>
            </a:r>
            <a:r>
              <a:rPr spc="-10" dirty="0"/>
              <a:t>Space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9613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dirty="0"/>
              <a:t>Mapping</a:t>
            </a:r>
            <a:r>
              <a:rPr spc="-65" dirty="0"/>
              <a:t> </a:t>
            </a:r>
            <a:r>
              <a:rPr dirty="0"/>
              <a:t>Data</a:t>
            </a:r>
            <a:r>
              <a:rPr spc="-40" dirty="0"/>
              <a:t> </a:t>
            </a:r>
            <a:r>
              <a:rPr dirty="0"/>
              <a:t>into</a:t>
            </a:r>
            <a:r>
              <a:rPr spc="-25" dirty="0"/>
              <a:t> </a:t>
            </a:r>
            <a:r>
              <a:rPr spc="-10" dirty="0"/>
              <a:t>Virtual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676" y="727913"/>
            <a:ext cx="3261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Address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Space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699505" y="1668526"/>
            <a:ext cx="1210945" cy="4636770"/>
            <a:chOff x="5699505" y="1668526"/>
            <a:chExt cx="1210945" cy="4636770"/>
          </a:xfrm>
        </p:grpSpPr>
        <p:sp>
          <p:nvSpPr>
            <p:cNvPr id="8" name="object 8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3" y="462381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3" y="462381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3115" y="845946"/>
            <a:ext cx="1919605" cy="81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16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64-</a:t>
            </a:r>
            <a:r>
              <a:rPr sz="1800" dirty="0">
                <a:latin typeface="Calibri"/>
                <a:cs typeface="Calibri"/>
              </a:rPr>
              <a:t>bit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  <a:p>
            <a:pPr marL="12065" marR="5080" indent="-55880" algn="ctr">
              <a:lnSpc>
                <a:spcPts val="1930"/>
              </a:lnSpc>
              <a:spcBef>
                <a:spcPts val="254"/>
              </a:spcBef>
            </a:pPr>
            <a:r>
              <a:rPr sz="1800" spc="-10" dirty="0">
                <a:latin typeface="Calibri"/>
                <a:cs typeface="Calibri"/>
              </a:rPr>
              <a:t>Space 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9966" y="5668772"/>
            <a:ext cx="116776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4" name="object 14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083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083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0" y="2704338"/>
            <a:ext cx="1570355" cy="291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98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63500" marR="22860" indent="17081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81984" y="1699260"/>
            <a:ext cx="443865" cy="4662170"/>
            <a:chOff x="3681984" y="1699260"/>
            <a:chExt cx="443865" cy="4662170"/>
          </a:xfrm>
        </p:grpSpPr>
        <p:sp>
          <p:nvSpPr>
            <p:cNvPr id="20" name="object 20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352544" y="1699260"/>
            <a:ext cx="443865" cy="4662170"/>
            <a:chOff x="4352544" y="1699260"/>
            <a:chExt cx="443865" cy="4662170"/>
          </a:xfrm>
        </p:grpSpPr>
        <p:sp>
          <p:nvSpPr>
            <p:cNvPr id="23" name="object 23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449057" y="2252598"/>
            <a:ext cx="4374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Define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map(data,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size,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mode)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90217" y="6276085"/>
            <a:ext cx="16078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49057" y="2801492"/>
            <a:ext cx="42367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Data: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file 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(or </a:t>
            </a:r>
            <a:r>
              <a:rPr sz="1800" spc="-10" dirty="0">
                <a:latin typeface="Calibri"/>
                <a:cs typeface="Calibri"/>
              </a:rPr>
              <a:t>“anonymous”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blank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memory) </a:t>
            </a:r>
            <a:r>
              <a:rPr sz="1800" b="1" dirty="0">
                <a:latin typeface="Calibri"/>
                <a:cs typeface="Calibri"/>
              </a:rPr>
              <a:t>Size: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map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Mode: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Readable,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writeable,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executable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49057" y="4447794"/>
            <a:ext cx="4450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Semantics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map: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Mapped addresses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virtual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 </a:t>
            </a:r>
            <a:r>
              <a:rPr sz="1800" i="1" dirty="0">
                <a:latin typeface="Calibri"/>
                <a:cs typeface="Calibri"/>
              </a:rPr>
              <a:t>become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accessible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10" dirty="0">
                <a:latin typeface="Calibri"/>
                <a:cs typeface="Calibri"/>
              </a:rPr>
              <a:t> file-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backed,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correspond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file’s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49057" y="5545328"/>
            <a:ext cx="418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“become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accessible”?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9613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dirty="0"/>
              <a:t>Mapping</a:t>
            </a:r>
            <a:r>
              <a:rPr spc="-65" dirty="0"/>
              <a:t> </a:t>
            </a:r>
            <a:r>
              <a:rPr dirty="0"/>
              <a:t>Data</a:t>
            </a:r>
            <a:r>
              <a:rPr spc="-40" dirty="0"/>
              <a:t> </a:t>
            </a:r>
            <a:r>
              <a:rPr dirty="0"/>
              <a:t>into</a:t>
            </a:r>
            <a:r>
              <a:rPr spc="-25" dirty="0"/>
              <a:t> </a:t>
            </a:r>
            <a:r>
              <a:rPr spc="-10" dirty="0"/>
              <a:t>Virtual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676" y="727913"/>
            <a:ext cx="3261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Address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Space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699505" y="1668526"/>
            <a:ext cx="1210945" cy="4636770"/>
            <a:chOff x="5699505" y="1668526"/>
            <a:chExt cx="1210945" cy="4636770"/>
          </a:xfrm>
        </p:grpSpPr>
        <p:sp>
          <p:nvSpPr>
            <p:cNvPr id="8" name="object 8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3" y="462381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3" y="462381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3115" y="845946"/>
            <a:ext cx="1919605" cy="81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16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64-</a:t>
            </a:r>
            <a:r>
              <a:rPr sz="1800" dirty="0">
                <a:latin typeface="Calibri"/>
                <a:cs typeface="Calibri"/>
              </a:rPr>
              <a:t>bit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  <a:p>
            <a:pPr marL="12065" marR="5080" indent="-55880" algn="ctr">
              <a:lnSpc>
                <a:spcPts val="1930"/>
              </a:lnSpc>
              <a:spcBef>
                <a:spcPts val="254"/>
              </a:spcBef>
            </a:pPr>
            <a:r>
              <a:rPr sz="1800" spc="-10" dirty="0">
                <a:latin typeface="Calibri"/>
                <a:cs typeface="Calibri"/>
              </a:rPr>
              <a:t>Space 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9966" y="5668772"/>
            <a:ext cx="116776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4" name="object 14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083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083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0" y="2704338"/>
            <a:ext cx="1570355" cy="291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98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63500" marR="22860" indent="17081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81984" y="1699260"/>
            <a:ext cx="443865" cy="4662170"/>
            <a:chOff x="3681984" y="1699260"/>
            <a:chExt cx="443865" cy="4662170"/>
          </a:xfrm>
        </p:grpSpPr>
        <p:sp>
          <p:nvSpPr>
            <p:cNvPr id="20" name="object 20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352544" y="1699260"/>
            <a:ext cx="443865" cy="4662170"/>
            <a:chOff x="4352544" y="1699260"/>
            <a:chExt cx="443865" cy="4662170"/>
          </a:xfrm>
        </p:grpSpPr>
        <p:sp>
          <p:nvSpPr>
            <p:cNvPr id="23" name="object 23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531734" y="1785365"/>
            <a:ext cx="2679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Define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 </a:t>
            </a:r>
            <a:r>
              <a:rPr sz="1800" spc="-10" dirty="0">
                <a:latin typeface="Calibri"/>
                <a:cs typeface="Calibri"/>
              </a:rPr>
              <a:t>operation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map(addr,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data,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size,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mode)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90217" y="6276085"/>
            <a:ext cx="16078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31734" y="2608326"/>
            <a:ext cx="43567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Data: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descriptor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(or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“anonymous”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just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Size: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map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Mode: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Readable,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writeable,</a:t>
            </a:r>
            <a:r>
              <a:rPr sz="1800" spc="-10" dirty="0">
                <a:latin typeface="Calibri"/>
                <a:cs typeface="Calibri"/>
              </a:rPr>
              <a:t> executable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31734" y="3980179"/>
            <a:ext cx="44500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Semantics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map: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Mapped addresses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virtual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become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accessible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file-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backed,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correspond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file’s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31734" y="5077714"/>
            <a:ext cx="44792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“become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accessible”? </a:t>
            </a:r>
            <a:r>
              <a:rPr sz="1800" dirty="0">
                <a:latin typeface="Calibri"/>
                <a:cs typeface="Calibri"/>
              </a:rPr>
              <a:t>executing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longer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illegal; corresponds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either</a:t>
            </a:r>
            <a:r>
              <a:rPr sz="1800" spc="-20" dirty="0">
                <a:latin typeface="Calibri"/>
                <a:cs typeface="Calibri"/>
              </a:rPr>
              <a:t> file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anonymous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buffer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9613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dirty="0"/>
              <a:t>Mapping</a:t>
            </a:r>
            <a:r>
              <a:rPr spc="-65" dirty="0"/>
              <a:t> </a:t>
            </a:r>
            <a:r>
              <a:rPr dirty="0"/>
              <a:t>Data</a:t>
            </a:r>
            <a:r>
              <a:rPr spc="-40" dirty="0"/>
              <a:t> </a:t>
            </a:r>
            <a:r>
              <a:rPr dirty="0"/>
              <a:t>into</a:t>
            </a:r>
            <a:r>
              <a:rPr spc="-25" dirty="0"/>
              <a:t> </a:t>
            </a:r>
            <a:r>
              <a:rPr spc="-10" dirty="0"/>
              <a:t>Virtual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676" y="727913"/>
            <a:ext cx="3261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Address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Space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686805" y="1668526"/>
          <a:ext cx="1197610" cy="462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88290" marR="207010" indent="-7366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mapped (a.out)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373115" y="845946"/>
            <a:ext cx="1919605" cy="81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16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64-</a:t>
            </a:r>
            <a:r>
              <a:rPr sz="1800" dirty="0">
                <a:latin typeface="Calibri"/>
                <a:cs typeface="Calibri"/>
              </a:rPr>
              <a:t>bit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  <a:p>
            <a:pPr marL="12065" marR="5080" indent="-55880" algn="ctr">
              <a:lnSpc>
                <a:spcPts val="1930"/>
              </a:lnSpc>
              <a:spcBef>
                <a:spcPts val="254"/>
              </a:spcBef>
            </a:pPr>
            <a:r>
              <a:rPr sz="1800" spc="-10" dirty="0">
                <a:latin typeface="Calibri"/>
                <a:cs typeface="Calibri"/>
              </a:rPr>
              <a:t>Space 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1" name="object 11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2300" y="5040629"/>
            <a:ext cx="115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8" name="object 18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561580" y="2868929"/>
            <a:ext cx="3249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fd;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open(/foo/bar/baz/a.out);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Map</a:t>
            </a:r>
            <a:r>
              <a:rPr sz="1800" dirty="0">
                <a:latin typeface="Calibri"/>
                <a:cs typeface="Calibri"/>
              </a:rPr>
              <a:t>(0x1000,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fd,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7500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RWX)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307" y="5372100"/>
            <a:ext cx="1501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90217" y="5725998"/>
            <a:ext cx="1607820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61580" y="3692144"/>
            <a:ext cx="31349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Update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translation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function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Update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Reserve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virtual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range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move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anywhere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76621" y="2499486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62905" y="3826891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10192385" cy="15411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Virtual</a:t>
            </a:r>
            <a:r>
              <a:rPr spc="-35" dirty="0"/>
              <a:t> </a:t>
            </a:r>
            <a:r>
              <a:rPr dirty="0"/>
              <a:t>Memory:</a:t>
            </a:r>
            <a:r>
              <a:rPr spc="-45" dirty="0"/>
              <a:t> </a:t>
            </a:r>
            <a:r>
              <a:rPr dirty="0"/>
              <a:t>Accessing</a:t>
            </a:r>
            <a:r>
              <a:rPr spc="-25" dirty="0"/>
              <a:t> </a:t>
            </a:r>
            <a:r>
              <a:rPr dirty="0"/>
              <a:t>Data</a:t>
            </a:r>
            <a:r>
              <a:rPr spc="-25" dirty="0"/>
              <a:t> </a:t>
            </a:r>
            <a:r>
              <a:rPr dirty="0"/>
              <a:t>Mapped</a:t>
            </a:r>
            <a:r>
              <a:rPr spc="-20" dirty="0"/>
              <a:t> into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Virtual</a:t>
            </a:r>
            <a:r>
              <a:rPr spc="-35" dirty="0"/>
              <a:t> </a:t>
            </a:r>
            <a:r>
              <a:rPr dirty="0"/>
              <a:t>Address</a:t>
            </a:r>
            <a:r>
              <a:rPr spc="-50" dirty="0"/>
              <a:t> </a:t>
            </a:r>
            <a:r>
              <a:rPr spc="-10" dirty="0"/>
              <a:t>Space</a:t>
            </a:r>
          </a:p>
          <a:p>
            <a:pPr marL="1054100" algn="ctr">
              <a:lnSpc>
                <a:spcPts val="1825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687567" y="1668526"/>
            <a:ext cx="1236345" cy="4636770"/>
            <a:chOff x="5687567" y="1668526"/>
            <a:chExt cx="1236345" cy="4636770"/>
          </a:xfrm>
        </p:grpSpPr>
        <p:sp>
          <p:nvSpPr>
            <p:cNvPr id="7" name="object 7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3" y="462381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3" y="462381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6617" y="2599182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4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4" y="1437132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06617" y="2599182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4" y="1437132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724905" y="3015488"/>
            <a:ext cx="1160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" marR="187960" indent="-736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 (a.out)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4" name="object 14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2300" y="5040629"/>
            <a:ext cx="115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21" name="object 21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538084" y="1760601"/>
            <a:ext cx="269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unmapped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region: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38084" y="2034616"/>
            <a:ext cx="38474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Attempt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translate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Find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unmapped: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Segmentation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Fault.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38084" y="2858261"/>
            <a:ext cx="2453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mapped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region: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38084" y="3132277"/>
            <a:ext cx="4399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b="1" spc="-10" dirty="0">
                <a:latin typeface="Calibri"/>
                <a:cs typeface="Calibri"/>
              </a:rPr>
              <a:t>Attempt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find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Check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permissions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Locate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76621" y="2499486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97296" y="5016246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12205" y="1681226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62905" y="3826891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089650" y="4170934"/>
            <a:ext cx="1948180" cy="1837689"/>
            <a:chOff x="6089650" y="4170934"/>
            <a:chExt cx="1948180" cy="1837689"/>
          </a:xfrm>
        </p:grpSpPr>
        <p:sp>
          <p:nvSpPr>
            <p:cNvPr id="40" name="object 40"/>
            <p:cNvSpPr/>
            <p:nvPr/>
          </p:nvSpPr>
          <p:spPr>
            <a:xfrm>
              <a:off x="6096000" y="4177284"/>
              <a:ext cx="469900" cy="360045"/>
            </a:xfrm>
            <a:custGeom>
              <a:avLst/>
              <a:gdLst/>
              <a:ahLst/>
              <a:cxnLst/>
              <a:rect l="l" t="t" r="r" b="b"/>
              <a:pathLst>
                <a:path w="469900" h="360045">
                  <a:moveTo>
                    <a:pt x="315595" y="0"/>
                  </a:moveTo>
                  <a:lnTo>
                    <a:pt x="234696" y="96520"/>
                  </a:lnTo>
                  <a:lnTo>
                    <a:pt x="181483" y="38227"/>
                  </a:lnTo>
                  <a:lnTo>
                    <a:pt x="158876" y="105283"/>
                  </a:lnTo>
                  <a:lnTo>
                    <a:pt x="8000" y="38227"/>
                  </a:lnTo>
                  <a:lnTo>
                    <a:pt x="100584" y="126873"/>
                  </a:lnTo>
                  <a:lnTo>
                    <a:pt x="0" y="143510"/>
                  </a:lnTo>
                  <a:lnTo>
                    <a:pt x="80899" y="196088"/>
                  </a:lnTo>
                  <a:lnTo>
                    <a:pt x="2921" y="242951"/>
                  </a:lnTo>
                  <a:lnTo>
                    <a:pt x="123189" y="232029"/>
                  </a:lnTo>
                  <a:lnTo>
                    <a:pt x="103504" y="293370"/>
                  </a:lnTo>
                  <a:lnTo>
                    <a:pt x="167639" y="260223"/>
                  </a:lnTo>
                  <a:lnTo>
                    <a:pt x="184403" y="359664"/>
                  </a:lnTo>
                  <a:lnTo>
                    <a:pt x="228853" y="248666"/>
                  </a:lnTo>
                  <a:lnTo>
                    <a:pt x="287909" y="328676"/>
                  </a:lnTo>
                  <a:lnTo>
                    <a:pt x="304673" y="240665"/>
                  </a:lnTo>
                  <a:lnTo>
                    <a:pt x="394335" y="301244"/>
                  </a:lnTo>
                  <a:lnTo>
                    <a:pt x="365887" y="215519"/>
                  </a:lnTo>
                  <a:lnTo>
                    <a:pt x="469392" y="221234"/>
                  </a:lnTo>
                  <a:lnTo>
                    <a:pt x="382650" y="174371"/>
                  </a:lnTo>
                  <a:lnTo>
                    <a:pt x="458470" y="135509"/>
                  </a:lnTo>
                  <a:lnTo>
                    <a:pt x="362965" y="121793"/>
                  </a:lnTo>
                  <a:lnTo>
                    <a:pt x="399414" y="74168"/>
                  </a:lnTo>
                  <a:lnTo>
                    <a:pt x="307594" y="88646"/>
                  </a:lnTo>
                  <a:lnTo>
                    <a:pt x="3155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96000" y="4177284"/>
              <a:ext cx="469900" cy="360045"/>
            </a:xfrm>
            <a:custGeom>
              <a:avLst/>
              <a:gdLst/>
              <a:ahLst/>
              <a:cxnLst/>
              <a:rect l="l" t="t" r="r" b="b"/>
              <a:pathLst>
                <a:path w="469900" h="360045">
                  <a:moveTo>
                    <a:pt x="234696" y="96520"/>
                  </a:moveTo>
                  <a:lnTo>
                    <a:pt x="315595" y="0"/>
                  </a:lnTo>
                  <a:lnTo>
                    <a:pt x="307594" y="88646"/>
                  </a:lnTo>
                  <a:lnTo>
                    <a:pt x="399414" y="74168"/>
                  </a:lnTo>
                  <a:lnTo>
                    <a:pt x="362965" y="121793"/>
                  </a:lnTo>
                  <a:lnTo>
                    <a:pt x="458470" y="135509"/>
                  </a:lnTo>
                  <a:lnTo>
                    <a:pt x="382650" y="174371"/>
                  </a:lnTo>
                  <a:lnTo>
                    <a:pt x="469392" y="221234"/>
                  </a:lnTo>
                  <a:lnTo>
                    <a:pt x="365887" y="215519"/>
                  </a:lnTo>
                  <a:lnTo>
                    <a:pt x="394335" y="301244"/>
                  </a:lnTo>
                  <a:lnTo>
                    <a:pt x="304673" y="240665"/>
                  </a:lnTo>
                  <a:lnTo>
                    <a:pt x="287909" y="328676"/>
                  </a:lnTo>
                  <a:lnTo>
                    <a:pt x="228853" y="248666"/>
                  </a:lnTo>
                  <a:lnTo>
                    <a:pt x="184403" y="359664"/>
                  </a:lnTo>
                  <a:lnTo>
                    <a:pt x="167639" y="260223"/>
                  </a:lnTo>
                  <a:lnTo>
                    <a:pt x="103504" y="293370"/>
                  </a:lnTo>
                  <a:lnTo>
                    <a:pt x="123189" y="232029"/>
                  </a:lnTo>
                  <a:lnTo>
                    <a:pt x="2921" y="242951"/>
                  </a:lnTo>
                  <a:lnTo>
                    <a:pt x="80899" y="196088"/>
                  </a:lnTo>
                  <a:lnTo>
                    <a:pt x="0" y="143510"/>
                  </a:lnTo>
                  <a:lnTo>
                    <a:pt x="100584" y="126873"/>
                  </a:lnTo>
                  <a:lnTo>
                    <a:pt x="8000" y="38227"/>
                  </a:lnTo>
                  <a:lnTo>
                    <a:pt x="158876" y="105283"/>
                  </a:lnTo>
                  <a:lnTo>
                    <a:pt x="181483" y="38227"/>
                  </a:lnTo>
                  <a:lnTo>
                    <a:pt x="234696" y="9652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566154" y="4399026"/>
              <a:ext cx="1471295" cy="1609725"/>
            </a:xfrm>
            <a:custGeom>
              <a:avLst/>
              <a:gdLst/>
              <a:ahLst/>
              <a:cxnLst/>
              <a:rect l="l" t="t" r="r" b="b"/>
              <a:pathLst>
                <a:path w="1471295" h="1609725">
                  <a:moveTo>
                    <a:pt x="91057" y="71583"/>
                  </a:moveTo>
                  <a:lnTo>
                    <a:pt x="62973" y="97218"/>
                  </a:lnTo>
                  <a:lnTo>
                    <a:pt x="1443101" y="1609369"/>
                  </a:lnTo>
                  <a:lnTo>
                    <a:pt x="1471168" y="1583690"/>
                  </a:lnTo>
                  <a:lnTo>
                    <a:pt x="91057" y="71583"/>
                  </a:lnTo>
                  <a:close/>
                </a:path>
                <a:path w="1471295" h="1609725">
                  <a:moveTo>
                    <a:pt x="0" y="0"/>
                  </a:moveTo>
                  <a:lnTo>
                    <a:pt x="34798" y="122936"/>
                  </a:lnTo>
                  <a:lnTo>
                    <a:pt x="62973" y="97218"/>
                  </a:lnTo>
                  <a:lnTo>
                    <a:pt x="50165" y="83185"/>
                  </a:lnTo>
                  <a:lnTo>
                    <a:pt x="78231" y="57531"/>
                  </a:lnTo>
                  <a:lnTo>
                    <a:pt x="106452" y="57531"/>
                  </a:lnTo>
                  <a:lnTo>
                    <a:pt x="119252" y="45847"/>
                  </a:lnTo>
                  <a:lnTo>
                    <a:pt x="0" y="0"/>
                  </a:lnTo>
                  <a:close/>
                </a:path>
                <a:path w="1471295" h="1609725">
                  <a:moveTo>
                    <a:pt x="78231" y="57531"/>
                  </a:moveTo>
                  <a:lnTo>
                    <a:pt x="50165" y="83185"/>
                  </a:lnTo>
                  <a:lnTo>
                    <a:pt x="62973" y="97218"/>
                  </a:lnTo>
                  <a:lnTo>
                    <a:pt x="91057" y="71583"/>
                  </a:lnTo>
                  <a:lnTo>
                    <a:pt x="78231" y="57531"/>
                  </a:lnTo>
                  <a:close/>
                </a:path>
                <a:path w="1471295" h="1609725">
                  <a:moveTo>
                    <a:pt x="106452" y="57531"/>
                  </a:moveTo>
                  <a:lnTo>
                    <a:pt x="78231" y="57531"/>
                  </a:lnTo>
                  <a:lnTo>
                    <a:pt x="91057" y="71583"/>
                  </a:lnTo>
                  <a:lnTo>
                    <a:pt x="106452" y="57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777738" y="4399026"/>
            <a:ext cx="767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segfault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02854" y="4855845"/>
            <a:ext cx="1007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178041" y="3649726"/>
            <a:ext cx="1858645" cy="1387475"/>
            <a:chOff x="6178041" y="3649726"/>
            <a:chExt cx="1858645" cy="1387475"/>
          </a:xfrm>
        </p:grpSpPr>
        <p:sp>
          <p:nvSpPr>
            <p:cNvPr id="46" name="object 46"/>
            <p:cNvSpPr/>
            <p:nvPr/>
          </p:nvSpPr>
          <p:spPr>
            <a:xfrm>
              <a:off x="6355841" y="3739134"/>
              <a:ext cx="1680845" cy="1297940"/>
            </a:xfrm>
            <a:custGeom>
              <a:avLst/>
              <a:gdLst/>
              <a:ahLst/>
              <a:cxnLst/>
              <a:rect l="l" t="t" r="r" b="b"/>
              <a:pathLst>
                <a:path w="1680845" h="1297939">
                  <a:moveTo>
                    <a:pt x="102246" y="54552"/>
                  </a:moveTo>
                  <a:lnTo>
                    <a:pt x="78985" y="84762"/>
                  </a:lnTo>
                  <a:lnTo>
                    <a:pt x="1657223" y="1297940"/>
                  </a:lnTo>
                  <a:lnTo>
                    <a:pt x="1680464" y="1267714"/>
                  </a:lnTo>
                  <a:lnTo>
                    <a:pt x="102246" y="54552"/>
                  </a:lnTo>
                  <a:close/>
                </a:path>
                <a:path w="1680845" h="1297939">
                  <a:moveTo>
                    <a:pt x="0" y="0"/>
                  </a:moveTo>
                  <a:lnTo>
                    <a:pt x="55753" y="114935"/>
                  </a:lnTo>
                  <a:lnTo>
                    <a:pt x="78985" y="84762"/>
                  </a:lnTo>
                  <a:lnTo>
                    <a:pt x="63881" y="73152"/>
                  </a:lnTo>
                  <a:lnTo>
                    <a:pt x="87122" y="42926"/>
                  </a:lnTo>
                  <a:lnTo>
                    <a:pt x="111198" y="42926"/>
                  </a:lnTo>
                  <a:lnTo>
                    <a:pt x="125475" y="24384"/>
                  </a:lnTo>
                  <a:lnTo>
                    <a:pt x="0" y="0"/>
                  </a:lnTo>
                  <a:close/>
                </a:path>
                <a:path w="1680845" h="1297939">
                  <a:moveTo>
                    <a:pt x="87122" y="42926"/>
                  </a:moveTo>
                  <a:lnTo>
                    <a:pt x="63881" y="73152"/>
                  </a:lnTo>
                  <a:lnTo>
                    <a:pt x="78985" y="84762"/>
                  </a:lnTo>
                  <a:lnTo>
                    <a:pt x="102246" y="54552"/>
                  </a:lnTo>
                  <a:lnTo>
                    <a:pt x="87122" y="42926"/>
                  </a:lnTo>
                  <a:close/>
                </a:path>
                <a:path w="1680845" h="1297939">
                  <a:moveTo>
                    <a:pt x="111198" y="42926"/>
                  </a:moveTo>
                  <a:lnTo>
                    <a:pt x="87122" y="42926"/>
                  </a:lnTo>
                  <a:lnTo>
                    <a:pt x="102246" y="54552"/>
                  </a:lnTo>
                  <a:lnTo>
                    <a:pt x="111198" y="429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84391" y="365607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170687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170687" y="164592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84391" y="365607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0" y="164592"/>
                  </a:moveTo>
                  <a:lnTo>
                    <a:pt x="170687" y="164592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64592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1307" y="5372100"/>
            <a:ext cx="1501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90217" y="5725998"/>
            <a:ext cx="1607820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102854" y="5886856"/>
            <a:ext cx="10077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0x3500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90246"/>
            <a:ext cx="974153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dirty="0"/>
              <a:t>Virtual</a:t>
            </a:r>
            <a:r>
              <a:rPr sz="4000" spc="-125" dirty="0"/>
              <a:t> </a:t>
            </a:r>
            <a:r>
              <a:rPr sz="4000" dirty="0"/>
              <a:t>Memory:</a:t>
            </a:r>
            <a:r>
              <a:rPr sz="4000" spc="-110" dirty="0"/>
              <a:t> </a:t>
            </a:r>
            <a:r>
              <a:rPr sz="4000" dirty="0"/>
              <a:t>Shared</a:t>
            </a:r>
            <a:r>
              <a:rPr sz="4000" spc="-105" dirty="0"/>
              <a:t> </a:t>
            </a:r>
            <a:r>
              <a:rPr sz="4000" dirty="0"/>
              <a:t>Mapping</a:t>
            </a:r>
            <a:r>
              <a:rPr sz="4000" spc="-110" dirty="0"/>
              <a:t> </a:t>
            </a:r>
            <a:r>
              <a:rPr sz="4000" dirty="0"/>
              <a:t>of</a:t>
            </a:r>
            <a:r>
              <a:rPr sz="4000" spc="-105" dirty="0"/>
              <a:t> </a:t>
            </a:r>
            <a:r>
              <a:rPr sz="4000" spc="-40" dirty="0"/>
              <a:t>File-</a:t>
            </a:r>
            <a:r>
              <a:rPr sz="4000" spc="-10" dirty="0"/>
              <a:t>backed </a:t>
            </a:r>
            <a:r>
              <a:rPr sz="4000" dirty="0"/>
              <a:t>Data</a:t>
            </a:r>
            <a:r>
              <a:rPr sz="4000" spc="-150" dirty="0"/>
              <a:t> </a:t>
            </a:r>
            <a:r>
              <a:rPr sz="4000" dirty="0"/>
              <a:t>into</a:t>
            </a:r>
            <a:r>
              <a:rPr sz="4000" spc="-155" dirty="0"/>
              <a:t> </a:t>
            </a:r>
            <a:r>
              <a:rPr sz="4000" dirty="0"/>
              <a:t>Address</a:t>
            </a:r>
            <a:r>
              <a:rPr sz="4000" spc="-145" dirty="0"/>
              <a:t> </a:t>
            </a:r>
            <a:r>
              <a:rPr sz="4000" dirty="0"/>
              <a:t>Space</a:t>
            </a:r>
            <a:r>
              <a:rPr sz="4000" spc="-155" dirty="0"/>
              <a:t> </a:t>
            </a:r>
            <a:r>
              <a:rPr sz="4000" dirty="0"/>
              <a:t>by</a:t>
            </a:r>
            <a:r>
              <a:rPr sz="4000" spc="-150" dirty="0"/>
              <a:t> </a:t>
            </a:r>
            <a:r>
              <a:rPr sz="4000" dirty="0"/>
              <a:t>Multiple</a:t>
            </a:r>
            <a:r>
              <a:rPr sz="4000" spc="-150" dirty="0"/>
              <a:t> </a:t>
            </a:r>
            <a:r>
              <a:rPr sz="4000" spc="-10" dirty="0"/>
              <a:t>Processes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699505" y="1668526"/>
            <a:ext cx="1210945" cy="4636770"/>
            <a:chOff x="5699505" y="1668526"/>
            <a:chExt cx="1210945" cy="4636770"/>
          </a:xfrm>
        </p:grpSpPr>
        <p:sp>
          <p:nvSpPr>
            <p:cNvPr id="7" name="object 7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3" y="462381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3" y="462381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6617" y="2599182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4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4" y="1437132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5855" y="2599182"/>
            <a:ext cx="1198245" cy="14376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88290" marR="207010" indent="-73660">
              <a:lnSpc>
                <a:spcPct val="100000"/>
              </a:lnSpc>
              <a:spcBef>
                <a:spcPts val="130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 (a.out)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9966" y="5668772"/>
            <a:ext cx="116776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5" name="object 15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07" y="5040629"/>
            <a:ext cx="150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22" name="object 22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76621" y="2499486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12205" y="4055364"/>
            <a:ext cx="1185545" cy="223710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  <a:spcBef>
                <a:spcPts val="1455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12205" y="1681226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62905" y="3826891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178041" y="3649726"/>
            <a:ext cx="183515" cy="177800"/>
            <a:chOff x="6178041" y="3649726"/>
            <a:chExt cx="183515" cy="177800"/>
          </a:xfrm>
        </p:grpSpPr>
        <p:sp>
          <p:nvSpPr>
            <p:cNvPr id="37" name="object 37"/>
            <p:cNvSpPr/>
            <p:nvPr/>
          </p:nvSpPr>
          <p:spPr>
            <a:xfrm>
              <a:off x="6184391" y="365607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170687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170687" y="164592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84391" y="365607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0" y="164592"/>
                  </a:moveTo>
                  <a:lnTo>
                    <a:pt x="170687" y="164592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64592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114788" y="1685289"/>
            <a:ext cx="1237615" cy="4638040"/>
            <a:chOff x="10114788" y="1685289"/>
            <a:chExt cx="1237615" cy="4638040"/>
          </a:xfrm>
        </p:grpSpPr>
        <p:sp>
          <p:nvSpPr>
            <p:cNvPr id="40" name="object 40"/>
            <p:cNvSpPr/>
            <p:nvPr/>
          </p:nvSpPr>
          <p:spPr>
            <a:xfrm>
              <a:off x="10133076" y="1691639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5" h="4625340">
                  <a:moveTo>
                    <a:pt x="1199387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7" y="4625340"/>
                  </a:lnTo>
                  <a:lnTo>
                    <a:pt x="11993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133076" y="1691639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5" h="4625340">
                  <a:moveTo>
                    <a:pt x="0" y="4625340"/>
                  </a:moveTo>
                  <a:lnTo>
                    <a:pt x="1199387" y="4625340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133838" y="3687317"/>
              <a:ext cx="1199515" cy="1437640"/>
            </a:xfrm>
            <a:custGeom>
              <a:avLst/>
              <a:gdLst/>
              <a:ahLst/>
              <a:cxnLst/>
              <a:rect l="l" t="t" r="r" b="b"/>
              <a:pathLst>
                <a:path w="1199515" h="1437639">
                  <a:moveTo>
                    <a:pt x="1199388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9388" y="1437131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133838" y="3687317"/>
              <a:ext cx="1199515" cy="1437640"/>
            </a:xfrm>
            <a:custGeom>
              <a:avLst/>
              <a:gdLst/>
              <a:ahLst/>
              <a:cxnLst/>
              <a:rect l="l" t="t" r="r" b="b"/>
              <a:pathLst>
                <a:path w="1199515" h="1437639">
                  <a:moveTo>
                    <a:pt x="0" y="1437131"/>
                  </a:moveTo>
                  <a:lnTo>
                    <a:pt x="1199388" y="1437131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801859" y="1382648"/>
            <a:ext cx="192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337672" y="4103878"/>
            <a:ext cx="793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405366" y="3588257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139426" y="5143500"/>
            <a:ext cx="1186815" cy="11671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1425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139426" y="1697989"/>
            <a:ext cx="1186815" cy="197040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313168" y="4776723"/>
            <a:ext cx="2783205" cy="112649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95"/>
              </a:spcBef>
            </a:pPr>
            <a:r>
              <a:rPr sz="1800" spc="-10" dirty="0">
                <a:latin typeface="Calibri"/>
                <a:cs typeface="Calibri"/>
              </a:rPr>
              <a:t>0x4500</a:t>
            </a:r>
            <a:endParaRPr sz="1800">
              <a:latin typeface="Calibri"/>
              <a:cs typeface="Calibri"/>
            </a:endParaRPr>
          </a:p>
          <a:p>
            <a:pPr marL="12700" marR="365760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latin typeface="Calibri"/>
                <a:cs typeface="Calibri"/>
              </a:rPr>
              <a:t>STILL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data! </a:t>
            </a:r>
            <a:r>
              <a:rPr sz="1800" dirty="0">
                <a:latin typeface="Calibri"/>
                <a:cs typeface="Calibri"/>
              </a:rPr>
              <a:t>(shared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mapping)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606785" y="4737861"/>
            <a:ext cx="182245" cy="177800"/>
            <a:chOff x="10606785" y="4737861"/>
            <a:chExt cx="182245" cy="177800"/>
          </a:xfrm>
        </p:grpSpPr>
        <p:sp>
          <p:nvSpPr>
            <p:cNvPr id="51" name="object 51"/>
            <p:cNvSpPr/>
            <p:nvPr/>
          </p:nvSpPr>
          <p:spPr>
            <a:xfrm>
              <a:off x="10613135" y="4744211"/>
              <a:ext cx="169545" cy="165100"/>
            </a:xfrm>
            <a:custGeom>
              <a:avLst/>
              <a:gdLst/>
              <a:ahLst/>
              <a:cxnLst/>
              <a:rect l="l" t="t" r="r" b="b"/>
              <a:pathLst>
                <a:path w="169545" h="165100">
                  <a:moveTo>
                    <a:pt x="169164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169164" y="164592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613135" y="4744211"/>
              <a:ext cx="169545" cy="165100"/>
            </a:xfrm>
            <a:custGeom>
              <a:avLst/>
              <a:gdLst/>
              <a:ahLst/>
              <a:cxnLst/>
              <a:rect l="l" t="t" r="r" b="b"/>
              <a:pathLst>
                <a:path w="169545" h="165100">
                  <a:moveTo>
                    <a:pt x="0" y="164592"/>
                  </a:moveTo>
                  <a:lnTo>
                    <a:pt x="169164" y="164592"/>
                  </a:lnTo>
                  <a:lnTo>
                    <a:pt x="169164" y="0"/>
                  </a:lnTo>
                  <a:lnTo>
                    <a:pt x="0" y="0"/>
                  </a:lnTo>
                  <a:lnTo>
                    <a:pt x="0" y="164592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922769" y="2615946"/>
            <a:ext cx="3066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int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fd;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open(/foo/bar/baz/a.out);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Map(0x1000, fd,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7500 Bytes, </a:t>
            </a:r>
            <a:r>
              <a:rPr sz="1200" b="1" spc="-25" dirty="0">
                <a:latin typeface="Courier New"/>
                <a:cs typeface="Courier New"/>
              </a:rPr>
              <a:t>RX)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490217" y="6276085"/>
            <a:ext cx="16078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R="12065" algn="ctr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720198" y="6300851"/>
            <a:ext cx="2094230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R="8255" algn="ctr">
              <a:lnSpc>
                <a:spcPts val="214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69657" y="3884803"/>
            <a:ext cx="3066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int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fd;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open(/foo/bar/baz/a.out);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169657" y="4067682"/>
            <a:ext cx="2881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Map(0x2500, fd,</a:t>
            </a:r>
            <a:r>
              <a:rPr sz="1200" b="1" spc="4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7500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Bytes,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spc="-25" dirty="0">
                <a:latin typeface="Courier New"/>
                <a:cs typeface="Courier New"/>
              </a:rPr>
              <a:t>RX)</a:t>
            </a:r>
            <a:endParaRPr sz="1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90246"/>
            <a:ext cx="985393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dirty="0"/>
              <a:t>Virtual</a:t>
            </a:r>
            <a:r>
              <a:rPr sz="4000" spc="-135" dirty="0"/>
              <a:t> </a:t>
            </a:r>
            <a:r>
              <a:rPr sz="4000" dirty="0"/>
              <a:t>Memory:</a:t>
            </a:r>
            <a:r>
              <a:rPr sz="4000" spc="-114" dirty="0"/>
              <a:t> </a:t>
            </a:r>
            <a:r>
              <a:rPr sz="4000" dirty="0"/>
              <a:t>Shared</a:t>
            </a:r>
            <a:r>
              <a:rPr sz="4000" spc="-120" dirty="0"/>
              <a:t> </a:t>
            </a:r>
            <a:r>
              <a:rPr sz="4000" dirty="0"/>
              <a:t>Mapping</a:t>
            </a:r>
            <a:r>
              <a:rPr sz="4000" spc="-120" dirty="0"/>
              <a:t> </a:t>
            </a:r>
            <a:r>
              <a:rPr sz="4000" dirty="0"/>
              <a:t>of</a:t>
            </a:r>
            <a:r>
              <a:rPr sz="4000" spc="-114" dirty="0"/>
              <a:t> </a:t>
            </a:r>
            <a:r>
              <a:rPr sz="4000" spc="-10" dirty="0"/>
              <a:t>Anonymous </a:t>
            </a:r>
            <a:r>
              <a:rPr sz="4000" dirty="0"/>
              <a:t>Data</a:t>
            </a:r>
            <a:r>
              <a:rPr sz="4000" spc="-150" dirty="0"/>
              <a:t> </a:t>
            </a:r>
            <a:r>
              <a:rPr sz="4000" dirty="0"/>
              <a:t>into</a:t>
            </a:r>
            <a:r>
              <a:rPr sz="4000" spc="-155" dirty="0"/>
              <a:t> </a:t>
            </a:r>
            <a:r>
              <a:rPr sz="4000" dirty="0"/>
              <a:t>Address</a:t>
            </a:r>
            <a:r>
              <a:rPr sz="4000" spc="-145" dirty="0"/>
              <a:t> </a:t>
            </a:r>
            <a:r>
              <a:rPr sz="4000" dirty="0"/>
              <a:t>Space</a:t>
            </a:r>
            <a:r>
              <a:rPr sz="4000" spc="-155" dirty="0"/>
              <a:t> </a:t>
            </a:r>
            <a:r>
              <a:rPr sz="4000" dirty="0"/>
              <a:t>by</a:t>
            </a:r>
            <a:r>
              <a:rPr sz="4000" spc="-150" dirty="0"/>
              <a:t> </a:t>
            </a:r>
            <a:r>
              <a:rPr sz="4000" dirty="0"/>
              <a:t>Multiple</a:t>
            </a:r>
            <a:r>
              <a:rPr sz="4000" spc="-150" dirty="0"/>
              <a:t> </a:t>
            </a:r>
            <a:r>
              <a:rPr sz="4000" spc="-10" dirty="0"/>
              <a:t>Processes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699505" y="1668526"/>
            <a:ext cx="1210945" cy="4636770"/>
            <a:chOff x="5699505" y="1668526"/>
            <a:chExt cx="1210945" cy="4636770"/>
          </a:xfrm>
        </p:grpSpPr>
        <p:sp>
          <p:nvSpPr>
            <p:cNvPr id="7" name="object 7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3" y="4623816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05855" y="1674876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3" y="4623816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6617" y="2599182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4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4" y="1437132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5855" y="2599182"/>
            <a:ext cx="1198245" cy="14376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94640" marR="207010" indent="-79375">
              <a:lnSpc>
                <a:spcPct val="100000"/>
              </a:lnSpc>
              <a:spcBef>
                <a:spcPts val="130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 (anon)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9966" y="5668772"/>
            <a:ext cx="116776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5" name="object 15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0" y="2704338"/>
            <a:ext cx="1570355" cy="291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63500" marR="22860" indent="17081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01034" y="1718310"/>
            <a:ext cx="405765" cy="4624070"/>
            <a:chOff x="3701034" y="1718310"/>
            <a:chExt cx="405765" cy="4624070"/>
          </a:xfrm>
        </p:grpSpPr>
        <p:sp>
          <p:nvSpPr>
            <p:cNvPr id="21" name="object 21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2" y="2878836"/>
              <a:ext cx="239268" cy="20269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371594" y="1718310"/>
            <a:ext cx="405765" cy="4624070"/>
            <a:chOff x="4371594" y="1718310"/>
            <a:chExt cx="405765" cy="4624070"/>
          </a:xfrm>
        </p:grpSpPr>
        <p:sp>
          <p:nvSpPr>
            <p:cNvPr id="24" name="object 24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371594" y="1718310"/>
            <a:ext cx="405765" cy="462407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vert270" wrap="square" lIns="0" tIns="30480" rIns="0" bIns="0" rtlCol="0">
            <a:spAutoFit/>
          </a:bodyPr>
          <a:lstStyle/>
          <a:p>
            <a:pPr marL="132715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01034" y="1718310"/>
            <a:ext cx="405765" cy="462407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vert270" wrap="square" lIns="0" tIns="40005" rIns="0" bIns="0" rtlCol="0">
            <a:spAutoFit/>
          </a:bodyPr>
          <a:lstStyle/>
          <a:p>
            <a:pPr marR="265430"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76621" y="2499486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12205" y="4055364"/>
            <a:ext cx="1185545" cy="223710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  <a:spcBef>
                <a:spcPts val="1455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12205" y="1681226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62905" y="3826891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178041" y="3649726"/>
            <a:ext cx="183515" cy="177800"/>
            <a:chOff x="6178041" y="3649726"/>
            <a:chExt cx="183515" cy="177800"/>
          </a:xfrm>
        </p:grpSpPr>
        <p:sp>
          <p:nvSpPr>
            <p:cNvPr id="33" name="object 33"/>
            <p:cNvSpPr/>
            <p:nvPr/>
          </p:nvSpPr>
          <p:spPr>
            <a:xfrm>
              <a:off x="6184391" y="365607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170687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170687" y="164592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84391" y="365607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0" y="164592"/>
                  </a:moveTo>
                  <a:lnTo>
                    <a:pt x="170687" y="164592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64592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0126726" y="1685289"/>
            <a:ext cx="1212215" cy="4638040"/>
            <a:chOff x="10126726" y="1685289"/>
            <a:chExt cx="1212215" cy="4638040"/>
          </a:xfrm>
        </p:grpSpPr>
        <p:sp>
          <p:nvSpPr>
            <p:cNvPr id="36" name="object 36"/>
            <p:cNvSpPr/>
            <p:nvPr/>
          </p:nvSpPr>
          <p:spPr>
            <a:xfrm>
              <a:off x="10133076" y="1691639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5" h="4625340">
                  <a:moveTo>
                    <a:pt x="1199387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7" y="4625340"/>
                  </a:lnTo>
                  <a:lnTo>
                    <a:pt x="11993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33076" y="1691639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5" h="4625340">
                  <a:moveTo>
                    <a:pt x="0" y="4625340"/>
                  </a:moveTo>
                  <a:lnTo>
                    <a:pt x="1199387" y="4625340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133838" y="3687317"/>
              <a:ext cx="1199515" cy="1437640"/>
            </a:xfrm>
            <a:custGeom>
              <a:avLst/>
              <a:gdLst/>
              <a:ahLst/>
              <a:cxnLst/>
              <a:rect l="l" t="t" r="r" b="b"/>
              <a:pathLst>
                <a:path w="1199515" h="1437639">
                  <a:moveTo>
                    <a:pt x="1199388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9388" y="1437131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801859" y="1382648"/>
            <a:ext cx="192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33076" y="3687317"/>
            <a:ext cx="1199515" cy="14376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17170">
              <a:lnSpc>
                <a:spcPct val="100000"/>
              </a:lnSpc>
              <a:spcBef>
                <a:spcPts val="131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  <a:p>
            <a:pPr marL="29654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(anon)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05366" y="3588257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139426" y="5143500"/>
            <a:ext cx="1186815" cy="11671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1425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139426" y="1697989"/>
            <a:ext cx="1186815" cy="197040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55357" y="4807839"/>
            <a:ext cx="3041015" cy="133921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348865">
              <a:lnSpc>
                <a:spcPct val="100000"/>
              </a:lnSpc>
              <a:spcBef>
                <a:spcPts val="950"/>
              </a:spcBef>
            </a:pPr>
            <a:r>
              <a:rPr sz="1800" spc="-10" dirty="0">
                <a:latin typeface="Calibri"/>
                <a:cs typeface="Calibri"/>
              </a:rPr>
              <a:t>0x4500</a:t>
            </a:r>
            <a:endParaRPr sz="1800">
              <a:latin typeface="Calibri"/>
              <a:cs typeface="Calibri"/>
            </a:endParaRPr>
          </a:p>
          <a:p>
            <a:pPr marL="12700" marR="139700">
              <a:lnSpc>
                <a:spcPct val="100000"/>
              </a:lnSpc>
              <a:spcBef>
                <a:spcPts val="844"/>
              </a:spcBef>
            </a:pPr>
            <a:r>
              <a:rPr sz="1800" b="1" dirty="0">
                <a:latin typeface="Calibri"/>
                <a:cs typeface="Calibri"/>
              </a:rPr>
              <a:t>Can share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non-</a:t>
            </a:r>
            <a:r>
              <a:rPr sz="1800" b="1" spc="-10" dirty="0">
                <a:latin typeface="Calibri"/>
                <a:cs typeface="Calibri"/>
              </a:rPr>
              <a:t>file-backed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 </a:t>
            </a:r>
            <a:r>
              <a:rPr sz="1800" b="1" spc="-10" dirty="0">
                <a:latin typeface="Calibri"/>
                <a:cs typeface="Calibri"/>
              </a:rPr>
              <a:t>memfd_create;</a:t>
            </a:r>
            <a:r>
              <a:rPr sz="1800" b="1" spc="5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refs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close?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disappears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0606785" y="4737861"/>
            <a:ext cx="182245" cy="177800"/>
            <a:chOff x="10606785" y="4737861"/>
            <a:chExt cx="182245" cy="177800"/>
          </a:xfrm>
        </p:grpSpPr>
        <p:sp>
          <p:nvSpPr>
            <p:cNvPr id="46" name="object 46"/>
            <p:cNvSpPr/>
            <p:nvPr/>
          </p:nvSpPr>
          <p:spPr>
            <a:xfrm>
              <a:off x="10613135" y="4744211"/>
              <a:ext cx="169545" cy="165100"/>
            </a:xfrm>
            <a:custGeom>
              <a:avLst/>
              <a:gdLst/>
              <a:ahLst/>
              <a:cxnLst/>
              <a:rect l="l" t="t" r="r" b="b"/>
              <a:pathLst>
                <a:path w="169545" h="165100">
                  <a:moveTo>
                    <a:pt x="169164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169164" y="164592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613135" y="4744211"/>
              <a:ext cx="169545" cy="165100"/>
            </a:xfrm>
            <a:custGeom>
              <a:avLst/>
              <a:gdLst/>
              <a:ahLst/>
              <a:cxnLst/>
              <a:rect l="l" t="t" r="r" b="b"/>
              <a:pathLst>
                <a:path w="169545" h="165100">
                  <a:moveTo>
                    <a:pt x="0" y="164592"/>
                  </a:moveTo>
                  <a:lnTo>
                    <a:pt x="169164" y="164592"/>
                  </a:lnTo>
                  <a:lnTo>
                    <a:pt x="169164" y="0"/>
                  </a:lnTo>
                  <a:lnTo>
                    <a:pt x="0" y="0"/>
                  </a:lnTo>
                  <a:lnTo>
                    <a:pt x="0" y="164592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922769" y="2615946"/>
            <a:ext cx="3155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int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fd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memfd_create(/usr/mem,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spc="-25" dirty="0">
                <a:latin typeface="Courier New"/>
                <a:cs typeface="Courier New"/>
              </a:rPr>
              <a:t>…)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Map(0x1000, fd,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7500 Bytes, </a:t>
            </a:r>
            <a:r>
              <a:rPr sz="1200" b="1" spc="-25" dirty="0">
                <a:latin typeface="Courier New"/>
                <a:cs typeface="Courier New"/>
              </a:rPr>
              <a:t>RX)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90217" y="6276085"/>
            <a:ext cx="16078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R="12065" algn="ctr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720198" y="6300851"/>
            <a:ext cx="2094230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R="8255" algn="ctr">
              <a:lnSpc>
                <a:spcPts val="214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69657" y="3884803"/>
            <a:ext cx="2971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int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fd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memfd_create(/usr/mem);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69657" y="4067682"/>
            <a:ext cx="2881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Map(0x2500, fd,</a:t>
            </a:r>
            <a:r>
              <a:rPr sz="1200" b="1" spc="4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7500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Bytes,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spc="-25" dirty="0">
                <a:latin typeface="Courier New"/>
                <a:cs typeface="Courier New"/>
              </a:rPr>
              <a:t>RX)</a:t>
            </a:r>
            <a:endParaRPr sz="1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257" y="2969209"/>
            <a:ext cx="7747634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Page</a:t>
            </a:r>
            <a:r>
              <a:rPr spc="-135" dirty="0"/>
              <a:t> </a:t>
            </a:r>
            <a:r>
              <a:rPr dirty="0"/>
              <a:t>Granularity</a:t>
            </a:r>
            <a:r>
              <a:rPr spc="-150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spc="-25" dirty="0"/>
              <a:t>Translation</a:t>
            </a:r>
            <a:r>
              <a:rPr spc="-130" dirty="0"/>
              <a:t> </a:t>
            </a:r>
            <a:r>
              <a:rPr spc="-25" dirty="0"/>
              <a:t>(&amp; </a:t>
            </a:r>
            <a:r>
              <a:rPr spc="-10" dirty="0"/>
              <a:t>Permissions)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10" dirty="0"/>
              <a:t>virtualization?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6295"/>
            <a:ext cx="12191999" cy="52517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24713"/>
            <a:ext cx="10148570" cy="15411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Virtual</a:t>
            </a:r>
            <a:r>
              <a:rPr spc="-70" dirty="0"/>
              <a:t> </a:t>
            </a:r>
            <a:r>
              <a:rPr dirty="0"/>
              <a:t>Memory:</a:t>
            </a:r>
            <a:r>
              <a:rPr spc="-70" dirty="0"/>
              <a:t> </a:t>
            </a:r>
            <a:r>
              <a:rPr spc="-25" dirty="0"/>
              <a:t>Translation</a:t>
            </a:r>
            <a:r>
              <a:rPr spc="-55" dirty="0"/>
              <a:t> </a:t>
            </a:r>
            <a:r>
              <a:rPr dirty="0"/>
              <a:t>&amp;</a:t>
            </a:r>
            <a:r>
              <a:rPr spc="-55" dirty="0"/>
              <a:t> </a:t>
            </a:r>
            <a:r>
              <a:rPr dirty="0"/>
              <a:t>Permissions</a:t>
            </a:r>
            <a:r>
              <a:rPr spc="-55" dirty="0"/>
              <a:t> </a:t>
            </a:r>
            <a:r>
              <a:rPr spc="-25" dirty="0"/>
              <a:t>at </a:t>
            </a:r>
            <a:r>
              <a:rPr dirty="0"/>
              <a:t>Page</a:t>
            </a:r>
            <a:r>
              <a:rPr spc="-145" dirty="0"/>
              <a:t> </a:t>
            </a:r>
            <a:r>
              <a:rPr spc="-10" dirty="0"/>
              <a:t>Granularity</a:t>
            </a:r>
          </a:p>
          <a:p>
            <a:pPr marL="1097280" algn="ctr">
              <a:lnSpc>
                <a:spcPts val="1825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91073" y="6227165"/>
            <a:ext cx="209804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686805" y="1668526"/>
          <a:ext cx="1197610" cy="4622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5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15265" indent="-197485">
                        <a:lnSpc>
                          <a:spcPts val="17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Page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0x1000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11430" marR="4445" indent="276225">
                        <a:lnSpc>
                          <a:spcPts val="18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(a.out)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Page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0x2000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0217" y="5668772"/>
            <a:ext cx="1607820" cy="85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1" name="object 11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07" y="5040629"/>
            <a:ext cx="150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8" name="object 18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538084" y="1760601"/>
            <a:ext cx="43497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Still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talking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about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getting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actual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yet; </a:t>
            </a: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(we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will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talk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about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how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moves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few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slides)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38084" y="2858261"/>
            <a:ext cx="3792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happens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page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granularity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38084" y="3407155"/>
            <a:ext cx="34055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usually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2^12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 4096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bytes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38084" y="3955795"/>
            <a:ext cx="155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38084" y="4230116"/>
            <a:ext cx="44792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Look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up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translation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Find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fetch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after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76621" y="2499486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62905" y="3826891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62905" y="3128848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75" dirty="0"/>
              <a:t> </a:t>
            </a:r>
            <a:r>
              <a:rPr dirty="0"/>
              <a:t>#1:</a:t>
            </a:r>
            <a:r>
              <a:rPr spc="-95" dirty="0"/>
              <a:t> </a:t>
            </a:r>
            <a:r>
              <a:rPr dirty="0"/>
              <a:t>Page</a:t>
            </a:r>
            <a:r>
              <a:rPr spc="-75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Physical</a:t>
            </a:r>
            <a:r>
              <a:rPr spc="-70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2127885"/>
            <a:ext cx="1255395" cy="3385820"/>
            <a:chOff x="2030348" y="2127885"/>
            <a:chExt cx="1255395" cy="3385820"/>
          </a:xfrm>
        </p:grpSpPr>
        <p:sp>
          <p:nvSpPr>
            <p:cNvPr id="4" name="object 4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120384" y="1543558"/>
            <a:ext cx="4057015" cy="4782820"/>
            <a:chOff x="6120384" y="1543558"/>
            <a:chExt cx="4057015" cy="4782820"/>
          </a:xfrm>
        </p:grpSpPr>
        <p:sp>
          <p:nvSpPr>
            <p:cNvPr id="7" name="object 7"/>
            <p:cNvSpPr/>
            <p:nvPr/>
          </p:nvSpPr>
          <p:spPr>
            <a:xfrm>
              <a:off x="8959596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9596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60358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0358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39434" y="1681734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39434" y="1681734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6" name="object 16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0" y="2538425"/>
            <a:ext cx="1917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67350" y="1681733"/>
            <a:ext cx="405765" cy="4625340"/>
            <a:chOff x="5467350" y="1681733"/>
            <a:chExt cx="405765" cy="4625340"/>
          </a:xfrm>
        </p:grpSpPr>
        <p:sp>
          <p:nvSpPr>
            <p:cNvPr id="22" name="object 22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67350" y="1681733"/>
            <a:ext cx="405765" cy="46253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vert270" wrap="square" lIns="0" tIns="40005" rIns="0" bIns="0" rtlCol="0">
            <a:spAutoFit/>
          </a:bodyPr>
          <a:lstStyle/>
          <a:p>
            <a:pPr marR="264795"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78645" y="2664714"/>
            <a:ext cx="1174115" cy="5270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65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12229" y="2637663"/>
            <a:ext cx="4174490" cy="2553335"/>
            <a:chOff x="6412229" y="2637663"/>
            <a:chExt cx="4174490" cy="2553335"/>
          </a:xfrm>
        </p:grpSpPr>
        <p:sp>
          <p:nvSpPr>
            <p:cNvPr id="33" name="object 33"/>
            <p:cNvSpPr/>
            <p:nvPr/>
          </p:nvSpPr>
          <p:spPr>
            <a:xfrm>
              <a:off x="9609581" y="3746754"/>
              <a:ext cx="976630" cy="1444625"/>
            </a:xfrm>
            <a:custGeom>
              <a:avLst/>
              <a:gdLst/>
              <a:ahLst/>
              <a:cxnLst/>
              <a:rect l="l" t="t" r="r" b="b"/>
              <a:pathLst>
                <a:path w="976629" h="1444625">
                  <a:moveTo>
                    <a:pt x="79468" y="84321"/>
                  </a:moveTo>
                  <a:lnTo>
                    <a:pt x="47773" y="105550"/>
                  </a:lnTo>
                  <a:lnTo>
                    <a:pt x="944879" y="1444244"/>
                  </a:lnTo>
                  <a:lnTo>
                    <a:pt x="976629" y="1423035"/>
                  </a:lnTo>
                  <a:lnTo>
                    <a:pt x="79468" y="84321"/>
                  </a:lnTo>
                  <a:close/>
                </a:path>
                <a:path w="976629" h="1444625">
                  <a:moveTo>
                    <a:pt x="0" y="0"/>
                  </a:moveTo>
                  <a:lnTo>
                    <a:pt x="16128" y="126746"/>
                  </a:lnTo>
                  <a:lnTo>
                    <a:pt x="47773" y="105550"/>
                  </a:lnTo>
                  <a:lnTo>
                    <a:pt x="37211" y="89789"/>
                  </a:lnTo>
                  <a:lnTo>
                    <a:pt x="68834" y="68453"/>
                  </a:lnTo>
                  <a:lnTo>
                    <a:pt x="103161" y="68453"/>
                  </a:lnTo>
                  <a:lnTo>
                    <a:pt x="111125" y="63119"/>
                  </a:lnTo>
                  <a:lnTo>
                    <a:pt x="0" y="0"/>
                  </a:lnTo>
                  <a:close/>
                </a:path>
                <a:path w="976629" h="1444625">
                  <a:moveTo>
                    <a:pt x="68834" y="68453"/>
                  </a:moveTo>
                  <a:lnTo>
                    <a:pt x="37211" y="89789"/>
                  </a:lnTo>
                  <a:lnTo>
                    <a:pt x="47773" y="105550"/>
                  </a:lnTo>
                  <a:lnTo>
                    <a:pt x="79468" y="84321"/>
                  </a:lnTo>
                  <a:lnTo>
                    <a:pt x="68834" y="68453"/>
                  </a:lnTo>
                  <a:close/>
                </a:path>
                <a:path w="976629" h="1444625">
                  <a:moveTo>
                    <a:pt x="103161" y="68453"/>
                  </a:moveTo>
                  <a:lnTo>
                    <a:pt x="68834" y="68453"/>
                  </a:lnTo>
                  <a:lnTo>
                    <a:pt x="79468" y="84321"/>
                  </a:lnTo>
                  <a:lnTo>
                    <a:pt x="103161" y="68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438131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438131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12229" y="2637663"/>
              <a:ext cx="3033395" cy="1126490"/>
            </a:xfrm>
            <a:custGeom>
              <a:avLst/>
              <a:gdLst/>
              <a:ahLst/>
              <a:cxnLst/>
              <a:rect l="l" t="t" r="r" b="b"/>
              <a:pathLst>
                <a:path w="3033395" h="1126489">
                  <a:moveTo>
                    <a:pt x="113921" y="35807"/>
                  </a:moveTo>
                  <a:lnTo>
                    <a:pt x="100967" y="71621"/>
                  </a:lnTo>
                  <a:lnTo>
                    <a:pt x="3019933" y="1126236"/>
                  </a:lnTo>
                  <a:lnTo>
                    <a:pt x="3032887" y="1090422"/>
                  </a:lnTo>
                  <a:lnTo>
                    <a:pt x="113921" y="35807"/>
                  </a:lnTo>
                  <a:close/>
                </a:path>
                <a:path w="3033395" h="1126489">
                  <a:moveTo>
                    <a:pt x="126873" y="0"/>
                  </a:moveTo>
                  <a:lnTo>
                    <a:pt x="0" y="14859"/>
                  </a:lnTo>
                  <a:lnTo>
                    <a:pt x="88011" y="107441"/>
                  </a:lnTo>
                  <a:lnTo>
                    <a:pt x="100967" y="71621"/>
                  </a:lnTo>
                  <a:lnTo>
                    <a:pt x="83058" y="65150"/>
                  </a:lnTo>
                  <a:lnTo>
                    <a:pt x="96012" y="29337"/>
                  </a:lnTo>
                  <a:lnTo>
                    <a:pt x="116261" y="29337"/>
                  </a:lnTo>
                  <a:lnTo>
                    <a:pt x="126873" y="0"/>
                  </a:lnTo>
                  <a:close/>
                </a:path>
                <a:path w="3033395" h="1126489">
                  <a:moveTo>
                    <a:pt x="96012" y="29337"/>
                  </a:moveTo>
                  <a:lnTo>
                    <a:pt x="83058" y="65150"/>
                  </a:lnTo>
                  <a:lnTo>
                    <a:pt x="100967" y="71621"/>
                  </a:lnTo>
                  <a:lnTo>
                    <a:pt x="113921" y="35807"/>
                  </a:lnTo>
                  <a:lnTo>
                    <a:pt x="96012" y="29337"/>
                  </a:lnTo>
                  <a:close/>
                </a:path>
                <a:path w="3033395" h="1126489">
                  <a:moveTo>
                    <a:pt x="116261" y="29337"/>
                  </a:moveTo>
                  <a:lnTo>
                    <a:pt x="96012" y="29337"/>
                  </a:lnTo>
                  <a:lnTo>
                    <a:pt x="113921" y="35807"/>
                  </a:lnTo>
                  <a:lnTo>
                    <a:pt x="116261" y="29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574790" y="1884045"/>
            <a:ext cx="23863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6997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“Translate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Virtual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Number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0x2000,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please!”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2700" spc="-15" baseline="13888" dirty="0">
                <a:latin typeface="Calibri"/>
                <a:cs typeface="Calibri"/>
              </a:rPr>
              <a:t>0x1000</a:t>
            </a:r>
            <a:endParaRPr sz="2700" baseline="13888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39225" y="4948682"/>
            <a:ext cx="1033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649457" y="5070855"/>
            <a:ext cx="972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46083" y="6159652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4055" y="6427876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75" dirty="0"/>
              <a:t> </a:t>
            </a:r>
            <a:r>
              <a:rPr dirty="0"/>
              <a:t>#1:</a:t>
            </a:r>
            <a:r>
              <a:rPr spc="-95" dirty="0"/>
              <a:t> </a:t>
            </a:r>
            <a:r>
              <a:rPr dirty="0"/>
              <a:t>Page</a:t>
            </a:r>
            <a:r>
              <a:rPr spc="-75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Physical</a:t>
            </a:r>
            <a:r>
              <a:rPr spc="-70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1543558"/>
            <a:ext cx="8147050" cy="4638040"/>
            <a:chOff x="2030348" y="1543558"/>
            <a:chExt cx="8147050" cy="4638040"/>
          </a:xfrm>
        </p:grpSpPr>
        <p:sp>
          <p:nvSpPr>
            <p:cNvPr id="4" name="object 4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2" name="object 12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0" y="2538425"/>
            <a:ext cx="1917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48300" y="1662683"/>
            <a:ext cx="1114425" cy="4663440"/>
            <a:chOff x="5448300" y="1662683"/>
            <a:chExt cx="1114425" cy="4663440"/>
          </a:xfrm>
        </p:grpSpPr>
        <p:sp>
          <p:nvSpPr>
            <p:cNvPr id="18" name="object 18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40"/>
                  </a:moveTo>
                  <a:lnTo>
                    <a:pt x="405384" y="4625340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51957" y="3262351"/>
            <a:ext cx="254635" cy="1736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78645" y="2664714"/>
            <a:ext cx="1174115" cy="5270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65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766822" y="2576448"/>
            <a:ext cx="7819390" cy="2614930"/>
            <a:chOff x="2766822" y="2576448"/>
            <a:chExt cx="7819390" cy="2614930"/>
          </a:xfrm>
        </p:grpSpPr>
        <p:sp>
          <p:nvSpPr>
            <p:cNvPr id="33" name="object 33"/>
            <p:cNvSpPr/>
            <p:nvPr/>
          </p:nvSpPr>
          <p:spPr>
            <a:xfrm>
              <a:off x="9609581" y="3746753"/>
              <a:ext cx="976630" cy="1444625"/>
            </a:xfrm>
            <a:custGeom>
              <a:avLst/>
              <a:gdLst/>
              <a:ahLst/>
              <a:cxnLst/>
              <a:rect l="l" t="t" r="r" b="b"/>
              <a:pathLst>
                <a:path w="976629" h="1444625">
                  <a:moveTo>
                    <a:pt x="79468" y="84321"/>
                  </a:moveTo>
                  <a:lnTo>
                    <a:pt x="47773" y="105550"/>
                  </a:lnTo>
                  <a:lnTo>
                    <a:pt x="944879" y="1444244"/>
                  </a:lnTo>
                  <a:lnTo>
                    <a:pt x="976629" y="1423035"/>
                  </a:lnTo>
                  <a:lnTo>
                    <a:pt x="79468" y="84321"/>
                  </a:lnTo>
                  <a:close/>
                </a:path>
                <a:path w="976629" h="1444625">
                  <a:moveTo>
                    <a:pt x="0" y="0"/>
                  </a:moveTo>
                  <a:lnTo>
                    <a:pt x="16128" y="126746"/>
                  </a:lnTo>
                  <a:lnTo>
                    <a:pt x="47773" y="105550"/>
                  </a:lnTo>
                  <a:lnTo>
                    <a:pt x="37211" y="89789"/>
                  </a:lnTo>
                  <a:lnTo>
                    <a:pt x="68834" y="68453"/>
                  </a:lnTo>
                  <a:lnTo>
                    <a:pt x="103161" y="68453"/>
                  </a:lnTo>
                  <a:lnTo>
                    <a:pt x="111125" y="63119"/>
                  </a:lnTo>
                  <a:lnTo>
                    <a:pt x="0" y="0"/>
                  </a:lnTo>
                  <a:close/>
                </a:path>
                <a:path w="976629" h="1444625">
                  <a:moveTo>
                    <a:pt x="68834" y="68453"/>
                  </a:moveTo>
                  <a:lnTo>
                    <a:pt x="37211" y="89789"/>
                  </a:lnTo>
                  <a:lnTo>
                    <a:pt x="47773" y="105550"/>
                  </a:lnTo>
                  <a:lnTo>
                    <a:pt x="79468" y="84321"/>
                  </a:lnTo>
                  <a:lnTo>
                    <a:pt x="68834" y="68453"/>
                  </a:lnTo>
                  <a:close/>
                </a:path>
                <a:path w="976629" h="1444625">
                  <a:moveTo>
                    <a:pt x="103161" y="68453"/>
                  </a:moveTo>
                  <a:lnTo>
                    <a:pt x="68834" y="68453"/>
                  </a:lnTo>
                  <a:lnTo>
                    <a:pt x="79468" y="84321"/>
                  </a:lnTo>
                  <a:lnTo>
                    <a:pt x="103161" y="68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438131" y="3663695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438131" y="3663695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66822" y="2576448"/>
              <a:ext cx="6678295" cy="1187450"/>
            </a:xfrm>
            <a:custGeom>
              <a:avLst/>
              <a:gdLst/>
              <a:ahLst/>
              <a:cxnLst/>
              <a:rect l="l" t="t" r="r" b="b"/>
              <a:pathLst>
                <a:path w="6678295" h="1187450">
                  <a:moveTo>
                    <a:pt x="146431" y="1123950"/>
                  </a:moveTo>
                  <a:lnTo>
                    <a:pt x="134493" y="1087628"/>
                  </a:lnTo>
                  <a:lnTo>
                    <a:pt x="102717" y="1098003"/>
                  </a:lnTo>
                  <a:lnTo>
                    <a:pt x="90932" y="1061847"/>
                  </a:lnTo>
                  <a:lnTo>
                    <a:pt x="0" y="1151636"/>
                  </a:lnTo>
                  <a:lnTo>
                    <a:pt x="126365" y="1170432"/>
                  </a:lnTo>
                  <a:lnTo>
                    <a:pt x="115049" y="1135761"/>
                  </a:lnTo>
                  <a:lnTo>
                    <a:pt x="114566" y="1134313"/>
                  </a:lnTo>
                  <a:lnTo>
                    <a:pt x="146431" y="1123950"/>
                  </a:lnTo>
                  <a:close/>
                </a:path>
                <a:path w="6678295" h="1187450">
                  <a:moveTo>
                    <a:pt x="218821" y="1100201"/>
                  </a:moveTo>
                  <a:lnTo>
                    <a:pt x="207010" y="1064006"/>
                  </a:lnTo>
                  <a:lnTo>
                    <a:pt x="170815" y="1075817"/>
                  </a:lnTo>
                  <a:lnTo>
                    <a:pt x="182626" y="1112012"/>
                  </a:lnTo>
                  <a:lnTo>
                    <a:pt x="218821" y="1100201"/>
                  </a:lnTo>
                  <a:close/>
                </a:path>
                <a:path w="6678295" h="1187450">
                  <a:moveTo>
                    <a:pt x="291211" y="1076579"/>
                  </a:moveTo>
                  <a:lnTo>
                    <a:pt x="279400" y="1040384"/>
                  </a:lnTo>
                  <a:lnTo>
                    <a:pt x="243205" y="1052195"/>
                  </a:lnTo>
                  <a:lnTo>
                    <a:pt x="255016" y="1088390"/>
                  </a:lnTo>
                  <a:lnTo>
                    <a:pt x="291211" y="1076579"/>
                  </a:lnTo>
                  <a:close/>
                </a:path>
                <a:path w="6678295" h="1187450">
                  <a:moveTo>
                    <a:pt x="363728" y="1052957"/>
                  </a:moveTo>
                  <a:lnTo>
                    <a:pt x="351917" y="1016762"/>
                  </a:lnTo>
                  <a:lnTo>
                    <a:pt x="315595" y="1028573"/>
                  </a:lnTo>
                  <a:lnTo>
                    <a:pt x="327406" y="1064768"/>
                  </a:lnTo>
                  <a:lnTo>
                    <a:pt x="363728" y="1052957"/>
                  </a:lnTo>
                  <a:close/>
                </a:path>
                <a:path w="6678295" h="1187450">
                  <a:moveTo>
                    <a:pt x="436118" y="1029347"/>
                  </a:moveTo>
                  <a:lnTo>
                    <a:pt x="424307" y="993140"/>
                  </a:lnTo>
                  <a:lnTo>
                    <a:pt x="388112" y="1004951"/>
                  </a:lnTo>
                  <a:lnTo>
                    <a:pt x="399923" y="1041146"/>
                  </a:lnTo>
                  <a:lnTo>
                    <a:pt x="436118" y="1029347"/>
                  </a:lnTo>
                  <a:close/>
                </a:path>
                <a:path w="6678295" h="1187450">
                  <a:moveTo>
                    <a:pt x="508495" y="1005713"/>
                  </a:moveTo>
                  <a:lnTo>
                    <a:pt x="496697" y="969391"/>
                  </a:lnTo>
                  <a:lnTo>
                    <a:pt x="460502" y="981329"/>
                  </a:lnTo>
                  <a:lnTo>
                    <a:pt x="472313" y="1017524"/>
                  </a:lnTo>
                  <a:lnTo>
                    <a:pt x="508495" y="1005713"/>
                  </a:lnTo>
                  <a:close/>
                </a:path>
                <a:path w="6678295" h="1187450">
                  <a:moveTo>
                    <a:pt x="581025" y="981964"/>
                  </a:moveTo>
                  <a:lnTo>
                    <a:pt x="569214" y="945769"/>
                  </a:lnTo>
                  <a:lnTo>
                    <a:pt x="533006" y="957580"/>
                  </a:lnTo>
                  <a:lnTo>
                    <a:pt x="544830" y="993902"/>
                  </a:lnTo>
                  <a:lnTo>
                    <a:pt x="581025" y="981964"/>
                  </a:lnTo>
                  <a:close/>
                </a:path>
                <a:path w="6678295" h="1187450">
                  <a:moveTo>
                    <a:pt x="653415" y="958342"/>
                  </a:moveTo>
                  <a:lnTo>
                    <a:pt x="641604" y="922147"/>
                  </a:lnTo>
                  <a:lnTo>
                    <a:pt x="605409" y="933958"/>
                  </a:lnTo>
                  <a:lnTo>
                    <a:pt x="617220" y="970153"/>
                  </a:lnTo>
                  <a:lnTo>
                    <a:pt x="653415" y="958342"/>
                  </a:lnTo>
                  <a:close/>
                </a:path>
                <a:path w="6678295" h="1187450">
                  <a:moveTo>
                    <a:pt x="725932" y="934720"/>
                  </a:moveTo>
                  <a:lnTo>
                    <a:pt x="714121" y="898525"/>
                  </a:lnTo>
                  <a:lnTo>
                    <a:pt x="677799" y="910336"/>
                  </a:lnTo>
                  <a:lnTo>
                    <a:pt x="689610" y="946531"/>
                  </a:lnTo>
                  <a:lnTo>
                    <a:pt x="725932" y="934720"/>
                  </a:lnTo>
                  <a:close/>
                </a:path>
                <a:path w="6678295" h="1187450">
                  <a:moveTo>
                    <a:pt x="798322" y="911098"/>
                  </a:moveTo>
                  <a:lnTo>
                    <a:pt x="786511" y="874903"/>
                  </a:lnTo>
                  <a:lnTo>
                    <a:pt x="750316" y="886714"/>
                  </a:lnTo>
                  <a:lnTo>
                    <a:pt x="762127" y="922909"/>
                  </a:lnTo>
                  <a:lnTo>
                    <a:pt x="798322" y="911098"/>
                  </a:lnTo>
                  <a:close/>
                </a:path>
                <a:path w="6678295" h="1187450">
                  <a:moveTo>
                    <a:pt x="870712" y="887476"/>
                  </a:moveTo>
                  <a:lnTo>
                    <a:pt x="858901" y="851281"/>
                  </a:lnTo>
                  <a:lnTo>
                    <a:pt x="822706" y="863092"/>
                  </a:lnTo>
                  <a:lnTo>
                    <a:pt x="834517" y="899287"/>
                  </a:lnTo>
                  <a:lnTo>
                    <a:pt x="870712" y="887476"/>
                  </a:lnTo>
                  <a:close/>
                </a:path>
                <a:path w="6678295" h="1187450">
                  <a:moveTo>
                    <a:pt x="943229" y="863854"/>
                  </a:moveTo>
                  <a:lnTo>
                    <a:pt x="931418" y="827532"/>
                  </a:lnTo>
                  <a:lnTo>
                    <a:pt x="895096" y="839343"/>
                  </a:lnTo>
                  <a:lnTo>
                    <a:pt x="907034" y="875665"/>
                  </a:lnTo>
                  <a:lnTo>
                    <a:pt x="943229" y="863854"/>
                  </a:lnTo>
                  <a:close/>
                </a:path>
                <a:path w="6678295" h="1187450">
                  <a:moveTo>
                    <a:pt x="1015619" y="840105"/>
                  </a:moveTo>
                  <a:lnTo>
                    <a:pt x="1003808" y="803910"/>
                  </a:lnTo>
                  <a:lnTo>
                    <a:pt x="967613" y="815721"/>
                  </a:lnTo>
                  <a:lnTo>
                    <a:pt x="979424" y="852043"/>
                  </a:lnTo>
                  <a:lnTo>
                    <a:pt x="1015619" y="840105"/>
                  </a:lnTo>
                  <a:close/>
                </a:path>
                <a:path w="6678295" h="1187450">
                  <a:moveTo>
                    <a:pt x="1088136" y="816483"/>
                  </a:moveTo>
                  <a:lnTo>
                    <a:pt x="1076198" y="780288"/>
                  </a:lnTo>
                  <a:lnTo>
                    <a:pt x="1040003" y="792099"/>
                  </a:lnTo>
                  <a:lnTo>
                    <a:pt x="1051814" y="828294"/>
                  </a:lnTo>
                  <a:lnTo>
                    <a:pt x="1088136" y="816483"/>
                  </a:lnTo>
                  <a:close/>
                </a:path>
                <a:path w="6678295" h="1187450">
                  <a:moveTo>
                    <a:pt x="1160526" y="792861"/>
                  </a:moveTo>
                  <a:lnTo>
                    <a:pt x="1148715" y="756666"/>
                  </a:lnTo>
                  <a:lnTo>
                    <a:pt x="1112520" y="768477"/>
                  </a:lnTo>
                  <a:lnTo>
                    <a:pt x="1124331" y="804672"/>
                  </a:lnTo>
                  <a:lnTo>
                    <a:pt x="1160526" y="792861"/>
                  </a:lnTo>
                  <a:close/>
                </a:path>
                <a:path w="6678295" h="1187450">
                  <a:moveTo>
                    <a:pt x="1232916" y="769239"/>
                  </a:moveTo>
                  <a:lnTo>
                    <a:pt x="1221105" y="733044"/>
                  </a:lnTo>
                  <a:lnTo>
                    <a:pt x="1184910" y="744855"/>
                  </a:lnTo>
                  <a:lnTo>
                    <a:pt x="1196721" y="781050"/>
                  </a:lnTo>
                  <a:lnTo>
                    <a:pt x="1232916" y="769239"/>
                  </a:lnTo>
                  <a:close/>
                </a:path>
                <a:path w="6678295" h="1187450">
                  <a:moveTo>
                    <a:pt x="1305433" y="745617"/>
                  </a:moveTo>
                  <a:lnTo>
                    <a:pt x="1293622" y="709422"/>
                  </a:lnTo>
                  <a:lnTo>
                    <a:pt x="1257300" y="721233"/>
                  </a:lnTo>
                  <a:lnTo>
                    <a:pt x="1269111" y="757428"/>
                  </a:lnTo>
                  <a:lnTo>
                    <a:pt x="1305433" y="745617"/>
                  </a:lnTo>
                  <a:close/>
                </a:path>
                <a:path w="6678295" h="1187450">
                  <a:moveTo>
                    <a:pt x="1377823" y="721995"/>
                  </a:moveTo>
                  <a:lnTo>
                    <a:pt x="1366012" y="685673"/>
                  </a:lnTo>
                  <a:lnTo>
                    <a:pt x="1329817" y="697484"/>
                  </a:lnTo>
                  <a:lnTo>
                    <a:pt x="1341628" y="733806"/>
                  </a:lnTo>
                  <a:lnTo>
                    <a:pt x="1377823" y="721995"/>
                  </a:lnTo>
                  <a:close/>
                </a:path>
                <a:path w="6678295" h="1187450">
                  <a:moveTo>
                    <a:pt x="1450213" y="698246"/>
                  </a:moveTo>
                  <a:lnTo>
                    <a:pt x="1438402" y="662051"/>
                  </a:lnTo>
                  <a:lnTo>
                    <a:pt x="1402207" y="673862"/>
                  </a:lnTo>
                  <a:lnTo>
                    <a:pt x="1414018" y="710057"/>
                  </a:lnTo>
                  <a:lnTo>
                    <a:pt x="1450213" y="698246"/>
                  </a:lnTo>
                  <a:close/>
                </a:path>
                <a:path w="6678295" h="1187450">
                  <a:moveTo>
                    <a:pt x="1522730" y="674624"/>
                  </a:moveTo>
                  <a:lnTo>
                    <a:pt x="1510919" y="638429"/>
                  </a:lnTo>
                  <a:lnTo>
                    <a:pt x="1474724" y="650240"/>
                  </a:lnTo>
                  <a:lnTo>
                    <a:pt x="1486535" y="686435"/>
                  </a:lnTo>
                  <a:lnTo>
                    <a:pt x="1522730" y="674624"/>
                  </a:lnTo>
                  <a:close/>
                </a:path>
                <a:path w="6678295" h="1187450">
                  <a:moveTo>
                    <a:pt x="1595120" y="651002"/>
                  </a:moveTo>
                  <a:lnTo>
                    <a:pt x="1583309" y="614807"/>
                  </a:lnTo>
                  <a:lnTo>
                    <a:pt x="1547114" y="626618"/>
                  </a:lnTo>
                  <a:lnTo>
                    <a:pt x="1558925" y="662813"/>
                  </a:lnTo>
                  <a:lnTo>
                    <a:pt x="1595120" y="651002"/>
                  </a:lnTo>
                  <a:close/>
                </a:path>
                <a:path w="6678295" h="1187450">
                  <a:moveTo>
                    <a:pt x="1667637" y="627380"/>
                  </a:moveTo>
                  <a:lnTo>
                    <a:pt x="1655826" y="591185"/>
                  </a:lnTo>
                  <a:lnTo>
                    <a:pt x="1619504" y="602996"/>
                  </a:lnTo>
                  <a:lnTo>
                    <a:pt x="1631315" y="639191"/>
                  </a:lnTo>
                  <a:lnTo>
                    <a:pt x="1667637" y="627380"/>
                  </a:lnTo>
                  <a:close/>
                </a:path>
                <a:path w="6678295" h="1187450">
                  <a:moveTo>
                    <a:pt x="1740027" y="603758"/>
                  </a:moveTo>
                  <a:lnTo>
                    <a:pt x="1728216" y="567563"/>
                  </a:lnTo>
                  <a:lnTo>
                    <a:pt x="1692021" y="579374"/>
                  </a:lnTo>
                  <a:lnTo>
                    <a:pt x="1703832" y="615569"/>
                  </a:lnTo>
                  <a:lnTo>
                    <a:pt x="1740027" y="603758"/>
                  </a:lnTo>
                  <a:close/>
                </a:path>
                <a:path w="6678295" h="1187450">
                  <a:moveTo>
                    <a:pt x="1812417" y="580136"/>
                  </a:moveTo>
                  <a:lnTo>
                    <a:pt x="1800606" y="543814"/>
                  </a:lnTo>
                  <a:lnTo>
                    <a:pt x="1764411" y="555625"/>
                  </a:lnTo>
                  <a:lnTo>
                    <a:pt x="1776222" y="591947"/>
                  </a:lnTo>
                  <a:lnTo>
                    <a:pt x="1812417" y="580136"/>
                  </a:lnTo>
                  <a:close/>
                </a:path>
                <a:path w="6678295" h="1187450">
                  <a:moveTo>
                    <a:pt x="1884934" y="556387"/>
                  </a:moveTo>
                  <a:lnTo>
                    <a:pt x="1873123" y="520192"/>
                  </a:lnTo>
                  <a:lnTo>
                    <a:pt x="1836801" y="532003"/>
                  </a:lnTo>
                  <a:lnTo>
                    <a:pt x="1848739" y="568198"/>
                  </a:lnTo>
                  <a:lnTo>
                    <a:pt x="1884934" y="556387"/>
                  </a:lnTo>
                  <a:close/>
                </a:path>
                <a:path w="6678295" h="1187450">
                  <a:moveTo>
                    <a:pt x="1957324" y="532765"/>
                  </a:moveTo>
                  <a:lnTo>
                    <a:pt x="1945513" y="496570"/>
                  </a:lnTo>
                  <a:lnTo>
                    <a:pt x="1909318" y="508381"/>
                  </a:lnTo>
                  <a:lnTo>
                    <a:pt x="1921129" y="544576"/>
                  </a:lnTo>
                  <a:lnTo>
                    <a:pt x="1957324" y="532765"/>
                  </a:lnTo>
                  <a:close/>
                </a:path>
                <a:path w="6678295" h="1187450">
                  <a:moveTo>
                    <a:pt x="2029841" y="509143"/>
                  </a:moveTo>
                  <a:lnTo>
                    <a:pt x="2017903" y="472948"/>
                  </a:lnTo>
                  <a:lnTo>
                    <a:pt x="1981708" y="484759"/>
                  </a:lnTo>
                  <a:lnTo>
                    <a:pt x="1993519" y="520954"/>
                  </a:lnTo>
                  <a:lnTo>
                    <a:pt x="2029841" y="509143"/>
                  </a:lnTo>
                  <a:close/>
                </a:path>
                <a:path w="6678295" h="1187450">
                  <a:moveTo>
                    <a:pt x="2102231" y="485521"/>
                  </a:moveTo>
                  <a:lnTo>
                    <a:pt x="2090420" y="449326"/>
                  </a:lnTo>
                  <a:lnTo>
                    <a:pt x="2054225" y="461137"/>
                  </a:lnTo>
                  <a:lnTo>
                    <a:pt x="2066036" y="497332"/>
                  </a:lnTo>
                  <a:lnTo>
                    <a:pt x="2102231" y="485521"/>
                  </a:lnTo>
                  <a:close/>
                </a:path>
                <a:path w="6678295" h="1187450">
                  <a:moveTo>
                    <a:pt x="2174621" y="461899"/>
                  </a:moveTo>
                  <a:lnTo>
                    <a:pt x="2162810" y="425577"/>
                  </a:lnTo>
                  <a:lnTo>
                    <a:pt x="2126615" y="437515"/>
                  </a:lnTo>
                  <a:lnTo>
                    <a:pt x="2138426" y="473710"/>
                  </a:lnTo>
                  <a:lnTo>
                    <a:pt x="2174621" y="461899"/>
                  </a:lnTo>
                  <a:close/>
                </a:path>
                <a:path w="6678295" h="1187450">
                  <a:moveTo>
                    <a:pt x="2247138" y="438277"/>
                  </a:moveTo>
                  <a:lnTo>
                    <a:pt x="2235327" y="401955"/>
                  </a:lnTo>
                  <a:lnTo>
                    <a:pt x="2199005" y="413766"/>
                  </a:lnTo>
                  <a:lnTo>
                    <a:pt x="2210943" y="450088"/>
                  </a:lnTo>
                  <a:lnTo>
                    <a:pt x="2247138" y="438277"/>
                  </a:lnTo>
                  <a:close/>
                </a:path>
                <a:path w="6678295" h="1187450">
                  <a:moveTo>
                    <a:pt x="2319528" y="414528"/>
                  </a:moveTo>
                  <a:lnTo>
                    <a:pt x="2307717" y="378333"/>
                  </a:lnTo>
                  <a:lnTo>
                    <a:pt x="2271522" y="390144"/>
                  </a:lnTo>
                  <a:lnTo>
                    <a:pt x="2283333" y="426339"/>
                  </a:lnTo>
                  <a:lnTo>
                    <a:pt x="2319528" y="414528"/>
                  </a:lnTo>
                  <a:close/>
                </a:path>
                <a:path w="6678295" h="1187450">
                  <a:moveTo>
                    <a:pt x="2391918" y="390906"/>
                  </a:moveTo>
                  <a:lnTo>
                    <a:pt x="2380107" y="354711"/>
                  </a:lnTo>
                  <a:lnTo>
                    <a:pt x="2343912" y="366522"/>
                  </a:lnTo>
                  <a:lnTo>
                    <a:pt x="2355723" y="402717"/>
                  </a:lnTo>
                  <a:lnTo>
                    <a:pt x="2391918" y="390906"/>
                  </a:lnTo>
                  <a:close/>
                </a:path>
                <a:path w="6678295" h="1187450">
                  <a:moveTo>
                    <a:pt x="2464435" y="367284"/>
                  </a:moveTo>
                  <a:lnTo>
                    <a:pt x="2452624" y="331089"/>
                  </a:lnTo>
                  <a:lnTo>
                    <a:pt x="2416429" y="342900"/>
                  </a:lnTo>
                  <a:lnTo>
                    <a:pt x="2428240" y="379095"/>
                  </a:lnTo>
                  <a:lnTo>
                    <a:pt x="2464435" y="367284"/>
                  </a:lnTo>
                  <a:close/>
                </a:path>
                <a:path w="6678295" h="1187450">
                  <a:moveTo>
                    <a:pt x="2536825" y="343662"/>
                  </a:moveTo>
                  <a:lnTo>
                    <a:pt x="2525014" y="307467"/>
                  </a:lnTo>
                  <a:lnTo>
                    <a:pt x="2488819" y="319278"/>
                  </a:lnTo>
                  <a:lnTo>
                    <a:pt x="2500630" y="355473"/>
                  </a:lnTo>
                  <a:lnTo>
                    <a:pt x="2536825" y="343662"/>
                  </a:lnTo>
                  <a:close/>
                </a:path>
                <a:path w="6678295" h="1187450">
                  <a:moveTo>
                    <a:pt x="2609342" y="320040"/>
                  </a:moveTo>
                  <a:lnTo>
                    <a:pt x="2597531" y="283718"/>
                  </a:lnTo>
                  <a:lnTo>
                    <a:pt x="2561209" y="295656"/>
                  </a:lnTo>
                  <a:lnTo>
                    <a:pt x="2573020" y="331851"/>
                  </a:lnTo>
                  <a:lnTo>
                    <a:pt x="2609342" y="320040"/>
                  </a:lnTo>
                  <a:close/>
                </a:path>
                <a:path w="6678295" h="1187450">
                  <a:moveTo>
                    <a:pt x="2681732" y="296291"/>
                  </a:moveTo>
                  <a:lnTo>
                    <a:pt x="2669921" y="260096"/>
                  </a:lnTo>
                  <a:lnTo>
                    <a:pt x="2633726" y="271907"/>
                  </a:lnTo>
                  <a:lnTo>
                    <a:pt x="2645537" y="308229"/>
                  </a:lnTo>
                  <a:lnTo>
                    <a:pt x="2681732" y="296291"/>
                  </a:lnTo>
                  <a:close/>
                </a:path>
                <a:path w="6678295" h="1187450">
                  <a:moveTo>
                    <a:pt x="2754122" y="272669"/>
                  </a:moveTo>
                  <a:lnTo>
                    <a:pt x="2742311" y="236474"/>
                  </a:lnTo>
                  <a:lnTo>
                    <a:pt x="2706116" y="248285"/>
                  </a:lnTo>
                  <a:lnTo>
                    <a:pt x="2717927" y="284480"/>
                  </a:lnTo>
                  <a:lnTo>
                    <a:pt x="2754122" y="272669"/>
                  </a:lnTo>
                  <a:close/>
                </a:path>
                <a:path w="6678295" h="1187450">
                  <a:moveTo>
                    <a:pt x="2826639" y="249047"/>
                  </a:moveTo>
                  <a:lnTo>
                    <a:pt x="2814828" y="212852"/>
                  </a:lnTo>
                  <a:lnTo>
                    <a:pt x="2778633" y="224663"/>
                  </a:lnTo>
                  <a:lnTo>
                    <a:pt x="2790444" y="260858"/>
                  </a:lnTo>
                  <a:lnTo>
                    <a:pt x="2826639" y="249047"/>
                  </a:lnTo>
                  <a:close/>
                </a:path>
                <a:path w="6678295" h="1187450">
                  <a:moveTo>
                    <a:pt x="2899029" y="225425"/>
                  </a:moveTo>
                  <a:lnTo>
                    <a:pt x="2887218" y="189230"/>
                  </a:lnTo>
                  <a:lnTo>
                    <a:pt x="2851023" y="201041"/>
                  </a:lnTo>
                  <a:lnTo>
                    <a:pt x="2862834" y="237236"/>
                  </a:lnTo>
                  <a:lnTo>
                    <a:pt x="2899029" y="225425"/>
                  </a:lnTo>
                  <a:close/>
                </a:path>
                <a:path w="6678295" h="1187450">
                  <a:moveTo>
                    <a:pt x="2971546" y="201803"/>
                  </a:moveTo>
                  <a:lnTo>
                    <a:pt x="2959608" y="165608"/>
                  </a:lnTo>
                  <a:lnTo>
                    <a:pt x="2923413" y="177419"/>
                  </a:lnTo>
                  <a:lnTo>
                    <a:pt x="2935224" y="213614"/>
                  </a:lnTo>
                  <a:lnTo>
                    <a:pt x="2971546" y="201803"/>
                  </a:lnTo>
                  <a:close/>
                </a:path>
                <a:path w="6678295" h="1187450">
                  <a:moveTo>
                    <a:pt x="3043936" y="178181"/>
                  </a:moveTo>
                  <a:lnTo>
                    <a:pt x="3032125" y="141859"/>
                  </a:lnTo>
                  <a:lnTo>
                    <a:pt x="2995930" y="153797"/>
                  </a:lnTo>
                  <a:lnTo>
                    <a:pt x="3007741" y="189992"/>
                  </a:lnTo>
                  <a:lnTo>
                    <a:pt x="3043936" y="178181"/>
                  </a:lnTo>
                  <a:close/>
                </a:path>
                <a:path w="6678295" h="1187450">
                  <a:moveTo>
                    <a:pt x="3116326" y="154432"/>
                  </a:moveTo>
                  <a:lnTo>
                    <a:pt x="3104515" y="118237"/>
                  </a:lnTo>
                  <a:lnTo>
                    <a:pt x="3068320" y="130048"/>
                  </a:lnTo>
                  <a:lnTo>
                    <a:pt x="3080131" y="166370"/>
                  </a:lnTo>
                  <a:lnTo>
                    <a:pt x="3116326" y="154432"/>
                  </a:lnTo>
                  <a:close/>
                </a:path>
                <a:path w="6678295" h="1187450">
                  <a:moveTo>
                    <a:pt x="3188843" y="130810"/>
                  </a:moveTo>
                  <a:lnTo>
                    <a:pt x="3177032" y="94615"/>
                  </a:lnTo>
                  <a:lnTo>
                    <a:pt x="3140710" y="106426"/>
                  </a:lnTo>
                  <a:lnTo>
                    <a:pt x="3152648" y="142621"/>
                  </a:lnTo>
                  <a:lnTo>
                    <a:pt x="3188843" y="130810"/>
                  </a:lnTo>
                  <a:close/>
                </a:path>
                <a:path w="6678295" h="1187450">
                  <a:moveTo>
                    <a:pt x="3261233" y="107188"/>
                  </a:moveTo>
                  <a:lnTo>
                    <a:pt x="3249422" y="70993"/>
                  </a:lnTo>
                  <a:lnTo>
                    <a:pt x="3213227" y="82804"/>
                  </a:lnTo>
                  <a:lnTo>
                    <a:pt x="3225038" y="118999"/>
                  </a:lnTo>
                  <a:lnTo>
                    <a:pt x="3261233" y="107188"/>
                  </a:lnTo>
                  <a:close/>
                </a:path>
                <a:path w="6678295" h="1187450">
                  <a:moveTo>
                    <a:pt x="3333623" y="83566"/>
                  </a:moveTo>
                  <a:lnTo>
                    <a:pt x="3321812" y="47371"/>
                  </a:lnTo>
                  <a:lnTo>
                    <a:pt x="3285617" y="59182"/>
                  </a:lnTo>
                  <a:lnTo>
                    <a:pt x="3297428" y="95377"/>
                  </a:lnTo>
                  <a:lnTo>
                    <a:pt x="3333623" y="83566"/>
                  </a:lnTo>
                  <a:close/>
                </a:path>
                <a:path w="6678295" h="1187450">
                  <a:moveTo>
                    <a:pt x="3406140" y="59944"/>
                  </a:moveTo>
                  <a:lnTo>
                    <a:pt x="3394329" y="23749"/>
                  </a:lnTo>
                  <a:lnTo>
                    <a:pt x="3358134" y="35560"/>
                  </a:lnTo>
                  <a:lnTo>
                    <a:pt x="3369945" y="71755"/>
                  </a:lnTo>
                  <a:lnTo>
                    <a:pt x="3406140" y="59944"/>
                  </a:lnTo>
                  <a:close/>
                </a:path>
                <a:path w="6678295" h="1187450">
                  <a:moveTo>
                    <a:pt x="3478530" y="36322"/>
                  </a:moveTo>
                  <a:lnTo>
                    <a:pt x="3466719" y="0"/>
                  </a:lnTo>
                  <a:lnTo>
                    <a:pt x="3430524" y="11811"/>
                  </a:lnTo>
                  <a:lnTo>
                    <a:pt x="3442335" y="48133"/>
                  </a:lnTo>
                  <a:lnTo>
                    <a:pt x="3478530" y="36322"/>
                  </a:lnTo>
                  <a:close/>
                </a:path>
                <a:path w="6678295" h="1187450">
                  <a:moveTo>
                    <a:pt x="6678295" y="1151636"/>
                  </a:moveTo>
                  <a:lnTo>
                    <a:pt x="3759327" y="97028"/>
                  </a:lnTo>
                  <a:lnTo>
                    <a:pt x="3761663" y="90551"/>
                  </a:lnTo>
                  <a:lnTo>
                    <a:pt x="3772281" y="61214"/>
                  </a:lnTo>
                  <a:lnTo>
                    <a:pt x="3645408" y="76073"/>
                  </a:lnTo>
                  <a:lnTo>
                    <a:pt x="3733419" y="168656"/>
                  </a:lnTo>
                  <a:lnTo>
                    <a:pt x="3746373" y="132842"/>
                  </a:lnTo>
                  <a:lnTo>
                    <a:pt x="6665341" y="1187450"/>
                  </a:lnTo>
                  <a:lnTo>
                    <a:pt x="6678295" y="1151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665601" y="1948688"/>
            <a:ext cx="13582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VM: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“Mapped,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but </a:t>
            </a:r>
            <a:r>
              <a:rPr sz="1800" dirty="0">
                <a:latin typeface="Calibri"/>
                <a:cs typeface="Calibri"/>
              </a:rPr>
              <a:t>not 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physical </a:t>
            </a:r>
            <a:r>
              <a:rPr sz="1800" spc="-10" dirty="0">
                <a:latin typeface="Calibri"/>
                <a:cs typeface="Calibri"/>
              </a:rPr>
              <a:t>memory!”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39225" y="4948682"/>
            <a:ext cx="1033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649457" y="5070855"/>
            <a:ext cx="972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46083" y="6159652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4055" y="6427876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40279" y="3109976"/>
            <a:ext cx="237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74790" y="1884045"/>
            <a:ext cx="23863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6997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“Translate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Virtual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Number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0x2000,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please!”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2700" spc="-15" baseline="13888" dirty="0">
                <a:latin typeface="Calibri"/>
                <a:cs typeface="Calibri"/>
              </a:rPr>
              <a:t>0x1000</a:t>
            </a:r>
            <a:endParaRPr sz="2700" baseline="1388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75" dirty="0"/>
              <a:t> </a:t>
            </a:r>
            <a:r>
              <a:rPr dirty="0"/>
              <a:t>#1:</a:t>
            </a:r>
            <a:r>
              <a:rPr spc="-95" dirty="0"/>
              <a:t> </a:t>
            </a:r>
            <a:r>
              <a:rPr dirty="0"/>
              <a:t>Page</a:t>
            </a:r>
            <a:r>
              <a:rPr spc="-75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Physical</a:t>
            </a:r>
            <a:r>
              <a:rPr spc="-70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1543558"/>
            <a:ext cx="8147050" cy="4638040"/>
            <a:chOff x="2030348" y="1543558"/>
            <a:chExt cx="8147050" cy="4638040"/>
          </a:xfrm>
        </p:grpSpPr>
        <p:sp>
          <p:nvSpPr>
            <p:cNvPr id="4" name="object 4"/>
            <p:cNvSpPr/>
            <p:nvPr/>
          </p:nvSpPr>
          <p:spPr>
            <a:xfrm>
              <a:off x="2058924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2876550"/>
                  </a:moveTo>
                  <a:lnTo>
                    <a:pt x="0" y="287655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2876550"/>
                  </a:lnTo>
                  <a:close/>
                </a:path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2230386"/>
                  </a:lnTo>
                  <a:lnTo>
                    <a:pt x="1197864" y="223038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46083" y="6102502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38325" y="5503875"/>
            <a:ext cx="16078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6" name="object 16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36700" y="2538425"/>
            <a:ext cx="51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9694" y="4875403"/>
            <a:ext cx="1497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48300" y="1662683"/>
            <a:ext cx="1114425" cy="4663440"/>
            <a:chOff x="5448300" y="1662683"/>
            <a:chExt cx="1114425" cy="4663440"/>
          </a:xfrm>
        </p:grpSpPr>
        <p:sp>
          <p:nvSpPr>
            <p:cNvPr id="23" name="object 23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40"/>
                  </a:moveTo>
                  <a:lnTo>
                    <a:pt x="405384" y="4625340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51957" y="3262351"/>
            <a:ext cx="254635" cy="1736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31251" y="2374468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65945" y="4891532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978645" y="2664714"/>
            <a:ext cx="1174115" cy="5270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65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649457" y="5013705"/>
            <a:ext cx="97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405753" y="2634614"/>
            <a:ext cx="4180840" cy="2556510"/>
            <a:chOff x="6405753" y="2634614"/>
            <a:chExt cx="4180840" cy="2556510"/>
          </a:xfrm>
        </p:grpSpPr>
        <p:sp>
          <p:nvSpPr>
            <p:cNvPr id="41" name="object 41"/>
            <p:cNvSpPr/>
            <p:nvPr/>
          </p:nvSpPr>
          <p:spPr>
            <a:xfrm>
              <a:off x="9609582" y="3746753"/>
              <a:ext cx="976630" cy="1444625"/>
            </a:xfrm>
            <a:custGeom>
              <a:avLst/>
              <a:gdLst/>
              <a:ahLst/>
              <a:cxnLst/>
              <a:rect l="l" t="t" r="r" b="b"/>
              <a:pathLst>
                <a:path w="976629" h="1444625">
                  <a:moveTo>
                    <a:pt x="79468" y="84321"/>
                  </a:moveTo>
                  <a:lnTo>
                    <a:pt x="47773" y="105550"/>
                  </a:lnTo>
                  <a:lnTo>
                    <a:pt x="944879" y="1444244"/>
                  </a:lnTo>
                  <a:lnTo>
                    <a:pt x="976629" y="1423035"/>
                  </a:lnTo>
                  <a:lnTo>
                    <a:pt x="79468" y="84321"/>
                  </a:lnTo>
                  <a:close/>
                </a:path>
                <a:path w="976629" h="1444625">
                  <a:moveTo>
                    <a:pt x="0" y="0"/>
                  </a:moveTo>
                  <a:lnTo>
                    <a:pt x="16128" y="126746"/>
                  </a:lnTo>
                  <a:lnTo>
                    <a:pt x="47773" y="105550"/>
                  </a:lnTo>
                  <a:lnTo>
                    <a:pt x="37211" y="89789"/>
                  </a:lnTo>
                  <a:lnTo>
                    <a:pt x="68834" y="68453"/>
                  </a:lnTo>
                  <a:lnTo>
                    <a:pt x="103161" y="68453"/>
                  </a:lnTo>
                  <a:lnTo>
                    <a:pt x="111125" y="63119"/>
                  </a:lnTo>
                  <a:lnTo>
                    <a:pt x="0" y="0"/>
                  </a:lnTo>
                  <a:close/>
                </a:path>
                <a:path w="976629" h="1444625">
                  <a:moveTo>
                    <a:pt x="68834" y="68453"/>
                  </a:moveTo>
                  <a:lnTo>
                    <a:pt x="37211" y="89789"/>
                  </a:lnTo>
                  <a:lnTo>
                    <a:pt x="47773" y="105550"/>
                  </a:lnTo>
                  <a:lnTo>
                    <a:pt x="79468" y="84321"/>
                  </a:lnTo>
                  <a:lnTo>
                    <a:pt x="68834" y="68453"/>
                  </a:lnTo>
                  <a:close/>
                </a:path>
                <a:path w="976629" h="1444625">
                  <a:moveTo>
                    <a:pt x="103161" y="68453"/>
                  </a:moveTo>
                  <a:lnTo>
                    <a:pt x="68834" y="68453"/>
                  </a:lnTo>
                  <a:lnTo>
                    <a:pt x="79468" y="84321"/>
                  </a:lnTo>
                  <a:lnTo>
                    <a:pt x="103161" y="68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438132" y="3663695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438132" y="3663695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05753" y="2634614"/>
              <a:ext cx="3033395" cy="1126490"/>
            </a:xfrm>
            <a:custGeom>
              <a:avLst/>
              <a:gdLst/>
              <a:ahLst/>
              <a:cxnLst/>
              <a:rect l="l" t="t" r="r" b="b"/>
              <a:pathLst>
                <a:path w="3033395" h="1126489">
                  <a:moveTo>
                    <a:pt x="2918914" y="1090536"/>
                  </a:moveTo>
                  <a:lnTo>
                    <a:pt x="2906014" y="1126363"/>
                  </a:lnTo>
                  <a:lnTo>
                    <a:pt x="3032887" y="1111377"/>
                  </a:lnTo>
                  <a:lnTo>
                    <a:pt x="3019225" y="1097026"/>
                  </a:lnTo>
                  <a:lnTo>
                    <a:pt x="2936875" y="1097026"/>
                  </a:lnTo>
                  <a:lnTo>
                    <a:pt x="2918914" y="1090536"/>
                  </a:lnTo>
                  <a:close/>
                </a:path>
                <a:path w="3033395" h="1126489">
                  <a:moveTo>
                    <a:pt x="2931858" y="1054592"/>
                  </a:moveTo>
                  <a:lnTo>
                    <a:pt x="2918914" y="1090536"/>
                  </a:lnTo>
                  <a:lnTo>
                    <a:pt x="2936875" y="1097026"/>
                  </a:lnTo>
                  <a:lnTo>
                    <a:pt x="2949829" y="1061085"/>
                  </a:lnTo>
                  <a:lnTo>
                    <a:pt x="2931858" y="1054592"/>
                  </a:lnTo>
                  <a:close/>
                </a:path>
                <a:path w="3033395" h="1126489">
                  <a:moveTo>
                    <a:pt x="2944749" y="1018794"/>
                  </a:moveTo>
                  <a:lnTo>
                    <a:pt x="2931858" y="1054592"/>
                  </a:lnTo>
                  <a:lnTo>
                    <a:pt x="2949829" y="1061085"/>
                  </a:lnTo>
                  <a:lnTo>
                    <a:pt x="2936875" y="1097026"/>
                  </a:lnTo>
                  <a:lnTo>
                    <a:pt x="3019225" y="1097026"/>
                  </a:lnTo>
                  <a:lnTo>
                    <a:pt x="2944749" y="1018794"/>
                  </a:lnTo>
                  <a:close/>
                </a:path>
                <a:path w="3033395" h="1126489">
                  <a:moveTo>
                    <a:pt x="12954" y="0"/>
                  </a:moveTo>
                  <a:lnTo>
                    <a:pt x="0" y="35813"/>
                  </a:lnTo>
                  <a:lnTo>
                    <a:pt x="2918914" y="1090536"/>
                  </a:lnTo>
                  <a:lnTo>
                    <a:pt x="2931858" y="1054592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856221" y="1977009"/>
            <a:ext cx="11537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VM: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“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Fault.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Try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again.”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26" y="6370726"/>
            <a:ext cx="6762115" cy="47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8120">
              <a:lnSpc>
                <a:spcPts val="175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55"/>
              </a:lnSpc>
            </a:pPr>
            <a:r>
              <a:rPr sz="1800" b="1" dirty="0">
                <a:latin typeface="Calibri"/>
                <a:cs typeface="Calibri"/>
              </a:rPr>
              <a:t>“Demand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Paging”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bring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10" dirty="0">
                <a:latin typeface="Calibri"/>
                <a:cs typeface="Calibri"/>
              </a:rPr>
              <a:t> access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658617" y="2577592"/>
            <a:ext cx="3589020" cy="1809750"/>
          </a:xfrm>
          <a:custGeom>
            <a:avLst/>
            <a:gdLst/>
            <a:ahLst/>
            <a:cxnLst/>
            <a:rect l="l" t="t" r="r" b="b"/>
            <a:pathLst>
              <a:path w="3589020" h="1809750">
                <a:moveTo>
                  <a:pt x="3571621" y="0"/>
                </a:moveTo>
                <a:lnTo>
                  <a:pt x="3537584" y="17018"/>
                </a:lnTo>
                <a:lnTo>
                  <a:pt x="3554603" y="51054"/>
                </a:lnTo>
                <a:lnTo>
                  <a:pt x="3588639" y="34036"/>
                </a:lnTo>
                <a:lnTo>
                  <a:pt x="3571621" y="0"/>
                </a:lnTo>
                <a:close/>
              </a:path>
              <a:path w="3589020" h="1809750">
                <a:moveTo>
                  <a:pt x="3503422" y="34162"/>
                </a:moveTo>
                <a:lnTo>
                  <a:pt x="3469385" y="51181"/>
                </a:lnTo>
                <a:lnTo>
                  <a:pt x="3486530" y="85217"/>
                </a:lnTo>
                <a:lnTo>
                  <a:pt x="3520567" y="68199"/>
                </a:lnTo>
                <a:lnTo>
                  <a:pt x="3503422" y="34162"/>
                </a:lnTo>
                <a:close/>
              </a:path>
              <a:path w="3589020" h="1809750">
                <a:moveTo>
                  <a:pt x="3435350" y="68199"/>
                </a:moveTo>
                <a:lnTo>
                  <a:pt x="3401314" y="85217"/>
                </a:lnTo>
                <a:lnTo>
                  <a:pt x="3418331" y="119380"/>
                </a:lnTo>
                <a:lnTo>
                  <a:pt x="3452368" y="102235"/>
                </a:lnTo>
                <a:lnTo>
                  <a:pt x="3435350" y="68199"/>
                </a:lnTo>
                <a:close/>
              </a:path>
              <a:path w="3589020" h="1809750">
                <a:moveTo>
                  <a:pt x="3367151" y="102362"/>
                </a:moveTo>
                <a:lnTo>
                  <a:pt x="3333115" y="119380"/>
                </a:lnTo>
                <a:lnTo>
                  <a:pt x="3350259" y="153416"/>
                </a:lnTo>
                <a:lnTo>
                  <a:pt x="3384296" y="136398"/>
                </a:lnTo>
                <a:lnTo>
                  <a:pt x="3367151" y="102362"/>
                </a:lnTo>
                <a:close/>
              </a:path>
              <a:path w="3589020" h="1809750">
                <a:moveTo>
                  <a:pt x="3299079" y="136398"/>
                </a:moveTo>
                <a:lnTo>
                  <a:pt x="3265043" y="153543"/>
                </a:lnTo>
                <a:lnTo>
                  <a:pt x="3282060" y="187579"/>
                </a:lnTo>
                <a:lnTo>
                  <a:pt x="3316097" y="170561"/>
                </a:lnTo>
                <a:lnTo>
                  <a:pt x="3299079" y="136398"/>
                </a:lnTo>
                <a:close/>
              </a:path>
              <a:path w="3589020" h="1809750">
                <a:moveTo>
                  <a:pt x="3230880" y="170561"/>
                </a:moveTo>
                <a:lnTo>
                  <a:pt x="3196844" y="187579"/>
                </a:lnTo>
                <a:lnTo>
                  <a:pt x="3213989" y="221742"/>
                </a:lnTo>
                <a:lnTo>
                  <a:pt x="3248024" y="204597"/>
                </a:lnTo>
                <a:lnTo>
                  <a:pt x="3230880" y="170561"/>
                </a:lnTo>
                <a:close/>
              </a:path>
              <a:path w="3589020" h="1809750">
                <a:moveTo>
                  <a:pt x="3162808" y="204724"/>
                </a:moveTo>
                <a:lnTo>
                  <a:pt x="3128772" y="221742"/>
                </a:lnTo>
                <a:lnTo>
                  <a:pt x="3145790" y="255778"/>
                </a:lnTo>
                <a:lnTo>
                  <a:pt x="3179826" y="238760"/>
                </a:lnTo>
                <a:lnTo>
                  <a:pt x="3162808" y="204724"/>
                </a:lnTo>
                <a:close/>
              </a:path>
              <a:path w="3589020" h="1809750">
                <a:moveTo>
                  <a:pt x="3094609" y="238760"/>
                </a:moveTo>
                <a:lnTo>
                  <a:pt x="3060572" y="255905"/>
                </a:lnTo>
                <a:lnTo>
                  <a:pt x="3077718" y="289941"/>
                </a:lnTo>
                <a:lnTo>
                  <a:pt x="3111754" y="272923"/>
                </a:lnTo>
                <a:lnTo>
                  <a:pt x="3094609" y="238760"/>
                </a:lnTo>
                <a:close/>
              </a:path>
              <a:path w="3589020" h="1809750">
                <a:moveTo>
                  <a:pt x="3026536" y="272923"/>
                </a:moveTo>
                <a:lnTo>
                  <a:pt x="2992501" y="289941"/>
                </a:lnTo>
                <a:lnTo>
                  <a:pt x="3009519" y="324104"/>
                </a:lnTo>
                <a:lnTo>
                  <a:pt x="3043555" y="306959"/>
                </a:lnTo>
                <a:lnTo>
                  <a:pt x="3026536" y="272923"/>
                </a:lnTo>
                <a:close/>
              </a:path>
              <a:path w="3589020" h="1809750">
                <a:moveTo>
                  <a:pt x="2958337" y="307086"/>
                </a:moveTo>
                <a:lnTo>
                  <a:pt x="2924302" y="324104"/>
                </a:lnTo>
                <a:lnTo>
                  <a:pt x="2941447" y="358140"/>
                </a:lnTo>
                <a:lnTo>
                  <a:pt x="2975483" y="341122"/>
                </a:lnTo>
                <a:lnTo>
                  <a:pt x="2958337" y="307086"/>
                </a:lnTo>
                <a:close/>
              </a:path>
              <a:path w="3589020" h="1809750">
                <a:moveTo>
                  <a:pt x="2890266" y="341122"/>
                </a:moveTo>
                <a:lnTo>
                  <a:pt x="2856230" y="358267"/>
                </a:lnTo>
                <a:lnTo>
                  <a:pt x="2873247" y="392303"/>
                </a:lnTo>
                <a:lnTo>
                  <a:pt x="2907284" y="375285"/>
                </a:lnTo>
                <a:lnTo>
                  <a:pt x="2890266" y="341122"/>
                </a:lnTo>
                <a:close/>
              </a:path>
              <a:path w="3589020" h="1809750">
                <a:moveTo>
                  <a:pt x="2822067" y="375285"/>
                </a:moveTo>
                <a:lnTo>
                  <a:pt x="2788031" y="392303"/>
                </a:lnTo>
                <a:lnTo>
                  <a:pt x="2805176" y="426466"/>
                </a:lnTo>
                <a:lnTo>
                  <a:pt x="2839211" y="409321"/>
                </a:lnTo>
                <a:lnTo>
                  <a:pt x="2822067" y="375285"/>
                </a:lnTo>
                <a:close/>
              </a:path>
              <a:path w="3589020" h="1809750">
                <a:moveTo>
                  <a:pt x="2753995" y="409448"/>
                </a:moveTo>
                <a:lnTo>
                  <a:pt x="2719959" y="426466"/>
                </a:lnTo>
                <a:lnTo>
                  <a:pt x="2736977" y="460502"/>
                </a:lnTo>
                <a:lnTo>
                  <a:pt x="2771012" y="443484"/>
                </a:lnTo>
                <a:lnTo>
                  <a:pt x="2753995" y="409448"/>
                </a:lnTo>
                <a:close/>
              </a:path>
              <a:path w="3589020" h="1809750">
                <a:moveTo>
                  <a:pt x="2685796" y="443484"/>
                </a:moveTo>
                <a:lnTo>
                  <a:pt x="2651760" y="460629"/>
                </a:lnTo>
                <a:lnTo>
                  <a:pt x="2668905" y="494665"/>
                </a:lnTo>
                <a:lnTo>
                  <a:pt x="2702941" y="477647"/>
                </a:lnTo>
                <a:lnTo>
                  <a:pt x="2685796" y="443484"/>
                </a:lnTo>
                <a:close/>
              </a:path>
              <a:path w="3589020" h="1809750">
                <a:moveTo>
                  <a:pt x="2617723" y="477647"/>
                </a:moveTo>
                <a:lnTo>
                  <a:pt x="2583687" y="494665"/>
                </a:lnTo>
                <a:lnTo>
                  <a:pt x="2600706" y="528701"/>
                </a:lnTo>
                <a:lnTo>
                  <a:pt x="2634742" y="511683"/>
                </a:lnTo>
                <a:lnTo>
                  <a:pt x="2617723" y="477647"/>
                </a:lnTo>
                <a:close/>
              </a:path>
              <a:path w="3589020" h="1809750">
                <a:moveTo>
                  <a:pt x="2549524" y="511810"/>
                </a:moveTo>
                <a:lnTo>
                  <a:pt x="2515489" y="528828"/>
                </a:lnTo>
                <a:lnTo>
                  <a:pt x="2532634" y="562863"/>
                </a:lnTo>
                <a:lnTo>
                  <a:pt x="2566670" y="545846"/>
                </a:lnTo>
                <a:lnTo>
                  <a:pt x="2549524" y="511810"/>
                </a:lnTo>
                <a:close/>
              </a:path>
              <a:path w="3589020" h="1809750">
                <a:moveTo>
                  <a:pt x="2481453" y="545846"/>
                </a:moveTo>
                <a:lnTo>
                  <a:pt x="2447417" y="562991"/>
                </a:lnTo>
                <a:lnTo>
                  <a:pt x="2464435" y="597027"/>
                </a:lnTo>
                <a:lnTo>
                  <a:pt x="2498471" y="579882"/>
                </a:lnTo>
                <a:lnTo>
                  <a:pt x="2481453" y="545846"/>
                </a:lnTo>
                <a:close/>
              </a:path>
              <a:path w="3589020" h="1809750">
                <a:moveTo>
                  <a:pt x="2413254" y="580009"/>
                </a:moveTo>
                <a:lnTo>
                  <a:pt x="2379218" y="597027"/>
                </a:lnTo>
                <a:lnTo>
                  <a:pt x="2396362" y="631063"/>
                </a:lnTo>
                <a:lnTo>
                  <a:pt x="2430398" y="614045"/>
                </a:lnTo>
                <a:lnTo>
                  <a:pt x="2413254" y="580009"/>
                </a:lnTo>
                <a:close/>
              </a:path>
              <a:path w="3589020" h="1809750">
                <a:moveTo>
                  <a:pt x="2345182" y="614045"/>
                </a:moveTo>
                <a:lnTo>
                  <a:pt x="2311146" y="631190"/>
                </a:lnTo>
                <a:lnTo>
                  <a:pt x="2328164" y="665226"/>
                </a:lnTo>
                <a:lnTo>
                  <a:pt x="2362199" y="648208"/>
                </a:lnTo>
                <a:lnTo>
                  <a:pt x="2345182" y="614045"/>
                </a:lnTo>
                <a:close/>
              </a:path>
              <a:path w="3589020" h="1809750">
                <a:moveTo>
                  <a:pt x="2276983" y="648208"/>
                </a:moveTo>
                <a:lnTo>
                  <a:pt x="2242947" y="665226"/>
                </a:lnTo>
                <a:lnTo>
                  <a:pt x="2260092" y="699388"/>
                </a:lnTo>
                <a:lnTo>
                  <a:pt x="2294128" y="682244"/>
                </a:lnTo>
                <a:lnTo>
                  <a:pt x="2276983" y="648208"/>
                </a:lnTo>
                <a:close/>
              </a:path>
              <a:path w="3589020" h="1809750">
                <a:moveTo>
                  <a:pt x="2208910" y="682371"/>
                </a:moveTo>
                <a:lnTo>
                  <a:pt x="2174874" y="699388"/>
                </a:lnTo>
                <a:lnTo>
                  <a:pt x="2191893" y="733425"/>
                </a:lnTo>
                <a:lnTo>
                  <a:pt x="2225929" y="716407"/>
                </a:lnTo>
                <a:lnTo>
                  <a:pt x="2208910" y="682371"/>
                </a:lnTo>
                <a:close/>
              </a:path>
              <a:path w="3589020" h="1809750">
                <a:moveTo>
                  <a:pt x="2140839" y="716407"/>
                </a:moveTo>
                <a:lnTo>
                  <a:pt x="2106676" y="733552"/>
                </a:lnTo>
                <a:lnTo>
                  <a:pt x="2123821" y="767588"/>
                </a:lnTo>
                <a:lnTo>
                  <a:pt x="2157857" y="750570"/>
                </a:lnTo>
                <a:lnTo>
                  <a:pt x="2140839" y="716407"/>
                </a:lnTo>
                <a:close/>
              </a:path>
              <a:path w="3589020" h="1809750">
                <a:moveTo>
                  <a:pt x="2072640" y="750570"/>
                </a:moveTo>
                <a:lnTo>
                  <a:pt x="2038604" y="767588"/>
                </a:lnTo>
                <a:lnTo>
                  <a:pt x="2055621" y="801751"/>
                </a:lnTo>
                <a:lnTo>
                  <a:pt x="2089658" y="784606"/>
                </a:lnTo>
                <a:lnTo>
                  <a:pt x="2072640" y="750570"/>
                </a:lnTo>
                <a:close/>
              </a:path>
              <a:path w="3589020" h="1809750">
                <a:moveTo>
                  <a:pt x="2004568" y="784733"/>
                </a:moveTo>
                <a:lnTo>
                  <a:pt x="1970405" y="801751"/>
                </a:lnTo>
                <a:lnTo>
                  <a:pt x="1987549" y="835787"/>
                </a:lnTo>
                <a:lnTo>
                  <a:pt x="2021585" y="818769"/>
                </a:lnTo>
                <a:lnTo>
                  <a:pt x="2004568" y="784733"/>
                </a:lnTo>
                <a:close/>
              </a:path>
              <a:path w="3589020" h="1809750">
                <a:moveTo>
                  <a:pt x="1936369" y="818769"/>
                </a:moveTo>
                <a:lnTo>
                  <a:pt x="1902333" y="835913"/>
                </a:lnTo>
                <a:lnTo>
                  <a:pt x="1919351" y="869950"/>
                </a:lnTo>
                <a:lnTo>
                  <a:pt x="1953386" y="852932"/>
                </a:lnTo>
                <a:lnTo>
                  <a:pt x="1936369" y="818769"/>
                </a:lnTo>
                <a:close/>
              </a:path>
              <a:path w="3589020" h="1809750">
                <a:moveTo>
                  <a:pt x="1868296" y="852932"/>
                </a:moveTo>
                <a:lnTo>
                  <a:pt x="1834133" y="869950"/>
                </a:lnTo>
                <a:lnTo>
                  <a:pt x="1851279" y="904113"/>
                </a:lnTo>
                <a:lnTo>
                  <a:pt x="1885315" y="886968"/>
                </a:lnTo>
                <a:lnTo>
                  <a:pt x="1868296" y="852932"/>
                </a:lnTo>
                <a:close/>
              </a:path>
              <a:path w="3589020" h="1809750">
                <a:moveTo>
                  <a:pt x="1800097" y="887095"/>
                </a:moveTo>
                <a:lnTo>
                  <a:pt x="1766061" y="904113"/>
                </a:lnTo>
                <a:lnTo>
                  <a:pt x="1783080" y="938149"/>
                </a:lnTo>
                <a:lnTo>
                  <a:pt x="1817116" y="921131"/>
                </a:lnTo>
                <a:lnTo>
                  <a:pt x="1800097" y="887095"/>
                </a:lnTo>
                <a:close/>
              </a:path>
              <a:path w="3589020" h="1809750">
                <a:moveTo>
                  <a:pt x="1732026" y="921131"/>
                </a:moveTo>
                <a:lnTo>
                  <a:pt x="1697862" y="938276"/>
                </a:lnTo>
                <a:lnTo>
                  <a:pt x="1715008" y="972312"/>
                </a:lnTo>
                <a:lnTo>
                  <a:pt x="1749044" y="955294"/>
                </a:lnTo>
                <a:lnTo>
                  <a:pt x="1732026" y="921131"/>
                </a:lnTo>
                <a:close/>
              </a:path>
              <a:path w="3589020" h="1809750">
                <a:moveTo>
                  <a:pt x="1663827" y="955294"/>
                </a:moveTo>
                <a:lnTo>
                  <a:pt x="1629791" y="972312"/>
                </a:lnTo>
                <a:lnTo>
                  <a:pt x="1646808" y="1006475"/>
                </a:lnTo>
                <a:lnTo>
                  <a:pt x="1680845" y="989330"/>
                </a:lnTo>
                <a:lnTo>
                  <a:pt x="1663827" y="955294"/>
                </a:lnTo>
                <a:close/>
              </a:path>
              <a:path w="3589020" h="1809750">
                <a:moveTo>
                  <a:pt x="1595755" y="989457"/>
                </a:moveTo>
                <a:lnTo>
                  <a:pt x="1561592" y="1006475"/>
                </a:lnTo>
                <a:lnTo>
                  <a:pt x="1578736" y="1040511"/>
                </a:lnTo>
                <a:lnTo>
                  <a:pt x="1612772" y="1023493"/>
                </a:lnTo>
                <a:lnTo>
                  <a:pt x="1595755" y="989457"/>
                </a:lnTo>
                <a:close/>
              </a:path>
              <a:path w="3589020" h="1809750">
                <a:moveTo>
                  <a:pt x="1527556" y="1023493"/>
                </a:moveTo>
                <a:lnTo>
                  <a:pt x="1493520" y="1040638"/>
                </a:lnTo>
                <a:lnTo>
                  <a:pt x="1510537" y="1074674"/>
                </a:lnTo>
                <a:lnTo>
                  <a:pt x="1544573" y="1057656"/>
                </a:lnTo>
                <a:lnTo>
                  <a:pt x="1527556" y="1023493"/>
                </a:lnTo>
                <a:close/>
              </a:path>
              <a:path w="3589020" h="1809750">
                <a:moveTo>
                  <a:pt x="1459483" y="1057656"/>
                </a:moveTo>
                <a:lnTo>
                  <a:pt x="1425320" y="1074674"/>
                </a:lnTo>
                <a:lnTo>
                  <a:pt x="1442466" y="1108710"/>
                </a:lnTo>
                <a:lnTo>
                  <a:pt x="1476502" y="1091692"/>
                </a:lnTo>
                <a:lnTo>
                  <a:pt x="1459483" y="1057656"/>
                </a:lnTo>
                <a:close/>
              </a:path>
              <a:path w="3589020" h="1809750">
                <a:moveTo>
                  <a:pt x="1391284" y="1091819"/>
                </a:moveTo>
                <a:lnTo>
                  <a:pt x="1357248" y="1108837"/>
                </a:lnTo>
                <a:lnTo>
                  <a:pt x="1374267" y="1142873"/>
                </a:lnTo>
                <a:lnTo>
                  <a:pt x="1408303" y="1125855"/>
                </a:lnTo>
                <a:lnTo>
                  <a:pt x="1391284" y="1091819"/>
                </a:lnTo>
                <a:close/>
              </a:path>
              <a:path w="3589020" h="1809750">
                <a:moveTo>
                  <a:pt x="1323212" y="1125855"/>
                </a:moveTo>
                <a:lnTo>
                  <a:pt x="1289049" y="1143000"/>
                </a:lnTo>
                <a:lnTo>
                  <a:pt x="1306195" y="1177036"/>
                </a:lnTo>
                <a:lnTo>
                  <a:pt x="1340231" y="1159891"/>
                </a:lnTo>
                <a:lnTo>
                  <a:pt x="1323212" y="1125855"/>
                </a:lnTo>
                <a:close/>
              </a:path>
              <a:path w="3589020" h="1809750">
                <a:moveTo>
                  <a:pt x="1255014" y="1160018"/>
                </a:moveTo>
                <a:lnTo>
                  <a:pt x="1220978" y="1177036"/>
                </a:lnTo>
                <a:lnTo>
                  <a:pt x="1237995" y="1211072"/>
                </a:lnTo>
                <a:lnTo>
                  <a:pt x="1272032" y="1194054"/>
                </a:lnTo>
                <a:lnTo>
                  <a:pt x="1255014" y="1160018"/>
                </a:lnTo>
                <a:close/>
              </a:path>
              <a:path w="3589020" h="1809750">
                <a:moveTo>
                  <a:pt x="1186942" y="1194054"/>
                </a:moveTo>
                <a:lnTo>
                  <a:pt x="1152779" y="1211199"/>
                </a:lnTo>
                <a:lnTo>
                  <a:pt x="1169923" y="1245235"/>
                </a:lnTo>
                <a:lnTo>
                  <a:pt x="1203959" y="1228217"/>
                </a:lnTo>
                <a:lnTo>
                  <a:pt x="1186942" y="1194054"/>
                </a:lnTo>
                <a:close/>
              </a:path>
              <a:path w="3589020" h="1809750">
                <a:moveTo>
                  <a:pt x="1118743" y="1228217"/>
                </a:moveTo>
                <a:lnTo>
                  <a:pt x="1084707" y="1245235"/>
                </a:lnTo>
                <a:lnTo>
                  <a:pt x="1101724" y="1279398"/>
                </a:lnTo>
                <a:lnTo>
                  <a:pt x="1135760" y="1262253"/>
                </a:lnTo>
                <a:lnTo>
                  <a:pt x="1118743" y="1228217"/>
                </a:lnTo>
                <a:close/>
              </a:path>
              <a:path w="3589020" h="1809750">
                <a:moveTo>
                  <a:pt x="1050670" y="1262380"/>
                </a:moveTo>
                <a:lnTo>
                  <a:pt x="1016507" y="1279398"/>
                </a:lnTo>
                <a:lnTo>
                  <a:pt x="1033653" y="1313434"/>
                </a:lnTo>
                <a:lnTo>
                  <a:pt x="1067689" y="1296416"/>
                </a:lnTo>
                <a:lnTo>
                  <a:pt x="1050670" y="1262380"/>
                </a:lnTo>
                <a:close/>
              </a:path>
              <a:path w="3589020" h="1809750">
                <a:moveTo>
                  <a:pt x="982471" y="1296416"/>
                </a:moveTo>
                <a:lnTo>
                  <a:pt x="948435" y="1313561"/>
                </a:lnTo>
                <a:lnTo>
                  <a:pt x="965454" y="1347597"/>
                </a:lnTo>
                <a:lnTo>
                  <a:pt x="999490" y="1330579"/>
                </a:lnTo>
                <a:lnTo>
                  <a:pt x="982471" y="1296416"/>
                </a:lnTo>
                <a:close/>
              </a:path>
              <a:path w="3589020" h="1809750">
                <a:moveTo>
                  <a:pt x="914399" y="1330579"/>
                </a:moveTo>
                <a:lnTo>
                  <a:pt x="880236" y="1347597"/>
                </a:lnTo>
                <a:lnTo>
                  <a:pt x="897382" y="1381760"/>
                </a:lnTo>
                <a:lnTo>
                  <a:pt x="931418" y="1364615"/>
                </a:lnTo>
                <a:lnTo>
                  <a:pt x="914399" y="1330579"/>
                </a:lnTo>
                <a:close/>
              </a:path>
              <a:path w="3589020" h="1809750">
                <a:moveTo>
                  <a:pt x="846201" y="1364742"/>
                </a:moveTo>
                <a:lnTo>
                  <a:pt x="812165" y="1381760"/>
                </a:lnTo>
                <a:lnTo>
                  <a:pt x="829182" y="1415796"/>
                </a:lnTo>
                <a:lnTo>
                  <a:pt x="863219" y="1398778"/>
                </a:lnTo>
                <a:lnTo>
                  <a:pt x="846201" y="1364742"/>
                </a:lnTo>
                <a:close/>
              </a:path>
              <a:path w="3589020" h="1809750">
                <a:moveTo>
                  <a:pt x="778129" y="1398778"/>
                </a:moveTo>
                <a:lnTo>
                  <a:pt x="743966" y="1415923"/>
                </a:lnTo>
                <a:lnTo>
                  <a:pt x="761110" y="1449959"/>
                </a:lnTo>
                <a:lnTo>
                  <a:pt x="795146" y="1432941"/>
                </a:lnTo>
                <a:lnTo>
                  <a:pt x="778129" y="1398778"/>
                </a:lnTo>
                <a:close/>
              </a:path>
              <a:path w="3589020" h="1809750">
                <a:moveTo>
                  <a:pt x="709930" y="1432941"/>
                </a:moveTo>
                <a:lnTo>
                  <a:pt x="675894" y="1449959"/>
                </a:lnTo>
                <a:lnTo>
                  <a:pt x="692911" y="1484122"/>
                </a:lnTo>
                <a:lnTo>
                  <a:pt x="726947" y="1466977"/>
                </a:lnTo>
                <a:lnTo>
                  <a:pt x="709930" y="1432941"/>
                </a:lnTo>
                <a:close/>
              </a:path>
              <a:path w="3589020" h="1809750">
                <a:moveTo>
                  <a:pt x="641857" y="1467104"/>
                </a:moveTo>
                <a:lnTo>
                  <a:pt x="607694" y="1484122"/>
                </a:lnTo>
                <a:lnTo>
                  <a:pt x="624840" y="1518158"/>
                </a:lnTo>
                <a:lnTo>
                  <a:pt x="658876" y="1501140"/>
                </a:lnTo>
                <a:lnTo>
                  <a:pt x="641857" y="1467104"/>
                </a:lnTo>
                <a:close/>
              </a:path>
              <a:path w="3589020" h="1809750">
                <a:moveTo>
                  <a:pt x="573658" y="1501140"/>
                </a:moveTo>
                <a:lnTo>
                  <a:pt x="539623" y="1518285"/>
                </a:lnTo>
                <a:lnTo>
                  <a:pt x="556640" y="1552321"/>
                </a:lnTo>
                <a:lnTo>
                  <a:pt x="590676" y="1535303"/>
                </a:lnTo>
                <a:lnTo>
                  <a:pt x="573658" y="1501140"/>
                </a:lnTo>
                <a:close/>
              </a:path>
              <a:path w="3589020" h="1809750">
                <a:moveTo>
                  <a:pt x="505587" y="1535303"/>
                </a:moveTo>
                <a:lnTo>
                  <a:pt x="471424" y="1552321"/>
                </a:lnTo>
                <a:lnTo>
                  <a:pt x="488569" y="1586484"/>
                </a:lnTo>
                <a:lnTo>
                  <a:pt x="522605" y="1569339"/>
                </a:lnTo>
                <a:lnTo>
                  <a:pt x="505587" y="1535303"/>
                </a:lnTo>
                <a:close/>
              </a:path>
              <a:path w="3589020" h="1809750">
                <a:moveTo>
                  <a:pt x="437388" y="1569466"/>
                </a:moveTo>
                <a:lnTo>
                  <a:pt x="403351" y="1586484"/>
                </a:lnTo>
                <a:lnTo>
                  <a:pt x="420369" y="1620520"/>
                </a:lnTo>
                <a:lnTo>
                  <a:pt x="454406" y="1603502"/>
                </a:lnTo>
                <a:lnTo>
                  <a:pt x="437388" y="1569466"/>
                </a:lnTo>
                <a:close/>
              </a:path>
              <a:path w="3589020" h="1809750">
                <a:moveTo>
                  <a:pt x="369315" y="1603502"/>
                </a:moveTo>
                <a:lnTo>
                  <a:pt x="335152" y="1620647"/>
                </a:lnTo>
                <a:lnTo>
                  <a:pt x="352298" y="1654683"/>
                </a:lnTo>
                <a:lnTo>
                  <a:pt x="386333" y="1637665"/>
                </a:lnTo>
                <a:lnTo>
                  <a:pt x="369315" y="1603502"/>
                </a:lnTo>
                <a:close/>
              </a:path>
              <a:path w="3589020" h="1809750">
                <a:moveTo>
                  <a:pt x="301117" y="1637665"/>
                </a:moveTo>
                <a:lnTo>
                  <a:pt x="267081" y="1654683"/>
                </a:lnTo>
                <a:lnTo>
                  <a:pt x="284099" y="1688719"/>
                </a:lnTo>
                <a:lnTo>
                  <a:pt x="318134" y="1671701"/>
                </a:lnTo>
                <a:lnTo>
                  <a:pt x="301117" y="1637665"/>
                </a:lnTo>
                <a:close/>
              </a:path>
              <a:path w="3589020" h="1809750">
                <a:moveTo>
                  <a:pt x="233044" y="1671828"/>
                </a:moveTo>
                <a:lnTo>
                  <a:pt x="198881" y="1688846"/>
                </a:lnTo>
                <a:lnTo>
                  <a:pt x="216026" y="1722882"/>
                </a:lnTo>
                <a:lnTo>
                  <a:pt x="250062" y="1705864"/>
                </a:lnTo>
                <a:lnTo>
                  <a:pt x="233044" y="1671828"/>
                </a:lnTo>
                <a:close/>
              </a:path>
              <a:path w="3589020" h="1809750">
                <a:moveTo>
                  <a:pt x="164845" y="1705864"/>
                </a:moveTo>
                <a:lnTo>
                  <a:pt x="130809" y="1723009"/>
                </a:lnTo>
                <a:lnTo>
                  <a:pt x="147827" y="1757045"/>
                </a:lnTo>
                <a:lnTo>
                  <a:pt x="181863" y="1739900"/>
                </a:lnTo>
                <a:lnTo>
                  <a:pt x="164845" y="1705864"/>
                </a:lnTo>
                <a:close/>
              </a:path>
              <a:path w="3589020" h="1809750">
                <a:moveTo>
                  <a:pt x="76581" y="1707515"/>
                </a:moveTo>
                <a:lnTo>
                  <a:pt x="0" y="1809750"/>
                </a:lnTo>
                <a:lnTo>
                  <a:pt x="127762" y="1809623"/>
                </a:lnTo>
                <a:lnTo>
                  <a:pt x="114966" y="1784096"/>
                </a:lnTo>
                <a:lnTo>
                  <a:pt x="93725" y="1784096"/>
                </a:lnTo>
                <a:lnTo>
                  <a:pt x="76581" y="1750060"/>
                </a:lnTo>
                <a:lnTo>
                  <a:pt x="93654" y="1741577"/>
                </a:lnTo>
                <a:lnTo>
                  <a:pt x="76581" y="1707515"/>
                </a:lnTo>
                <a:close/>
              </a:path>
              <a:path w="3589020" h="1809750">
                <a:moveTo>
                  <a:pt x="93654" y="1741577"/>
                </a:moveTo>
                <a:lnTo>
                  <a:pt x="76581" y="1750060"/>
                </a:lnTo>
                <a:lnTo>
                  <a:pt x="93725" y="1784096"/>
                </a:lnTo>
                <a:lnTo>
                  <a:pt x="110710" y="1775603"/>
                </a:lnTo>
                <a:lnTo>
                  <a:pt x="93654" y="1741577"/>
                </a:lnTo>
                <a:close/>
              </a:path>
              <a:path w="3589020" h="1809750">
                <a:moveTo>
                  <a:pt x="110710" y="1775603"/>
                </a:moveTo>
                <a:lnTo>
                  <a:pt x="93725" y="1784096"/>
                </a:lnTo>
                <a:lnTo>
                  <a:pt x="114966" y="1784096"/>
                </a:lnTo>
                <a:lnTo>
                  <a:pt x="110710" y="1775603"/>
                </a:lnTo>
                <a:close/>
              </a:path>
              <a:path w="3589020" h="1809750">
                <a:moveTo>
                  <a:pt x="96774" y="1740027"/>
                </a:moveTo>
                <a:lnTo>
                  <a:pt x="93654" y="1741577"/>
                </a:lnTo>
                <a:lnTo>
                  <a:pt x="110710" y="1775603"/>
                </a:lnTo>
                <a:lnTo>
                  <a:pt x="113792" y="1774063"/>
                </a:lnTo>
                <a:lnTo>
                  <a:pt x="96774" y="1740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394964" y="2144014"/>
            <a:ext cx="203771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VM: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“Translation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updated.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future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80489" y="3150870"/>
            <a:ext cx="1278890" cy="1236345"/>
          </a:xfrm>
          <a:custGeom>
            <a:avLst/>
            <a:gdLst/>
            <a:ahLst/>
            <a:cxnLst/>
            <a:rect l="l" t="t" r="r" b="b"/>
            <a:pathLst>
              <a:path w="1278889" h="1236345">
                <a:moveTo>
                  <a:pt x="1182921" y="1170303"/>
                </a:moveTo>
                <a:lnTo>
                  <a:pt x="1156461" y="1197736"/>
                </a:lnTo>
                <a:lnTo>
                  <a:pt x="1278382" y="1235963"/>
                </a:lnTo>
                <a:lnTo>
                  <a:pt x="1259866" y="1183512"/>
                </a:lnTo>
                <a:lnTo>
                  <a:pt x="1196593" y="1183512"/>
                </a:lnTo>
                <a:lnTo>
                  <a:pt x="1182921" y="1170303"/>
                </a:lnTo>
                <a:close/>
              </a:path>
              <a:path w="1278889" h="1236345">
                <a:moveTo>
                  <a:pt x="1209420" y="1142829"/>
                </a:moveTo>
                <a:lnTo>
                  <a:pt x="1182921" y="1170303"/>
                </a:lnTo>
                <a:lnTo>
                  <a:pt x="1196593" y="1183512"/>
                </a:lnTo>
                <a:lnTo>
                  <a:pt x="1223136" y="1156080"/>
                </a:lnTo>
                <a:lnTo>
                  <a:pt x="1209420" y="1142829"/>
                </a:lnTo>
                <a:close/>
              </a:path>
              <a:path w="1278889" h="1236345">
                <a:moveTo>
                  <a:pt x="1235836" y="1115440"/>
                </a:moveTo>
                <a:lnTo>
                  <a:pt x="1209420" y="1142829"/>
                </a:lnTo>
                <a:lnTo>
                  <a:pt x="1223136" y="1156080"/>
                </a:lnTo>
                <a:lnTo>
                  <a:pt x="1196593" y="1183512"/>
                </a:lnTo>
                <a:lnTo>
                  <a:pt x="1259866" y="1183512"/>
                </a:lnTo>
                <a:lnTo>
                  <a:pt x="1235836" y="1115440"/>
                </a:lnTo>
                <a:close/>
              </a:path>
              <a:path w="1278889" h="1236345">
                <a:moveTo>
                  <a:pt x="26415" y="0"/>
                </a:moveTo>
                <a:lnTo>
                  <a:pt x="0" y="27431"/>
                </a:lnTo>
                <a:lnTo>
                  <a:pt x="1182921" y="1170303"/>
                </a:lnTo>
                <a:lnTo>
                  <a:pt x="1209420" y="1142829"/>
                </a:lnTo>
                <a:lnTo>
                  <a:pt x="2641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43967" y="3426714"/>
            <a:ext cx="16878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9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Move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from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disk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access: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“demand</a:t>
            </a:r>
            <a:r>
              <a:rPr sz="18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paging”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90" dirty="0"/>
              <a:t> </a:t>
            </a:r>
            <a:r>
              <a:rPr dirty="0"/>
              <a:t>#2:</a:t>
            </a:r>
            <a:r>
              <a:rPr spc="-105" dirty="0"/>
              <a:t> </a:t>
            </a:r>
            <a:r>
              <a:rPr dirty="0"/>
              <a:t>Page</a:t>
            </a:r>
            <a:r>
              <a:rPr spc="-85" dirty="0"/>
              <a:t> </a:t>
            </a:r>
            <a:r>
              <a:rPr dirty="0"/>
              <a:t>in</a:t>
            </a:r>
            <a:r>
              <a:rPr spc="-85" dirty="0"/>
              <a:t> </a:t>
            </a:r>
            <a:r>
              <a:rPr dirty="0"/>
              <a:t>Physical</a:t>
            </a:r>
            <a:r>
              <a:rPr spc="-85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2127885"/>
            <a:ext cx="1255395" cy="3385820"/>
            <a:chOff x="2030348" y="2127885"/>
            <a:chExt cx="1255395" cy="3385820"/>
          </a:xfrm>
        </p:grpSpPr>
        <p:sp>
          <p:nvSpPr>
            <p:cNvPr id="4" name="object 4"/>
            <p:cNvSpPr/>
            <p:nvPr/>
          </p:nvSpPr>
          <p:spPr>
            <a:xfrm>
              <a:off x="2058924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2876550"/>
                  </a:moveTo>
                  <a:lnTo>
                    <a:pt x="0" y="287655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2876550"/>
                  </a:lnTo>
                  <a:close/>
                </a:path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2230386"/>
                  </a:lnTo>
                  <a:lnTo>
                    <a:pt x="1197864" y="223038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120384" y="1543558"/>
            <a:ext cx="4057015" cy="4782820"/>
            <a:chOff x="6120384" y="1543558"/>
            <a:chExt cx="4057015" cy="4782820"/>
          </a:xfrm>
        </p:grpSpPr>
        <p:sp>
          <p:nvSpPr>
            <p:cNvPr id="7" name="object 7"/>
            <p:cNvSpPr/>
            <p:nvPr/>
          </p:nvSpPr>
          <p:spPr>
            <a:xfrm>
              <a:off x="8959596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9596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60358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0358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39434" y="1681734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39434" y="1681734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6" name="object 16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0" y="2538425"/>
            <a:ext cx="1917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67350" y="1681733"/>
            <a:ext cx="405765" cy="4625340"/>
            <a:chOff x="5467350" y="1681733"/>
            <a:chExt cx="405765" cy="4625340"/>
          </a:xfrm>
        </p:grpSpPr>
        <p:sp>
          <p:nvSpPr>
            <p:cNvPr id="22" name="object 22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67350" y="1681733"/>
            <a:ext cx="405765" cy="46253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vert270" wrap="square" lIns="0" tIns="40005" rIns="0" bIns="0" rtlCol="0">
            <a:spAutoFit/>
          </a:bodyPr>
          <a:lstStyle/>
          <a:p>
            <a:pPr marR="264795"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78645" y="2664714"/>
            <a:ext cx="1174115" cy="5270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65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12229" y="2637663"/>
            <a:ext cx="4174490" cy="2553335"/>
            <a:chOff x="6412229" y="2637663"/>
            <a:chExt cx="4174490" cy="2553335"/>
          </a:xfrm>
        </p:grpSpPr>
        <p:sp>
          <p:nvSpPr>
            <p:cNvPr id="33" name="object 33"/>
            <p:cNvSpPr/>
            <p:nvPr/>
          </p:nvSpPr>
          <p:spPr>
            <a:xfrm>
              <a:off x="9609581" y="3746754"/>
              <a:ext cx="976630" cy="1444625"/>
            </a:xfrm>
            <a:custGeom>
              <a:avLst/>
              <a:gdLst/>
              <a:ahLst/>
              <a:cxnLst/>
              <a:rect l="l" t="t" r="r" b="b"/>
              <a:pathLst>
                <a:path w="976629" h="1444625">
                  <a:moveTo>
                    <a:pt x="79468" y="84321"/>
                  </a:moveTo>
                  <a:lnTo>
                    <a:pt x="47773" y="105550"/>
                  </a:lnTo>
                  <a:lnTo>
                    <a:pt x="944879" y="1444244"/>
                  </a:lnTo>
                  <a:lnTo>
                    <a:pt x="976629" y="1423035"/>
                  </a:lnTo>
                  <a:lnTo>
                    <a:pt x="79468" y="84321"/>
                  </a:lnTo>
                  <a:close/>
                </a:path>
                <a:path w="976629" h="1444625">
                  <a:moveTo>
                    <a:pt x="0" y="0"/>
                  </a:moveTo>
                  <a:lnTo>
                    <a:pt x="16128" y="126746"/>
                  </a:lnTo>
                  <a:lnTo>
                    <a:pt x="47773" y="105550"/>
                  </a:lnTo>
                  <a:lnTo>
                    <a:pt x="37211" y="89789"/>
                  </a:lnTo>
                  <a:lnTo>
                    <a:pt x="68834" y="68453"/>
                  </a:lnTo>
                  <a:lnTo>
                    <a:pt x="103161" y="68453"/>
                  </a:lnTo>
                  <a:lnTo>
                    <a:pt x="111125" y="63119"/>
                  </a:lnTo>
                  <a:lnTo>
                    <a:pt x="0" y="0"/>
                  </a:lnTo>
                  <a:close/>
                </a:path>
                <a:path w="976629" h="1444625">
                  <a:moveTo>
                    <a:pt x="68834" y="68453"/>
                  </a:moveTo>
                  <a:lnTo>
                    <a:pt x="37211" y="89789"/>
                  </a:lnTo>
                  <a:lnTo>
                    <a:pt x="47773" y="105550"/>
                  </a:lnTo>
                  <a:lnTo>
                    <a:pt x="79468" y="84321"/>
                  </a:lnTo>
                  <a:lnTo>
                    <a:pt x="68834" y="68453"/>
                  </a:lnTo>
                  <a:close/>
                </a:path>
                <a:path w="976629" h="1444625">
                  <a:moveTo>
                    <a:pt x="103161" y="68453"/>
                  </a:moveTo>
                  <a:lnTo>
                    <a:pt x="68834" y="68453"/>
                  </a:lnTo>
                  <a:lnTo>
                    <a:pt x="79468" y="84321"/>
                  </a:lnTo>
                  <a:lnTo>
                    <a:pt x="103161" y="68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438131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438131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12229" y="2637663"/>
              <a:ext cx="3033395" cy="1126490"/>
            </a:xfrm>
            <a:custGeom>
              <a:avLst/>
              <a:gdLst/>
              <a:ahLst/>
              <a:cxnLst/>
              <a:rect l="l" t="t" r="r" b="b"/>
              <a:pathLst>
                <a:path w="3033395" h="1126489">
                  <a:moveTo>
                    <a:pt x="113921" y="35807"/>
                  </a:moveTo>
                  <a:lnTo>
                    <a:pt x="100967" y="71621"/>
                  </a:lnTo>
                  <a:lnTo>
                    <a:pt x="3019933" y="1126236"/>
                  </a:lnTo>
                  <a:lnTo>
                    <a:pt x="3032887" y="1090422"/>
                  </a:lnTo>
                  <a:lnTo>
                    <a:pt x="113921" y="35807"/>
                  </a:lnTo>
                  <a:close/>
                </a:path>
                <a:path w="3033395" h="1126489">
                  <a:moveTo>
                    <a:pt x="126873" y="0"/>
                  </a:moveTo>
                  <a:lnTo>
                    <a:pt x="0" y="14859"/>
                  </a:lnTo>
                  <a:lnTo>
                    <a:pt x="88011" y="107441"/>
                  </a:lnTo>
                  <a:lnTo>
                    <a:pt x="100967" y="71621"/>
                  </a:lnTo>
                  <a:lnTo>
                    <a:pt x="83058" y="65150"/>
                  </a:lnTo>
                  <a:lnTo>
                    <a:pt x="96012" y="29337"/>
                  </a:lnTo>
                  <a:lnTo>
                    <a:pt x="116261" y="29337"/>
                  </a:lnTo>
                  <a:lnTo>
                    <a:pt x="126873" y="0"/>
                  </a:lnTo>
                  <a:close/>
                </a:path>
                <a:path w="3033395" h="1126489">
                  <a:moveTo>
                    <a:pt x="96012" y="29337"/>
                  </a:moveTo>
                  <a:lnTo>
                    <a:pt x="83058" y="65150"/>
                  </a:lnTo>
                  <a:lnTo>
                    <a:pt x="100967" y="71621"/>
                  </a:lnTo>
                  <a:lnTo>
                    <a:pt x="113921" y="35807"/>
                  </a:lnTo>
                  <a:lnTo>
                    <a:pt x="96012" y="29337"/>
                  </a:lnTo>
                  <a:close/>
                </a:path>
                <a:path w="3033395" h="1126489">
                  <a:moveTo>
                    <a:pt x="116261" y="29337"/>
                  </a:moveTo>
                  <a:lnTo>
                    <a:pt x="96012" y="29337"/>
                  </a:lnTo>
                  <a:lnTo>
                    <a:pt x="113921" y="35807"/>
                  </a:lnTo>
                  <a:lnTo>
                    <a:pt x="116261" y="29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574790" y="1884045"/>
            <a:ext cx="23863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6997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“Translate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Virtual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Number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0x2000,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please!”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2700" spc="-15" baseline="13888" dirty="0">
                <a:latin typeface="Calibri"/>
                <a:cs typeface="Calibri"/>
              </a:rPr>
              <a:t>0x1000</a:t>
            </a:r>
            <a:endParaRPr sz="2700" baseline="13888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040635" y="4367784"/>
            <a:ext cx="1236345" cy="684530"/>
            <a:chOff x="2040635" y="4367784"/>
            <a:chExt cx="1236345" cy="684530"/>
          </a:xfrm>
        </p:grpSpPr>
        <p:sp>
          <p:nvSpPr>
            <p:cNvPr id="39" name="object 39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39225" y="4948682"/>
            <a:ext cx="1033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649457" y="5070855"/>
            <a:ext cx="972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46083" y="6159652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74055" y="6427876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90" dirty="0"/>
              <a:t> </a:t>
            </a:r>
            <a:r>
              <a:rPr dirty="0"/>
              <a:t>#2:</a:t>
            </a:r>
            <a:r>
              <a:rPr spc="-105" dirty="0"/>
              <a:t> </a:t>
            </a:r>
            <a:r>
              <a:rPr dirty="0"/>
              <a:t>Page</a:t>
            </a:r>
            <a:r>
              <a:rPr spc="-85" dirty="0"/>
              <a:t> </a:t>
            </a:r>
            <a:r>
              <a:rPr dirty="0"/>
              <a:t>in</a:t>
            </a:r>
            <a:r>
              <a:rPr spc="-85" dirty="0"/>
              <a:t> </a:t>
            </a:r>
            <a:r>
              <a:rPr dirty="0"/>
              <a:t>Physical</a:t>
            </a:r>
            <a:r>
              <a:rPr spc="-85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1543558"/>
            <a:ext cx="8147050" cy="4638040"/>
            <a:chOff x="2030348" y="1543558"/>
            <a:chExt cx="8147050" cy="4638040"/>
          </a:xfrm>
        </p:grpSpPr>
        <p:sp>
          <p:nvSpPr>
            <p:cNvPr id="4" name="object 4"/>
            <p:cNvSpPr/>
            <p:nvPr/>
          </p:nvSpPr>
          <p:spPr>
            <a:xfrm>
              <a:off x="2058924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2876550"/>
                  </a:moveTo>
                  <a:lnTo>
                    <a:pt x="0" y="287655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2876550"/>
                  </a:lnTo>
                  <a:close/>
                </a:path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2230386"/>
                  </a:lnTo>
                  <a:lnTo>
                    <a:pt x="1197864" y="223038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4" name="object 14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0" y="2538425"/>
            <a:ext cx="1917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48300" y="1662683"/>
            <a:ext cx="1114425" cy="4663440"/>
            <a:chOff x="5448300" y="1662683"/>
            <a:chExt cx="1114425" cy="4663440"/>
          </a:xfrm>
        </p:grpSpPr>
        <p:sp>
          <p:nvSpPr>
            <p:cNvPr id="20" name="object 20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40"/>
                  </a:moveTo>
                  <a:lnTo>
                    <a:pt x="405384" y="4625340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51957" y="3262351"/>
            <a:ext cx="254635" cy="1736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31251" y="2374468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78645" y="2664714"/>
            <a:ext cx="1174115" cy="5270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65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05753" y="2634614"/>
            <a:ext cx="4180840" cy="2556510"/>
            <a:chOff x="6405753" y="2634614"/>
            <a:chExt cx="4180840" cy="2556510"/>
          </a:xfrm>
        </p:grpSpPr>
        <p:sp>
          <p:nvSpPr>
            <p:cNvPr id="36" name="object 36"/>
            <p:cNvSpPr/>
            <p:nvPr/>
          </p:nvSpPr>
          <p:spPr>
            <a:xfrm>
              <a:off x="9609582" y="3746753"/>
              <a:ext cx="976630" cy="1444625"/>
            </a:xfrm>
            <a:custGeom>
              <a:avLst/>
              <a:gdLst/>
              <a:ahLst/>
              <a:cxnLst/>
              <a:rect l="l" t="t" r="r" b="b"/>
              <a:pathLst>
                <a:path w="976629" h="1444625">
                  <a:moveTo>
                    <a:pt x="79468" y="84321"/>
                  </a:moveTo>
                  <a:lnTo>
                    <a:pt x="47773" y="105550"/>
                  </a:lnTo>
                  <a:lnTo>
                    <a:pt x="944879" y="1444244"/>
                  </a:lnTo>
                  <a:lnTo>
                    <a:pt x="976629" y="1423035"/>
                  </a:lnTo>
                  <a:lnTo>
                    <a:pt x="79468" y="84321"/>
                  </a:lnTo>
                  <a:close/>
                </a:path>
                <a:path w="976629" h="1444625">
                  <a:moveTo>
                    <a:pt x="0" y="0"/>
                  </a:moveTo>
                  <a:lnTo>
                    <a:pt x="16128" y="126746"/>
                  </a:lnTo>
                  <a:lnTo>
                    <a:pt x="47773" y="105550"/>
                  </a:lnTo>
                  <a:lnTo>
                    <a:pt x="37211" y="89789"/>
                  </a:lnTo>
                  <a:lnTo>
                    <a:pt x="68834" y="68453"/>
                  </a:lnTo>
                  <a:lnTo>
                    <a:pt x="103161" y="68453"/>
                  </a:lnTo>
                  <a:lnTo>
                    <a:pt x="111125" y="63119"/>
                  </a:lnTo>
                  <a:lnTo>
                    <a:pt x="0" y="0"/>
                  </a:lnTo>
                  <a:close/>
                </a:path>
                <a:path w="976629" h="1444625">
                  <a:moveTo>
                    <a:pt x="68834" y="68453"/>
                  </a:moveTo>
                  <a:lnTo>
                    <a:pt x="37211" y="89789"/>
                  </a:lnTo>
                  <a:lnTo>
                    <a:pt x="47773" y="105550"/>
                  </a:lnTo>
                  <a:lnTo>
                    <a:pt x="79468" y="84321"/>
                  </a:lnTo>
                  <a:lnTo>
                    <a:pt x="68834" y="68453"/>
                  </a:lnTo>
                  <a:close/>
                </a:path>
                <a:path w="976629" h="1444625">
                  <a:moveTo>
                    <a:pt x="103161" y="68453"/>
                  </a:moveTo>
                  <a:lnTo>
                    <a:pt x="68834" y="68453"/>
                  </a:lnTo>
                  <a:lnTo>
                    <a:pt x="79468" y="84321"/>
                  </a:lnTo>
                  <a:lnTo>
                    <a:pt x="103161" y="68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438132" y="3663695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438132" y="3663695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05753" y="2634614"/>
              <a:ext cx="3033395" cy="1126490"/>
            </a:xfrm>
            <a:custGeom>
              <a:avLst/>
              <a:gdLst/>
              <a:ahLst/>
              <a:cxnLst/>
              <a:rect l="l" t="t" r="r" b="b"/>
              <a:pathLst>
                <a:path w="3033395" h="1126489">
                  <a:moveTo>
                    <a:pt x="2918914" y="1090536"/>
                  </a:moveTo>
                  <a:lnTo>
                    <a:pt x="2906014" y="1126363"/>
                  </a:lnTo>
                  <a:lnTo>
                    <a:pt x="3032887" y="1111377"/>
                  </a:lnTo>
                  <a:lnTo>
                    <a:pt x="3019225" y="1097026"/>
                  </a:lnTo>
                  <a:lnTo>
                    <a:pt x="2936875" y="1097026"/>
                  </a:lnTo>
                  <a:lnTo>
                    <a:pt x="2918914" y="1090536"/>
                  </a:lnTo>
                  <a:close/>
                </a:path>
                <a:path w="3033395" h="1126489">
                  <a:moveTo>
                    <a:pt x="2931858" y="1054592"/>
                  </a:moveTo>
                  <a:lnTo>
                    <a:pt x="2918914" y="1090536"/>
                  </a:lnTo>
                  <a:lnTo>
                    <a:pt x="2936875" y="1097026"/>
                  </a:lnTo>
                  <a:lnTo>
                    <a:pt x="2949829" y="1061085"/>
                  </a:lnTo>
                  <a:lnTo>
                    <a:pt x="2931858" y="1054592"/>
                  </a:lnTo>
                  <a:close/>
                </a:path>
                <a:path w="3033395" h="1126489">
                  <a:moveTo>
                    <a:pt x="2944749" y="1018794"/>
                  </a:moveTo>
                  <a:lnTo>
                    <a:pt x="2931858" y="1054592"/>
                  </a:lnTo>
                  <a:lnTo>
                    <a:pt x="2949829" y="1061085"/>
                  </a:lnTo>
                  <a:lnTo>
                    <a:pt x="2936875" y="1097026"/>
                  </a:lnTo>
                  <a:lnTo>
                    <a:pt x="3019225" y="1097026"/>
                  </a:lnTo>
                  <a:lnTo>
                    <a:pt x="2944749" y="1018794"/>
                  </a:lnTo>
                  <a:close/>
                </a:path>
                <a:path w="3033395" h="1126489">
                  <a:moveTo>
                    <a:pt x="12954" y="0"/>
                  </a:moveTo>
                  <a:lnTo>
                    <a:pt x="0" y="35813"/>
                  </a:lnTo>
                  <a:lnTo>
                    <a:pt x="2918914" y="1090536"/>
                  </a:lnTo>
                  <a:lnTo>
                    <a:pt x="2931858" y="1054592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976618" y="1709420"/>
            <a:ext cx="11531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VM: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“Translated: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0x2000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=&gt;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0xF000”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58617" y="2577592"/>
            <a:ext cx="3589020" cy="1809750"/>
          </a:xfrm>
          <a:custGeom>
            <a:avLst/>
            <a:gdLst/>
            <a:ahLst/>
            <a:cxnLst/>
            <a:rect l="l" t="t" r="r" b="b"/>
            <a:pathLst>
              <a:path w="3589020" h="1809750">
                <a:moveTo>
                  <a:pt x="3571621" y="0"/>
                </a:moveTo>
                <a:lnTo>
                  <a:pt x="3537584" y="17018"/>
                </a:lnTo>
                <a:lnTo>
                  <a:pt x="3554603" y="51054"/>
                </a:lnTo>
                <a:lnTo>
                  <a:pt x="3588639" y="34036"/>
                </a:lnTo>
                <a:lnTo>
                  <a:pt x="3571621" y="0"/>
                </a:lnTo>
                <a:close/>
              </a:path>
              <a:path w="3589020" h="1809750">
                <a:moveTo>
                  <a:pt x="3503422" y="34162"/>
                </a:moveTo>
                <a:lnTo>
                  <a:pt x="3469385" y="51181"/>
                </a:lnTo>
                <a:lnTo>
                  <a:pt x="3486530" y="85217"/>
                </a:lnTo>
                <a:lnTo>
                  <a:pt x="3520567" y="68199"/>
                </a:lnTo>
                <a:lnTo>
                  <a:pt x="3503422" y="34162"/>
                </a:lnTo>
                <a:close/>
              </a:path>
              <a:path w="3589020" h="1809750">
                <a:moveTo>
                  <a:pt x="3435350" y="68199"/>
                </a:moveTo>
                <a:lnTo>
                  <a:pt x="3401314" y="85217"/>
                </a:lnTo>
                <a:lnTo>
                  <a:pt x="3418331" y="119380"/>
                </a:lnTo>
                <a:lnTo>
                  <a:pt x="3452368" y="102235"/>
                </a:lnTo>
                <a:lnTo>
                  <a:pt x="3435350" y="68199"/>
                </a:lnTo>
                <a:close/>
              </a:path>
              <a:path w="3589020" h="1809750">
                <a:moveTo>
                  <a:pt x="3367151" y="102362"/>
                </a:moveTo>
                <a:lnTo>
                  <a:pt x="3333115" y="119380"/>
                </a:lnTo>
                <a:lnTo>
                  <a:pt x="3350259" y="153416"/>
                </a:lnTo>
                <a:lnTo>
                  <a:pt x="3384296" y="136398"/>
                </a:lnTo>
                <a:lnTo>
                  <a:pt x="3367151" y="102362"/>
                </a:lnTo>
                <a:close/>
              </a:path>
              <a:path w="3589020" h="1809750">
                <a:moveTo>
                  <a:pt x="3299079" y="136398"/>
                </a:moveTo>
                <a:lnTo>
                  <a:pt x="3265043" y="153543"/>
                </a:lnTo>
                <a:lnTo>
                  <a:pt x="3282060" y="187579"/>
                </a:lnTo>
                <a:lnTo>
                  <a:pt x="3316097" y="170561"/>
                </a:lnTo>
                <a:lnTo>
                  <a:pt x="3299079" y="136398"/>
                </a:lnTo>
                <a:close/>
              </a:path>
              <a:path w="3589020" h="1809750">
                <a:moveTo>
                  <a:pt x="3230880" y="170561"/>
                </a:moveTo>
                <a:lnTo>
                  <a:pt x="3196844" y="187579"/>
                </a:lnTo>
                <a:lnTo>
                  <a:pt x="3213989" y="221742"/>
                </a:lnTo>
                <a:lnTo>
                  <a:pt x="3248024" y="204597"/>
                </a:lnTo>
                <a:lnTo>
                  <a:pt x="3230880" y="170561"/>
                </a:lnTo>
                <a:close/>
              </a:path>
              <a:path w="3589020" h="1809750">
                <a:moveTo>
                  <a:pt x="3162808" y="204724"/>
                </a:moveTo>
                <a:lnTo>
                  <a:pt x="3128772" y="221742"/>
                </a:lnTo>
                <a:lnTo>
                  <a:pt x="3145790" y="255778"/>
                </a:lnTo>
                <a:lnTo>
                  <a:pt x="3179826" y="238760"/>
                </a:lnTo>
                <a:lnTo>
                  <a:pt x="3162808" y="204724"/>
                </a:lnTo>
                <a:close/>
              </a:path>
              <a:path w="3589020" h="1809750">
                <a:moveTo>
                  <a:pt x="3094609" y="238760"/>
                </a:moveTo>
                <a:lnTo>
                  <a:pt x="3060572" y="255905"/>
                </a:lnTo>
                <a:lnTo>
                  <a:pt x="3077718" y="289941"/>
                </a:lnTo>
                <a:lnTo>
                  <a:pt x="3111754" y="272923"/>
                </a:lnTo>
                <a:lnTo>
                  <a:pt x="3094609" y="238760"/>
                </a:lnTo>
                <a:close/>
              </a:path>
              <a:path w="3589020" h="1809750">
                <a:moveTo>
                  <a:pt x="3026536" y="272923"/>
                </a:moveTo>
                <a:lnTo>
                  <a:pt x="2992501" y="289941"/>
                </a:lnTo>
                <a:lnTo>
                  <a:pt x="3009519" y="324104"/>
                </a:lnTo>
                <a:lnTo>
                  <a:pt x="3043555" y="306959"/>
                </a:lnTo>
                <a:lnTo>
                  <a:pt x="3026536" y="272923"/>
                </a:lnTo>
                <a:close/>
              </a:path>
              <a:path w="3589020" h="1809750">
                <a:moveTo>
                  <a:pt x="2958337" y="307086"/>
                </a:moveTo>
                <a:lnTo>
                  <a:pt x="2924302" y="324104"/>
                </a:lnTo>
                <a:lnTo>
                  <a:pt x="2941447" y="358140"/>
                </a:lnTo>
                <a:lnTo>
                  <a:pt x="2975483" y="341122"/>
                </a:lnTo>
                <a:lnTo>
                  <a:pt x="2958337" y="307086"/>
                </a:lnTo>
                <a:close/>
              </a:path>
              <a:path w="3589020" h="1809750">
                <a:moveTo>
                  <a:pt x="2890266" y="341122"/>
                </a:moveTo>
                <a:lnTo>
                  <a:pt x="2856230" y="358267"/>
                </a:lnTo>
                <a:lnTo>
                  <a:pt x="2873247" y="392303"/>
                </a:lnTo>
                <a:lnTo>
                  <a:pt x="2907284" y="375285"/>
                </a:lnTo>
                <a:lnTo>
                  <a:pt x="2890266" y="341122"/>
                </a:lnTo>
                <a:close/>
              </a:path>
              <a:path w="3589020" h="1809750">
                <a:moveTo>
                  <a:pt x="2822067" y="375285"/>
                </a:moveTo>
                <a:lnTo>
                  <a:pt x="2788031" y="392303"/>
                </a:lnTo>
                <a:lnTo>
                  <a:pt x="2805176" y="426466"/>
                </a:lnTo>
                <a:lnTo>
                  <a:pt x="2839211" y="409321"/>
                </a:lnTo>
                <a:lnTo>
                  <a:pt x="2822067" y="375285"/>
                </a:lnTo>
                <a:close/>
              </a:path>
              <a:path w="3589020" h="1809750">
                <a:moveTo>
                  <a:pt x="2753995" y="409448"/>
                </a:moveTo>
                <a:lnTo>
                  <a:pt x="2719959" y="426466"/>
                </a:lnTo>
                <a:lnTo>
                  <a:pt x="2736977" y="460502"/>
                </a:lnTo>
                <a:lnTo>
                  <a:pt x="2771012" y="443484"/>
                </a:lnTo>
                <a:lnTo>
                  <a:pt x="2753995" y="409448"/>
                </a:lnTo>
                <a:close/>
              </a:path>
              <a:path w="3589020" h="1809750">
                <a:moveTo>
                  <a:pt x="2685796" y="443484"/>
                </a:moveTo>
                <a:lnTo>
                  <a:pt x="2651760" y="460629"/>
                </a:lnTo>
                <a:lnTo>
                  <a:pt x="2668905" y="494665"/>
                </a:lnTo>
                <a:lnTo>
                  <a:pt x="2702941" y="477647"/>
                </a:lnTo>
                <a:lnTo>
                  <a:pt x="2685796" y="443484"/>
                </a:lnTo>
                <a:close/>
              </a:path>
              <a:path w="3589020" h="1809750">
                <a:moveTo>
                  <a:pt x="2617723" y="477647"/>
                </a:moveTo>
                <a:lnTo>
                  <a:pt x="2583687" y="494665"/>
                </a:lnTo>
                <a:lnTo>
                  <a:pt x="2600706" y="528701"/>
                </a:lnTo>
                <a:lnTo>
                  <a:pt x="2634742" y="511683"/>
                </a:lnTo>
                <a:lnTo>
                  <a:pt x="2617723" y="477647"/>
                </a:lnTo>
                <a:close/>
              </a:path>
              <a:path w="3589020" h="1809750">
                <a:moveTo>
                  <a:pt x="2549524" y="511810"/>
                </a:moveTo>
                <a:lnTo>
                  <a:pt x="2515489" y="528828"/>
                </a:lnTo>
                <a:lnTo>
                  <a:pt x="2532634" y="562863"/>
                </a:lnTo>
                <a:lnTo>
                  <a:pt x="2566670" y="545846"/>
                </a:lnTo>
                <a:lnTo>
                  <a:pt x="2549524" y="511810"/>
                </a:lnTo>
                <a:close/>
              </a:path>
              <a:path w="3589020" h="1809750">
                <a:moveTo>
                  <a:pt x="2481453" y="545846"/>
                </a:moveTo>
                <a:lnTo>
                  <a:pt x="2447417" y="562991"/>
                </a:lnTo>
                <a:lnTo>
                  <a:pt x="2464435" y="597027"/>
                </a:lnTo>
                <a:lnTo>
                  <a:pt x="2498471" y="579882"/>
                </a:lnTo>
                <a:lnTo>
                  <a:pt x="2481453" y="545846"/>
                </a:lnTo>
                <a:close/>
              </a:path>
              <a:path w="3589020" h="1809750">
                <a:moveTo>
                  <a:pt x="2413254" y="580009"/>
                </a:moveTo>
                <a:lnTo>
                  <a:pt x="2379218" y="597027"/>
                </a:lnTo>
                <a:lnTo>
                  <a:pt x="2396362" y="631063"/>
                </a:lnTo>
                <a:lnTo>
                  <a:pt x="2430398" y="614045"/>
                </a:lnTo>
                <a:lnTo>
                  <a:pt x="2413254" y="580009"/>
                </a:lnTo>
                <a:close/>
              </a:path>
              <a:path w="3589020" h="1809750">
                <a:moveTo>
                  <a:pt x="2345182" y="614045"/>
                </a:moveTo>
                <a:lnTo>
                  <a:pt x="2311146" y="631190"/>
                </a:lnTo>
                <a:lnTo>
                  <a:pt x="2328164" y="665226"/>
                </a:lnTo>
                <a:lnTo>
                  <a:pt x="2362199" y="648208"/>
                </a:lnTo>
                <a:lnTo>
                  <a:pt x="2345182" y="614045"/>
                </a:lnTo>
                <a:close/>
              </a:path>
              <a:path w="3589020" h="1809750">
                <a:moveTo>
                  <a:pt x="2276983" y="648208"/>
                </a:moveTo>
                <a:lnTo>
                  <a:pt x="2242947" y="665226"/>
                </a:lnTo>
                <a:lnTo>
                  <a:pt x="2260092" y="699388"/>
                </a:lnTo>
                <a:lnTo>
                  <a:pt x="2294128" y="682244"/>
                </a:lnTo>
                <a:lnTo>
                  <a:pt x="2276983" y="648208"/>
                </a:lnTo>
                <a:close/>
              </a:path>
              <a:path w="3589020" h="1809750">
                <a:moveTo>
                  <a:pt x="2208910" y="682371"/>
                </a:moveTo>
                <a:lnTo>
                  <a:pt x="2174874" y="699388"/>
                </a:lnTo>
                <a:lnTo>
                  <a:pt x="2191893" y="733425"/>
                </a:lnTo>
                <a:lnTo>
                  <a:pt x="2225929" y="716407"/>
                </a:lnTo>
                <a:lnTo>
                  <a:pt x="2208910" y="682371"/>
                </a:lnTo>
                <a:close/>
              </a:path>
              <a:path w="3589020" h="1809750">
                <a:moveTo>
                  <a:pt x="2140839" y="716407"/>
                </a:moveTo>
                <a:lnTo>
                  <a:pt x="2106676" y="733552"/>
                </a:lnTo>
                <a:lnTo>
                  <a:pt x="2123821" y="767588"/>
                </a:lnTo>
                <a:lnTo>
                  <a:pt x="2157857" y="750570"/>
                </a:lnTo>
                <a:lnTo>
                  <a:pt x="2140839" y="716407"/>
                </a:lnTo>
                <a:close/>
              </a:path>
              <a:path w="3589020" h="1809750">
                <a:moveTo>
                  <a:pt x="2072640" y="750570"/>
                </a:moveTo>
                <a:lnTo>
                  <a:pt x="2038604" y="767588"/>
                </a:lnTo>
                <a:lnTo>
                  <a:pt x="2055621" y="801751"/>
                </a:lnTo>
                <a:lnTo>
                  <a:pt x="2089658" y="784606"/>
                </a:lnTo>
                <a:lnTo>
                  <a:pt x="2072640" y="750570"/>
                </a:lnTo>
                <a:close/>
              </a:path>
              <a:path w="3589020" h="1809750">
                <a:moveTo>
                  <a:pt x="2004568" y="784733"/>
                </a:moveTo>
                <a:lnTo>
                  <a:pt x="1970405" y="801751"/>
                </a:lnTo>
                <a:lnTo>
                  <a:pt x="1987549" y="835787"/>
                </a:lnTo>
                <a:lnTo>
                  <a:pt x="2021585" y="818769"/>
                </a:lnTo>
                <a:lnTo>
                  <a:pt x="2004568" y="784733"/>
                </a:lnTo>
                <a:close/>
              </a:path>
              <a:path w="3589020" h="1809750">
                <a:moveTo>
                  <a:pt x="1936369" y="818769"/>
                </a:moveTo>
                <a:lnTo>
                  <a:pt x="1902333" y="835913"/>
                </a:lnTo>
                <a:lnTo>
                  <a:pt x="1919351" y="869950"/>
                </a:lnTo>
                <a:lnTo>
                  <a:pt x="1953386" y="852932"/>
                </a:lnTo>
                <a:lnTo>
                  <a:pt x="1936369" y="818769"/>
                </a:lnTo>
                <a:close/>
              </a:path>
              <a:path w="3589020" h="1809750">
                <a:moveTo>
                  <a:pt x="1868296" y="852932"/>
                </a:moveTo>
                <a:lnTo>
                  <a:pt x="1834133" y="869950"/>
                </a:lnTo>
                <a:lnTo>
                  <a:pt x="1851279" y="904113"/>
                </a:lnTo>
                <a:lnTo>
                  <a:pt x="1885315" y="886968"/>
                </a:lnTo>
                <a:lnTo>
                  <a:pt x="1868296" y="852932"/>
                </a:lnTo>
                <a:close/>
              </a:path>
              <a:path w="3589020" h="1809750">
                <a:moveTo>
                  <a:pt x="1800097" y="887095"/>
                </a:moveTo>
                <a:lnTo>
                  <a:pt x="1766061" y="904113"/>
                </a:lnTo>
                <a:lnTo>
                  <a:pt x="1783080" y="938149"/>
                </a:lnTo>
                <a:lnTo>
                  <a:pt x="1817116" y="921131"/>
                </a:lnTo>
                <a:lnTo>
                  <a:pt x="1800097" y="887095"/>
                </a:lnTo>
                <a:close/>
              </a:path>
              <a:path w="3589020" h="1809750">
                <a:moveTo>
                  <a:pt x="1732026" y="921131"/>
                </a:moveTo>
                <a:lnTo>
                  <a:pt x="1697862" y="938276"/>
                </a:lnTo>
                <a:lnTo>
                  <a:pt x="1715008" y="972312"/>
                </a:lnTo>
                <a:lnTo>
                  <a:pt x="1749044" y="955294"/>
                </a:lnTo>
                <a:lnTo>
                  <a:pt x="1732026" y="921131"/>
                </a:lnTo>
                <a:close/>
              </a:path>
              <a:path w="3589020" h="1809750">
                <a:moveTo>
                  <a:pt x="1663827" y="955294"/>
                </a:moveTo>
                <a:lnTo>
                  <a:pt x="1629791" y="972312"/>
                </a:lnTo>
                <a:lnTo>
                  <a:pt x="1646808" y="1006475"/>
                </a:lnTo>
                <a:lnTo>
                  <a:pt x="1680845" y="989330"/>
                </a:lnTo>
                <a:lnTo>
                  <a:pt x="1663827" y="955294"/>
                </a:lnTo>
                <a:close/>
              </a:path>
              <a:path w="3589020" h="1809750">
                <a:moveTo>
                  <a:pt x="1595755" y="989457"/>
                </a:moveTo>
                <a:lnTo>
                  <a:pt x="1561592" y="1006475"/>
                </a:lnTo>
                <a:lnTo>
                  <a:pt x="1578736" y="1040511"/>
                </a:lnTo>
                <a:lnTo>
                  <a:pt x="1612772" y="1023493"/>
                </a:lnTo>
                <a:lnTo>
                  <a:pt x="1595755" y="989457"/>
                </a:lnTo>
                <a:close/>
              </a:path>
              <a:path w="3589020" h="1809750">
                <a:moveTo>
                  <a:pt x="1527556" y="1023493"/>
                </a:moveTo>
                <a:lnTo>
                  <a:pt x="1493520" y="1040638"/>
                </a:lnTo>
                <a:lnTo>
                  <a:pt x="1510537" y="1074674"/>
                </a:lnTo>
                <a:lnTo>
                  <a:pt x="1544573" y="1057656"/>
                </a:lnTo>
                <a:lnTo>
                  <a:pt x="1527556" y="1023493"/>
                </a:lnTo>
                <a:close/>
              </a:path>
              <a:path w="3589020" h="1809750">
                <a:moveTo>
                  <a:pt x="1459483" y="1057656"/>
                </a:moveTo>
                <a:lnTo>
                  <a:pt x="1425320" y="1074674"/>
                </a:lnTo>
                <a:lnTo>
                  <a:pt x="1442466" y="1108710"/>
                </a:lnTo>
                <a:lnTo>
                  <a:pt x="1476502" y="1091692"/>
                </a:lnTo>
                <a:lnTo>
                  <a:pt x="1459483" y="1057656"/>
                </a:lnTo>
                <a:close/>
              </a:path>
              <a:path w="3589020" h="1809750">
                <a:moveTo>
                  <a:pt x="1391284" y="1091819"/>
                </a:moveTo>
                <a:lnTo>
                  <a:pt x="1357248" y="1108837"/>
                </a:lnTo>
                <a:lnTo>
                  <a:pt x="1374267" y="1142873"/>
                </a:lnTo>
                <a:lnTo>
                  <a:pt x="1408303" y="1125855"/>
                </a:lnTo>
                <a:lnTo>
                  <a:pt x="1391284" y="1091819"/>
                </a:lnTo>
                <a:close/>
              </a:path>
              <a:path w="3589020" h="1809750">
                <a:moveTo>
                  <a:pt x="1323212" y="1125855"/>
                </a:moveTo>
                <a:lnTo>
                  <a:pt x="1289049" y="1143000"/>
                </a:lnTo>
                <a:lnTo>
                  <a:pt x="1306195" y="1177036"/>
                </a:lnTo>
                <a:lnTo>
                  <a:pt x="1340231" y="1159891"/>
                </a:lnTo>
                <a:lnTo>
                  <a:pt x="1323212" y="1125855"/>
                </a:lnTo>
                <a:close/>
              </a:path>
              <a:path w="3589020" h="1809750">
                <a:moveTo>
                  <a:pt x="1255014" y="1160018"/>
                </a:moveTo>
                <a:lnTo>
                  <a:pt x="1220978" y="1177036"/>
                </a:lnTo>
                <a:lnTo>
                  <a:pt x="1237995" y="1211072"/>
                </a:lnTo>
                <a:lnTo>
                  <a:pt x="1272032" y="1194054"/>
                </a:lnTo>
                <a:lnTo>
                  <a:pt x="1255014" y="1160018"/>
                </a:lnTo>
                <a:close/>
              </a:path>
              <a:path w="3589020" h="1809750">
                <a:moveTo>
                  <a:pt x="1186942" y="1194054"/>
                </a:moveTo>
                <a:lnTo>
                  <a:pt x="1152779" y="1211199"/>
                </a:lnTo>
                <a:lnTo>
                  <a:pt x="1169923" y="1245235"/>
                </a:lnTo>
                <a:lnTo>
                  <a:pt x="1203959" y="1228217"/>
                </a:lnTo>
                <a:lnTo>
                  <a:pt x="1186942" y="1194054"/>
                </a:lnTo>
                <a:close/>
              </a:path>
              <a:path w="3589020" h="1809750">
                <a:moveTo>
                  <a:pt x="1118743" y="1228217"/>
                </a:moveTo>
                <a:lnTo>
                  <a:pt x="1084707" y="1245235"/>
                </a:lnTo>
                <a:lnTo>
                  <a:pt x="1101724" y="1279398"/>
                </a:lnTo>
                <a:lnTo>
                  <a:pt x="1135760" y="1262253"/>
                </a:lnTo>
                <a:lnTo>
                  <a:pt x="1118743" y="1228217"/>
                </a:lnTo>
                <a:close/>
              </a:path>
              <a:path w="3589020" h="1809750">
                <a:moveTo>
                  <a:pt x="1050670" y="1262380"/>
                </a:moveTo>
                <a:lnTo>
                  <a:pt x="1016507" y="1279398"/>
                </a:lnTo>
                <a:lnTo>
                  <a:pt x="1033653" y="1313434"/>
                </a:lnTo>
                <a:lnTo>
                  <a:pt x="1067689" y="1296416"/>
                </a:lnTo>
                <a:lnTo>
                  <a:pt x="1050670" y="1262380"/>
                </a:lnTo>
                <a:close/>
              </a:path>
              <a:path w="3589020" h="1809750">
                <a:moveTo>
                  <a:pt x="982471" y="1296416"/>
                </a:moveTo>
                <a:lnTo>
                  <a:pt x="948435" y="1313561"/>
                </a:lnTo>
                <a:lnTo>
                  <a:pt x="965454" y="1347597"/>
                </a:lnTo>
                <a:lnTo>
                  <a:pt x="999490" y="1330579"/>
                </a:lnTo>
                <a:lnTo>
                  <a:pt x="982471" y="1296416"/>
                </a:lnTo>
                <a:close/>
              </a:path>
              <a:path w="3589020" h="1809750">
                <a:moveTo>
                  <a:pt x="914399" y="1330579"/>
                </a:moveTo>
                <a:lnTo>
                  <a:pt x="880236" y="1347597"/>
                </a:lnTo>
                <a:lnTo>
                  <a:pt x="897382" y="1381760"/>
                </a:lnTo>
                <a:lnTo>
                  <a:pt x="931418" y="1364615"/>
                </a:lnTo>
                <a:lnTo>
                  <a:pt x="914399" y="1330579"/>
                </a:lnTo>
                <a:close/>
              </a:path>
              <a:path w="3589020" h="1809750">
                <a:moveTo>
                  <a:pt x="846201" y="1364742"/>
                </a:moveTo>
                <a:lnTo>
                  <a:pt x="812165" y="1381760"/>
                </a:lnTo>
                <a:lnTo>
                  <a:pt x="829182" y="1415796"/>
                </a:lnTo>
                <a:lnTo>
                  <a:pt x="863219" y="1398778"/>
                </a:lnTo>
                <a:lnTo>
                  <a:pt x="846201" y="1364742"/>
                </a:lnTo>
                <a:close/>
              </a:path>
              <a:path w="3589020" h="1809750">
                <a:moveTo>
                  <a:pt x="778129" y="1398778"/>
                </a:moveTo>
                <a:lnTo>
                  <a:pt x="743966" y="1415923"/>
                </a:lnTo>
                <a:lnTo>
                  <a:pt x="761110" y="1449959"/>
                </a:lnTo>
                <a:lnTo>
                  <a:pt x="795146" y="1432941"/>
                </a:lnTo>
                <a:lnTo>
                  <a:pt x="778129" y="1398778"/>
                </a:lnTo>
                <a:close/>
              </a:path>
              <a:path w="3589020" h="1809750">
                <a:moveTo>
                  <a:pt x="709930" y="1432941"/>
                </a:moveTo>
                <a:lnTo>
                  <a:pt x="675894" y="1449959"/>
                </a:lnTo>
                <a:lnTo>
                  <a:pt x="692911" y="1484122"/>
                </a:lnTo>
                <a:lnTo>
                  <a:pt x="726947" y="1466977"/>
                </a:lnTo>
                <a:lnTo>
                  <a:pt x="709930" y="1432941"/>
                </a:lnTo>
                <a:close/>
              </a:path>
              <a:path w="3589020" h="1809750">
                <a:moveTo>
                  <a:pt x="641857" y="1467104"/>
                </a:moveTo>
                <a:lnTo>
                  <a:pt x="607694" y="1484122"/>
                </a:lnTo>
                <a:lnTo>
                  <a:pt x="624840" y="1518158"/>
                </a:lnTo>
                <a:lnTo>
                  <a:pt x="658876" y="1501140"/>
                </a:lnTo>
                <a:lnTo>
                  <a:pt x="641857" y="1467104"/>
                </a:lnTo>
                <a:close/>
              </a:path>
              <a:path w="3589020" h="1809750">
                <a:moveTo>
                  <a:pt x="573658" y="1501140"/>
                </a:moveTo>
                <a:lnTo>
                  <a:pt x="539623" y="1518285"/>
                </a:lnTo>
                <a:lnTo>
                  <a:pt x="556640" y="1552321"/>
                </a:lnTo>
                <a:lnTo>
                  <a:pt x="590676" y="1535303"/>
                </a:lnTo>
                <a:lnTo>
                  <a:pt x="573658" y="1501140"/>
                </a:lnTo>
                <a:close/>
              </a:path>
              <a:path w="3589020" h="1809750">
                <a:moveTo>
                  <a:pt x="505587" y="1535303"/>
                </a:moveTo>
                <a:lnTo>
                  <a:pt x="471424" y="1552321"/>
                </a:lnTo>
                <a:lnTo>
                  <a:pt x="488569" y="1586484"/>
                </a:lnTo>
                <a:lnTo>
                  <a:pt x="522605" y="1569339"/>
                </a:lnTo>
                <a:lnTo>
                  <a:pt x="505587" y="1535303"/>
                </a:lnTo>
                <a:close/>
              </a:path>
              <a:path w="3589020" h="1809750">
                <a:moveTo>
                  <a:pt x="437388" y="1569466"/>
                </a:moveTo>
                <a:lnTo>
                  <a:pt x="403351" y="1586484"/>
                </a:lnTo>
                <a:lnTo>
                  <a:pt x="420369" y="1620520"/>
                </a:lnTo>
                <a:lnTo>
                  <a:pt x="454406" y="1603502"/>
                </a:lnTo>
                <a:lnTo>
                  <a:pt x="437388" y="1569466"/>
                </a:lnTo>
                <a:close/>
              </a:path>
              <a:path w="3589020" h="1809750">
                <a:moveTo>
                  <a:pt x="369315" y="1603502"/>
                </a:moveTo>
                <a:lnTo>
                  <a:pt x="335152" y="1620647"/>
                </a:lnTo>
                <a:lnTo>
                  <a:pt x="352298" y="1654683"/>
                </a:lnTo>
                <a:lnTo>
                  <a:pt x="386333" y="1637665"/>
                </a:lnTo>
                <a:lnTo>
                  <a:pt x="369315" y="1603502"/>
                </a:lnTo>
                <a:close/>
              </a:path>
              <a:path w="3589020" h="1809750">
                <a:moveTo>
                  <a:pt x="301117" y="1637665"/>
                </a:moveTo>
                <a:lnTo>
                  <a:pt x="267081" y="1654683"/>
                </a:lnTo>
                <a:lnTo>
                  <a:pt x="284099" y="1688719"/>
                </a:lnTo>
                <a:lnTo>
                  <a:pt x="318134" y="1671701"/>
                </a:lnTo>
                <a:lnTo>
                  <a:pt x="301117" y="1637665"/>
                </a:lnTo>
                <a:close/>
              </a:path>
              <a:path w="3589020" h="1809750">
                <a:moveTo>
                  <a:pt x="233044" y="1671828"/>
                </a:moveTo>
                <a:lnTo>
                  <a:pt x="198881" y="1688846"/>
                </a:lnTo>
                <a:lnTo>
                  <a:pt x="216026" y="1722882"/>
                </a:lnTo>
                <a:lnTo>
                  <a:pt x="250062" y="1705864"/>
                </a:lnTo>
                <a:lnTo>
                  <a:pt x="233044" y="1671828"/>
                </a:lnTo>
                <a:close/>
              </a:path>
              <a:path w="3589020" h="1809750">
                <a:moveTo>
                  <a:pt x="164845" y="1705864"/>
                </a:moveTo>
                <a:lnTo>
                  <a:pt x="130809" y="1723009"/>
                </a:lnTo>
                <a:lnTo>
                  <a:pt x="147827" y="1757045"/>
                </a:lnTo>
                <a:lnTo>
                  <a:pt x="181863" y="1739900"/>
                </a:lnTo>
                <a:lnTo>
                  <a:pt x="164845" y="1705864"/>
                </a:lnTo>
                <a:close/>
              </a:path>
              <a:path w="3589020" h="1809750">
                <a:moveTo>
                  <a:pt x="76581" y="1707515"/>
                </a:moveTo>
                <a:lnTo>
                  <a:pt x="0" y="1809750"/>
                </a:lnTo>
                <a:lnTo>
                  <a:pt x="127762" y="1809623"/>
                </a:lnTo>
                <a:lnTo>
                  <a:pt x="114966" y="1784096"/>
                </a:lnTo>
                <a:lnTo>
                  <a:pt x="93725" y="1784096"/>
                </a:lnTo>
                <a:lnTo>
                  <a:pt x="76581" y="1750060"/>
                </a:lnTo>
                <a:lnTo>
                  <a:pt x="93654" y="1741577"/>
                </a:lnTo>
                <a:lnTo>
                  <a:pt x="76581" y="1707515"/>
                </a:lnTo>
                <a:close/>
              </a:path>
              <a:path w="3589020" h="1809750">
                <a:moveTo>
                  <a:pt x="93654" y="1741577"/>
                </a:moveTo>
                <a:lnTo>
                  <a:pt x="76581" y="1750060"/>
                </a:lnTo>
                <a:lnTo>
                  <a:pt x="93725" y="1784096"/>
                </a:lnTo>
                <a:lnTo>
                  <a:pt x="110710" y="1775603"/>
                </a:lnTo>
                <a:lnTo>
                  <a:pt x="93654" y="1741577"/>
                </a:lnTo>
                <a:close/>
              </a:path>
              <a:path w="3589020" h="1809750">
                <a:moveTo>
                  <a:pt x="110710" y="1775603"/>
                </a:moveTo>
                <a:lnTo>
                  <a:pt x="93725" y="1784096"/>
                </a:lnTo>
                <a:lnTo>
                  <a:pt x="114966" y="1784096"/>
                </a:lnTo>
                <a:lnTo>
                  <a:pt x="110710" y="1775603"/>
                </a:lnTo>
                <a:close/>
              </a:path>
              <a:path w="3589020" h="1809750">
                <a:moveTo>
                  <a:pt x="96774" y="1740027"/>
                </a:moveTo>
                <a:lnTo>
                  <a:pt x="93654" y="1741577"/>
                </a:lnTo>
                <a:lnTo>
                  <a:pt x="110710" y="1775603"/>
                </a:lnTo>
                <a:lnTo>
                  <a:pt x="113792" y="1774063"/>
                </a:lnTo>
                <a:lnTo>
                  <a:pt x="96774" y="1740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20236" y="1820366"/>
            <a:ext cx="16173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VM: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“Virtual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 </a:t>
            </a:r>
            <a:r>
              <a:rPr sz="1800" dirty="0">
                <a:latin typeface="Calibri"/>
                <a:cs typeface="Calibri"/>
              </a:rPr>
              <a:t>corresponds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Page </a:t>
            </a:r>
            <a:r>
              <a:rPr sz="1800" b="1" dirty="0">
                <a:latin typeface="Calibri"/>
                <a:cs typeface="Calibri"/>
              </a:rPr>
              <a:t>Number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0xF000”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39225" y="4948682"/>
            <a:ext cx="1033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649457" y="5070855"/>
            <a:ext cx="972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46083" y="6159652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74055" y="6427876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90" dirty="0"/>
              <a:t> </a:t>
            </a:r>
            <a:r>
              <a:rPr dirty="0"/>
              <a:t>#2:</a:t>
            </a:r>
            <a:r>
              <a:rPr spc="-105" dirty="0"/>
              <a:t> </a:t>
            </a:r>
            <a:r>
              <a:rPr dirty="0"/>
              <a:t>Page</a:t>
            </a:r>
            <a:r>
              <a:rPr spc="-85" dirty="0"/>
              <a:t> </a:t>
            </a:r>
            <a:r>
              <a:rPr dirty="0"/>
              <a:t>in</a:t>
            </a:r>
            <a:r>
              <a:rPr spc="-85" dirty="0"/>
              <a:t> </a:t>
            </a:r>
            <a:r>
              <a:rPr dirty="0"/>
              <a:t>Physical</a:t>
            </a:r>
            <a:r>
              <a:rPr spc="-85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1543558"/>
            <a:ext cx="8147050" cy="4638040"/>
            <a:chOff x="2030348" y="1543558"/>
            <a:chExt cx="8147050" cy="4638040"/>
          </a:xfrm>
        </p:grpSpPr>
        <p:sp>
          <p:nvSpPr>
            <p:cNvPr id="4" name="object 4"/>
            <p:cNvSpPr/>
            <p:nvPr/>
          </p:nvSpPr>
          <p:spPr>
            <a:xfrm>
              <a:off x="2058924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2876550"/>
                  </a:moveTo>
                  <a:lnTo>
                    <a:pt x="0" y="287655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2876550"/>
                  </a:lnTo>
                  <a:close/>
                </a:path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2230386"/>
                  </a:lnTo>
                  <a:lnTo>
                    <a:pt x="1197864" y="223038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4" name="object 14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0" y="2538425"/>
            <a:ext cx="1917700" cy="291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412115" marR="25400" indent="1701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48300" y="1662683"/>
            <a:ext cx="1114425" cy="4663440"/>
            <a:chOff x="5448300" y="1662683"/>
            <a:chExt cx="1114425" cy="4663440"/>
          </a:xfrm>
        </p:grpSpPr>
        <p:sp>
          <p:nvSpPr>
            <p:cNvPr id="20" name="object 20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40"/>
                  </a:moveTo>
                  <a:lnTo>
                    <a:pt x="405384" y="4625340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51957" y="3262351"/>
            <a:ext cx="254635" cy="1736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31251" y="2374468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65945" y="4891532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59595" y="2475738"/>
            <a:ext cx="1198245" cy="718185"/>
          </a:xfrm>
          <a:prstGeom prst="rect">
            <a:avLst/>
          </a:prstGeom>
          <a:solidFill>
            <a:srgbClr val="4471C4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15900" indent="-196850">
              <a:lnSpc>
                <a:spcPts val="1789"/>
              </a:lnSpc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596118" y="4289297"/>
            <a:ext cx="977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MEM: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lw</a:t>
            </a:r>
            <a:r>
              <a:rPr sz="1800" b="1" spc="-10" dirty="0">
                <a:latin typeface="Calibri"/>
                <a:cs typeface="Calibri"/>
              </a:rPr>
              <a:t> 0xF500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573782" y="3657346"/>
            <a:ext cx="8731885" cy="2180590"/>
            <a:chOff x="2573782" y="3657346"/>
            <a:chExt cx="8731885" cy="2180590"/>
          </a:xfrm>
        </p:grpSpPr>
        <p:sp>
          <p:nvSpPr>
            <p:cNvPr id="38" name="object 38"/>
            <p:cNvSpPr/>
            <p:nvPr/>
          </p:nvSpPr>
          <p:spPr>
            <a:xfrm>
              <a:off x="2580132" y="46923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170687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7" y="164591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80132" y="46923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0" y="164591"/>
                  </a:moveTo>
                  <a:lnTo>
                    <a:pt x="170687" y="164591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609582" y="3746754"/>
              <a:ext cx="922019" cy="999490"/>
            </a:xfrm>
            <a:custGeom>
              <a:avLst/>
              <a:gdLst/>
              <a:ahLst/>
              <a:cxnLst/>
              <a:rect l="l" t="t" r="r" b="b"/>
              <a:pathLst>
                <a:path w="922020" h="999489">
                  <a:moveTo>
                    <a:pt x="91409" y="71190"/>
                  </a:moveTo>
                  <a:lnTo>
                    <a:pt x="63432" y="96931"/>
                  </a:lnTo>
                  <a:lnTo>
                    <a:pt x="893699" y="998982"/>
                  </a:lnTo>
                  <a:lnTo>
                    <a:pt x="921639" y="973201"/>
                  </a:lnTo>
                  <a:lnTo>
                    <a:pt x="91409" y="71190"/>
                  </a:lnTo>
                  <a:close/>
                </a:path>
                <a:path w="922020" h="999489">
                  <a:moveTo>
                    <a:pt x="0" y="0"/>
                  </a:moveTo>
                  <a:lnTo>
                    <a:pt x="35306" y="122809"/>
                  </a:lnTo>
                  <a:lnTo>
                    <a:pt x="63432" y="96931"/>
                  </a:lnTo>
                  <a:lnTo>
                    <a:pt x="50546" y="82931"/>
                  </a:lnTo>
                  <a:lnTo>
                    <a:pt x="78486" y="57150"/>
                  </a:lnTo>
                  <a:lnTo>
                    <a:pt x="106669" y="57150"/>
                  </a:lnTo>
                  <a:lnTo>
                    <a:pt x="119507" y="45339"/>
                  </a:lnTo>
                  <a:lnTo>
                    <a:pt x="0" y="0"/>
                  </a:lnTo>
                  <a:close/>
                </a:path>
                <a:path w="922020" h="999489">
                  <a:moveTo>
                    <a:pt x="78486" y="57150"/>
                  </a:moveTo>
                  <a:lnTo>
                    <a:pt x="50546" y="82931"/>
                  </a:lnTo>
                  <a:lnTo>
                    <a:pt x="63432" y="96931"/>
                  </a:lnTo>
                  <a:lnTo>
                    <a:pt x="91409" y="71190"/>
                  </a:lnTo>
                  <a:lnTo>
                    <a:pt x="78486" y="57150"/>
                  </a:lnTo>
                  <a:close/>
                </a:path>
                <a:path w="922020" h="999489">
                  <a:moveTo>
                    <a:pt x="106669" y="57150"/>
                  </a:moveTo>
                  <a:lnTo>
                    <a:pt x="78486" y="57150"/>
                  </a:lnTo>
                  <a:lnTo>
                    <a:pt x="91409" y="71190"/>
                  </a:lnTo>
                  <a:lnTo>
                    <a:pt x="106669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438132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438132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51582" y="4720272"/>
              <a:ext cx="8554085" cy="1117600"/>
            </a:xfrm>
            <a:custGeom>
              <a:avLst/>
              <a:gdLst/>
              <a:ahLst/>
              <a:cxnLst/>
              <a:rect l="l" t="t" r="r" b="b"/>
              <a:pathLst>
                <a:path w="8554085" h="1117600">
                  <a:moveTo>
                    <a:pt x="2055329" y="579119"/>
                  </a:moveTo>
                  <a:lnTo>
                    <a:pt x="2017141" y="579119"/>
                  </a:lnTo>
                  <a:lnTo>
                    <a:pt x="2018410" y="593089"/>
                  </a:lnTo>
                  <a:lnTo>
                    <a:pt x="2039493" y="637539"/>
                  </a:lnTo>
                  <a:lnTo>
                    <a:pt x="2080641" y="678179"/>
                  </a:lnTo>
                  <a:lnTo>
                    <a:pt x="2118106" y="703579"/>
                  </a:lnTo>
                  <a:lnTo>
                    <a:pt x="2163318" y="727709"/>
                  </a:lnTo>
                  <a:lnTo>
                    <a:pt x="2216150" y="751839"/>
                  </a:lnTo>
                  <a:lnTo>
                    <a:pt x="2245360" y="763269"/>
                  </a:lnTo>
                  <a:lnTo>
                    <a:pt x="2276347" y="775969"/>
                  </a:lnTo>
                  <a:lnTo>
                    <a:pt x="2343658" y="798829"/>
                  </a:lnTo>
                  <a:lnTo>
                    <a:pt x="2417826" y="821689"/>
                  </a:lnTo>
                  <a:lnTo>
                    <a:pt x="2457450" y="831849"/>
                  </a:lnTo>
                  <a:lnTo>
                    <a:pt x="2498597" y="843279"/>
                  </a:lnTo>
                  <a:lnTo>
                    <a:pt x="2541397" y="854709"/>
                  </a:lnTo>
                  <a:lnTo>
                    <a:pt x="2585720" y="864869"/>
                  </a:lnTo>
                  <a:lnTo>
                    <a:pt x="2631694" y="876299"/>
                  </a:lnTo>
                  <a:lnTo>
                    <a:pt x="2727706" y="896619"/>
                  </a:lnTo>
                  <a:lnTo>
                    <a:pt x="2829306" y="916939"/>
                  </a:lnTo>
                  <a:lnTo>
                    <a:pt x="3048508" y="955039"/>
                  </a:lnTo>
                  <a:lnTo>
                    <a:pt x="3286632" y="990599"/>
                  </a:lnTo>
                  <a:lnTo>
                    <a:pt x="3541268" y="1022349"/>
                  </a:lnTo>
                  <a:lnTo>
                    <a:pt x="3810127" y="1050289"/>
                  </a:lnTo>
                  <a:lnTo>
                    <a:pt x="4091051" y="1073149"/>
                  </a:lnTo>
                  <a:lnTo>
                    <a:pt x="4381246" y="1092199"/>
                  </a:lnTo>
                  <a:lnTo>
                    <a:pt x="4678807" y="1106169"/>
                  </a:lnTo>
                  <a:lnTo>
                    <a:pt x="4980813" y="1115059"/>
                  </a:lnTo>
                  <a:lnTo>
                    <a:pt x="5133086" y="1117599"/>
                  </a:lnTo>
                  <a:lnTo>
                    <a:pt x="5438013" y="1117599"/>
                  </a:lnTo>
                  <a:lnTo>
                    <a:pt x="5590159" y="1115059"/>
                  </a:lnTo>
                  <a:lnTo>
                    <a:pt x="5892419" y="1103630"/>
                  </a:lnTo>
                  <a:lnTo>
                    <a:pt x="6190107" y="1087119"/>
                  </a:lnTo>
                  <a:lnTo>
                    <a:pt x="6299739" y="1079499"/>
                  </a:lnTo>
                  <a:lnTo>
                    <a:pt x="5133467" y="1079499"/>
                  </a:lnTo>
                  <a:lnTo>
                    <a:pt x="4981575" y="1076959"/>
                  </a:lnTo>
                  <a:lnTo>
                    <a:pt x="4981829" y="1076959"/>
                  </a:lnTo>
                  <a:lnTo>
                    <a:pt x="4679950" y="1068069"/>
                  </a:lnTo>
                  <a:lnTo>
                    <a:pt x="4680204" y="1068069"/>
                  </a:lnTo>
                  <a:lnTo>
                    <a:pt x="4530979" y="1061719"/>
                  </a:lnTo>
                  <a:lnTo>
                    <a:pt x="4531233" y="1061719"/>
                  </a:lnTo>
                  <a:lnTo>
                    <a:pt x="4383405" y="1054099"/>
                  </a:lnTo>
                  <a:lnTo>
                    <a:pt x="4383532" y="1054099"/>
                  </a:lnTo>
                  <a:lnTo>
                    <a:pt x="4237482" y="1045209"/>
                  </a:lnTo>
                  <a:lnTo>
                    <a:pt x="4237736" y="1045209"/>
                  </a:lnTo>
                  <a:lnTo>
                    <a:pt x="4093718" y="1035049"/>
                  </a:lnTo>
                  <a:lnTo>
                    <a:pt x="4093972" y="1035049"/>
                  </a:lnTo>
                  <a:lnTo>
                    <a:pt x="3952240" y="1023619"/>
                  </a:lnTo>
                  <a:lnTo>
                    <a:pt x="3952494" y="1023619"/>
                  </a:lnTo>
                  <a:lnTo>
                    <a:pt x="3813556" y="1012189"/>
                  </a:lnTo>
                  <a:lnTo>
                    <a:pt x="3813810" y="1012189"/>
                  </a:lnTo>
                  <a:lnTo>
                    <a:pt x="3677920" y="998219"/>
                  </a:lnTo>
                  <a:lnTo>
                    <a:pt x="3678174" y="998219"/>
                  </a:lnTo>
                  <a:lnTo>
                    <a:pt x="3545458" y="984249"/>
                  </a:lnTo>
                  <a:lnTo>
                    <a:pt x="3416554" y="969009"/>
                  </a:lnTo>
                  <a:lnTo>
                    <a:pt x="3416807" y="969009"/>
                  </a:lnTo>
                  <a:lnTo>
                    <a:pt x="3291585" y="952499"/>
                  </a:lnTo>
                  <a:lnTo>
                    <a:pt x="3291840" y="952499"/>
                  </a:lnTo>
                  <a:lnTo>
                    <a:pt x="3170809" y="934719"/>
                  </a:lnTo>
                  <a:lnTo>
                    <a:pt x="3171063" y="934719"/>
                  </a:lnTo>
                  <a:lnTo>
                    <a:pt x="3054477" y="916939"/>
                  </a:lnTo>
                  <a:lnTo>
                    <a:pt x="3054731" y="916939"/>
                  </a:lnTo>
                  <a:lnTo>
                    <a:pt x="2942844" y="899159"/>
                  </a:lnTo>
                  <a:lnTo>
                    <a:pt x="2943097" y="899159"/>
                  </a:lnTo>
                  <a:lnTo>
                    <a:pt x="2836291" y="878839"/>
                  </a:lnTo>
                  <a:lnTo>
                    <a:pt x="2836672" y="878839"/>
                  </a:lnTo>
                  <a:lnTo>
                    <a:pt x="2735326" y="859789"/>
                  </a:lnTo>
                  <a:lnTo>
                    <a:pt x="2735580" y="859789"/>
                  </a:lnTo>
                  <a:lnTo>
                    <a:pt x="2639822" y="838199"/>
                  </a:lnTo>
                  <a:lnTo>
                    <a:pt x="2640203" y="838199"/>
                  </a:lnTo>
                  <a:lnTo>
                    <a:pt x="2594483" y="828039"/>
                  </a:lnTo>
                  <a:lnTo>
                    <a:pt x="2550541" y="817879"/>
                  </a:lnTo>
                  <a:lnTo>
                    <a:pt x="2550795" y="817879"/>
                  </a:lnTo>
                  <a:lnTo>
                    <a:pt x="2508122" y="806449"/>
                  </a:lnTo>
                  <a:lnTo>
                    <a:pt x="2508377" y="806449"/>
                  </a:lnTo>
                  <a:lnTo>
                    <a:pt x="2467356" y="796289"/>
                  </a:lnTo>
                  <a:lnTo>
                    <a:pt x="2467610" y="796289"/>
                  </a:lnTo>
                  <a:lnTo>
                    <a:pt x="2428367" y="784859"/>
                  </a:lnTo>
                  <a:lnTo>
                    <a:pt x="2428621" y="784859"/>
                  </a:lnTo>
                  <a:lnTo>
                    <a:pt x="2390902" y="773429"/>
                  </a:lnTo>
                  <a:lnTo>
                    <a:pt x="2391156" y="773429"/>
                  </a:lnTo>
                  <a:lnTo>
                    <a:pt x="2355215" y="761999"/>
                  </a:lnTo>
                  <a:lnTo>
                    <a:pt x="2355596" y="761999"/>
                  </a:lnTo>
                  <a:lnTo>
                    <a:pt x="2321433" y="750569"/>
                  </a:lnTo>
                  <a:lnTo>
                    <a:pt x="2321687" y="750569"/>
                  </a:lnTo>
                  <a:lnTo>
                    <a:pt x="2289175" y="739139"/>
                  </a:lnTo>
                  <a:lnTo>
                    <a:pt x="2289556" y="739139"/>
                  </a:lnTo>
                  <a:lnTo>
                    <a:pt x="2262349" y="728979"/>
                  </a:lnTo>
                  <a:lnTo>
                    <a:pt x="2259457" y="728979"/>
                  </a:lnTo>
                  <a:lnTo>
                    <a:pt x="2230755" y="716279"/>
                  </a:lnTo>
                  <a:lnTo>
                    <a:pt x="2231135" y="716279"/>
                  </a:lnTo>
                  <a:lnTo>
                    <a:pt x="2204339" y="704849"/>
                  </a:lnTo>
                  <a:lnTo>
                    <a:pt x="2204973" y="704849"/>
                  </a:lnTo>
                  <a:lnTo>
                    <a:pt x="2179955" y="693419"/>
                  </a:lnTo>
                  <a:lnTo>
                    <a:pt x="2180590" y="693419"/>
                  </a:lnTo>
                  <a:lnTo>
                    <a:pt x="2157603" y="681989"/>
                  </a:lnTo>
                  <a:lnTo>
                    <a:pt x="2158238" y="681989"/>
                  </a:lnTo>
                  <a:lnTo>
                    <a:pt x="2137410" y="670559"/>
                  </a:lnTo>
                  <a:lnTo>
                    <a:pt x="2138172" y="670559"/>
                  </a:lnTo>
                  <a:lnTo>
                    <a:pt x="2119248" y="659129"/>
                  </a:lnTo>
                  <a:lnTo>
                    <a:pt x="2120138" y="659129"/>
                  </a:lnTo>
                  <a:lnTo>
                    <a:pt x="2103373" y="647699"/>
                  </a:lnTo>
                  <a:lnTo>
                    <a:pt x="2104390" y="647699"/>
                  </a:lnTo>
                  <a:lnTo>
                    <a:pt x="2091294" y="637539"/>
                  </a:lnTo>
                  <a:lnTo>
                    <a:pt x="2090801" y="637539"/>
                  </a:lnTo>
                  <a:lnTo>
                    <a:pt x="2078228" y="624839"/>
                  </a:lnTo>
                  <a:lnTo>
                    <a:pt x="2078482" y="624839"/>
                  </a:lnTo>
                  <a:lnTo>
                    <a:pt x="2069338" y="614679"/>
                  </a:lnTo>
                  <a:lnTo>
                    <a:pt x="2069795" y="614679"/>
                  </a:lnTo>
                  <a:lnTo>
                    <a:pt x="2064105" y="605789"/>
                  </a:lnTo>
                  <a:lnTo>
                    <a:pt x="2063750" y="605789"/>
                  </a:lnTo>
                  <a:lnTo>
                    <a:pt x="2062480" y="603249"/>
                  </a:lnTo>
                  <a:lnTo>
                    <a:pt x="2059660" y="596899"/>
                  </a:lnTo>
                  <a:lnTo>
                    <a:pt x="2059051" y="596899"/>
                  </a:lnTo>
                  <a:lnTo>
                    <a:pt x="2057908" y="593089"/>
                  </a:lnTo>
                  <a:lnTo>
                    <a:pt x="2056561" y="588009"/>
                  </a:lnTo>
                  <a:lnTo>
                    <a:pt x="2056130" y="588009"/>
                  </a:lnTo>
                  <a:lnTo>
                    <a:pt x="2055495" y="584199"/>
                  </a:lnTo>
                  <a:lnTo>
                    <a:pt x="2055787" y="584199"/>
                  </a:lnTo>
                  <a:lnTo>
                    <a:pt x="2055329" y="579119"/>
                  </a:lnTo>
                  <a:close/>
                </a:path>
                <a:path w="8554085" h="1117600">
                  <a:moveTo>
                    <a:pt x="6892798" y="981709"/>
                  </a:moveTo>
                  <a:lnTo>
                    <a:pt x="6756908" y="998219"/>
                  </a:lnTo>
                  <a:lnTo>
                    <a:pt x="6757162" y="998219"/>
                  </a:lnTo>
                  <a:lnTo>
                    <a:pt x="6618224" y="1013459"/>
                  </a:lnTo>
                  <a:lnTo>
                    <a:pt x="6618478" y="1013459"/>
                  </a:lnTo>
                  <a:lnTo>
                    <a:pt x="6476873" y="1026159"/>
                  </a:lnTo>
                  <a:lnTo>
                    <a:pt x="6477127" y="1026159"/>
                  </a:lnTo>
                  <a:lnTo>
                    <a:pt x="6333236" y="1038859"/>
                  </a:lnTo>
                  <a:lnTo>
                    <a:pt x="6187440" y="1049019"/>
                  </a:lnTo>
                  <a:lnTo>
                    <a:pt x="6039739" y="1057909"/>
                  </a:lnTo>
                  <a:lnTo>
                    <a:pt x="6039993" y="1057909"/>
                  </a:lnTo>
                  <a:lnTo>
                    <a:pt x="5890641" y="1065530"/>
                  </a:lnTo>
                  <a:lnTo>
                    <a:pt x="5890895" y="1065530"/>
                  </a:lnTo>
                  <a:lnTo>
                    <a:pt x="5740400" y="1071880"/>
                  </a:lnTo>
                  <a:lnTo>
                    <a:pt x="5740654" y="1071880"/>
                  </a:lnTo>
                  <a:lnTo>
                    <a:pt x="5589143" y="1076959"/>
                  </a:lnTo>
                  <a:lnTo>
                    <a:pt x="5589397" y="1076959"/>
                  </a:lnTo>
                  <a:lnTo>
                    <a:pt x="5437505" y="1079499"/>
                  </a:lnTo>
                  <a:lnTo>
                    <a:pt x="6299739" y="1079499"/>
                  </a:lnTo>
                  <a:lnTo>
                    <a:pt x="6622161" y="1051559"/>
                  </a:lnTo>
                  <a:lnTo>
                    <a:pt x="6761226" y="1036319"/>
                  </a:lnTo>
                  <a:lnTo>
                    <a:pt x="7030339" y="1003299"/>
                  </a:lnTo>
                  <a:lnTo>
                    <a:pt x="7167981" y="982979"/>
                  </a:lnTo>
                  <a:lnTo>
                    <a:pt x="6892544" y="982979"/>
                  </a:lnTo>
                  <a:lnTo>
                    <a:pt x="6892798" y="981709"/>
                  </a:lnTo>
                  <a:close/>
                </a:path>
                <a:path w="8554085" h="1117600">
                  <a:moveTo>
                    <a:pt x="7154164" y="946149"/>
                  </a:moveTo>
                  <a:lnTo>
                    <a:pt x="7025005" y="965199"/>
                  </a:lnTo>
                  <a:lnTo>
                    <a:pt x="7025259" y="965199"/>
                  </a:lnTo>
                  <a:lnTo>
                    <a:pt x="6892544" y="982979"/>
                  </a:lnTo>
                  <a:lnTo>
                    <a:pt x="7167981" y="982979"/>
                  </a:lnTo>
                  <a:lnTo>
                    <a:pt x="7284974" y="965199"/>
                  </a:lnTo>
                  <a:lnTo>
                    <a:pt x="7391209" y="947419"/>
                  </a:lnTo>
                  <a:lnTo>
                    <a:pt x="7153910" y="947419"/>
                  </a:lnTo>
                  <a:lnTo>
                    <a:pt x="7154164" y="946149"/>
                  </a:lnTo>
                  <a:close/>
                </a:path>
                <a:path w="8554085" h="1117600">
                  <a:moveTo>
                    <a:pt x="8339328" y="645159"/>
                  </a:moveTo>
                  <a:lnTo>
                    <a:pt x="8310499" y="659129"/>
                  </a:lnTo>
                  <a:lnTo>
                    <a:pt x="8311007" y="659129"/>
                  </a:lnTo>
                  <a:lnTo>
                    <a:pt x="8280400" y="673099"/>
                  </a:lnTo>
                  <a:lnTo>
                    <a:pt x="8280908" y="673099"/>
                  </a:lnTo>
                  <a:lnTo>
                    <a:pt x="8248396" y="687069"/>
                  </a:lnTo>
                  <a:lnTo>
                    <a:pt x="8248777" y="687069"/>
                  </a:lnTo>
                  <a:lnTo>
                    <a:pt x="8214487" y="699769"/>
                  </a:lnTo>
                  <a:lnTo>
                    <a:pt x="8214868" y="699769"/>
                  </a:lnTo>
                  <a:lnTo>
                    <a:pt x="8178927" y="713739"/>
                  </a:lnTo>
                  <a:lnTo>
                    <a:pt x="8179308" y="713739"/>
                  </a:lnTo>
                  <a:lnTo>
                    <a:pt x="8141589" y="726439"/>
                  </a:lnTo>
                  <a:lnTo>
                    <a:pt x="8141843" y="726439"/>
                  </a:lnTo>
                  <a:lnTo>
                    <a:pt x="8102600" y="740409"/>
                  </a:lnTo>
                  <a:lnTo>
                    <a:pt x="8102854" y="740409"/>
                  </a:lnTo>
                  <a:lnTo>
                    <a:pt x="8061833" y="753109"/>
                  </a:lnTo>
                  <a:lnTo>
                    <a:pt x="8062087" y="753109"/>
                  </a:lnTo>
                  <a:lnTo>
                    <a:pt x="8019542" y="765809"/>
                  </a:lnTo>
                  <a:lnTo>
                    <a:pt x="8019796" y="765809"/>
                  </a:lnTo>
                  <a:lnTo>
                    <a:pt x="7975600" y="778509"/>
                  </a:lnTo>
                  <a:lnTo>
                    <a:pt x="7975854" y="778509"/>
                  </a:lnTo>
                  <a:lnTo>
                    <a:pt x="7930134" y="791209"/>
                  </a:lnTo>
                  <a:lnTo>
                    <a:pt x="7930515" y="791209"/>
                  </a:lnTo>
                  <a:lnTo>
                    <a:pt x="7834757" y="816609"/>
                  </a:lnTo>
                  <a:lnTo>
                    <a:pt x="7835138" y="816609"/>
                  </a:lnTo>
                  <a:lnTo>
                    <a:pt x="7733665" y="839469"/>
                  </a:lnTo>
                  <a:lnTo>
                    <a:pt x="7734046" y="839469"/>
                  </a:lnTo>
                  <a:lnTo>
                    <a:pt x="7627366" y="863599"/>
                  </a:lnTo>
                  <a:lnTo>
                    <a:pt x="7627747" y="863599"/>
                  </a:lnTo>
                  <a:lnTo>
                    <a:pt x="7515860" y="885189"/>
                  </a:lnTo>
                  <a:lnTo>
                    <a:pt x="7516114" y="885189"/>
                  </a:lnTo>
                  <a:lnTo>
                    <a:pt x="7399528" y="906779"/>
                  </a:lnTo>
                  <a:lnTo>
                    <a:pt x="7399782" y="906779"/>
                  </a:lnTo>
                  <a:lnTo>
                    <a:pt x="7278751" y="927099"/>
                  </a:lnTo>
                  <a:lnTo>
                    <a:pt x="7279005" y="927099"/>
                  </a:lnTo>
                  <a:lnTo>
                    <a:pt x="7153910" y="947419"/>
                  </a:lnTo>
                  <a:lnTo>
                    <a:pt x="7391209" y="947419"/>
                  </a:lnTo>
                  <a:lnTo>
                    <a:pt x="7523226" y="923289"/>
                  </a:lnTo>
                  <a:lnTo>
                    <a:pt x="7742301" y="877569"/>
                  </a:lnTo>
                  <a:lnTo>
                    <a:pt x="7844155" y="853439"/>
                  </a:lnTo>
                  <a:lnTo>
                    <a:pt x="7940167" y="828039"/>
                  </a:lnTo>
                  <a:lnTo>
                    <a:pt x="7986268" y="815339"/>
                  </a:lnTo>
                  <a:lnTo>
                    <a:pt x="8030591" y="802639"/>
                  </a:lnTo>
                  <a:lnTo>
                    <a:pt x="8073390" y="789939"/>
                  </a:lnTo>
                  <a:lnTo>
                    <a:pt x="8114538" y="775969"/>
                  </a:lnTo>
                  <a:lnTo>
                    <a:pt x="8154162" y="763269"/>
                  </a:lnTo>
                  <a:lnTo>
                    <a:pt x="8192262" y="749299"/>
                  </a:lnTo>
                  <a:lnTo>
                    <a:pt x="8228457" y="735329"/>
                  </a:lnTo>
                  <a:lnTo>
                    <a:pt x="8263001" y="722629"/>
                  </a:lnTo>
                  <a:lnTo>
                    <a:pt x="8295894" y="708659"/>
                  </a:lnTo>
                  <a:lnTo>
                    <a:pt x="8327009" y="693419"/>
                  </a:lnTo>
                  <a:lnTo>
                    <a:pt x="8356219" y="679449"/>
                  </a:lnTo>
                  <a:lnTo>
                    <a:pt x="8383524" y="665479"/>
                  </a:lnTo>
                  <a:lnTo>
                    <a:pt x="8409051" y="651509"/>
                  </a:lnTo>
                  <a:lnTo>
                    <a:pt x="8416925" y="646429"/>
                  </a:lnTo>
                  <a:lnTo>
                    <a:pt x="8338820" y="646429"/>
                  </a:lnTo>
                  <a:lnTo>
                    <a:pt x="8339328" y="645159"/>
                  </a:lnTo>
                  <a:close/>
                </a:path>
                <a:path w="8554085" h="1117600">
                  <a:moveTo>
                    <a:pt x="2258948" y="727709"/>
                  </a:moveTo>
                  <a:lnTo>
                    <a:pt x="2259457" y="728979"/>
                  </a:lnTo>
                  <a:lnTo>
                    <a:pt x="2262349" y="728979"/>
                  </a:lnTo>
                  <a:lnTo>
                    <a:pt x="2258948" y="727709"/>
                  </a:lnTo>
                  <a:close/>
                </a:path>
                <a:path w="8554085" h="1117600">
                  <a:moveTo>
                    <a:pt x="8450580" y="576579"/>
                  </a:moveTo>
                  <a:lnTo>
                    <a:pt x="8431657" y="590549"/>
                  </a:lnTo>
                  <a:lnTo>
                    <a:pt x="8432419" y="590549"/>
                  </a:lnTo>
                  <a:lnTo>
                    <a:pt x="8411464" y="604519"/>
                  </a:lnTo>
                  <a:lnTo>
                    <a:pt x="8412226" y="604519"/>
                  </a:lnTo>
                  <a:lnTo>
                    <a:pt x="8389366" y="618489"/>
                  </a:lnTo>
                  <a:lnTo>
                    <a:pt x="8389874" y="618489"/>
                  </a:lnTo>
                  <a:lnTo>
                    <a:pt x="8364982" y="632459"/>
                  </a:lnTo>
                  <a:lnTo>
                    <a:pt x="8365490" y="632459"/>
                  </a:lnTo>
                  <a:lnTo>
                    <a:pt x="8338820" y="646429"/>
                  </a:lnTo>
                  <a:lnTo>
                    <a:pt x="8416925" y="646429"/>
                  </a:lnTo>
                  <a:lnTo>
                    <a:pt x="8432673" y="636269"/>
                  </a:lnTo>
                  <a:lnTo>
                    <a:pt x="8474075" y="607059"/>
                  </a:lnTo>
                  <a:lnTo>
                    <a:pt x="8491855" y="591819"/>
                  </a:lnTo>
                  <a:lnTo>
                    <a:pt x="8505072" y="577849"/>
                  </a:lnTo>
                  <a:lnTo>
                    <a:pt x="8449691" y="577849"/>
                  </a:lnTo>
                  <a:lnTo>
                    <a:pt x="8450580" y="576579"/>
                  </a:lnTo>
                  <a:close/>
                </a:path>
                <a:path w="8554085" h="1117600">
                  <a:moveTo>
                    <a:pt x="2089658" y="636269"/>
                  </a:moveTo>
                  <a:lnTo>
                    <a:pt x="2090801" y="637539"/>
                  </a:lnTo>
                  <a:lnTo>
                    <a:pt x="2091294" y="637539"/>
                  </a:lnTo>
                  <a:lnTo>
                    <a:pt x="2089658" y="636269"/>
                  </a:lnTo>
                  <a:close/>
                </a:path>
                <a:path w="8554085" h="1117600">
                  <a:moveTo>
                    <a:pt x="2078482" y="624839"/>
                  </a:moveTo>
                  <a:lnTo>
                    <a:pt x="2078228" y="624839"/>
                  </a:lnTo>
                  <a:lnTo>
                    <a:pt x="2079625" y="626109"/>
                  </a:lnTo>
                  <a:lnTo>
                    <a:pt x="2078482" y="624839"/>
                  </a:lnTo>
                  <a:close/>
                </a:path>
                <a:path w="8554085" h="1117600">
                  <a:moveTo>
                    <a:pt x="2069795" y="614679"/>
                  </a:moveTo>
                  <a:lnTo>
                    <a:pt x="2069338" y="614679"/>
                  </a:lnTo>
                  <a:lnTo>
                    <a:pt x="2070608" y="615949"/>
                  </a:lnTo>
                  <a:lnTo>
                    <a:pt x="2069795" y="614679"/>
                  </a:lnTo>
                  <a:close/>
                </a:path>
                <a:path w="8554085" h="1117600">
                  <a:moveTo>
                    <a:pt x="2062480" y="603249"/>
                  </a:moveTo>
                  <a:lnTo>
                    <a:pt x="2063750" y="605789"/>
                  </a:lnTo>
                  <a:lnTo>
                    <a:pt x="2062841" y="603814"/>
                  </a:lnTo>
                  <a:lnTo>
                    <a:pt x="2062480" y="603249"/>
                  </a:lnTo>
                  <a:close/>
                </a:path>
                <a:path w="8554085" h="1117600">
                  <a:moveTo>
                    <a:pt x="2062841" y="603814"/>
                  </a:moveTo>
                  <a:lnTo>
                    <a:pt x="2063750" y="605789"/>
                  </a:lnTo>
                  <a:lnTo>
                    <a:pt x="2064105" y="605789"/>
                  </a:lnTo>
                  <a:lnTo>
                    <a:pt x="2062841" y="603814"/>
                  </a:lnTo>
                  <a:close/>
                </a:path>
                <a:path w="8554085" h="1117600">
                  <a:moveTo>
                    <a:pt x="2062581" y="603249"/>
                  </a:moveTo>
                  <a:lnTo>
                    <a:pt x="2062841" y="603814"/>
                  </a:lnTo>
                  <a:lnTo>
                    <a:pt x="2062581" y="603249"/>
                  </a:lnTo>
                  <a:close/>
                </a:path>
                <a:path w="8554085" h="1117600">
                  <a:moveTo>
                    <a:pt x="2057908" y="593089"/>
                  </a:moveTo>
                  <a:lnTo>
                    <a:pt x="2059051" y="596899"/>
                  </a:lnTo>
                  <a:lnTo>
                    <a:pt x="2058102" y="593513"/>
                  </a:lnTo>
                  <a:lnTo>
                    <a:pt x="2057908" y="593089"/>
                  </a:lnTo>
                  <a:close/>
                </a:path>
                <a:path w="8554085" h="1117600">
                  <a:moveTo>
                    <a:pt x="2058102" y="593513"/>
                  </a:moveTo>
                  <a:lnTo>
                    <a:pt x="2059051" y="596899"/>
                  </a:lnTo>
                  <a:lnTo>
                    <a:pt x="2059660" y="596899"/>
                  </a:lnTo>
                  <a:lnTo>
                    <a:pt x="2058102" y="593513"/>
                  </a:lnTo>
                  <a:close/>
                </a:path>
                <a:path w="8554085" h="1117600">
                  <a:moveTo>
                    <a:pt x="2057984" y="593089"/>
                  </a:moveTo>
                  <a:lnTo>
                    <a:pt x="2058102" y="593513"/>
                  </a:lnTo>
                  <a:lnTo>
                    <a:pt x="2057984" y="593089"/>
                  </a:lnTo>
                  <a:close/>
                </a:path>
                <a:path w="8554085" h="1117600">
                  <a:moveTo>
                    <a:pt x="2055495" y="584199"/>
                  </a:moveTo>
                  <a:lnTo>
                    <a:pt x="2056130" y="588009"/>
                  </a:lnTo>
                  <a:lnTo>
                    <a:pt x="2055925" y="585737"/>
                  </a:lnTo>
                  <a:lnTo>
                    <a:pt x="2055495" y="584199"/>
                  </a:lnTo>
                  <a:close/>
                </a:path>
                <a:path w="8554085" h="1117600">
                  <a:moveTo>
                    <a:pt x="2055925" y="585737"/>
                  </a:moveTo>
                  <a:lnTo>
                    <a:pt x="2056130" y="588009"/>
                  </a:lnTo>
                  <a:lnTo>
                    <a:pt x="2056561" y="588009"/>
                  </a:lnTo>
                  <a:lnTo>
                    <a:pt x="2055925" y="585737"/>
                  </a:lnTo>
                  <a:close/>
                </a:path>
                <a:path w="8554085" h="1117600">
                  <a:moveTo>
                    <a:pt x="2055787" y="584199"/>
                  </a:moveTo>
                  <a:lnTo>
                    <a:pt x="2055495" y="584199"/>
                  </a:lnTo>
                  <a:lnTo>
                    <a:pt x="2055925" y="585737"/>
                  </a:lnTo>
                  <a:lnTo>
                    <a:pt x="2055787" y="584199"/>
                  </a:lnTo>
                  <a:close/>
                </a:path>
                <a:path w="8554085" h="1117600">
                  <a:moveTo>
                    <a:pt x="2014588" y="558192"/>
                  </a:moveTo>
                  <a:lnTo>
                    <a:pt x="2017141" y="580389"/>
                  </a:lnTo>
                  <a:lnTo>
                    <a:pt x="2017141" y="579119"/>
                  </a:lnTo>
                  <a:lnTo>
                    <a:pt x="2055329" y="579119"/>
                  </a:lnTo>
                  <a:lnTo>
                    <a:pt x="2054987" y="575309"/>
                  </a:lnTo>
                  <a:lnTo>
                    <a:pt x="2053172" y="560069"/>
                  </a:lnTo>
                  <a:lnTo>
                    <a:pt x="2015235" y="560069"/>
                  </a:lnTo>
                  <a:lnTo>
                    <a:pt x="2014588" y="558192"/>
                  </a:lnTo>
                  <a:close/>
                </a:path>
                <a:path w="8554085" h="1117600">
                  <a:moveTo>
                    <a:pt x="8466455" y="562609"/>
                  </a:moveTo>
                  <a:lnTo>
                    <a:pt x="8449691" y="577849"/>
                  </a:lnTo>
                  <a:lnTo>
                    <a:pt x="8505072" y="577849"/>
                  </a:lnTo>
                  <a:lnTo>
                    <a:pt x="8507476" y="575309"/>
                  </a:lnTo>
                  <a:lnTo>
                    <a:pt x="8517667" y="563879"/>
                  </a:lnTo>
                  <a:lnTo>
                    <a:pt x="8465439" y="563879"/>
                  </a:lnTo>
                  <a:lnTo>
                    <a:pt x="8466455" y="562609"/>
                  </a:lnTo>
                  <a:close/>
                </a:path>
                <a:path w="8554085" h="1117600">
                  <a:moveTo>
                    <a:pt x="8480171" y="548639"/>
                  </a:moveTo>
                  <a:lnTo>
                    <a:pt x="8465439" y="563879"/>
                  </a:lnTo>
                  <a:lnTo>
                    <a:pt x="8517667" y="563879"/>
                  </a:lnTo>
                  <a:lnTo>
                    <a:pt x="8521065" y="560069"/>
                  </a:lnTo>
                  <a:lnTo>
                    <a:pt x="8528098" y="549909"/>
                  </a:lnTo>
                  <a:lnTo>
                    <a:pt x="8479155" y="549909"/>
                  </a:lnTo>
                  <a:lnTo>
                    <a:pt x="8480171" y="548639"/>
                  </a:lnTo>
                  <a:close/>
                </a:path>
                <a:path w="8554085" h="1117600">
                  <a:moveTo>
                    <a:pt x="2014220" y="554989"/>
                  </a:moveTo>
                  <a:lnTo>
                    <a:pt x="2014588" y="558192"/>
                  </a:lnTo>
                  <a:lnTo>
                    <a:pt x="2015235" y="560069"/>
                  </a:lnTo>
                  <a:lnTo>
                    <a:pt x="2014220" y="554989"/>
                  </a:lnTo>
                  <a:close/>
                </a:path>
                <a:path w="8554085" h="1117600">
                  <a:moveTo>
                    <a:pt x="2052567" y="554989"/>
                  </a:moveTo>
                  <a:lnTo>
                    <a:pt x="2014220" y="554989"/>
                  </a:lnTo>
                  <a:lnTo>
                    <a:pt x="2015235" y="560069"/>
                  </a:lnTo>
                  <a:lnTo>
                    <a:pt x="2053172" y="560069"/>
                  </a:lnTo>
                  <a:lnTo>
                    <a:pt x="2052567" y="554989"/>
                  </a:lnTo>
                  <a:close/>
                </a:path>
                <a:path w="8554085" h="1117600">
                  <a:moveTo>
                    <a:pt x="2046732" y="534669"/>
                  </a:moveTo>
                  <a:lnTo>
                    <a:pt x="2006472" y="534669"/>
                  </a:lnTo>
                  <a:lnTo>
                    <a:pt x="2007870" y="538479"/>
                  </a:lnTo>
                  <a:lnTo>
                    <a:pt x="2014588" y="558192"/>
                  </a:lnTo>
                  <a:lnTo>
                    <a:pt x="2014220" y="554989"/>
                  </a:lnTo>
                  <a:lnTo>
                    <a:pt x="2052567" y="554989"/>
                  </a:lnTo>
                  <a:lnTo>
                    <a:pt x="2051812" y="548639"/>
                  </a:lnTo>
                  <a:lnTo>
                    <a:pt x="2046732" y="534669"/>
                  </a:lnTo>
                  <a:close/>
                </a:path>
                <a:path w="8554085" h="1117600">
                  <a:moveTo>
                    <a:pt x="8536773" y="535939"/>
                  </a:moveTo>
                  <a:lnTo>
                    <a:pt x="8491728" y="535939"/>
                  </a:lnTo>
                  <a:lnTo>
                    <a:pt x="8479155" y="549909"/>
                  </a:lnTo>
                  <a:lnTo>
                    <a:pt x="8528098" y="549909"/>
                  </a:lnTo>
                  <a:lnTo>
                    <a:pt x="8532495" y="543559"/>
                  </a:lnTo>
                  <a:lnTo>
                    <a:pt x="8536773" y="535939"/>
                  </a:lnTo>
                  <a:close/>
                </a:path>
                <a:path w="8554085" h="1117600">
                  <a:moveTo>
                    <a:pt x="2007670" y="538142"/>
                  </a:moveTo>
                  <a:lnTo>
                    <a:pt x="2007787" y="538479"/>
                  </a:lnTo>
                  <a:lnTo>
                    <a:pt x="2007670" y="538142"/>
                  </a:lnTo>
                  <a:close/>
                </a:path>
                <a:path w="8554085" h="1117600">
                  <a:moveTo>
                    <a:pt x="2006472" y="534669"/>
                  </a:moveTo>
                  <a:lnTo>
                    <a:pt x="2007670" y="538142"/>
                  </a:lnTo>
                  <a:lnTo>
                    <a:pt x="2007870" y="538479"/>
                  </a:lnTo>
                  <a:lnTo>
                    <a:pt x="2006472" y="534669"/>
                  </a:lnTo>
                  <a:close/>
                </a:path>
                <a:path w="8554085" h="1117600">
                  <a:moveTo>
                    <a:pt x="1994742" y="516210"/>
                  </a:moveTo>
                  <a:lnTo>
                    <a:pt x="2007670" y="538142"/>
                  </a:lnTo>
                  <a:lnTo>
                    <a:pt x="2006472" y="534669"/>
                  </a:lnTo>
                  <a:lnTo>
                    <a:pt x="2046732" y="534669"/>
                  </a:lnTo>
                  <a:lnTo>
                    <a:pt x="2041652" y="520699"/>
                  </a:lnTo>
                  <a:lnTo>
                    <a:pt x="2039384" y="516889"/>
                  </a:lnTo>
                  <a:lnTo>
                    <a:pt x="1995296" y="516889"/>
                  </a:lnTo>
                  <a:lnTo>
                    <a:pt x="1994742" y="516210"/>
                  </a:lnTo>
                  <a:close/>
                </a:path>
                <a:path w="8554085" h="1117600">
                  <a:moveTo>
                    <a:pt x="8543348" y="523239"/>
                  </a:moveTo>
                  <a:lnTo>
                    <a:pt x="8500872" y="523239"/>
                  </a:lnTo>
                  <a:lnTo>
                    <a:pt x="8490585" y="537209"/>
                  </a:lnTo>
                  <a:lnTo>
                    <a:pt x="8491728" y="535939"/>
                  </a:lnTo>
                  <a:lnTo>
                    <a:pt x="8536773" y="535939"/>
                  </a:lnTo>
                  <a:lnTo>
                    <a:pt x="8541766" y="527049"/>
                  </a:lnTo>
                  <a:lnTo>
                    <a:pt x="8543348" y="523239"/>
                  </a:lnTo>
                  <a:close/>
                </a:path>
                <a:path w="8554085" h="1117600">
                  <a:moveTo>
                    <a:pt x="8507857" y="509269"/>
                  </a:moveTo>
                  <a:lnTo>
                    <a:pt x="8499729" y="524509"/>
                  </a:lnTo>
                  <a:lnTo>
                    <a:pt x="8500872" y="523239"/>
                  </a:lnTo>
                  <a:lnTo>
                    <a:pt x="8543348" y="523239"/>
                  </a:lnTo>
                  <a:lnTo>
                    <a:pt x="8548096" y="511809"/>
                  </a:lnTo>
                  <a:lnTo>
                    <a:pt x="8506841" y="511809"/>
                  </a:lnTo>
                  <a:lnTo>
                    <a:pt x="8507857" y="509269"/>
                  </a:lnTo>
                  <a:close/>
                </a:path>
                <a:path w="8554085" h="1117600">
                  <a:moveTo>
                    <a:pt x="1993645" y="514349"/>
                  </a:moveTo>
                  <a:lnTo>
                    <a:pt x="1994742" y="516210"/>
                  </a:lnTo>
                  <a:lnTo>
                    <a:pt x="1995296" y="516889"/>
                  </a:lnTo>
                  <a:lnTo>
                    <a:pt x="1993645" y="514349"/>
                  </a:lnTo>
                  <a:close/>
                </a:path>
                <a:path w="8554085" h="1117600">
                  <a:moveTo>
                    <a:pt x="2037872" y="514349"/>
                  </a:moveTo>
                  <a:lnTo>
                    <a:pt x="1993645" y="514349"/>
                  </a:lnTo>
                  <a:lnTo>
                    <a:pt x="1995296" y="516889"/>
                  </a:lnTo>
                  <a:lnTo>
                    <a:pt x="2039384" y="516889"/>
                  </a:lnTo>
                  <a:lnTo>
                    <a:pt x="2037872" y="514349"/>
                  </a:lnTo>
                  <a:close/>
                </a:path>
                <a:path w="8554085" h="1117600">
                  <a:moveTo>
                    <a:pt x="1975612" y="492759"/>
                  </a:moveTo>
                  <a:lnTo>
                    <a:pt x="1994742" y="516210"/>
                  </a:lnTo>
                  <a:lnTo>
                    <a:pt x="1993645" y="514349"/>
                  </a:lnTo>
                  <a:lnTo>
                    <a:pt x="2037872" y="514349"/>
                  </a:lnTo>
                  <a:lnTo>
                    <a:pt x="2025777" y="494029"/>
                  </a:lnTo>
                  <a:lnTo>
                    <a:pt x="1977135" y="494029"/>
                  </a:lnTo>
                  <a:lnTo>
                    <a:pt x="1975612" y="492759"/>
                  </a:lnTo>
                  <a:close/>
                </a:path>
                <a:path w="8554085" h="1117600">
                  <a:moveTo>
                    <a:pt x="8512270" y="498826"/>
                  </a:moveTo>
                  <a:lnTo>
                    <a:pt x="8506841" y="511809"/>
                  </a:lnTo>
                  <a:lnTo>
                    <a:pt x="8548096" y="511809"/>
                  </a:lnTo>
                  <a:lnTo>
                    <a:pt x="8548624" y="510539"/>
                  </a:lnTo>
                  <a:lnTo>
                    <a:pt x="8551018" y="500379"/>
                  </a:lnTo>
                  <a:lnTo>
                    <a:pt x="8511921" y="500379"/>
                  </a:lnTo>
                  <a:lnTo>
                    <a:pt x="8512270" y="498826"/>
                  </a:lnTo>
                  <a:close/>
                </a:path>
                <a:path w="8554085" h="1117600">
                  <a:moveTo>
                    <a:pt x="8512683" y="497839"/>
                  </a:moveTo>
                  <a:lnTo>
                    <a:pt x="8512270" y="498826"/>
                  </a:lnTo>
                  <a:lnTo>
                    <a:pt x="8511921" y="500379"/>
                  </a:lnTo>
                  <a:lnTo>
                    <a:pt x="8512683" y="497839"/>
                  </a:lnTo>
                  <a:close/>
                </a:path>
                <a:path w="8554085" h="1117600">
                  <a:moveTo>
                    <a:pt x="8551617" y="497839"/>
                  </a:moveTo>
                  <a:lnTo>
                    <a:pt x="8512683" y="497839"/>
                  </a:lnTo>
                  <a:lnTo>
                    <a:pt x="8511921" y="500379"/>
                  </a:lnTo>
                  <a:lnTo>
                    <a:pt x="8551018" y="500379"/>
                  </a:lnTo>
                  <a:lnTo>
                    <a:pt x="8551617" y="497839"/>
                  </a:lnTo>
                  <a:close/>
                </a:path>
                <a:path w="8554085" h="1117600">
                  <a:moveTo>
                    <a:pt x="8515207" y="485774"/>
                  </a:moveTo>
                  <a:lnTo>
                    <a:pt x="8512270" y="498826"/>
                  </a:lnTo>
                  <a:lnTo>
                    <a:pt x="8512683" y="497839"/>
                  </a:lnTo>
                  <a:lnTo>
                    <a:pt x="8551617" y="497839"/>
                  </a:lnTo>
                  <a:lnTo>
                    <a:pt x="8552815" y="492759"/>
                  </a:lnTo>
                  <a:lnTo>
                    <a:pt x="8553108" y="488950"/>
                  </a:lnTo>
                  <a:lnTo>
                    <a:pt x="8514969" y="488950"/>
                  </a:lnTo>
                  <a:lnTo>
                    <a:pt x="8515207" y="485774"/>
                  </a:lnTo>
                  <a:close/>
                </a:path>
                <a:path w="8554085" h="1117600">
                  <a:moveTo>
                    <a:pt x="2006358" y="469900"/>
                  </a:moveTo>
                  <a:lnTo>
                    <a:pt x="1952244" y="469900"/>
                  </a:lnTo>
                  <a:lnTo>
                    <a:pt x="1977135" y="494029"/>
                  </a:lnTo>
                  <a:lnTo>
                    <a:pt x="2025777" y="494029"/>
                  </a:lnTo>
                  <a:lnTo>
                    <a:pt x="2006358" y="469900"/>
                  </a:lnTo>
                  <a:close/>
                </a:path>
                <a:path w="8554085" h="1117600">
                  <a:moveTo>
                    <a:pt x="8515350" y="485139"/>
                  </a:moveTo>
                  <a:lnTo>
                    <a:pt x="8515207" y="485774"/>
                  </a:lnTo>
                  <a:lnTo>
                    <a:pt x="8514969" y="488950"/>
                  </a:lnTo>
                  <a:lnTo>
                    <a:pt x="8515350" y="485139"/>
                  </a:lnTo>
                  <a:close/>
                </a:path>
                <a:path w="8554085" h="1117600">
                  <a:moveTo>
                    <a:pt x="8553401" y="485139"/>
                  </a:moveTo>
                  <a:lnTo>
                    <a:pt x="8515350" y="485139"/>
                  </a:lnTo>
                  <a:lnTo>
                    <a:pt x="8514969" y="488950"/>
                  </a:lnTo>
                  <a:lnTo>
                    <a:pt x="8553108" y="488950"/>
                  </a:lnTo>
                  <a:lnTo>
                    <a:pt x="8553401" y="485139"/>
                  </a:lnTo>
                  <a:close/>
                </a:path>
                <a:path w="8554085" h="1117600">
                  <a:moveTo>
                    <a:pt x="8516112" y="473709"/>
                  </a:moveTo>
                  <a:lnTo>
                    <a:pt x="8515207" y="485774"/>
                  </a:lnTo>
                  <a:lnTo>
                    <a:pt x="8515350" y="485139"/>
                  </a:lnTo>
                  <a:lnTo>
                    <a:pt x="8553401" y="485139"/>
                  </a:lnTo>
                  <a:lnTo>
                    <a:pt x="8554085" y="476250"/>
                  </a:lnTo>
                  <a:lnTo>
                    <a:pt x="8516112" y="473709"/>
                  </a:lnTo>
                  <a:close/>
                </a:path>
                <a:path w="8554085" h="1117600">
                  <a:moveTo>
                    <a:pt x="1983181" y="447039"/>
                  </a:moveTo>
                  <a:lnTo>
                    <a:pt x="1923542" y="447039"/>
                  </a:lnTo>
                  <a:lnTo>
                    <a:pt x="1953514" y="471169"/>
                  </a:lnTo>
                  <a:lnTo>
                    <a:pt x="1952244" y="469900"/>
                  </a:lnTo>
                  <a:lnTo>
                    <a:pt x="2006358" y="469900"/>
                  </a:lnTo>
                  <a:lnTo>
                    <a:pt x="2004314" y="467359"/>
                  </a:lnTo>
                  <a:lnTo>
                    <a:pt x="1983181" y="447039"/>
                  </a:lnTo>
                  <a:close/>
                </a:path>
                <a:path w="8554085" h="1117600">
                  <a:moveTo>
                    <a:pt x="1888278" y="379729"/>
                  </a:moveTo>
                  <a:lnTo>
                    <a:pt x="1808353" y="379729"/>
                  </a:lnTo>
                  <a:lnTo>
                    <a:pt x="1852421" y="402589"/>
                  </a:lnTo>
                  <a:lnTo>
                    <a:pt x="1851406" y="402589"/>
                  </a:lnTo>
                  <a:lnTo>
                    <a:pt x="1891030" y="425450"/>
                  </a:lnTo>
                  <a:lnTo>
                    <a:pt x="1890014" y="425450"/>
                  </a:lnTo>
                  <a:lnTo>
                    <a:pt x="1924684" y="448309"/>
                  </a:lnTo>
                  <a:lnTo>
                    <a:pt x="1923542" y="447039"/>
                  </a:lnTo>
                  <a:lnTo>
                    <a:pt x="1983181" y="447039"/>
                  </a:lnTo>
                  <a:lnTo>
                    <a:pt x="1977897" y="441959"/>
                  </a:lnTo>
                  <a:lnTo>
                    <a:pt x="1946656" y="416559"/>
                  </a:lnTo>
                  <a:lnTo>
                    <a:pt x="1910715" y="392429"/>
                  </a:lnTo>
                  <a:lnTo>
                    <a:pt x="1888278" y="379729"/>
                  </a:lnTo>
                  <a:close/>
                </a:path>
                <a:path w="8554085" h="1117600">
                  <a:moveTo>
                    <a:pt x="1594294" y="255269"/>
                  </a:moveTo>
                  <a:lnTo>
                    <a:pt x="1464564" y="255269"/>
                  </a:lnTo>
                  <a:lnTo>
                    <a:pt x="1531493" y="275589"/>
                  </a:lnTo>
                  <a:lnTo>
                    <a:pt x="1530984" y="275589"/>
                  </a:lnTo>
                  <a:lnTo>
                    <a:pt x="1594612" y="294639"/>
                  </a:lnTo>
                  <a:lnTo>
                    <a:pt x="1594104" y="294639"/>
                  </a:lnTo>
                  <a:lnTo>
                    <a:pt x="1654047" y="316229"/>
                  </a:lnTo>
                  <a:lnTo>
                    <a:pt x="1653540" y="316229"/>
                  </a:lnTo>
                  <a:lnTo>
                    <a:pt x="1709801" y="336550"/>
                  </a:lnTo>
                  <a:lnTo>
                    <a:pt x="1709166" y="336550"/>
                  </a:lnTo>
                  <a:lnTo>
                    <a:pt x="1761617" y="358139"/>
                  </a:lnTo>
                  <a:lnTo>
                    <a:pt x="1760855" y="358139"/>
                  </a:lnTo>
                  <a:lnTo>
                    <a:pt x="1809115" y="381000"/>
                  </a:lnTo>
                  <a:lnTo>
                    <a:pt x="1808353" y="379729"/>
                  </a:lnTo>
                  <a:lnTo>
                    <a:pt x="1888278" y="379729"/>
                  </a:lnTo>
                  <a:lnTo>
                    <a:pt x="1870329" y="369569"/>
                  </a:lnTo>
                  <a:lnTo>
                    <a:pt x="1825497" y="346709"/>
                  </a:lnTo>
                  <a:lnTo>
                    <a:pt x="1776603" y="323850"/>
                  </a:lnTo>
                  <a:lnTo>
                    <a:pt x="1723517" y="300989"/>
                  </a:lnTo>
                  <a:lnTo>
                    <a:pt x="1666747" y="279400"/>
                  </a:lnTo>
                  <a:lnTo>
                    <a:pt x="1606295" y="259079"/>
                  </a:lnTo>
                  <a:lnTo>
                    <a:pt x="1594294" y="255269"/>
                  </a:lnTo>
                  <a:close/>
                </a:path>
                <a:path w="8554085" h="1117600">
                  <a:moveTo>
                    <a:pt x="114508" y="38350"/>
                  </a:moveTo>
                  <a:lnTo>
                    <a:pt x="114085" y="76455"/>
                  </a:lnTo>
                  <a:lnTo>
                    <a:pt x="190245" y="77469"/>
                  </a:lnTo>
                  <a:lnTo>
                    <a:pt x="189737" y="77469"/>
                  </a:lnTo>
                  <a:lnTo>
                    <a:pt x="378841" y="86359"/>
                  </a:lnTo>
                  <a:lnTo>
                    <a:pt x="378332" y="86359"/>
                  </a:lnTo>
                  <a:lnTo>
                    <a:pt x="564515" y="100329"/>
                  </a:lnTo>
                  <a:lnTo>
                    <a:pt x="564007" y="100329"/>
                  </a:lnTo>
                  <a:lnTo>
                    <a:pt x="745617" y="119379"/>
                  </a:lnTo>
                  <a:lnTo>
                    <a:pt x="745235" y="119379"/>
                  </a:lnTo>
                  <a:lnTo>
                    <a:pt x="833882" y="130809"/>
                  </a:lnTo>
                  <a:lnTo>
                    <a:pt x="833628" y="130809"/>
                  </a:lnTo>
                  <a:lnTo>
                    <a:pt x="920622" y="143509"/>
                  </a:lnTo>
                  <a:lnTo>
                    <a:pt x="920369" y="143509"/>
                  </a:lnTo>
                  <a:lnTo>
                    <a:pt x="1005585" y="156209"/>
                  </a:lnTo>
                  <a:lnTo>
                    <a:pt x="1005205" y="156209"/>
                  </a:lnTo>
                  <a:lnTo>
                    <a:pt x="1088263" y="171450"/>
                  </a:lnTo>
                  <a:lnTo>
                    <a:pt x="1088008" y="171450"/>
                  </a:lnTo>
                  <a:lnTo>
                    <a:pt x="1168908" y="186689"/>
                  </a:lnTo>
                  <a:lnTo>
                    <a:pt x="1168527" y="186689"/>
                  </a:lnTo>
                  <a:lnTo>
                    <a:pt x="1247013" y="201929"/>
                  </a:lnTo>
                  <a:lnTo>
                    <a:pt x="1246758" y="201929"/>
                  </a:lnTo>
                  <a:lnTo>
                    <a:pt x="1322578" y="219709"/>
                  </a:lnTo>
                  <a:lnTo>
                    <a:pt x="1322196" y="219709"/>
                  </a:lnTo>
                  <a:lnTo>
                    <a:pt x="1395221" y="237489"/>
                  </a:lnTo>
                  <a:lnTo>
                    <a:pt x="1394841" y="237489"/>
                  </a:lnTo>
                  <a:lnTo>
                    <a:pt x="1464945" y="256539"/>
                  </a:lnTo>
                  <a:lnTo>
                    <a:pt x="1464564" y="255269"/>
                  </a:lnTo>
                  <a:lnTo>
                    <a:pt x="1594294" y="255269"/>
                  </a:lnTo>
                  <a:lnTo>
                    <a:pt x="1542288" y="238759"/>
                  </a:lnTo>
                  <a:lnTo>
                    <a:pt x="1474978" y="219709"/>
                  </a:lnTo>
                  <a:lnTo>
                    <a:pt x="1404493" y="200659"/>
                  </a:lnTo>
                  <a:lnTo>
                    <a:pt x="1255014" y="165100"/>
                  </a:lnTo>
                  <a:lnTo>
                    <a:pt x="1176146" y="148589"/>
                  </a:lnTo>
                  <a:lnTo>
                    <a:pt x="1094994" y="133350"/>
                  </a:lnTo>
                  <a:lnTo>
                    <a:pt x="926210" y="105409"/>
                  </a:lnTo>
                  <a:lnTo>
                    <a:pt x="838834" y="92709"/>
                  </a:lnTo>
                  <a:lnTo>
                    <a:pt x="749807" y="81279"/>
                  </a:lnTo>
                  <a:lnTo>
                    <a:pt x="567690" y="62229"/>
                  </a:lnTo>
                  <a:lnTo>
                    <a:pt x="380873" y="48259"/>
                  </a:lnTo>
                  <a:lnTo>
                    <a:pt x="191262" y="39369"/>
                  </a:lnTo>
                  <a:lnTo>
                    <a:pt x="114508" y="38350"/>
                  </a:lnTo>
                  <a:close/>
                </a:path>
                <a:path w="8554085" h="1117600">
                  <a:moveTo>
                    <a:pt x="114935" y="0"/>
                  </a:moveTo>
                  <a:lnTo>
                    <a:pt x="0" y="55879"/>
                  </a:lnTo>
                  <a:lnTo>
                    <a:pt x="113665" y="114300"/>
                  </a:lnTo>
                  <a:lnTo>
                    <a:pt x="114085" y="76455"/>
                  </a:lnTo>
                  <a:lnTo>
                    <a:pt x="94868" y="76200"/>
                  </a:lnTo>
                  <a:lnTo>
                    <a:pt x="95631" y="38100"/>
                  </a:lnTo>
                  <a:lnTo>
                    <a:pt x="114511" y="38100"/>
                  </a:lnTo>
                  <a:lnTo>
                    <a:pt x="114935" y="0"/>
                  </a:lnTo>
                  <a:close/>
                </a:path>
                <a:path w="8554085" h="1117600">
                  <a:moveTo>
                    <a:pt x="95631" y="38100"/>
                  </a:moveTo>
                  <a:lnTo>
                    <a:pt x="94868" y="76200"/>
                  </a:lnTo>
                  <a:lnTo>
                    <a:pt x="114085" y="76455"/>
                  </a:lnTo>
                  <a:lnTo>
                    <a:pt x="114508" y="38350"/>
                  </a:lnTo>
                  <a:lnTo>
                    <a:pt x="95631" y="38100"/>
                  </a:lnTo>
                  <a:close/>
                </a:path>
                <a:path w="8554085" h="1117600">
                  <a:moveTo>
                    <a:pt x="114511" y="38100"/>
                  </a:moveTo>
                  <a:lnTo>
                    <a:pt x="95631" y="38100"/>
                  </a:lnTo>
                  <a:lnTo>
                    <a:pt x="114508" y="38350"/>
                  </a:lnTo>
                  <a:lnTo>
                    <a:pt x="114511" y="3810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644131" y="4316983"/>
            <a:ext cx="21075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CPU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Unit: </a:t>
            </a:r>
            <a:r>
              <a:rPr sz="1800" dirty="0">
                <a:latin typeface="Calibri"/>
                <a:cs typeface="Calibri"/>
              </a:rPr>
              <a:t>“Data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page </a:t>
            </a:r>
            <a:r>
              <a:rPr sz="1800" b="1" dirty="0">
                <a:latin typeface="Calibri"/>
                <a:cs typeface="Calibri"/>
              </a:rPr>
              <a:t>number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0xF000,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44131" y="5471718"/>
            <a:ext cx="13931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0x500, </a:t>
            </a:r>
            <a:r>
              <a:rPr sz="1800" spc="-10" dirty="0">
                <a:latin typeface="Calibri"/>
                <a:cs typeface="Calibri"/>
              </a:rPr>
              <a:t>please”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546083" y="6159652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74055" y="6427876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67814" y="4590669"/>
            <a:ext cx="1160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0xF500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87395" y="4268216"/>
            <a:ext cx="694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0xF000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193020" cy="15189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Memory:</a:t>
            </a:r>
            <a:r>
              <a:rPr spc="-55" dirty="0"/>
              <a:t> </a:t>
            </a:r>
            <a:r>
              <a:rPr spc="-25" dirty="0"/>
              <a:t>Translation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Data </a:t>
            </a:r>
            <a:r>
              <a:rPr dirty="0"/>
              <a:t>Outcome</a:t>
            </a:r>
            <a:r>
              <a:rPr spc="-90" dirty="0"/>
              <a:t> </a:t>
            </a:r>
            <a:r>
              <a:rPr dirty="0"/>
              <a:t>#2:</a:t>
            </a:r>
            <a:r>
              <a:rPr spc="-105" dirty="0"/>
              <a:t> </a:t>
            </a:r>
            <a:r>
              <a:rPr dirty="0"/>
              <a:t>Page</a:t>
            </a:r>
            <a:r>
              <a:rPr spc="-85" dirty="0"/>
              <a:t> </a:t>
            </a:r>
            <a:r>
              <a:rPr dirty="0"/>
              <a:t>in</a:t>
            </a:r>
            <a:r>
              <a:rPr spc="-85" dirty="0"/>
              <a:t> </a:t>
            </a:r>
            <a:r>
              <a:rPr dirty="0"/>
              <a:t>Physical</a:t>
            </a:r>
            <a:r>
              <a:rPr spc="-85" dirty="0"/>
              <a:t> </a:t>
            </a:r>
            <a:r>
              <a:rPr spc="-10" dirty="0"/>
              <a:t>Memory</a:t>
            </a:r>
          </a:p>
          <a:p>
            <a:pPr marR="10160" algn="r">
              <a:lnSpc>
                <a:spcPts val="165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1543558"/>
            <a:ext cx="8147050" cy="4638040"/>
            <a:chOff x="2030348" y="1543558"/>
            <a:chExt cx="8147050" cy="4638040"/>
          </a:xfrm>
        </p:grpSpPr>
        <p:sp>
          <p:nvSpPr>
            <p:cNvPr id="4" name="object 4"/>
            <p:cNvSpPr/>
            <p:nvPr/>
          </p:nvSpPr>
          <p:spPr>
            <a:xfrm>
              <a:off x="2058924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2876550"/>
                  </a:moveTo>
                  <a:lnTo>
                    <a:pt x="0" y="287655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2876550"/>
                  </a:lnTo>
                  <a:close/>
                </a:path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2230386"/>
                  </a:lnTo>
                  <a:lnTo>
                    <a:pt x="1197864" y="223038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9685" y="4386834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3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3" y="4625340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59595" y="15499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3" y="4625340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1197863" y="1437132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60357" y="2475738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2"/>
                  </a:moveTo>
                  <a:lnTo>
                    <a:pt x="1197863" y="1437132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4" name="object 14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0" y="2538425"/>
            <a:ext cx="1917700" cy="291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412115" marR="25400" indent="1701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48300" y="1662683"/>
            <a:ext cx="1114425" cy="4663440"/>
            <a:chOff x="5448300" y="1662683"/>
            <a:chExt cx="1114425" cy="4663440"/>
          </a:xfrm>
        </p:grpSpPr>
        <p:sp>
          <p:nvSpPr>
            <p:cNvPr id="20" name="object 20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40538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5384" y="462534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67350" y="1681733"/>
              <a:ext cx="405765" cy="4625340"/>
            </a:xfrm>
            <a:custGeom>
              <a:avLst/>
              <a:gdLst/>
              <a:ahLst/>
              <a:cxnLst/>
              <a:rect l="l" t="t" r="r" b="b"/>
              <a:pathLst>
                <a:path w="405764" h="4625340">
                  <a:moveTo>
                    <a:pt x="0" y="4625340"/>
                  </a:moveTo>
                  <a:lnTo>
                    <a:pt x="405384" y="4625340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0407" y="2842259"/>
              <a:ext cx="240791" cy="2042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403860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403860" y="46253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39433" y="1681733"/>
              <a:ext cx="403860" cy="4625340"/>
            </a:xfrm>
            <a:custGeom>
              <a:avLst/>
              <a:gdLst/>
              <a:ahLst/>
              <a:cxnLst/>
              <a:rect l="l" t="t" r="r" b="b"/>
              <a:pathLst>
                <a:path w="403859" h="4625340">
                  <a:moveTo>
                    <a:pt x="0" y="4625340"/>
                  </a:moveTo>
                  <a:lnTo>
                    <a:pt x="403860" y="4625340"/>
                  </a:lnTo>
                  <a:lnTo>
                    <a:pt x="403860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0968" y="2493263"/>
              <a:ext cx="240792" cy="20269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213602" y="4127333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51957" y="3262351"/>
            <a:ext cx="254635" cy="1736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31251" y="2374468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65945" y="4891532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65945" y="1556258"/>
            <a:ext cx="1185545" cy="900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17534" y="3701872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60357" y="3174492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217534" y="3004261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59595" y="2475738"/>
            <a:ext cx="1198245" cy="718185"/>
          </a:xfrm>
          <a:prstGeom prst="rect">
            <a:avLst/>
          </a:prstGeom>
          <a:solidFill>
            <a:srgbClr val="4471C4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15900" indent="-196850">
              <a:lnSpc>
                <a:spcPts val="1789"/>
              </a:lnSpc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72422" y="3166364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596118" y="4289297"/>
            <a:ext cx="977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lw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MEM: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lw</a:t>
            </a:r>
            <a:r>
              <a:rPr sz="1800" b="1" spc="-10" dirty="0">
                <a:latin typeface="Calibri"/>
                <a:cs typeface="Calibri"/>
              </a:rPr>
              <a:t> 0xF500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573782" y="3657346"/>
            <a:ext cx="8712835" cy="2180590"/>
            <a:chOff x="2573782" y="3657346"/>
            <a:chExt cx="8712835" cy="2180590"/>
          </a:xfrm>
        </p:grpSpPr>
        <p:sp>
          <p:nvSpPr>
            <p:cNvPr id="38" name="object 38"/>
            <p:cNvSpPr/>
            <p:nvPr/>
          </p:nvSpPr>
          <p:spPr>
            <a:xfrm>
              <a:off x="2580132" y="46923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170687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7" y="164591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80132" y="46923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0" y="164591"/>
                  </a:moveTo>
                  <a:lnTo>
                    <a:pt x="170687" y="164591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609582" y="3746754"/>
              <a:ext cx="922019" cy="999490"/>
            </a:xfrm>
            <a:custGeom>
              <a:avLst/>
              <a:gdLst/>
              <a:ahLst/>
              <a:cxnLst/>
              <a:rect l="l" t="t" r="r" b="b"/>
              <a:pathLst>
                <a:path w="922020" h="999489">
                  <a:moveTo>
                    <a:pt x="91409" y="71190"/>
                  </a:moveTo>
                  <a:lnTo>
                    <a:pt x="63432" y="96931"/>
                  </a:lnTo>
                  <a:lnTo>
                    <a:pt x="893699" y="998982"/>
                  </a:lnTo>
                  <a:lnTo>
                    <a:pt x="921639" y="973201"/>
                  </a:lnTo>
                  <a:lnTo>
                    <a:pt x="91409" y="71190"/>
                  </a:lnTo>
                  <a:close/>
                </a:path>
                <a:path w="922020" h="999489">
                  <a:moveTo>
                    <a:pt x="0" y="0"/>
                  </a:moveTo>
                  <a:lnTo>
                    <a:pt x="35306" y="122809"/>
                  </a:lnTo>
                  <a:lnTo>
                    <a:pt x="63432" y="96931"/>
                  </a:lnTo>
                  <a:lnTo>
                    <a:pt x="50546" y="82931"/>
                  </a:lnTo>
                  <a:lnTo>
                    <a:pt x="78486" y="57150"/>
                  </a:lnTo>
                  <a:lnTo>
                    <a:pt x="106669" y="57150"/>
                  </a:lnTo>
                  <a:lnTo>
                    <a:pt x="119507" y="45339"/>
                  </a:lnTo>
                  <a:lnTo>
                    <a:pt x="0" y="0"/>
                  </a:lnTo>
                  <a:close/>
                </a:path>
                <a:path w="922020" h="999489">
                  <a:moveTo>
                    <a:pt x="78486" y="57150"/>
                  </a:moveTo>
                  <a:lnTo>
                    <a:pt x="50546" y="82931"/>
                  </a:lnTo>
                  <a:lnTo>
                    <a:pt x="63432" y="96931"/>
                  </a:lnTo>
                  <a:lnTo>
                    <a:pt x="91409" y="71190"/>
                  </a:lnTo>
                  <a:lnTo>
                    <a:pt x="78486" y="57150"/>
                  </a:lnTo>
                  <a:close/>
                </a:path>
                <a:path w="922020" h="999489">
                  <a:moveTo>
                    <a:pt x="106669" y="57150"/>
                  </a:moveTo>
                  <a:lnTo>
                    <a:pt x="78486" y="57150"/>
                  </a:lnTo>
                  <a:lnTo>
                    <a:pt x="91409" y="71190"/>
                  </a:lnTo>
                  <a:lnTo>
                    <a:pt x="106669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438132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438132" y="36636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51455" y="4757102"/>
              <a:ext cx="8535670" cy="1080770"/>
            </a:xfrm>
            <a:custGeom>
              <a:avLst/>
              <a:gdLst/>
              <a:ahLst/>
              <a:cxnLst/>
              <a:rect l="l" t="t" r="r" b="b"/>
              <a:pathLst>
                <a:path w="8535670" h="1080770">
                  <a:moveTo>
                    <a:pt x="2055456" y="542290"/>
                  </a:moveTo>
                  <a:lnTo>
                    <a:pt x="2017268" y="542290"/>
                  </a:lnTo>
                  <a:lnTo>
                    <a:pt x="2018537" y="556260"/>
                  </a:lnTo>
                  <a:lnTo>
                    <a:pt x="2039620" y="600710"/>
                  </a:lnTo>
                  <a:lnTo>
                    <a:pt x="2080768" y="641350"/>
                  </a:lnTo>
                  <a:lnTo>
                    <a:pt x="2118233" y="666750"/>
                  </a:lnTo>
                  <a:lnTo>
                    <a:pt x="2163445" y="690880"/>
                  </a:lnTo>
                  <a:lnTo>
                    <a:pt x="2216277" y="715010"/>
                  </a:lnTo>
                  <a:lnTo>
                    <a:pt x="2245486" y="726440"/>
                  </a:lnTo>
                  <a:lnTo>
                    <a:pt x="2276474" y="739140"/>
                  </a:lnTo>
                  <a:lnTo>
                    <a:pt x="2343785" y="762000"/>
                  </a:lnTo>
                  <a:lnTo>
                    <a:pt x="2417953" y="784860"/>
                  </a:lnTo>
                  <a:lnTo>
                    <a:pt x="2457577" y="795020"/>
                  </a:lnTo>
                  <a:lnTo>
                    <a:pt x="2498724" y="806450"/>
                  </a:lnTo>
                  <a:lnTo>
                    <a:pt x="2541523" y="817880"/>
                  </a:lnTo>
                  <a:lnTo>
                    <a:pt x="2585847" y="828040"/>
                  </a:lnTo>
                  <a:lnTo>
                    <a:pt x="2631821" y="839470"/>
                  </a:lnTo>
                  <a:lnTo>
                    <a:pt x="2727833" y="859790"/>
                  </a:lnTo>
                  <a:lnTo>
                    <a:pt x="2829433" y="880110"/>
                  </a:lnTo>
                  <a:lnTo>
                    <a:pt x="3048635" y="918210"/>
                  </a:lnTo>
                  <a:lnTo>
                    <a:pt x="3286759" y="953770"/>
                  </a:lnTo>
                  <a:lnTo>
                    <a:pt x="3541395" y="985520"/>
                  </a:lnTo>
                  <a:lnTo>
                    <a:pt x="3810254" y="1013460"/>
                  </a:lnTo>
                  <a:lnTo>
                    <a:pt x="4091178" y="1036320"/>
                  </a:lnTo>
                  <a:lnTo>
                    <a:pt x="4381373" y="1055370"/>
                  </a:lnTo>
                  <a:lnTo>
                    <a:pt x="4678934" y="1069340"/>
                  </a:lnTo>
                  <a:lnTo>
                    <a:pt x="4980940" y="1078230"/>
                  </a:lnTo>
                  <a:lnTo>
                    <a:pt x="5133213" y="1080770"/>
                  </a:lnTo>
                  <a:lnTo>
                    <a:pt x="5438140" y="1080770"/>
                  </a:lnTo>
                  <a:lnTo>
                    <a:pt x="5590286" y="1078230"/>
                  </a:lnTo>
                  <a:lnTo>
                    <a:pt x="5892546" y="1066800"/>
                  </a:lnTo>
                  <a:lnTo>
                    <a:pt x="6190234" y="1050290"/>
                  </a:lnTo>
                  <a:lnTo>
                    <a:pt x="6299866" y="1042670"/>
                  </a:lnTo>
                  <a:lnTo>
                    <a:pt x="5133594" y="1042670"/>
                  </a:lnTo>
                  <a:lnTo>
                    <a:pt x="4981702" y="1040130"/>
                  </a:lnTo>
                  <a:lnTo>
                    <a:pt x="4981956" y="1040130"/>
                  </a:lnTo>
                  <a:lnTo>
                    <a:pt x="4680077" y="1031240"/>
                  </a:lnTo>
                  <a:lnTo>
                    <a:pt x="4680331" y="1031240"/>
                  </a:lnTo>
                  <a:lnTo>
                    <a:pt x="4531106" y="1024890"/>
                  </a:lnTo>
                  <a:lnTo>
                    <a:pt x="4531360" y="1024890"/>
                  </a:lnTo>
                  <a:lnTo>
                    <a:pt x="4383532" y="1017270"/>
                  </a:lnTo>
                  <a:lnTo>
                    <a:pt x="4383659" y="1017270"/>
                  </a:lnTo>
                  <a:lnTo>
                    <a:pt x="4237609" y="1008380"/>
                  </a:lnTo>
                  <a:lnTo>
                    <a:pt x="4237863" y="1008380"/>
                  </a:lnTo>
                  <a:lnTo>
                    <a:pt x="4093845" y="998220"/>
                  </a:lnTo>
                  <a:lnTo>
                    <a:pt x="4094099" y="998220"/>
                  </a:lnTo>
                  <a:lnTo>
                    <a:pt x="3952367" y="986790"/>
                  </a:lnTo>
                  <a:lnTo>
                    <a:pt x="3952621" y="986790"/>
                  </a:lnTo>
                  <a:lnTo>
                    <a:pt x="3813683" y="975360"/>
                  </a:lnTo>
                  <a:lnTo>
                    <a:pt x="3813937" y="975360"/>
                  </a:lnTo>
                  <a:lnTo>
                    <a:pt x="3678047" y="961390"/>
                  </a:lnTo>
                  <a:lnTo>
                    <a:pt x="3678301" y="961390"/>
                  </a:lnTo>
                  <a:lnTo>
                    <a:pt x="3545585" y="947420"/>
                  </a:lnTo>
                  <a:lnTo>
                    <a:pt x="3416680" y="932180"/>
                  </a:lnTo>
                  <a:lnTo>
                    <a:pt x="3416934" y="932180"/>
                  </a:lnTo>
                  <a:lnTo>
                    <a:pt x="3291712" y="915670"/>
                  </a:lnTo>
                  <a:lnTo>
                    <a:pt x="3291967" y="915670"/>
                  </a:lnTo>
                  <a:lnTo>
                    <a:pt x="3170935" y="897890"/>
                  </a:lnTo>
                  <a:lnTo>
                    <a:pt x="3171190" y="897890"/>
                  </a:lnTo>
                  <a:lnTo>
                    <a:pt x="3054604" y="880110"/>
                  </a:lnTo>
                  <a:lnTo>
                    <a:pt x="3054858" y="880110"/>
                  </a:lnTo>
                  <a:lnTo>
                    <a:pt x="2942971" y="862330"/>
                  </a:lnTo>
                  <a:lnTo>
                    <a:pt x="2943224" y="862330"/>
                  </a:lnTo>
                  <a:lnTo>
                    <a:pt x="2836418" y="842010"/>
                  </a:lnTo>
                  <a:lnTo>
                    <a:pt x="2836798" y="842010"/>
                  </a:lnTo>
                  <a:lnTo>
                    <a:pt x="2735453" y="822960"/>
                  </a:lnTo>
                  <a:lnTo>
                    <a:pt x="2735707" y="822960"/>
                  </a:lnTo>
                  <a:lnTo>
                    <a:pt x="2639948" y="801370"/>
                  </a:lnTo>
                  <a:lnTo>
                    <a:pt x="2640330" y="801370"/>
                  </a:lnTo>
                  <a:lnTo>
                    <a:pt x="2594610" y="791210"/>
                  </a:lnTo>
                  <a:lnTo>
                    <a:pt x="2550668" y="781050"/>
                  </a:lnTo>
                  <a:lnTo>
                    <a:pt x="2550922" y="781050"/>
                  </a:lnTo>
                  <a:lnTo>
                    <a:pt x="2508249" y="769620"/>
                  </a:lnTo>
                  <a:lnTo>
                    <a:pt x="2508504" y="769620"/>
                  </a:lnTo>
                  <a:lnTo>
                    <a:pt x="2467483" y="759460"/>
                  </a:lnTo>
                  <a:lnTo>
                    <a:pt x="2467736" y="759460"/>
                  </a:lnTo>
                  <a:lnTo>
                    <a:pt x="2428494" y="748030"/>
                  </a:lnTo>
                  <a:lnTo>
                    <a:pt x="2428747" y="748030"/>
                  </a:lnTo>
                  <a:lnTo>
                    <a:pt x="2391029" y="736600"/>
                  </a:lnTo>
                  <a:lnTo>
                    <a:pt x="2391283" y="736600"/>
                  </a:lnTo>
                  <a:lnTo>
                    <a:pt x="2355342" y="725170"/>
                  </a:lnTo>
                  <a:lnTo>
                    <a:pt x="2355722" y="725170"/>
                  </a:lnTo>
                  <a:lnTo>
                    <a:pt x="2321560" y="713740"/>
                  </a:lnTo>
                  <a:lnTo>
                    <a:pt x="2321814" y="713740"/>
                  </a:lnTo>
                  <a:lnTo>
                    <a:pt x="2289302" y="702310"/>
                  </a:lnTo>
                  <a:lnTo>
                    <a:pt x="2289683" y="702310"/>
                  </a:lnTo>
                  <a:lnTo>
                    <a:pt x="2262476" y="692150"/>
                  </a:lnTo>
                  <a:lnTo>
                    <a:pt x="2259584" y="692150"/>
                  </a:lnTo>
                  <a:lnTo>
                    <a:pt x="2230882" y="679450"/>
                  </a:lnTo>
                  <a:lnTo>
                    <a:pt x="2231262" y="679450"/>
                  </a:lnTo>
                  <a:lnTo>
                    <a:pt x="2204466" y="668020"/>
                  </a:lnTo>
                  <a:lnTo>
                    <a:pt x="2205100" y="668020"/>
                  </a:lnTo>
                  <a:lnTo>
                    <a:pt x="2180082" y="656590"/>
                  </a:lnTo>
                  <a:lnTo>
                    <a:pt x="2180717" y="656590"/>
                  </a:lnTo>
                  <a:lnTo>
                    <a:pt x="2157730" y="645160"/>
                  </a:lnTo>
                  <a:lnTo>
                    <a:pt x="2158365" y="645160"/>
                  </a:lnTo>
                  <a:lnTo>
                    <a:pt x="2137536" y="633730"/>
                  </a:lnTo>
                  <a:lnTo>
                    <a:pt x="2138298" y="633730"/>
                  </a:lnTo>
                  <a:lnTo>
                    <a:pt x="2119375" y="622300"/>
                  </a:lnTo>
                  <a:lnTo>
                    <a:pt x="2120265" y="622300"/>
                  </a:lnTo>
                  <a:lnTo>
                    <a:pt x="2103500" y="610870"/>
                  </a:lnTo>
                  <a:lnTo>
                    <a:pt x="2104517" y="610870"/>
                  </a:lnTo>
                  <a:lnTo>
                    <a:pt x="2091421" y="600710"/>
                  </a:lnTo>
                  <a:lnTo>
                    <a:pt x="2090928" y="600710"/>
                  </a:lnTo>
                  <a:lnTo>
                    <a:pt x="2078355" y="588010"/>
                  </a:lnTo>
                  <a:lnTo>
                    <a:pt x="2078609" y="588010"/>
                  </a:lnTo>
                  <a:lnTo>
                    <a:pt x="2069465" y="577850"/>
                  </a:lnTo>
                  <a:lnTo>
                    <a:pt x="2069922" y="577850"/>
                  </a:lnTo>
                  <a:lnTo>
                    <a:pt x="2064232" y="568960"/>
                  </a:lnTo>
                  <a:lnTo>
                    <a:pt x="2063877" y="568960"/>
                  </a:lnTo>
                  <a:lnTo>
                    <a:pt x="2062607" y="566420"/>
                  </a:lnTo>
                  <a:lnTo>
                    <a:pt x="2059787" y="560070"/>
                  </a:lnTo>
                  <a:lnTo>
                    <a:pt x="2059178" y="560070"/>
                  </a:lnTo>
                  <a:lnTo>
                    <a:pt x="2058034" y="556260"/>
                  </a:lnTo>
                  <a:lnTo>
                    <a:pt x="2056688" y="551180"/>
                  </a:lnTo>
                  <a:lnTo>
                    <a:pt x="2056257" y="551180"/>
                  </a:lnTo>
                  <a:lnTo>
                    <a:pt x="2055621" y="547370"/>
                  </a:lnTo>
                  <a:lnTo>
                    <a:pt x="2055914" y="547370"/>
                  </a:lnTo>
                  <a:lnTo>
                    <a:pt x="2055456" y="542290"/>
                  </a:lnTo>
                  <a:close/>
                </a:path>
                <a:path w="8535670" h="1080770">
                  <a:moveTo>
                    <a:pt x="6892925" y="944880"/>
                  </a:moveTo>
                  <a:lnTo>
                    <a:pt x="6757035" y="961390"/>
                  </a:lnTo>
                  <a:lnTo>
                    <a:pt x="6757289" y="961390"/>
                  </a:lnTo>
                  <a:lnTo>
                    <a:pt x="6618351" y="976630"/>
                  </a:lnTo>
                  <a:lnTo>
                    <a:pt x="6618605" y="976630"/>
                  </a:lnTo>
                  <a:lnTo>
                    <a:pt x="6477000" y="989330"/>
                  </a:lnTo>
                  <a:lnTo>
                    <a:pt x="6477254" y="989330"/>
                  </a:lnTo>
                  <a:lnTo>
                    <a:pt x="6333363" y="1002030"/>
                  </a:lnTo>
                  <a:lnTo>
                    <a:pt x="6187567" y="1012190"/>
                  </a:lnTo>
                  <a:lnTo>
                    <a:pt x="6039866" y="1021080"/>
                  </a:lnTo>
                  <a:lnTo>
                    <a:pt x="6040120" y="1021080"/>
                  </a:lnTo>
                  <a:lnTo>
                    <a:pt x="5890768" y="1028700"/>
                  </a:lnTo>
                  <a:lnTo>
                    <a:pt x="5891022" y="1028700"/>
                  </a:lnTo>
                  <a:lnTo>
                    <a:pt x="5740527" y="1035050"/>
                  </a:lnTo>
                  <a:lnTo>
                    <a:pt x="5740781" y="1035050"/>
                  </a:lnTo>
                  <a:lnTo>
                    <a:pt x="5589270" y="1040130"/>
                  </a:lnTo>
                  <a:lnTo>
                    <a:pt x="5589524" y="1040130"/>
                  </a:lnTo>
                  <a:lnTo>
                    <a:pt x="5437632" y="1042670"/>
                  </a:lnTo>
                  <a:lnTo>
                    <a:pt x="6299866" y="1042670"/>
                  </a:lnTo>
                  <a:lnTo>
                    <a:pt x="6622288" y="1014730"/>
                  </a:lnTo>
                  <a:lnTo>
                    <a:pt x="6761353" y="999490"/>
                  </a:lnTo>
                  <a:lnTo>
                    <a:pt x="7030466" y="966470"/>
                  </a:lnTo>
                  <a:lnTo>
                    <a:pt x="7168108" y="946150"/>
                  </a:lnTo>
                  <a:lnTo>
                    <a:pt x="6892671" y="946150"/>
                  </a:lnTo>
                  <a:lnTo>
                    <a:pt x="6892925" y="944880"/>
                  </a:lnTo>
                  <a:close/>
                </a:path>
                <a:path w="8535670" h="1080770">
                  <a:moveTo>
                    <a:pt x="7154291" y="909320"/>
                  </a:moveTo>
                  <a:lnTo>
                    <a:pt x="7025132" y="928370"/>
                  </a:lnTo>
                  <a:lnTo>
                    <a:pt x="7025386" y="928370"/>
                  </a:lnTo>
                  <a:lnTo>
                    <a:pt x="6892671" y="946150"/>
                  </a:lnTo>
                  <a:lnTo>
                    <a:pt x="7168108" y="946150"/>
                  </a:lnTo>
                  <a:lnTo>
                    <a:pt x="7285101" y="928370"/>
                  </a:lnTo>
                  <a:lnTo>
                    <a:pt x="7391336" y="910590"/>
                  </a:lnTo>
                  <a:lnTo>
                    <a:pt x="7154037" y="910590"/>
                  </a:lnTo>
                  <a:lnTo>
                    <a:pt x="7154291" y="909320"/>
                  </a:lnTo>
                  <a:close/>
                </a:path>
                <a:path w="8535670" h="1080770">
                  <a:moveTo>
                    <a:pt x="8339455" y="608330"/>
                  </a:moveTo>
                  <a:lnTo>
                    <a:pt x="8310626" y="622300"/>
                  </a:lnTo>
                  <a:lnTo>
                    <a:pt x="8311134" y="622300"/>
                  </a:lnTo>
                  <a:lnTo>
                    <a:pt x="8280527" y="636270"/>
                  </a:lnTo>
                  <a:lnTo>
                    <a:pt x="8281035" y="636270"/>
                  </a:lnTo>
                  <a:lnTo>
                    <a:pt x="8248523" y="650240"/>
                  </a:lnTo>
                  <a:lnTo>
                    <a:pt x="8248904" y="650240"/>
                  </a:lnTo>
                  <a:lnTo>
                    <a:pt x="8214614" y="662940"/>
                  </a:lnTo>
                  <a:lnTo>
                    <a:pt x="8214995" y="662940"/>
                  </a:lnTo>
                  <a:lnTo>
                    <a:pt x="8179054" y="676910"/>
                  </a:lnTo>
                  <a:lnTo>
                    <a:pt x="8179435" y="676910"/>
                  </a:lnTo>
                  <a:lnTo>
                    <a:pt x="8141716" y="689610"/>
                  </a:lnTo>
                  <a:lnTo>
                    <a:pt x="8141970" y="689610"/>
                  </a:lnTo>
                  <a:lnTo>
                    <a:pt x="8102727" y="703580"/>
                  </a:lnTo>
                  <a:lnTo>
                    <a:pt x="8102981" y="703580"/>
                  </a:lnTo>
                  <a:lnTo>
                    <a:pt x="8061960" y="716280"/>
                  </a:lnTo>
                  <a:lnTo>
                    <a:pt x="8062214" y="716280"/>
                  </a:lnTo>
                  <a:lnTo>
                    <a:pt x="8019669" y="728980"/>
                  </a:lnTo>
                  <a:lnTo>
                    <a:pt x="8019923" y="728980"/>
                  </a:lnTo>
                  <a:lnTo>
                    <a:pt x="7975727" y="741680"/>
                  </a:lnTo>
                  <a:lnTo>
                    <a:pt x="7975981" y="741680"/>
                  </a:lnTo>
                  <a:lnTo>
                    <a:pt x="7930261" y="754380"/>
                  </a:lnTo>
                  <a:lnTo>
                    <a:pt x="7930642" y="754380"/>
                  </a:lnTo>
                  <a:lnTo>
                    <a:pt x="7834884" y="779780"/>
                  </a:lnTo>
                  <a:lnTo>
                    <a:pt x="7835265" y="779780"/>
                  </a:lnTo>
                  <a:lnTo>
                    <a:pt x="7733792" y="802640"/>
                  </a:lnTo>
                  <a:lnTo>
                    <a:pt x="7734173" y="802640"/>
                  </a:lnTo>
                  <a:lnTo>
                    <a:pt x="7627493" y="826770"/>
                  </a:lnTo>
                  <a:lnTo>
                    <a:pt x="7627874" y="826770"/>
                  </a:lnTo>
                  <a:lnTo>
                    <a:pt x="7515987" y="848360"/>
                  </a:lnTo>
                  <a:lnTo>
                    <a:pt x="7516241" y="848360"/>
                  </a:lnTo>
                  <a:lnTo>
                    <a:pt x="7399655" y="869950"/>
                  </a:lnTo>
                  <a:lnTo>
                    <a:pt x="7399909" y="869950"/>
                  </a:lnTo>
                  <a:lnTo>
                    <a:pt x="7278878" y="890270"/>
                  </a:lnTo>
                  <a:lnTo>
                    <a:pt x="7279132" y="890270"/>
                  </a:lnTo>
                  <a:lnTo>
                    <a:pt x="7154037" y="910590"/>
                  </a:lnTo>
                  <a:lnTo>
                    <a:pt x="7391336" y="910590"/>
                  </a:lnTo>
                  <a:lnTo>
                    <a:pt x="7523353" y="886460"/>
                  </a:lnTo>
                  <a:lnTo>
                    <a:pt x="7742428" y="840740"/>
                  </a:lnTo>
                  <a:lnTo>
                    <a:pt x="7844282" y="816610"/>
                  </a:lnTo>
                  <a:lnTo>
                    <a:pt x="7940294" y="791210"/>
                  </a:lnTo>
                  <a:lnTo>
                    <a:pt x="7986395" y="778510"/>
                  </a:lnTo>
                  <a:lnTo>
                    <a:pt x="8030718" y="765810"/>
                  </a:lnTo>
                  <a:lnTo>
                    <a:pt x="8073517" y="753110"/>
                  </a:lnTo>
                  <a:lnTo>
                    <a:pt x="8114665" y="739140"/>
                  </a:lnTo>
                  <a:lnTo>
                    <a:pt x="8154289" y="726440"/>
                  </a:lnTo>
                  <a:lnTo>
                    <a:pt x="8192389" y="712470"/>
                  </a:lnTo>
                  <a:lnTo>
                    <a:pt x="8228584" y="698500"/>
                  </a:lnTo>
                  <a:lnTo>
                    <a:pt x="8263128" y="685800"/>
                  </a:lnTo>
                  <a:lnTo>
                    <a:pt x="8296021" y="671830"/>
                  </a:lnTo>
                  <a:lnTo>
                    <a:pt x="8327136" y="656590"/>
                  </a:lnTo>
                  <a:lnTo>
                    <a:pt x="8356346" y="642620"/>
                  </a:lnTo>
                  <a:lnTo>
                    <a:pt x="8383651" y="628650"/>
                  </a:lnTo>
                  <a:lnTo>
                    <a:pt x="8409178" y="614680"/>
                  </a:lnTo>
                  <a:lnTo>
                    <a:pt x="8417052" y="609600"/>
                  </a:lnTo>
                  <a:lnTo>
                    <a:pt x="8338947" y="609600"/>
                  </a:lnTo>
                  <a:lnTo>
                    <a:pt x="8339455" y="608330"/>
                  </a:lnTo>
                  <a:close/>
                </a:path>
                <a:path w="8535670" h="1080770">
                  <a:moveTo>
                    <a:pt x="2259075" y="690880"/>
                  </a:moveTo>
                  <a:lnTo>
                    <a:pt x="2259584" y="692150"/>
                  </a:lnTo>
                  <a:lnTo>
                    <a:pt x="2262476" y="692150"/>
                  </a:lnTo>
                  <a:lnTo>
                    <a:pt x="2259075" y="690880"/>
                  </a:lnTo>
                  <a:close/>
                </a:path>
                <a:path w="8535670" h="1080770">
                  <a:moveTo>
                    <a:pt x="8450707" y="539750"/>
                  </a:moveTo>
                  <a:lnTo>
                    <a:pt x="8431784" y="553720"/>
                  </a:lnTo>
                  <a:lnTo>
                    <a:pt x="8432546" y="553720"/>
                  </a:lnTo>
                  <a:lnTo>
                    <a:pt x="8411591" y="567690"/>
                  </a:lnTo>
                  <a:lnTo>
                    <a:pt x="8412353" y="567690"/>
                  </a:lnTo>
                  <a:lnTo>
                    <a:pt x="8389493" y="581660"/>
                  </a:lnTo>
                  <a:lnTo>
                    <a:pt x="8390001" y="581660"/>
                  </a:lnTo>
                  <a:lnTo>
                    <a:pt x="8365109" y="595630"/>
                  </a:lnTo>
                  <a:lnTo>
                    <a:pt x="8365617" y="595630"/>
                  </a:lnTo>
                  <a:lnTo>
                    <a:pt x="8338947" y="609600"/>
                  </a:lnTo>
                  <a:lnTo>
                    <a:pt x="8417052" y="609600"/>
                  </a:lnTo>
                  <a:lnTo>
                    <a:pt x="8432800" y="599440"/>
                  </a:lnTo>
                  <a:lnTo>
                    <a:pt x="8474202" y="570230"/>
                  </a:lnTo>
                  <a:lnTo>
                    <a:pt x="8493887" y="552450"/>
                  </a:lnTo>
                  <a:lnTo>
                    <a:pt x="8496635" y="547869"/>
                  </a:lnTo>
                  <a:lnTo>
                    <a:pt x="8484051" y="541020"/>
                  </a:lnTo>
                  <a:lnTo>
                    <a:pt x="8449818" y="541020"/>
                  </a:lnTo>
                  <a:lnTo>
                    <a:pt x="8450707" y="539750"/>
                  </a:lnTo>
                  <a:close/>
                </a:path>
                <a:path w="8535670" h="1080770">
                  <a:moveTo>
                    <a:pt x="2089784" y="599440"/>
                  </a:moveTo>
                  <a:lnTo>
                    <a:pt x="2090928" y="600710"/>
                  </a:lnTo>
                  <a:lnTo>
                    <a:pt x="2091421" y="600710"/>
                  </a:lnTo>
                  <a:lnTo>
                    <a:pt x="2089784" y="599440"/>
                  </a:lnTo>
                  <a:close/>
                </a:path>
                <a:path w="8535670" h="1080770">
                  <a:moveTo>
                    <a:pt x="2078609" y="588010"/>
                  </a:moveTo>
                  <a:lnTo>
                    <a:pt x="2078355" y="588010"/>
                  </a:lnTo>
                  <a:lnTo>
                    <a:pt x="2079752" y="589280"/>
                  </a:lnTo>
                  <a:lnTo>
                    <a:pt x="2078609" y="588010"/>
                  </a:lnTo>
                  <a:close/>
                </a:path>
                <a:path w="8535670" h="1080770">
                  <a:moveTo>
                    <a:pt x="2069922" y="577850"/>
                  </a:moveTo>
                  <a:lnTo>
                    <a:pt x="2069465" y="577850"/>
                  </a:lnTo>
                  <a:lnTo>
                    <a:pt x="2070734" y="579120"/>
                  </a:lnTo>
                  <a:lnTo>
                    <a:pt x="2069922" y="577850"/>
                  </a:lnTo>
                  <a:close/>
                </a:path>
                <a:path w="8535670" h="1080770">
                  <a:moveTo>
                    <a:pt x="2062607" y="566420"/>
                  </a:moveTo>
                  <a:lnTo>
                    <a:pt x="2063877" y="568960"/>
                  </a:lnTo>
                  <a:lnTo>
                    <a:pt x="2062968" y="566984"/>
                  </a:lnTo>
                  <a:lnTo>
                    <a:pt x="2062607" y="566420"/>
                  </a:lnTo>
                  <a:close/>
                </a:path>
                <a:path w="8535670" h="1080770">
                  <a:moveTo>
                    <a:pt x="2062968" y="566984"/>
                  </a:moveTo>
                  <a:lnTo>
                    <a:pt x="2063877" y="568960"/>
                  </a:lnTo>
                  <a:lnTo>
                    <a:pt x="2064232" y="568960"/>
                  </a:lnTo>
                  <a:lnTo>
                    <a:pt x="2062968" y="566984"/>
                  </a:lnTo>
                  <a:close/>
                </a:path>
                <a:path w="8535670" h="1080770">
                  <a:moveTo>
                    <a:pt x="2062708" y="566420"/>
                  </a:moveTo>
                  <a:lnTo>
                    <a:pt x="2062968" y="566984"/>
                  </a:lnTo>
                  <a:lnTo>
                    <a:pt x="2062708" y="566420"/>
                  </a:lnTo>
                  <a:close/>
                </a:path>
                <a:path w="8535670" h="1080770">
                  <a:moveTo>
                    <a:pt x="8532565" y="513080"/>
                  </a:moveTo>
                  <a:lnTo>
                    <a:pt x="8473186" y="513080"/>
                  </a:lnTo>
                  <a:lnTo>
                    <a:pt x="8506079" y="532130"/>
                  </a:lnTo>
                  <a:lnTo>
                    <a:pt x="8496635" y="547869"/>
                  </a:lnTo>
                  <a:lnTo>
                    <a:pt x="8530717" y="566420"/>
                  </a:lnTo>
                  <a:lnTo>
                    <a:pt x="8532565" y="513080"/>
                  </a:lnTo>
                  <a:close/>
                </a:path>
                <a:path w="8535670" h="1080770">
                  <a:moveTo>
                    <a:pt x="2058034" y="556260"/>
                  </a:moveTo>
                  <a:lnTo>
                    <a:pt x="2059178" y="560070"/>
                  </a:lnTo>
                  <a:lnTo>
                    <a:pt x="2058229" y="556683"/>
                  </a:lnTo>
                  <a:lnTo>
                    <a:pt x="2058034" y="556260"/>
                  </a:lnTo>
                  <a:close/>
                </a:path>
                <a:path w="8535670" h="1080770">
                  <a:moveTo>
                    <a:pt x="2058229" y="556683"/>
                  </a:moveTo>
                  <a:lnTo>
                    <a:pt x="2059178" y="560070"/>
                  </a:lnTo>
                  <a:lnTo>
                    <a:pt x="2059787" y="560070"/>
                  </a:lnTo>
                  <a:lnTo>
                    <a:pt x="2058229" y="556683"/>
                  </a:lnTo>
                  <a:close/>
                </a:path>
                <a:path w="8535670" h="1080770">
                  <a:moveTo>
                    <a:pt x="2058111" y="556260"/>
                  </a:moveTo>
                  <a:lnTo>
                    <a:pt x="2058229" y="556683"/>
                  </a:lnTo>
                  <a:lnTo>
                    <a:pt x="2058111" y="556260"/>
                  </a:lnTo>
                  <a:close/>
                </a:path>
                <a:path w="8535670" h="1080770">
                  <a:moveTo>
                    <a:pt x="2055621" y="547370"/>
                  </a:moveTo>
                  <a:lnTo>
                    <a:pt x="2056257" y="551180"/>
                  </a:lnTo>
                  <a:lnTo>
                    <a:pt x="2056052" y="548907"/>
                  </a:lnTo>
                  <a:lnTo>
                    <a:pt x="2055621" y="547370"/>
                  </a:lnTo>
                  <a:close/>
                </a:path>
                <a:path w="8535670" h="1080770">
                  <a:moveTo>
                    <a:pt x="2056052" y="548907"/>
                  </a:moveTo>
                  <a:lnTo>
                    <a:pt x="2056257" y="551180"/>
                  </a:lnTo>
                  <a:lnTo>
                    <a:pt x="2056688" y="551180"/>
                  </a:lnTo>
                  <a:lnTo>
                    <a:pt x="2056052" y="548907"/>
                  </a:lnTo>
                  <a:close/>
                </a:path>
                <a:path w="8535670" h="1080770">
                  <a:moveTo>
                    <a:pt x="2055914" y="547370"/>
                  </a:moveTo>
                  <a:lnTo>
                    <a:pt x="2055621" y="547370"/>
                  </a:lnTo>
                  <a:lnTo>
                    <a:pt x="2056052" y="548907"/>
                  </a:lnTo>
                  <a:lnTo>
                    <a:pt x="2055914" y="547370"/>
                  </a:lnTo>
                  <a:close/>
                </a:path>
                <a:path w="8535670" h="1080770">
                  <a:moveTo>
                    <a:pt x="8495114" y="525780"/>
                  </a:moveTo>
                  <a:lnTo>
                    <a:pt x="8466582" y="525780"/>
                  </a:lnTo>
                  <a:lnTo>
                    <a:pt x="8463387" y="529772"/>
                  </a:lnTo>
                  <a:lnTo>
                    <a:pt x="8496635" y="547869"/>
                  </a:lnTo>
                  <a:lnTo>
                    <a:pt x="8506079" y="532130"/>
                  </a:lnTo>
                  <a:lnTo>
                    <a:pt x="8495114" y="525780"/>
                  </a:lnTo>
                  <a:close/>
                </a:path>
                <a:path w="8535670" h="1080770">
                  <a:moveTo>
                    <a:pt x="2014715" y="521362"/>
                  </a:moveTo>
                  <a:lnTo>
                    <a:pt x="2017268" y="543560"/>
                  </a:lnTo>
                  <a:lnTo>
                    <a:pt x="2017268" y="542290"/>
                  </a:lnTo>
                  <a:lnTo>
                    <a:pt x="2055456" y="542290"/>
                  </a:lnTo>
                  <a:lnTo>
                    <a:pt x="2055114" y="538480"/>
                  </a:lnTo>
                  <a:lnTo>
                    <a:pt x="2053299" y="523240"/>
                  </a:lnTo>
                  <a:lnTo>
                    <a:pt x="2015362" y="523240"/>
                  </a:lnTo>
                  <a:lnTo>
                    <a:pt x="2014715" y="521362"/>
                  </a:lnTo>
                  <a:close/>
                </a:path>
                <a:path w="8535670" h="1080770">
                  <a:moveTo>
                    <a:pt x="8462638" y="529364"/>
                  </a:moveTo>
                  <a:lnTo>
                    <a:pt x="8449818" y="541020"/>
                  </a:lnTo>
                  <a:lnTo>
                    <a:pt x="8484051" y="541020"/>
                  </a:lnTo>
                  <a:lnTo>
                    <a:pt x="8465385" y="530860"/>
                  </a:lnTo>
                  <a:lnTo>
                    <a:pt x="8462518" y="530860"/>
                  </a:lnTo>
                  <a:lnTo>
                    <a:pt x="8463224" y="529683"/>
                  </a:lnTo>
                  <a:lnTo>
                    <a:pt x="8462638" y="529364"/>
                  </a:lnTo>
                  <a:close/>
                </a:path>
                <a:path w="8535670" h="1080770">
                  <a:moveTo>
                    <a:pt x="8463224" y="529683"/>
                  </a:moveTo>
                  <a:lnTo>
                    <a:pt x="8462518" y="530860"/>
                  </a:lnTo>
                  <a:lnTo>
                    <a:pt x="8463387" y="529772"/>
                  </a:lnTo>
                  <a:lnTo>
                    <a:pt x="8463224" y="529683"/>
                  </a:lnTo>
                  <a:close/>
                </a:path>
                <a:path w="8535670" h="1080770">
                  <a:moveTo>
                    <a:pt x="8463387" y="529772"/>
                  </a:moveTo>
                  <a:lnTo>
                    <a:pt x="8462518" y="530860"/>
                  </a:lnTo>
                  <a:lnTo>
                    <a:pt x="8465385" y="530860"/>
                  </a:lnTo>
                  <a:lnTo>
                    <a:pt x="8463387" y="529772"/>
                  </a:lnTo>
                  <a:close/>
                </a:path>
                <a:path w="8535670" h="1080770">
                  <a:moveTo>
                    <a:pt x="8466582" y="525780"/>
                  </a:moveTo>
                  <a:lnTo>
                    <a:pt x="8464346" y="527811"/>
                  </a:lnTo>
                  <a:lnTo>
                    <a:pt x="8463224" y="529683"/>
                  </a:lnTo>
                  <a:lnTo>
                    <a:pt x="8463387" y="529772"/>
                  </a:lnTo>
                  <a:lnTo>
                    <a:pt x="8466582" y="525780"/>
                  </a:lnTo>
                  <a:close/>
                </a:path>
                <a:path w="8535670" h="1080770">
                  <a:moveTo>
                    <a:pt x="8464346" y="527811"/>
                  </a:moveTo>
                  <a:lnTo>
                    <a:pt x="8462638" y="529364"/>
                  </a:lnTo>
                  <a:lnTo>
                    <a:pt x="8463224" y="529683"/>
                  </a:lnTo>
                  <a:lnTo>
                    <a:pt x="8464346" y="527811"/>
                  </a:lnTo>
                  <a:close/>
                </a:path>
                <a:path w="8535670" h="1080770">
                  <a:moveTo>
                    <a:pt x="8535162" y="438150"/>
                  </a:moveTo>
                  <a:lnTo>
                    <a:pt x="8430387" y="511810"/>
                  </a:lnTo>
                  <a:lnTo>
                    <a:pt x="8462638" y="529364"/>
                  </a:lnTo>
                  <a:lnTo>
                    <a:pt x="8464346" y="527811"/>
                  </a:lnTo>
                  <a:lnTo>
                    <a:pt x="8473186" y="513080"/>
                  </a:lnTo>
                  <a:lnTo>
                    <a:pt x="8532565" y="513080"/>
                  </a:lnTo>
                  <a:lnTo>
                    <a:pt x="8535162" y="438150"/>
                  </a:lnTo>
                  <a:close/>
                </a:path>
                <a:path w="8535670" h="1080770">
                  <a:moveTo>
                    <a:pt x="8473186" y="513080"/>
                  </a:moveTo>
                  <a:lnTo>
                    <a:pt x="8464346" y="527811"/>
                  </a:lnTo>
                  <a:lnTo>
                    <a:pt x="8466582" y="525780"/>
                  </a:lnTo>
                  <a:lnTo>
                    <a:pt x="8495114" y="525780"/>
                  </a:lnTo>
                  <a:lnTo>
                    <a:pt x="8473186" y="513080"/>
                  </a:lnTo>
                  <a:close/>
                </a:path>
                <a:path w="8535670" h="1080770">
                  <a:moveTo>
                    <a:pt x="2014346" y="518160"/>
                  </a:moveTo>
                  <a:lnTo>
                    <a:pt x="2014715" y="521362"/>
                  </a:lnTo>
                  <a:lnTo>
                    <a:pt x="2015362" y="523240"/>
                  </a:lnTo>
                  <a:lnTo>
                    <a:pt x="2014346" y="518160"/>
                  </a:lnTo>
                  <a:close/>
                </a:path>
                <a:path w="8535670" h="1080770">
                  <a:moveTo>
                    <a:pt x="2052694" y="518160"/>
                  </a:moveTo>
                  <a:lnTo>
                    <a:pt x="2014346" y="518160"/>
                  </a:lnTo>
                  <a:lnTo>
                    <a:pt x="2015362" y="523240"/>
                  </a:lnTo>
                  <a:lnTo>
                    <a:pt x="2053299" y="523240"/>
                  </a:lnTo>
                  <a:lnTo>
                    <a:pt x="2052694" y="518160"/>
                  </a:lnTo>
                  <a:close/>
                </a:path>
                <a:path w="8535670" h="1080770">
                  <a:moveTo>
                    <a:pt x="2046859" y="497840"/>
                  </a:moveTo>
                  <a:lnTo>
                    <a:pt x="2006599" y="497840"/>
                  </a:lnTo>
                  <a:lnTo>
                    <a:pt x="2007996" y="501650"/>
                  </a:lnTo>
                  <a:lnTo>
                    <a:pt x="2014715" y="521362"/>
                  </a:lnTo>
                  <a:lnTo>
                    <a:pt x="2014346" y="518160"/>
                  </a:lnTo>
                  <a:lnTo>
                    <a:pt x="2052694" y="518160"/>
                  </a:lnTo>
                  <a:lnTo>
                    <a:pt x="2051939" y="511810"/>
                  </a:lnTo>
                  <a:lnTo>
                    <a:pt x="2046859" y="497840"/>
                  </a:lnTo>
                  <a:close/>
                </a:path>
                <a:path w="8535670" h="1080770">
                  <a:moveTo>
                    <a:pt x="2007797" y="501312"/>
                  </a:moveTo>
                  <a:lnTo>
                    <a:pt x="2007914" y="501650"/>
                  </a:lnTo>
                  <a:lnTo>
                    <a:pt x="2007797" y="501312"/>
                  </a:lnTo>
                  <a:close/>
                </a:path>
                <a:path w="8535670" h="1080770">
                  <a:moveTo>
                    <a:pt x="2006599" y="497840"/>
                  </a:moveTo>
                  <a:lnTo>
                    <a:pt x="2007797" y="501312"/>
                  </a:lnTo>
                  <a:lnTo>
                    <a:pt x="2007996" y="501650"/>
                  </a:lnTo>
                  <a:lnTo>
                    <a:pt x="2006599" y="497840"/>
                  </a:lnTo>
                  <a:close/>
                </a:path>
                <a:path w="8535670" h="1080770">
                  <a:moveTo>
                    <a:pt x="1994869" y="479380"/>
                  </a:moveTo>
                  <a:lnTo>
                    <a:pt x="2007797" y="501312"/>
                  </a:lnTo>
                  <a:lnTo>
                    <a:pt x="2006599" y="497840"/>
                  </a:lnTo>
                  <a:lnTo>
                    <a:pt x="2046859" y="497840"/>
                  </a:lnTo>
                  <a:lnTo>
                    <a:pt x="2041779" y="483870"/>
                  </a:lnTo>
                  <a:lnTo>
                    <a:pt x="2039511" y="480060"/>
                  </a:lnTo>
                  <a:lnTo>
                    <a:pt x="1995423" y="480060"/>
                  </a:lnTo>
                  <a:lnTo>
                    <a:pt x="1994869" y="479380"/>
                  </a:lnTo>
                  <a:close/>
                </a:path>
                <a:path w="8535670" h="1080770">
                  <a:moveTo>
                    <a:pt x="1993772" y="477520"/>
                  </a:moveTo>
                  <a:lnTo>
                    <a:pt x="1994869" y="479380"/>
                  </a:lnTo>
                  <a:lnTo>
                    <a:pt x="1995423" y="480060"/>
                  </a:lnTo>
                  <a:lnTo>
                    <a:pt x="1993772" y="477520"/>
                  </a:lnTo>
                  <a:close/>
                </a:path>
                <a:path w="8535670" h="1080770">
                  <a:moveTo>
                    <a:pt x="2037999" y="477520"/>
                  </a:moveTo>
                  <a:lnTo>
                    <a:pt x="1993772" y="477520"/>
                  </a:lnTo>
                  <a:lnTo>
                    <a:pt x="1995423" y="480060"/>
                  </a:lnTo>
                  <a:lnTo>
                    <a:pt x="2039511" y="480060"/>
                  </a:lnTo>
                  <a:lnTo>
                    <a:pt x="2037999" y="477520"/>
                  </a:lnTo>
                  <a:close/>
                </a:path>
                <a:path w="8535670" h="1080770">
                  <a:moveTo>
                    <a:pt x="1975739" y="455930"/>
                  </a:moveTo>
                  <a:lnTo>
                    <a:pt x="1994869" y="479380"/>
                  </a:lnTo>
                  <a:lnTo>
                    <a:pt x="1993772" y="477520"/>
                  </a:lnTo>
                  <a:lnTo>
                    <a:pt x="2037999" y="477520"/>
                  </a:lnTo>
                  <a:lnTo>
                    <a:pt x="2025904" y="457200"/>
                  </a:lnTo>
                  <a:lnTo>
                    <a:pt x="1977262" y="457200"/>
                  </a:lnTo>
                  <a:lnTo>
                    <a:pt x="1975739" y="455930"/>
                  </a:lnTo>
                  <a:close/>
                </a:path>
                <a:path w="8535670" h="1080770">
                  <a:moveTo>
                    <a:pt x="2006485" y="433070"/>
                  </a:moveTo>
                  <a:lnTo>
                    <a:pt x="1952370" y="433070"/>
                  </a:lnTo>
                  <a:lnTo>
                    <a:pt x="1977262" y="457200"/>
                  </a:lnTo>
                  <a:lnTo>
                    <a:pt x="2025904" y="457200"/>
                  </a:lnTo>
                  <a:lnTo>
                    <a:pt x="2006485" y="433070"/>
                  </a:lnTo>
                  <a:close/>
                </a:path>
                <a:path w="8535670" h="1080770">
                  <a:moveTo>
                    <a:pt x="1983308" y="410210"/>
                  </a:moveTo>
                  <a:lnTo>
                    <a:pt x="1923669" y="410210"/>
                  </a:lnTo>
                  <a:lnTo>
                    <a:pt x="1953641" y="434340"/>
                  </a:lnTo>
                  <a:lnTo>
                    <a:pt x="1952370" y="433070"/>
                  </a:lnTo>
                  <a:lnTo>
                    <a:pt x="2006485" y="433070"/>
                  </a:lnTo>
                  <a:lnTo>
                    <a:pt x="2004441" y="430530"/>
                  </a:lnTo>
                  <a:lnTo>
                    <a:pt x="1983308" y="410210"/>
                  </a:lnTo>
                  <a:close/>
                </a:path>
                <a:path w="8535670" h="1080770">
                  <a:moveTo>
                    <a:pt x="1888405" y="342900"/>
                  </a:moveTo>
                  <a:lnTo>
                    <a:pt x="1808480" y="342900"/>
                  </a:lnTo>
                  <a:lnTo>
                    <a:pt x="1852548" y="365760"/>
                  </a:lnTo>
                  <a:lnTo>
                    <a:pt x="1851533" y="365760"/>
                  </a:lnTo>
                  <a:lnTo>
                    <a:pt x="1891157" y="388620"/>
                  </a:lnTo>
                  <a:lnTo>
                    <a:pt x="1890141" y="388620"/>
                  </a:lnTo>
                  <a:lnTo>
                    <a:pt x="1924811" y="411480"/>
                  </a:lnTo>
                  <a:lnTo>
                    <a:pt x="1923669" y="410210"/>
                  </a:lnTo>
                  <a:lnTo>
                    <a:pt x="1983308" y="410210"/>
                  </a:lnTo>
                  <a:lnTo>
                    <a:pt x="1978024" y="405130"/>
                  </a:lnTo>
                  <a:lnTo>
                    <a:pt x="1946783" y="379730"/>
                  </a:lnTo>
                  <a:lnTo>
                    <a:pt x="1910842" y="355600"/>
                  </a:lnTo>
                  <a:lnTo>
                    <a:pt x="1888405" y="342900"/>
                  </a:lnTo>
                  <a:close/>
                </a:path>
                <a:path w="8535670" h="1080770">
                  <a:moveTo>
                    <a:pt x="1594421" y="218439"/>
                  </a:moveTo>
                  <a:lnTo>
                    <a:pt x="1464691" y="218439"/>
                  </a:lnTo>
                  <a:lnTo>
                    <a:pt x="1531620" y="238760"/>
                  </a:lnTo>
                  <a:lnTo>
                    <a:pt x="1531111" y="238760"/>
                  </a:lnTo>
                  <a:lnTo>
                    <a:pt x="1594739" y="257810"/>
                  </a:lnTo>
                  <a:lnTo>
                    <a:pt x="1594231" y="257810"/>
                  </a:lnTo>
                  <a:lnTo>
                    <a:pt x="1654174" y="279400"/>
                  </a:lnTo>
                  <a:lnTo>
                    <a:pt x="1653667" y="279400"/>
                  </a:lnTo>
                  <a:lnTo>
                    <a:pt x="1709928" y="299720"/>
                  </a:lnTo>
                  <a:lnTo>
                    <a:pt x="1709293" y="299720"/>
                  </a:lnTo>
                  <a:lnTo>
                    <a:pt x="1761744" y="321310"/>
                  </a:lnTo>
                  <a:lnTo>
                    <a:pt x="1760982" y="321310"/>
                  </a:lnTo>
                  <a:lnTo>
                    <a:pt x="1809242" y="344170"/>
                  </a:lnTo>
                  <a:lnTo>
                    <a:pt x="1808480" y="342900"/>
                  </a:lnTo>
                  <a:lnTo>
                    <a:pt x="1888405" y="342900"/>
                  </a:lnTo>
                  <a:lnTo>
                    <a:pt x="1870456" y="332740"/>
                  </a:lnTo>
                  <a:lnTo>
                    <a:pt x="1825624" y="309880"/>
                  </a:lnTo>
                  <a:lnTo>
                    <a:pt x="1776730" y="287020"/>
                  </a:lnTo>
                  <a:lnTo>
                    <a:pt x="1723644" y="264160"/>
                  </a:lnTo>
                  <a:lnTo>
                    <a:pt x="1666874" y="242570"/>
                  </a:lnTo>
                  <a:lnTo>
                    <a:pt x="1606422" y="222250"/>
                  </a:lnTo>
                  <a:lnTo>
                    <a:pt x="1594421" y="218439"/>
                  </a:lnTo>
                  <a:close/>
                </a:path>
                <a:path w="8535670" h="1080770">
                  <a:moveTo>
                    <a:pt x="253" y="0"/>
                  </a:moveTo>
                  <a:lnTo>
                    <a:pt x="0" y="38100"/>
                  </a:lnTo>
                  <a:lnTo>
                    <a:pt x="95376" y="39370"/>
                  </a:lnTo>
                  <a:lnTo>
                    <a:pt x="95122" y="39370"/>
                  </a:lnTo>
                  <a:lnTo>
                    <a:pt x="190245" y="40639"/>
                  </a:lnTo>
                  <a:lnTo>
                    <a:pt x="189864" y="40639"/>
                  </a:lnTo>
                  <a:lnTo>
                    <a:pt x="378968" y="49530"/>
                  </a:lnTo>
                  <a:lnTo>
                    <a:pt x="378459" y="49530"/>
                  </a:lnTo>
                  <a:lnTo>
                    <a:pt x="564642" y="63500"/>
                  </a:lnTo>
                  <a:lnTo>
                    <a:pt x="564133" y="63500"/>
                  </a:lnTo>
                  <a:lnTo>
                    <a:pt x="745744" y="82550"/>
                  </a:lnTo>
                  <a:lnTo>
                    <a:pt x="745362" y="82550"/>
                  </a:lnTo>
                  <a:lnTo>
                    <a:pt x="834008" y="93980"/>
                  </a:lnTo>
                  <a:lnTo>
                    <a:pt x="833755" y="93980"/>
                  </a:lnTo>
                  <a:lnTo>
                    <a:pt x="920749" y="106680"/>
                  </a:lnTo>
                  <a:lnTo>
                    <a:pt x="920495" y="106680"/>
                  </a:lnTo>
                  <a:lnTo>
                    <a:pt x="1005712" y="119380"/>
                  </a:lnTo>
                  <a:lnTo>
                    <a:pt x="1005332" y="119380"/>
                  </a:lnTo>
                  <a:lnTo>
                    <a:pt x="1088390" y="134620"/>
                  </a:lnTo>
                  <a:lnTo>
                    <a:pt x="1088135" y="134620"/>
                  </a:lnTo>
                  <a:lnTo>
                    <a:pt x="1169034" y="149860"/>
                  </a:lnTo>
                  <a:lnTo>
                    <a:pt x="1168654" y="149860"/>
                  </a:lnTo>
                  <a:lnTo>
                    <a:pt x="1247140" y="165100"/>
                  </a:lnTo>
                  <a:lnTo>
                    <a:pt x="1246885" y="165100"/>
                  </a:lnTo>
                  <a:lnTo>
                    <a:pt x="1322705" y="182880"/>
                  </a:lnTo>
                  <a:lnTo>
                    <a:pt x="1322323" y="182880"/>
                  </a:lnTo>
                  <a:lnTo>
                    <a:pt x="1395348" y="200660"/>
                  </a:lnTo>
                  <a:lnTo>
                    <a:pt x="1394968" y="200660"/>
                  </a:lnTo>
                  <a:lnTo>
                    <a:pt x="1465071" y="219710"/>
                  </a:lnTo>
                  <a:lnTo>
                    <a:pt x="1464691" y="218439"/>
                  </a:lnTo>
                  <a:lnTo>
                    <a:pt x="1594421" y="218439"/>
                  </a:lnTo>
                  <a:lnTo>
                    <a:pt x="1542415" y="201930"/>
                  </a:lnTo>
                  <a:lnTo>
                    <a:pt x="1475105" y="182880"/>
                  </a:lnTo>
                  <a:lnTo>
                    <a:pt x="1404620" y="163830"/>
                  </a:lnTo>
                  <a:lnTo>
                    <a:pt x="1255141" y="128270"/>
                  </a:lnTo>
                  <a:lnTo>
                    <a:pt x="1176273" y="111760"/>
                  </a:lnTo>
                  <a:lnTo>
                    <a:pt x="1095120" y="96520"/>
                  </a:lnTo>
                  <a:lnTo>
                    <a:pt x="926337" y="68580"/>
                  </a:lnTo>
                  <a:lnTo>
                    <a:pt x="838961" y="55880"/>
                  </a:lnTo>
                  <a:lnTo>
                    <a:pt x="749934" y="44450"/>
                  </a:lnTo>
                  <a:lnTo>
                    <a:pt x="567817" y="25400"/>
                  </a:lnTo>
                  <a:lnTo>
                    <a:pt x="381000" y="11430"/>
                  </a:lnTo>
                  <a:lnTo>
                    <a:pt x="191388" y="253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364484" y="3970782"/>
            <a:ext cx="1858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Hierarchy: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“Data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0xF500: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&lt;data&gt;</a:t>
            </a:r>
            <a:r>
              <a:rPr sz="1800" spc="-10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46083" y="6159652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74055" y="6427876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400755"/>
            <a:ext cx="76803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spc="-25" dirty="0"/>
              <a:t>Translation</a:t>
            </a:r>
            <a:r>
              <a:rPr spc="-35" dirty="0"/>
              <a:t> </a:t>
            </a:r>
            <a:r>
              <a:rPr dirty="0"/>
              <a:t>Function</a:t>
            </a:r>
            <a:r>
              <a:rPr spc="-35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dirty="0"/>
              <a:t>Its</a:t>
            </a:r>
            <a:r>
              <a:rPr spc="-35" dirty="0"/>
              <a:t> </a:t>
            </a:r>
            <a:r>
              <a:rPr spc="-25" dirty="0"/>
              <a:t>Use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0348" y="2127885"/>
            <a:ext cx="1255395" cy="3385820"/>
            <a:chOff x="2030348" y="2127885"/>
            <a:chExt cx="1255395" cy="3385820"/>
          </a:xfrm>
        </p:grpSpPr>
        <p:sp>
          <p:nvSpPr>
            <p:cNvPr id="3" name="object 3"/>
            <p:cNvSpPr/>
            <p:nvPr/>
          </p:nvSpPr>
          <p:spPr>
            <a:xfrm>
              <a:off x="2058924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2876550"/>
                  </a:moveTo>
                  <a:lnTo>
                    <a:pt x="0" y="287655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2876550"/>
                  </a:lnTo>
                  <a:close/>
                </a:path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2230386"/>
                  </a:lnTo>
                  <a:lnTo>
                    <a:pt x="1197864" y="223038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9685" y="4386833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1197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7864" y="64617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9685" y="4386833"/>
              <a:ext cx="1198245" cy="646430"/>
            </a:xfrm>
            <a:custGeom>
              <a:avLst/>
              <a:gdLst/>
              <a:ahLst/>
              <a:cxnLst/>
              <a:rect l="l" t="t" r="r" b="b"/>
              <a:pathLst>
                <a:path w="1198245" h="646429">
                  <a:moveTo>
                    <a:pt x="0" y="646176"/>
                  </a:moveTo>
                  <a:lnTo>
                    <a:pt x="1197864" y="64617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469881" y="1542033"/>
            <a:ext cx="1210945" cy="4636770"/>
            <a:chOff x="9469881" y="1542033"/>
            <a:chExt cx="1210945" cy="4636770"/>
          </a:xfrm>
        </p:grpSpPr>
        <p:sp>
          <p:nvSpPr>
            <p:cNvPr id="8" name="object 8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704830" cy="15163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21971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75" dirty="0"/>
              <a:t> </a:t>
            </a:r>
            <a:r>
              <a:rPr dirty="0"/>
              <a:t>Memory:</a:t>
            </a:r>
            <a:r>
              <a:rPr spc="-6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25" dirty="0"/>
              <a:t>Translation</a:t>
            </a:r>
            <a:r>
              <a:rPr spc="-55" dirty="0"/>
              <a:t> </a:t>
            </a:r>
            <a:r>
              <a:rPr spc="-10" dirty="0"/>
              <a:t>Function </a:t>
            </a:r>
            <a:r>
              <a:rPr dirty="0"/>
              <a:t>Page</a:t>
            </a:r>
            <a:r>
              <a:rPr spc="-130" dirty="0"/>
              <a:t> </a:t>
            </a:r>
            <a:r>
              <a:rPr spc="-30" dirty="0"/>
              <a:t>Table</a:t>
            </a:r>
            <a:r>
              <a:rPr spc="-114" dirty="0"/>
              <a:t> </a:t>
            </a:r>
            <a:r>
              <a:rPr dirty="0"/>
              <a:t>Stores</a:t>
            </a:r>
            <a:r>
              <a:rPr spc="-130" dirty="0"/>
              <a:t> </a:t>
            </a:r>
            <a:r>
              <a:rPr spc="-25" dirty="0"/>
              <a:t>Translation</a:t>
            </a:r>
            <a:r>
              <a:rPr spc="-120" dirty="0"/>
              <a:t> </a:t>
            </a:r>
            <a:r>
              <a:rPr dirty="0"/>
              <a:t>for</a:t>
            </a:r>
            <a:r>
              <a:rPr spc="-130" dirty="0"/>
              <a:t> </a:t>
            </a:r>
            <a:r>
              <a:rPr spc="-65" dirty="0"/>
              <a:t>Paged-</a:t>
            </a:r>
            <a:r>
              <a:rPr dirty="0"/>
              <a:t>In</a:t>
            </a:r>
            <a:r>
              <a:rPr spc="-165" dirty="0"/>
              <a:t> </a:t>
            </a:r>
            <a:r>
              <a:rPr spc="-20" dirty="0"/>
              <a:t>Data</a:t>
            </a:r>
          </a:p>
          <a:p>
            <a:pPr marR="5080" algn="r">
              <a:lnSpc>
                <a:spcPts val="163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97268" y="1661160"/>
            <a:ext cx="3596640" cy="4662170"/>
            <a:chOff x="7097268" y="1661160"/>
            <a:chExt cx="3596640" cy="4662170"/>
          </a:xfrm>
        </p:grpSpPr>
        <p:sp>
          <p:nvSpPr>
            <p:cNvPr id="12" name="object 12"/>
            <p:cNvSpPr/>
            <p:nvPr/>
          </p:nvSpPr>
          <p:spPr>
            <a:xfrm>
              <a:off x="9476994" y="2472690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76994" y="2472690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3632" y="2490216"/>
              <a:ext cx="239268" cy="2042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7852" y="2840736"/>
              <a:ext cx="240792" cy="20269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062719" y="6100064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23" name="object 23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0" y="2538425"/>
            <a:ext cx="1917700" cy="291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412115" marR="25400" indent="1701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16011" y="41249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00265" y="3261712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82581" y="4889119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495281" y="2661615"/>
            <a:ext cx="1175385" cy="5276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70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89313" y="3163951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68465" y="6368592"/>
            <a:ext cx="1496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573782" y="4686046"/>
            <a:ext cx="183515" cy="177800"/>
            <a:chOff x="2573782" y="4686046"/>
            <a:chExt cx="183515" cy="177800"/>
          </a:xfrm>
        </p:grpSpPr>
        <p:sp>
          <p:nvSpPr>
            <p:cNvPr id="41" name="object 41"/>
            <p:cNvSpPr/>
            <p:nvPr/>
          </p:nvSpPr>
          <p:spPr>
            <a:xfrm>
              <a:off x="2580132" y="46923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170687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7" y="164591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80132" y="4692396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4" h="165100">
                  <a:moveTo>
                    <a:pt x="0" y="164591"/>
                  </a:moveTo>
                  <a:lnTo>
                    <a:pt x="170687" y="164591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4229290" y="2010410"/>
            <a:ext cx="6816725" cy="4093845"/>
            <a:chOff x="4229290" y="2010410"/>
            <a:chExt cx="6816725" cy="4093845"/>
          </a:xfrm>
        </p:grpSpPr>
        <p:sp>
          <p:nvSpPr>
            <p:cNvPr id="44" name="object 44"/>
            <p:cNvSpPr/>
            <p:nvPr/>
          </p:nvSpPr>
          <p:spPr>
            <a:xfrm>
              <a:off x="10126218" y="3743705"/>
              <a:ext cx="919480" cy="724535"/>
            </a:xfrm>
            <a:custGeom>
              <a:avLst/>
              <a:gdLst/>
              <a:ahLst/>
              <a:cxnLst/>
              <a:rect l="l" t="t" r="r" b="b"/>
              <a:pathLst>
                <a:path w="919479" h="724535">
                  <a:moveTo>
                    <a:pt x="101782" y="55312"/>
                  </a:moveTo>
                  <a:lnTo>
                    <a:pt x="78342" y="85353"/>
                  </a:lnTo>
                  <a:lnTo>
                    <a:pt x="895984" y="724027"/>
                  </a:lnTo>
                  <a:lnTo>
                    <a:pt x="919352" y="694055"/>
                  </a:lnTo>
                  <a:lnTo>
                    <a:pt x="101782" y="55312"/>
                  </a:lnTo>
                  <a:close/>
                </a:path>
                <a:path w="919479" h="724535">
                  <a:moveTo>
                    <a:pt x="0" y="0"/>
                  </a:moveTo>
                  <a:lnTo>
                    <a:pt x="54863" y="115443"/>
                  </a:lnTo>
                  <a:lnTo>
                    <a:pt x="78342" y="85353"/>
                  </a:lnTo>
                  <a:lnTo>
                    <a:pt x="63373" y="73660"/>
                  </a:lnTo>
                  <a:lnTo>
                    <a:pt x="86740" y="43561"/>
                  </a:lnTo>
                  <a:lnTo>
                    <a:pt x="110952" y="43561"/>
                  </a:lnTo>
                  <a:lnTo>
                    <a:pt x="125222" y="25273"/>
                  </a:lnTo>
                  <a:lnTo>
                    <a:pt x="0" y="0"/>
                  </a:lnTo>
                  <a:close/>
                </a:path>
                <a:path w="919479" h="724535">
                  <a:moveTo>
                    <a:pt x="86740" y="43561"/>
                  </a:moveTo>
                  <a:lnTo>
                    <a:pt x="63373" y="73660"/>
                  </a:lnTo>
                  <a:lnTo>
                    <a:pt x="78342" y="85353"/>
                  </a:lnTo>
                  <a:lnTo>
                    <a:pt x="101782" y="55312"/>
                  </a:lnTo>
                  <a:lnTo>
                    <a:pt x="86740" y="43561"/>
                  </a:lnTo>
                  <a:close/>
                </a:path>
                <a:path w="919479" h="724535">
                  <a:moveTo>
                    <a:pt x="110952" y="43561"/>
                  </a:moveTo>
                  <a:lnTo>
                    <a:pt x="86740" y="43561"/>
                  </a:lnTo>
                  <a:lnTo>
                    <a:pt x="101782" y="55312"/>
                  </a:lnTo>
                  <a:lnTo>
                    <a:pt x="110952" y="435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954768" y="3660648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54768" y="3660648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43850" y="2593086"/>
              <a:ext cx="2021205" cy="1168400"/>
            </a:xfrm>
            <a:custGeom>
              <a:avLst/>
              <a:gdLst/>
              <a:ahLst/>
              <a:cxnLst/>
              <a:rect l="l" t="t" r="r" b="b"/>
              <a:pathLst>
                <a:path w="2021204" h="1168400">
                  <a:moveTo>
                    <a:pt x="108642" y="40348"/>
                  </a:moveTo>
                  <a:lnTo>
                    <a:pt x="89706" y="73360"/>
                  </a:lnTo>
                  <a:lnTo>
                    <a:pt x="2001774" y="1168272"/>
                  </a:lnTo>
                  <a:lnTo>
                    <a:pt x="2020697" y="1135252"/>
                  </a:lnTo>
                  <a:lnTo>
                    <a:pt x="108642" y="40348"/>
                  </a:lnTo>
                  <a:close/>
                </a:path>
                <a:path w="2021204" h="1168400">
                  <a:moveTo>
                    <a:pt x="0" y="0"/>
                  </a:moveTo>
                  <a:lnTo>
                    <a:pt x="70739" y="106425"/>
                  </a:lnTo>
                  <a:lnTo>
                    <a:pt x="89706" y="73360"/>
                  </a:lnTo>
                  <a:lnTo>
                    <a:pt x="73151" y="63880"/>
                  </a:lnTo>
                  <a:lnTo>
                    <a:pt x="92075" y="30861"/>
                  </a:lnTo>
                  <a:lnTo>
                    <a:pt x="114084" y="30861"/>
                  </a:lnTo>
                  <a:lnTo>
                    <a:pt x="127634" y="7238"/>
                  </a:lnTo>
                  <a:lnTo>
                    <a:pt x="0" y="0"/>
                  </a:lnTo>
                  <a:close/>
                </a:path>
                <a:path w="2021204" h="1168400">
                  <a:moveTo>
                    <a:pt x="92075" y="30861"/>
                  </a:moveTo>
                  <a:lnTo>
                    <a:pt x="73151" y="63880"/>
                  </a:lnTo>
                  <a:lnTo>
                    <a:pt x="89706" y="73360"/>
                  </a:lnTo>
                  <a:lnTo>
                    <a:pt x="108642" y="40348"/>
                  </a:lnTo>
                  <a:lnTo>
                    <a:pt x="92075" y="30861"/>
                  </a:lnTo>
                  <a:close/>
                </a:path>
                <a:path w="2021204" h="1168400">
                  <a:moveTo>
                    <a:pt x="114084" y="30861"/>
                  </a:moveTo>
                  <a:lnTo>
                    <a:pt x="92075" y="30861"/>
                  </a:lnTo>
                  <a:lnTo>
                    <a:pt x="108642" y="40348"/>
                  </a:lnTo>
                  <a:lnTo>
                    <a:pt x="114084" y="30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6900" y="2010410"/>
              <a:ext cx="479298" cy="70396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242816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42816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83708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83708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43578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243578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398645" y="275767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256466" y="2709862"/>
            <a:ext cx="1045210" cy="426720"/>
            <a:chOff x="5256466" y="2709862"/>
            <a:chExt cx="1045210" cy="426720"/>
          </a:xfrm>
        </p:grpSpPr>
        <p:sp>
          <p:nvSpPr>
            <p:cNvPr id="57" name="object 57"/>
            <p:cNvSpPr/>
            <p:nvPr/>
          </p:nvSpPr>
          <p:spPr>
            <a:xfrm>
              <a:off x="5270753" y="2724150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70753" y="2724150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432805" y="2757678"/>
            <a:ext cx="693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0xF000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127182" y="1963102"/>
            <a:ext cx="1045210" cy="426720"/>
            <a:chOff x="4127182" y="1963102"/>
            <a:chExt cx="1045210" cy="426720"/>
          </a:xfrm>
        </p:grpSpPr>
        <p:sp>
          <p:nvSpPr>
            <p:cNvPr id="61" name="object 61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438650" y="2010232"/>
            <a:ext cx="420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382958" y="1963102"/>
            <a:ext cx="1043940" cy="426720"/>
            <a:chOff x="5382958" y="1963102"/>
            <a:chExt cx="1043940" cy="426720"/>
          </a:xfrm>
        </p:grpSpPr>
        <p:sp>
          <p:nvSpPr>
            <p:cNvPr id="65" name="object 65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700140" y="2010232"/>
            <a:ext cx="4070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73295" y="1625041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699764" y="2480817"/>
            <a:ext cx="475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699764" y="2755138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699764" y="3029458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374135" y="1430400"/>
            <a:ext cx="4488815" cy="1551305"/>
          </a:xfrm>
          <a:custGeom>
            <a:avLst/>
            <a:gdLst/>
            <a:ahLst/>
            <a:cxnLst/>
            <a:rect l="l" t="t" r="r" b="b"/>
            <a:pathLst>
              <a:path w="4488815" h="1551305">
                <a:moveTo>
                  <a:pt x="133350" y="1436751"/>
                </a:moveTo>
                <a:lnTo>
                  <a:pt x="133350" y="1551051"/>
                </a:lnTo>
                <a:lnTo>
                  <a:pt x="209550" y="1512951"/>
                </a:lnTo>
                <a:lnTo>
                  <a:pt x="152400" y="1512951"/>
                </a:lnTo>
                <a:lnTo>
                  <a:pt x="152400" y="1474851"/>
                </a:lnTo>
                <a:lnTo>
                  <a:pt x="209550" y="1474851"/>
                </a:lnTo>
                <a:lnTo>
                  <a:pt x="133350" y="1436751"/>
                </a:lnTo>
                <a:close/>
              </a:path>
              <a:path w="4488815" h="1551305">
                <a:moveTo>
                  <a:pt x="4488688" y="0"/>
                </a:moveTo>
                <a:lnTo>
                  <a:pt x="0" y="0"/>
                </a:lnTo>
                <a:lnTo>
                  <a:pt x="0" y="1512951"/>
                </a:lnTo>
                <a:lnTo>
                  <a:pt x="133350" y="1512951"/>
                </a:lnTo>
                <a:lnTo>
                  <a:pt x="133350" y="1493901"/>
                </a:lnTo>
                <a:lnTo>
                  <a:pt x="38100" y="1493901"/>
                </a:lnTo>
                <a:lnTo>
                  <a:pt x="19050" y="1474851"/>
                </a:lnTo>
                <a:lnTo>
                  <a:pt x="38100" y="1474851"/>
                </a:lnTo>
                <a:lnTo>
                  <a:pt x="38100" y="38100"/>
                </a:lnTo>
                <a:lnTo>
                  <a:pt x="19050" y="38100"/>
                </a:lnTo>
                <a:lnTo>
                  <a:pt x="38100" y="19050"/>
                </a:lnTo>
                <a:lnTo>
                  <a:pt x="4488688" y="19050"/>
                </a:lnTo>
                <a:lnTo>
                  <a:pt x="4488688" y="0"/>
                </a:lnTo>
                <a:close/>
              </a:path>
              <a:path w="4488815" h="1551305">
                <a:moveTo>
                  <a:pt x="209550" y="1474851"/>
                </a:moveTo>
                <a:lnTo>
                  <a:pt x="152400" y="1474851"/>
                </a:lnTo>
                <a:lnTo>
                  <a:pt x="152400" y="1512951"/>
                </a:lnTo>
                <a:lnTo>
                  <a:pt x="209550" y="1512951"/>
                </a:lnTo>
                <a:lnTo>
                  <a:pt x="247650" y="1493901"/>
                </a:lnTo>
                <a:lnTo>
                  <a:pt x="209550" y="1474851"/>
                </a:lnTo>
                <a:close/>
              </a:path>
              <a:path w="4488815" h="1551305">
                <a:moveTo>
                  <a:pt x="38100" y="1474851"/>
                </a:moveTo>
                <a:lnTo>
                  <a:pt x="19050" y="1474851"/>
                </a:lnTo>
                <a:lnTo>
                  <a:pt x="38100" y="1493901"/>
                </a:lnTo>
                <a:lnTo>
                  <a:pt x="38100" y="1474851"/>
                </a:lnTo>
                <a:close/>
              </a:path>
              <a:path w="4488815" h="1551305">
                <a:moveTo>
                  <a:pt x="133350" y="1474851"/>
                </a:moveTo>
                <a:lnTo>
                  <a:pt x="38100" y="1474851"/>
                </a:lnTo>
                <a:lnTo>
                  <a:pt x="38100" y="1493901"/>
                </a:lnTo>
                <a:lnTo>
                  <a:pt x="133350" y="1493901"/>
                </a:lnTo>
                <a:lnTo>
                  <a:pt x="133350" y="1474851"/>
                </a:lnTo>
                <a:close/>
              </a:path>
              <a:path w="4488815" h="1551305">
                <a:moveTo>
                  <a:pt x="4450588" y="19050"/>
                </a:moveTo>
                <a:lnTo>
                  <a:pt x="4450588" y="1078864"/>
                </a:lnTo>
                <a:lnTo>
                  <a:pt x="4488688" y="1078864"/>
                </a:lnTo>
                <a:lnTo>
                  <a:pt x="4488688" y="38100"/>
                </a:lnTo>
                <a:lnTo>
                  <a:pt x="4469638" y="38100"/>
                </a:lnTo>
                <a:lnTo>
                  <a:pt x="4450588" y="19050"/>
                </a:lnTo>
                <a:close/>
              </a:path>
              <a:path w="4488815" h="1551305">
                <a:moveTo>
                  <a:pt x="38100" y="19050"/>
                </a:moveTo>
                <a:lnTo>
                  <a:pt x="19050" y="38100"/>
                </a:lnTo>
                <a:lnTo>
                  <a:pt x="38100" y="38100"/>
                </a:lnTo>
                <a:lnTo>
                  <a:pt x="38100" y="19050"/>
                </a:lnTo>
                <a:close/>
              </a:path>
              <a:path w="4488815" h="1551305">
                <a:moveTo>
                  <a:pt x="4450588" y="19050"/>
                </a:moveTo>
                <a:lnTo>
                  <a:pt x="38100" y="19050"/>
                </a:lnTo>
                <a:lnTo>
                  <a:pt x="38100" y="38100"/>
                </a:lnTo>
                <a:lnTo>
                  <a:pt x="4450588" y="38100"/>
                </a:lnTo>
                <a:lnTo>
                  <a:pt x="4450588" y="19050"/>
                </a:lnTo>
                <a:close/>
              </a:path>
              <a:path w="4488815" h="1551305">
                <a:moveTo>
                  <a:pt x="4488688" y="19050"/>
                </a:moveTo>
                <a:lnTo>
                  <a:pt x="4450588" y="19050"/>
                </a:lnTo>
                <a:lnTo>
                  <a:pt x="4469638" y="38100"/>
                </a:lnTo>
                <a:lnTo>
                  <a:pt x="4488688" y="38100"/>
                </a:lnTo>
                <a:lnTo>
                  <a:pt x="4488688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86055" y="5503875"/>
            <a:ext cx="5593715" cy="124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01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R="47244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R="473709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3080385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PPN: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Physical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Page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Number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	VPN: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Virtual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Page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Number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Virtualization</a:t>
            </a:r>
            <a:r>
              <a:rPr spc="-75" dirty="0"/>
              <a:t> </a:t>
            </a:r>
            <a:r>
              <a:rPr dirty="0"/>
              <a:t>-</a:t>
            </a:r>
            <a:r>
              <a:rPr spc="-60" dirty="0"/>
              <a:t> </a:t>
            </a:r>
            <a:r>
              <a:rPr spc="-10" dirty="0"/>
              <a:t>Purpose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687" y="1719224"/>
            <a:ext cx="10897235" cy="15601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Expose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abstraction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abundant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resource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despite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limited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Expose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abstraction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uniform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resource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despite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heterogeneity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Expose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abstraction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isolated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despite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sharing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0348" y="2127885"/>
            <a:ext cx="1255395" cy="3385820"/>
            <a:chOff x="2030348" y="2127885"/>
            <a:chExt cx="1255395" cy="3385820"/>
          </a:xfrm>
        </p:grpSpPr>
        <p:sp>
          <p:nvSpPr>
            <p:cNvPr id="3" name="object 3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621523" y="1542033"/>
            <a:ext cx="3072765" cy="4781550"/>
            <a:chOff x="7621523" y="1542033"/>
            <a:chExt cx="3072765" cy="4781550"/>
          </a:xfrm>
        </p:grpSpPr>
        <p:sp>
          <p:nvSpPr>
            <p:cNvPr id="6" name="object 6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994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6994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40573" y="168020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0573" y="168020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3631" y="2490216"/>
              <a:ext cx="239268" cy="20421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144381" y="1238199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6" name="object 16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0" y="2538425"/>
            <a:ext cx="1917700" cy="263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5829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097268" y="1661160"/>
            <a:ext cx="441959" cy="4662170"/>
            <a:chOff x="7097268" y="1661160"/>
            <a:chExt cx="441959" cy="4662170"/>
          </a:xfrm>
        </p:grpSpPr>
        <p:sp>
          <p:nvSpPr>
            <p:cNvPr id="22" name="object 22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7852" y="2840736"/>
              <a:ext cx="240792" cy="20269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716011" y="41249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00265" y="3261712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82581" y="4889119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95281" y="2661615"/>
            <a:ext cx="1175385" cy="5276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70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89313" y="3163951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943850" y="2010410"/>
            <a:ext cx="3101975" cy="2457450"/>
            <a:chOff x="7943850" y="2010410"/>
            <a:chExt cx="3101975" cy="2457450"/>
          </a:xfrm>
        </p:grpSpPr>
        <p:sp>
          <p:nvSpPr>
            <p:cNvPr id="37" name="object 37"/>
            <p:cNvSpPr/>
            <p:nvPr/>
          </p:nvSpPr>
          <p:spPr>
            <a:xfrm>
              <a:off x="10126217" y="3743705"/>
              <a:ext cx="919480" cy="724535"/>
            </a:xfrm>
            <a:custGeom>
              <a:avLst/>
              <a:gdLst/>
              <a:ahLst/>
              <a:cxnLst/>
              <a:rect l="l" t="t" r="r" b="b"/>
              <a:pathLst>
                <a:path w="919479" h="724535">
                  <a:moveTo>
                    <a:pt x="101782" y="55312"/>
                  </a:moveTo>
                  <a:lnTo>
                    <a:pt x="78342" y="85353"/>
                  </a:lnTo>
                  <a:lnTo>
                    <a:pt x="895984" y="724027"/>
                  </a:lnTo>
                  <a:lnTo>
                    <a:pt x="919352" y="694055"/>
                  </a:lnTo>
                  <a:lnTo>
                    <a:pt x="101782" y="55312"/>
                  </a:lnTo>
                  <a:close/>
                </a:path>
                <a:path w="919479" h="724535">
                  <a:moveTo>
                    <a:pt x="0" y="0"/>
                  </a:moveTo>
                  <a:lnTo>
                    <a:pt x="54863" y="115443"/>
                  </a:lnTo>
                  <a:lnTo>
                    <a:pt x="78342" y="85353"/>
                  </a:lnTo>
                  <a:lnTo>
                    <a:pt x="63373" y="73660"/>
                  </a:lnTo>
                  <a:lnTo>
                    <a:pt x="86740" y="43561"/>
                  </a:lnTo>
                  <a:lnTo>
                    <a:pt x="110952" y="43561"/>
                  </a:lnTo>
                  <a:lnTo>
                    <a:pt x="125222" y="25273"/>
                  </a:lnTo>
                  <a:lnTo>
                    <a:pt x="0" y="0"/>
                  </a:lnTo>
                  <a:close/>
                </a:path>
                <a:path w="919479" h="724535">
                  <a:moveTo>
                    <a:pt x="86740" y="43561"/>
                  </a:moveTo>
                  <a:lnTo>
                    <a:pt x="63373" y="73660"/>
                  </a:lnTo>
                  <a:lnTo>
                    <a:pt x="78342" y="85353"/>
                  </a:lnTo>
                  <a:lnTo>
                    <a:pt x="101782" y="55312"/>
                  </a:lnTo>
                  <a:lnTo>
                    <a:pt x="86740" y="43561"/>
                  </a:lnTo>
                  <a:close/>
                </a:path>
                <a:path w="919479" h="724535">
                  <a:moveTo>
                    <a:pt x="110952" y="43561"/>
                  </a:moveTo>
                  <a:lnTo>
                    <a:pt x="86740" y="43561"/>
                  </a:lnTo>
                  <a:lnTo>
                    <a:pt x="101782" y="55312"/>
                  </a:lnTo>
                  <a:lnTo>
                    <a:pt x="110952" y="435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954767" y="3660648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170688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170688" y="16459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54767" y="3660648"/>
              <a:ext cx="170815" cy="165100"/>
            </a:xfrm>
            <a:custGeom>
              <a:avLst/>
              <a:gdLst/>
              <a:ahLst/>
              <a:cxnLst/>
              <a:rect l="l" t="t" r="r" b="b"/>
              <a:pathLst>
                <a:path w="170815" h="165100">
                  <a:moveTo>
                    <a:pt x="0" y="164591"/>
                  </a:moveTo>
                  <a:lnTo>
                    <a:pt x="170688" y="164591"/>
                  </a:lnTo>
                  <a:lnTo>
                    <a:pt x="170688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43850" y="2593086"/>
              <a:ext cx="2021205" cy="1168400"/>
            </a:xfrm>
            <a:custGeom>
              <a:avLst/>
              <a:gdLst/>
              <a:ahLst/>
              <a:cxnLst/>
              <a:rect l="l" t="t" r="r" b="b"/>
              <a:pathLst>
                <a:path w="2021204" h="1168400">
                  <a:moveTo>
                    <a:pt x="108642" y="40348"/>
                  </a:moveTo>
                  <a:lnTo>
                    <a:pt x="89706" y="73360"/>
                  </a:lnTo>
                  <a:lnTo>
                    <a:pt x="2001774" y="1168272"/>
                  </a:lnTo>
                  <a:lnTo>
                    <a:pt x="2020697" y="1135252"/>
                  </a:lnTo>
                  <a:lnTo>
                    <a:pt x="108642" y="40348"/>
                  </a:lnTo>
                  <a:close/>
                </a:path>
                <a:path w="2021204" h="1168400">
                  <a:moveTo>
                    <a:pt x="0" y="0"/>
                  </a:moveTo>
                  <a:lnTo>
                    <a:pt x="70739" y="106425"/>
                  </a:lnTo>
                  <a:lnTo>
                    <a:pt x="89706" y="73360"/>
                  </a:lnTo>
                  <a:lnTo>
                    <a:pt x="73151" y="63880"/>
                  </a:lnTo>
                  <a:lnTo>
                    <a:pt x="92075" y="30861"/>
                  </a:lnTo>
                  <a:lnTo>
                    <a:pt x="114084" y="30861"/>
                  </a:lnTo>
                  <a:lnTo>
                    <a:pt x="127634" y="7238"/>
                  </a:lnTo>
                  <a:lnTo>
                    <a:pt x="0" y="0"/>
                  </a:lnTo>
                  <a:close/>
                </a:path>
                <a:path w="2021204" h="1168400">
                  <a:moveTo>
                    <a:pt x="92075" y="30861"/>
                  </a:moveTo>
                  <a:lnTo>
                    <a:pt x="73151" y="63880"/>
                  </a:lnTo>
                  <a:lnTo>
                    <a:pt x="89706" y="73360"/>
                  </a:lnTo>
                  <a:lnTo>
                    <a:pt x="108642" y="40348"/>
                  </a:lnTo>
                  <a:lnTo>
                    <a:pt x="92075" y="30861"/>
                  </a:lnTo>
                  <a:close/>
                </a:path>
                <a:path w="2021204" h="1168400">
                  <a:moveTo>
                    <a:pt x="114084" y="30861"/>
                  </a:moveTo>
                  <a:lnTo>
                    <a:pt x="92075" y="30861"/>
                  </a:lnTo>
                  <a:lnTo>
                    <a:pt x="108642" y="40348"/>
                  </a:lnTo>
                  <a:lnTo>
                    <a:pt x="114084" y="30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6900" y="2010410"/>
              <a:ext cx="479298" cy="703961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4229290" y="2092198"/>
            <a:ext cx="2068195" cy="4011929"/>
            <a:chOff x="4229290" y="2092198"/>
            <a:chExt cx="2068195" cy="4011929"/>
          </a:xfrm>
        </p:grpSpPr>
        <p:sp>
          <p:nvSpPr>
            <p:cNvPr id="43" name="object 43"/>
            <p:cNvSpPr/>
            <p:nvPr/>
          </p:nvSpPr>
          <p:spPr>
            <a:xfrm>
              <a:off x="4242816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42816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83708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83708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43578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43578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398645" y="275767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256466" y="2709862"/>
            <a:ext cx="1250950" cy="426720"/>
            <a:chOff x="5256466" y="2709862"/>
            <a:chExt cx="1250950" cy="426720"/>
          </a:xfrm>
        </p:grpSpPr>
        <p:sp>
          <p:nvSpPr>
            <p:cNvPr id="51" name="object 51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122224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222248" y="397763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0" y="397763"/>
                  </a:moveTo>
                  <a:lnTo>
                    <a:pt x="1222248" y="397763"/>
                  </a:lnTo>
                  <a:lnTo>
                    <a:pt x="122224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487415" y="2718053"/>
            <a:ext cx="786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Paged</a:t>
            </a:r>
            <a:r>
              <a:rPr sz="12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Out: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/swap/a.out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127182" y="1963102"/>
            <a:ext cx="2299335" cy="426720"/>
            <a:chOff x="4127182" y="1963102"/>
            <a:chExt cx="2299335" cy="426720"/>
          </a:xfrm>
        </p:grpSpPr>
        <p:sp>
          <p:nvSpPr>
            <p:cNvPr id="55" name="object 55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438650" y="1539802"/>
            <a:ext cx="1668780" cy="7708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869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  <a:tabLst>
                <a:tab pos="126111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699764" y="2480817"/>
            <a:ext cx="475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99764" y="2755138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99764" y="3029458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358851" y="71069"/>
            <a:ext cx="10484485" cy="1214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675"/>
              </a:lnSpc>
              <a:spcBef>
                <a:spcPts val="105"/>
              </a:spcBef>
            </a:pPr>
            <a:r>
              <a:rPr sz="4100" dirty="0"/>
              <a:t>Virtual</a:t>
            </a:r>
            <a:r>
              <a:rPr sz="4100" spc="-80" dirty="0"/>
              <a:t> </a:t>
            </a:r>
            <a:r>
              <a:rPr sz="4100" dirty="0"/>
              <a:t>Memory:</a:t>
            </a:r>
            <a:r>
              <a:rPr sz="4100" spc="-60" dirty="0"/>
              <a:t> </a:t>
            </a:r>
            <a:r>
              <a:rPr sz="4100" dirty="0"/>
              <a:t>The</a:t>
            </a:r>
            <a:r>
              <a:rPr sz="4100" spc="-50" dirty="0"/>
              <a:t> </a:t>
            </a:r>
            <a:r>
              <a:rPr sz="4100" spc="-30" dirty="0"/>
              <a:t>Translation</a:t>
            </a:r>
            <a:r>
              <a:rPr sz="4100" spc="-55" dirty="0"/>
              <a:t> </a:t>
            </a:r>
            <a:r>
              <a:rPr sz="4100" spc="-10" dirty="0"/>
              <a:t>Function</a:t>
            </a:r>
            <a:endParaRPr sz="4100"/>
          </a:p>
          <a:p>
            <a:pPr marL="12700">
              <a:lnSpc>
                <a:spcPts val="4675"/>
              </a:lnSpc>
            </a:pPr>
            <a:r>
              <a:rPr sz="4100" dirty="0"/>
              <a:t>Page</a:t>
            </a:r>
            <a:r>
              <a:rPr sz="4100" spc="-120" dirty="0"/>
              <a:t> </a:t>
            </a:r>
            <a:r>
              <a:rPr sz="4100" spc="-35" dirty="0"/>
              <a:t>Table</a:t>
            </a:r>
            <a:r>
              <a:rPr sz="4100" spc="-110" dirty="0"/>
              <a:t> </a:t>
            </a:r>
            <a:r>
              <a:rPr sz="4100" dirty="0"/>
              <a:t>Holds</a:t>
            </a:r>
            <a:r>
              <a:rPr sz="4100" spc="-114" dirty="0"/>
              <a:t> </a:t>
            </a:r>
            <a:r>
              <a:rPr sz="4100" dirty="0"/>
              <a:t>Disk</a:t>
            </a:r>
            <a:r>
              <a:rPr sz="4100" spc="-90" dirty="0"/>
              <a:t> </a:t>
            </a:r>
            <a:r>
              <a:rPr sz="4100" dirty="0"/>
              <a:t>Location</a:t>
            </a:r>
            <a:r>
              <a:rPr sz="4100" spc="-114" dirty="0"/>
              <a:t> </a:t>
            </a:r>
            <a:r>
              <a:rPr sz="4100" dirty="0"/>
              <a:t>for</a:t>
            </a:r>
            <a:r>
              <a:rPr sz="4100" spc="-100" dirty="0"/>
              <a:t> </a:t>
            </a:r>
            <a:r>
              <a:rPr sz="4100" spc="-50" dirty="0"/>
              <a:t>Paged-</a:t>
            </a:r>
            <a:r>
              <a:rPr sz="4100" dirty="0"/>
              <a:t>Out</a:t>
            </a:r>
            <a:r>
              <a:rPr sz="4100" spc="-135" dirty="0"/>
              <a:t> </a:t>
            </a:r>
            <a:r>
              <a:rPr sz="4100" spc="-20" dirty="0"/>
              <a:t>Data</a:t>
            </a:r>
            <a:endParaRPr sz="4100"/>
          </a:p>
        </p:txBody>
      </p:sp>
      <p:sp>
        <p:nvSpPr>
          <p:cNvPr id="64" name="object 64"/>
          <p:cNvSpPr/>
          <p:nvPr/>
        </p:nvSpPr>
        <p:spPr>
          <a:xfrm>
            <a:off x="3374135" y="1430400"/>
            <a:ext cx="4488815" cy="1551305"/>
          </a:xfrm>
          <a:custGeom>
            <a:avLst/>
            <a:gdLst/>
            <a:ahLst/>
            <a:cxnLst/>
            <a:rect l="l" t="t" r="r" b="b"/>
            <a:pathLst>
              <a:path w="4488815" h="1551305">
                <a:moveTo>
                  <a:pt x="133350" y="1436751"/>
                </a:moveTo>
                <a:lnTo>
                  <a:pt x="133350" y="1551051"/>
                </a:lnTo>
                <a:lnTo>
                  <a:pt x="209550" y="1512951"/>
                </a:lnTo>
                <a:lnTo>
                  <a:pt x="152400" y="1512951"/>
                </a:lnTo>
                <a:lnTo>
                  <a:pt x="152400" y="1474851"/>
                </a:lnTo>
                <a:lnTo>
                  <a:pt x="209550" y="1474851"/>
                </a:lnTo>
                <a:lnTo>
                  <a:pt x="133350" y="1436751"/>
                </a:lnTo>
                <a:close/>
              </a:path>
              <a:path w="4488815" h="1551305">
                <a:moveTo>
                  <a:pt x="4488688" y="0"/>
                </a:moveTo>
                <a:lnTo>
                  <a:pt x="0" y="0"/>
                </a:lnTo>
                <a:lnTo>
                  <a:pt x="0" y="1512951"/>
                </a:lnTo>
                <a:lnTo>
                  <a:pt x="133350" y="1512951"/>
                </a:lnTo>
                <a:lnTo>
                  <a:pt x="133350" y="1493901"/>
                </a:lnTo>
                <a:lnTo>
                  <a:pt x="38100" y="1493901"/>
                </a:lnTo>
                <a:lnTo>
                  <a:pt x="19050" y="1474851"/>
                </a:lnTo>
                <a:lnTo>
                  <a:pt x="38100" y="1474851"/>
                </a:lnTo>
                <a:lnTo>
                  <a:pt x="38100" y="38100"/>
                </a:lnTo>
                <a:lnTo>
                  <a:pt x="19050" y="38100"/>
                </a:lnTo>
                <a:lnTo>
                  <a:pt x="38100" y="19050"/>
                </a:lnTo>
                <a:lnTo>
                  <a:pt x="4488688" y="19050"/>
                </a:lnTo>
                <a:lnTo>
                  <a:pt x="4488688" y="0"/>
                </a:lnTo>
                <a:close/>
              </a:path>
              <a:path w="4488815" h="1551305">
                <a:moveTo>
                  <a:pt x="209550" y="1474851"/>
                </a:moveTo>
                <a:lnTo>
                  <a:pt x="152400" y="1474851"/>
                </a:lnTo>
                <a:lnTo>
                  <a:pt x="152400" y="1512951"/>
                </a:lnTo>
                <a:lnTo>
                  <a:pt x="209550" y="1512951"/>
                </a:lnTo>
                <a:lnTo>
                  <a:pt x="247650" y="1493901"/>
                </a:lnTo>
                <a:lnTo>
                  <a:pt x="209550" y="1474851"/>
                </a:lnTo>
                <a:close/>
              </a:path>
              <a:path w="4488815" h="1551305">
                <a:moveTo>
                  <a:pt x="38100" y="1474851"/>
                </a:moveTo>
                <a:lnTo>
                  <a:pt x="19050" y="1474851"/>
                </a:lnTo>
                <a:lnTo>
                  <a:pt x="38100" y="1493901"/>
                </a:lnTo>
                <a:lnTo>
                  <a:pt x="38100" y="1474851"/>
                </a:lnTo>
                <a:close/>
              </a:path>
              <a:path w="4488815" h="1551305">
                <a:moveTo>
                  <a:pt x="133350" y="1474851"/>
                </a:moveTo>
                <a:lnTo>
                  <a:pt x="38100" y="1474851"/>
                </a:lnTo>
                <a:lnTo>
                  <a:pt x="38100" y="1493901"/>
                </a:lnTo>
                <a:lnTo>
                  <a:pt x="133350" y="1493901"/>
                </a:lnTo>
                <a:lnTo>
                  <a:pt x="133350" y="1474851"/>
                </a:lnTo>
                <a:close/>
              </a:path>
              <a:path w="4488815" h="1551305">
                <a:moveTo>
                  <a:pt x="4450588" y="19050"/>
                </a:moveTo>
                <a:lnTo>
                  <a:pt x="4450588" y="1078864"/>
                </a:lnTo>
                <a:lnTo>
                  <a:pt x="4488688" y="1078864"/>
                </a:lnTo>
                <a:lnTo>
                  <a:pt x="4488688" y="38100"/>
                </a:lnTo>
                <a:lnTo>
                  <a:pt x="4469638" y="38100"/>
                </a:lnTo>
                <a:lnTo>
                  <a:pt x="4450588" y="19050"/>
                </a:lnTo>
                <a:close/>
              </a:path>
              <a:path w="4488815" h="1551305">
                <a:moveTo>
                  <a:pt x="38100" y="19050"/>
                </a:moveTo>
                <a:lnTo>
                  <a:pt x="19050" y="38100"/>
                </a:lnTo>
                <a:lnTo>
                  <a:pt x="38100" y="38100"/>
                </a:lnTo>
                <a:lnTo>
                  <a:pt x="38100" y="19050"/>
                </a:lnTo>
                <a:close/>
              </a:path>
              <a:path w="4488815" h="1551305">
                <a:moveTo>
                  <a:pt x="4450588" y="19050"/>
                </a:moveTo>
                <a:lnTo>
                  <a:pt x="38100" y="19050"/>
                </a:lnTo>
                <a:lnTo>
                  <a:pt x="38100" y="38100"/>
                </a:lnTo>
                <a:lnTo>
                  <a:pt x="4450588" y="38100"/>
                </a:lnTo>
                <a:lnTo>
                  <a:pt x="4450588" y="19050"/>
                </a:lnTo>
                <a:close/>
              </a:path>
              <a:path w="4488815" h="1551305">
                <a:moveTo>
                  <a:pt x="4488688" y="19050"/>
                </a:moveTo>
                <a:lnTo>
                  <a:pt x="4450588" y="19050"/>
                </a:lnTo>
                <a:lnTo>
                  <a:pt x="4469638" y="38100"/>
                </a:lnTo>
                <a:lnTo>
                  <a:pt x="4488688" y="38100"/>
                </a:lnTo>
                <a:lnTo>
                  <a:pt x="4488688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99694" y="5206872"/>
            <a:ext cx="14973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062719" y="6157214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768465" y="6425742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0348" y="2127885"/>
            <a:ext cx="1255395" cy="3385820"/>
            <a:chOff x="2030348" y="2127885"/>
            <a:chExt cx="1255395" cy="3385820"/>
          </a:xfrm>
        </p:grpSpPr>
        <p:sp>
          <p:nvSpPr>
            <p:cNvPr id="3" name="object 3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097268" y="1542033"/>
            <a:ext cx="3596640" cy="4781550"/>
            <a:chOff x="7097268" y="1542033"/>
            <a:chExt cx="3596640" cy="4781550"/>
          </a:xfrm>
        </p:grpSpPr>
        <p:sp>
          <p:nvSpPr>
            <p:cNvPr id="6" name="object 6"/>
            <p:cNvSpPr/>
            <p:nvPr/>
          </p:nvSpPr>
          <p:spPr>
            <a:xfrm>
              <a:off x="9476232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6232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994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6994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40574" y="168020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0574" y="168020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3632" y="2490216"/>
              <a:ext cx="239268" cy="2042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16318" y="168020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16318" y="168020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7852" y="2840736"/>
              <a:ext cx="240792" cy="202691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704830" cy="15163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337820">
              <a:lnSpc>
                <a:spcPts val="4750"/>
              </a:lnSpc>
              <a:spcBef>
                <a:spcPts val="705"/>
              </a:spcBef>
            </a:pPr>
            <a:r>
              <a:rPr dirty="0"/>
              <a:t>Virtual</a:t>
            </a:r>
            <a:r>
              <a:rPr spc="-75" dirty="0"/>
              <a:t> </a:t>
            </a:r>
            <a:r>
              <a:rPr dirty="0"/>
              <a:t>Memory:</a:t>
            </a:r>
            <a:r>
              <a:rPr spc="-6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25" dirty="0"/>
              <a:t>Translation</a:t>
            </a:r>
            <a:r>
              <a:rPr spc="-55" dirty="0"/>
              <a:t> </a:t>
            </a:r>
            <a:r>
              <a:rPr spc="-10" dirty="0"/>
              <a:t>Function </a:t>
            </a:r>
            <a:r>
              <a:rPr dirty="0"/>
              <a:t>Page</a:t>
            </a:r>
            <a:r>
              <a:rPr spc="-105" dirty="0"/>
              <a:t> </a:t>
            </a:r>
            <a:r>
              <a:rPr spc="-30" dirty="0"/>
              <a:t>Table</a:t>
            </a:r>
            <a:r>
              <a:rPr spc="-95" dirty="0"/>
              <a:t> </a:t>
            </a:r>
            <a:r>
              <a:rPr dirty="0"/>
              <a:t>Holds</a:t>
            </a:r>
            <a:r>
              <a:rPr spc="-70" dirty="0"/>
              <a:t> </a:t>
            </a:r>
            <a:r>
              <a:rPr dirty="0"/>
              <a:t>No</a:t>
            </a:r>
            <a:r>
              <a:rPr spc="-185" dirty="0"/>
              <a:t> </a:t>
            </a:r>
            <a:r>
              <a:rPr dirty="0"/>
              <a:t>Entry</a:t>
            </a:r>
            <a:r>
              <a:rPr spc="-90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spc="-30" dirty="0"/>
              <a:t>Unmapped</a:t>
            </a:r>
            <a:r>
              <a:rPr spc="-165" dirty="0"/>
              <a:t> </a:t>
            </a:r>
            <a:r>
              <a:rPr spc="-20" dirty="0"/>
              <a:t>Data</a:t>
            </a:r>
          </a:p>
          <a:p>
            <a:pPr marR="5080" algn="r">
              <a:lnSpc>
                <a:spcPts val="163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9" name="object 19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0" y="2538425"/>
            <a:ext cx="1917700" cy="263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5829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16011" y="41249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0265" y="3261712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82581" y="4889119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95281" y="2661615"/>
            <a:ext cx="1175385" cy="5276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70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89313" y="3163951"/>
            <a:ext cx="11734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0x7522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229290" y="2010410"/>
            <a:ext cx="5770880" cy="4093845"/>
            <a:chOff x="4229290" y="2010410"/>
            <a:chExt cx="5770880" cy="4093845"/>
          </a:xfrm>
        </p:grpSpPr>
        <p:sp>
          <p:nvSpPr>
            <p:cNvPr id="36" name="object 36"/>
            <p:cNvSpPr/>
            <p:nvPr/>
          </p:nvSpPr>
          <p:spPr>
            <a:xfrm>
              <a:off x="7943850" y="2593086"/>
              <a:ext cx="2056130" cy="1645920"/>
            </a:xfrm>
            <a:custGeom>
              <a:avLst/>
              <a:gdLst/>
              <a:ahLst/>
              <a:cxnLst/>
              <a:rect l="l" t="t" r="r" b="b"/>
              <a:pathLst>
                <a:path w="2056129" h="1645920">
                  <a:moveTo>
                    <a:pt x="101217" y="56432"/>
                  </a:moveTo>
                  <a:lnTo>
                    <a:pt x="77488" y="86167"/>
                  </a:lnTo>
                  <a:lnTo>
                    <a:pt x="2032127" y="1645920"/>
                  </a:lnTo>
                  <a:lnTo>
                    <a:pt x="2055876" y="1616202"/>
                  </a:lnTo>
                  <a:lnTo>
                    <a:pt x="101217" y="56432"/>
                  </a:lnTo>
                  <a:close/>
                </a:path>
                <a:path w="2056129" h="1645920">
                  <a:moveTo>
                    <a:pt x="0" y="0"/>
                  </a:moveTo>
                  <a:lnTo>
                    <a:pt x="53721" y="115950"/>
                  </a:lnTo>
                  <a:lnTo>
                    <a:pt x="77488" y="86167"/>
                  </a:lnTo>
                  <a:lnTo>
                    <a:pt x="62610" y="74294"/>
                  </a:lnTo>
                  <a:lnTo>
                    <a:pt x="86359" y="44576"/>
                  </a:lnTo>
                  <a:lnTo>
                    <a:pt x="110678" y="44576"/>
                  </a:lnTo>
                  <a:lnTo>
                    <a:pt x="124968" y="26669"/>
                  </a:lnTo>
                  <a:lnTo>
                    <a:pt x="0" y="0"/>
                  </a:lnTo>
                  <a:close/>
                </a:path>
                <a:path w="2056129" h="1645920">
                  <a:moveTo>
                    <a:pt x="86359" y="44576"/>
                  </a:moveTo>
                  <a:lnTo>
                    <a:pt x="62610" y="74294"/>
                  </a:lnTo>
                  <a:lnTo>
                    <a:pt x="77488" y="86167"/>
                  </a:lnTo>
                  <a:lnTo>
                    <a:pt x="101217" y="56432"/>
                  </a:lnTo>
                  <a:lnTo>
                    <a:pt x="86359" y="44576"/>
                  </a:lnTo>
                  <a:close/>
                </a:path>
                <a:path w="2056129" h="1645920">
                  <a:moveTo>
                    <a:pt x="110678" y="44576"/>
                  </a:moveTo>
                  <a:lnTo>
                    <a:pt x="86359" y="44576"/>
                  </a:lnTo>
                  <a:lnTo>
                    <a:pt x="101217" y="56432"/>
                  </a:lnTo>
                  <a:lnTo>
                    <a:pt x="110678" y="44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6900" y="2010410"/>
              <a:ext cx="479298" cy="70396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242816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42816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83708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83708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43578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43578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249165" y="2757678"/>
            <a:ext cx="1011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256466" y="2709862"/>
            <a:ext cx="1250950" cy="426720"/>
            <a:chOff x="5256466" y="2709862"/>
            <a:chExt cx="1250950" cy="426720"/>
          </a:xfrm>
        </p:grpSpPr>
        <p:sp>
          <p:nvSpPr>
            <p:cNvPr id="46" name="object 46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122224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222248" y="397763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0" y="397763"/>
                  </a:moveTo>
                  <a:lnTo>
                    <a:pt x="1222248" y="397763"/>
                  </a:lnTo>
                  <a:lnTo>
                    <a:pt x="122224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273294" y="2724150"/>
            <a:ext cx="1011555" cy="39814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50"/>
              </a:spcBef>
            </a:pP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Paged</a:t>
            </a:r>
            <a:r>
              <a:rPr sz="12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Out:</a:t>
            </a:r>
            <a:endParaRPr sz="1200">
              <a:latin typeface="Calibri"/>
              <a:cs typeface="Calibri"/>
            </a:endParaRPr>
          </a:p>
          <a:p>
            <a:pPr marL="226695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/swap/a.out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127182" y="1963102"/>
            <a:ext cx="1045210" cy="426720"/>
            <a:chOff x="4127182" y="1963102"/>
            <a:chExt cx="1045210" cy="426720"/>
          </a:xfrm>
        </p:grpSpPr>
        <p:sp>
          <p:nvSpPr>
            <p:cNvPr id="50" name="object 50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249165" y="2104898"/>
            <a:ext cx="894715" cy="25654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201930">
              <a:lnSpc>
                <a:spcPts val="1515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382958" y="1963102"/>
            <a:ext cx="1043940" cy="426720"/>
            <a:chOff x="5382958" y="1963102"/>
            <a:chExt cx="1043940" cy="426720"/>
          </a:xfrm>
        </p:grpSpPr>
        <p:sp>
          <p:nvSpPr>
            <p:cNvPr id="54" name="object 54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411533" y="2104898"/>
            <a:ext cx="873760" cy="25654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00990">
              <a:lnSpc>
                <a:spcPts val="1515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62246" y="1637791"/>
            <a:ext cx="1030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99764" y="2480817"/>
            <a:ext cx="5283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Page </a:t>
            </a:r>
            <a:r>
              <a:rPr sz="1800" b="1" spc="-40" dirty="0">
                <a:latin typeface="Calibri"/>
                <a:cs typeface="Calibri"/>
              </a:rPr>
              <a:t>Table </a:t>
            </a:r>
            <a:r>
              <a:rPr sz="1800" b="1" spc="-1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553333" y="2490216"/>
            <a:ext cx="7484109" cy="2212975"/>
            <a:chOff x="3553333" y="2490216"/>
            <a:chExt cx="7484109" cy="2212975"/>
          </a:xfrm>
        </p:grpSpPr>
        <p:sp>
          <p:nvSpPr>
            <p:cNvPr id="60" name="object 60"/>
            <p:cNvSpPr/>
            <p:nvPr/>
          </p:nvSpPr>
          <p:spPr>
            <a:xfrm>
              <a:off x="3553333" y="2490216"/>
              <a:ext cx="4290060" cy="2056764"/>
            </a:xfrm>
            <a:custGeom>
              <a:avLst/>
              <a:gdLst/>
              <a:ahLst/>
              <a:cxnLst/>
              <a:rect l="l" t="t" r="r" b="b"/>
              <a:pathLst>
                <a:path w="4290059" h="2056764">
                  <a:moveTo>
                    <a:pt x="569849" y="1942338"/>
                  </a:moveTo>
                  <a:lnTo>
                    <a:pt x="569849" y="2056638"/>
                  </a:lnTo>
                  <a:lnTo>
                    <a:pt x="646049" y="2018538"/>
                  </a:lnTo>
                  <a:lnTo>
                    <a:pt x="588899" y="2018538"/>
                  </a:lnTo>
                  <a:lnTo>
                    <a:pt x="588899" y="1980438"/>
                  </a:lnTo>
                  <a:lnTo>
                    <a:pt x="646049" y="1980438"/>
                  </a:lnTo>
                  <a:lnTo>
                    <a:pt x="569849" y="1942338"/>
                  </a:lnTo>
                  <a:close/>
                </a:path>
                <a:path w="4290059" h="2056764">
                  <a:moveTo>
                    <a:pt x="4290060" y="0"/>
                  </a:moveTo>
                  <a:lnTo>
                    <a:pt x="0" y="0"/>
                  </a:lnTo>
                  <a:lnTo>
                    <a:pt x="0" y="2018538"/>
                  </a:lnTo>
                  <a:lnTo>
                    <a:pt x="569849" y="2018538"/>
                  </a:lnTo>
                  <a:lnTo>
                    <a:pt x="569849" y="1999488"/>
                  </a:lnTo>
                  <a:lnTo>
                    <a:pt x="38100" y="1999488"/>
                  </a:lnTo>
                  <a:lnTo>
                    <a:pt x="19050" y="1980438"/>
                  </a:lnTo>
                  <a:lnTo>
                    <a:pt x="38100" y="1980438"/>
                  </a:lnTo>
                  <a:lnTo>
                    <a:pt x="38100" y="38099"/>
                  </a:lnTo>
                  <a:lnTo>
                    <a:pt x="19050" y="38100"/>
                  </a:lnTo>
                  <a:lnTo>
                    <a:pt x="38100" y="19050"/>
                  </a:lnTo>
                  <a:lnTo>
                    <a:pt x="4290060" y="19050"/>
                  </a:lnTo>
                  <a:lnTo>
                    <a:pt x="4290060" y="0"/>
                  </a:lnTo>
                  <a:close/>
                </a:path>
                <a:path w="4290059" h="2056764">
                  <a:moveTo>
                    <a:pt x="646049" y="1980438"/>
                  </a:moveTo>
                  <a:lnTo>
                    <a:pt x="588899" y="1980438"/>
                  </a:lnTo>
                  <a:lnTo>
                    <a:pt x="588899" y="2018538"/>
                  </a:lnTo>
                  <a:lnTo>
                    <a:pt x="646049" y="2018538"/>
                  </a:lnTo>
                  <a:lnTo>
                    <a:pt x="684149" y="1999488"/>
                  </a:lnTo>
                  <a:lnTo>
                    <a:pt x="646049" y="1980438"/>
                  </a:lnTo>
                  <a:close/>
                </a:path>
                <a:path w="4290059" h="2056764">
                  <a:moveTo>
                    <a:pt x="38100" y="1980438"/>
                  </a:moveTo>
                  <a:lnTo>
                    <a:pt x="19050" y="1980438"/>
                  </a:lnTo>
                  <a:lnTo>
                    <a:pt x="38100" y="1999488"/>
                  </a:lnTo>
                  <a:lnTo>
                    <a:pt x="38100" y="1980438"/>
                  </a:lnTo>
                  <a:close/>
                </a:path>
                <a:path w="4290059" h="2056764">
                  <a:moveTo>
                    <a:pt x="569849" y="1980438"/>
                  </a:moveTo>
                  <a:lnTo>
                    <a:pt x="38100" y="1980438"/>
                  </a:lnTo>
                  <a:lnTo>
                    <a:pt x="38100" y="1999488"/>
                  </a:lnTo>
                  <a:lnTo>
                    <a:pt x="569849" y="1999488"/>
                  </a:lnTo>
                  <a:lnTo>
                    <a:pt x="569849" y="1980438"/>
                  </a:lnTo>
                  <a:close/>
                </a:path>
                <a:path w="4290059" h="2056764">
                  <a:moveTo>
                    <a:pt x="38100" y="19050"/>
                  </a:moveTo>
                  <a:lnTo>
                    <a:pt x="19050" y="38100"/>
                  </a:lnTo>
                  <a:lnTo>
                    <a:pt x="38100" y="38100"/>
                  </a:lnTo>
                  <a:lnTo>
                    <a:pt x="38100" y="19050"/>
                  </a:lnTo>
                  <a:close/>
                </a:path>
                <a:path w="4290059" h="2056764">
                  <a:moveTo>
                    <a:pt x="4290060" y="19050"/>
                  </a:moveTo>
                  <a:lnTo>
                    <a:pt x="38100" y="19050"/>
                  </a:lnTo>
                  <a:lnTo>
                    <a:pt x="38100" y="38100"/>
                  </a:lnTo>
                  <a:lnTo>
                    <a:pt x="4290060" y="38100"/>
                  </a:lnTo>
                  <a:lnTo>
                    <a:pt x="429006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05416" y="4072127"/>
              <a:ext cx="469900" cy="360045"/>
            </a:xfrm>
            <a:custGeom>
              <a:avLst/>
              <a:gdLst/>
              <a:ahLst/>
              <a:cxnLst/>
              <a:rect l="l" t="t" r="r" b="b"/>
              <a:pathLst>
                <a:path w="469900" h="360045">
                  <a:moveTo>
                    <a:pt x="315594" y="0"/>
                  </a:moveTo>
                  <a:lnTo>
                    <a:pt x="234695" y="96520"/>
                  </a:lnTo>
                  <a:lnTo>
                    <a:pt x="181482" y="38227"/>
                  </a:lnTo>
                  <a:lnTo>
                    <a:pt x="158876" y="105283"/>
                  </a:lnTo>
                  <a:lnTo>
                    <a:pt x="8000" y="38227"/>
                  </a:lnTo>
                  <a:lnTo>
                    <a:pt x="100583" y="126873"/>
                  </a:lnTo>
                  <a:lnTo>
                    <a:pt x="0" y="143510"/>
                  </a:lnTo>
                  <a:lnTo>
                    <a:pt x="80899" y="196088"/>
                  </a:lnTo>
                  <a:lnTo>
                    <a:pt x="2920" y="242951"/>
                  </a:lnTo>
                  <a:lnTo>
                    <a:pt x="123189" y="232029"/>
                  </a:lnTo>
                  <a:lnTo>
                    <a:pt x="103504" y="293370"/>
                  </a:lnTo>
                  <a:lnTo>
                    <a:pt x="167639" y="260223"/>
                  </a:lnTo>
                  <a:lnTo>
                    <a:pt x="184403" y="359664"/>
                  </a:lnTo>
                  <a:lnTo>
                    <a:pt x="228853" y="248666"/>
                  </a:lnTo>
                  <a:lnTo>
                    <a:pt x="287908" y="328676"/>
                  </a:lnTo>
                  <a:lnTo>
                    <a:pt x="304673" y="240665"/>
                  </a:lnTo>
                  <a:lnTo>
                    <a:pt x="394334" y="301244"/>
                  </a:lnTo>
                  <a:lnTo>
                    <a:pt x="365886" y="215519"/>
                  </a:lnTo>
                  <a:lnTo>
                    <a:pt x="469391" y="221234"/>
                  </a:lnTo>
                  <a:lnTo>
                    <a:pt x="382650" y="174371"/>
                  </a:lnTo>
                  <a:lnTo>
                    <a:pt x="458469" y="135509"/>
                  </a:lnTo>
                  <a:lnTo>
                    <a:pt x="362965" y="121793"/>
                  </a:lnTo>
                  <a:lnTo>
                    <a:pt x="399414" y="74168"/>
                  </a:lnTo>
                  <a:lnTo>
                    <a:pt x="307593" y="88646"/>
                  </a:lnTo>
                  <a:lnTo>
                    <a:pt x="3155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805416" y="4072127"/>
              <a:ext cx="469900" cy="360045"/>
            </a:xfrm>
            <a:custGeom>
              <a:avLst/>
              <a:gdLst/>
              <a:ahLst/>
              <a:cxnLst/>
              <a:rect l="l" t="t" r="r" b="b"/>
              <a:pathLst>
                <a:path w="469900" h="360045">
                  <a:moveTo>
                    <a:pt x="234695" y="96520"/>
                  </a:moveTo>
                  <a:lnTo>
                    <a:pt x="315594" y="0"/>
                  </a:lnTo>
                  <a:lnTo>
                    <a:pt x="307593" y="88646"/>
                  </a:lnTo>
                  <a:lnTo>
                    <a:pt x="399414" y="74168"/>
                  </a:lnTo>
                  <a:lnTo>
                    <a:pt x="362965" y="121793"/>
                  </a:lnTo>
                  <a:lnTo>
                    <a:pt x="458469" y="135509"/>
                  </a:lnTo>
                  <a:lnTo>
                    <a:pt x="382650" y="174371"/>
                  </a:lnTo>
                  <a:lnTo>
                    <a:pt x="469391" y="221234"/>
                  </a:lnTo>
                  <a:lnTo>
                    <a:pt x="365886" y="215519"/>
                  </a:lnTo>
                  <a:lnTo>
                    <a:pt x="394334" y="301244"/>
                  </a:lnTo>
                  <a:lnTo>
                    <a:pt x="304673" y="240665"/>
                  </a:lnTo>
                  <a:lnTo>
                    <a:pt x="287908" y="328676"/>
                  </a:lnTo>
                  <a:lnTo>
                    <a:pt x="228853" y="248666"/>
                  </a:lnTo>
                  <a:lnTo>
                    <a:pt x="184403" y="359664"/>
                  </a:lnTo>
                  <a:lnTo>
                    <a:pt x="167639" y="260223"/>
                  </a:lnTo>
                  <a:lnTo>
                    <a:pt x="103504" y="293370"/>
                  </a:lnTo>
                  <a:lnTo>
                    <a:pt x="123189" y="232029"/>
                  </a:lnTo>
                  <a:lnTo>
                    <a:pt x="2920" y="242951"/>
                  </a:lnTo>
                  <a:lnTo>
                    <a:pt x="80899" y="196088"/>
                  </a:lnTo>
                  <a:lnTo>
                    <a:pt x="0" y="143510"/>
                  </a:lnTo>
                  <a:lnTo>
                    <a:pt x="100583" y="126873"/>
                  </a:lnTo>
                  <a:lnTo>
                    <a:pt x="8000" y="38227"/>
                  </a:lnTo>
                  <a:lnTo>
                    <a:pt x="158876" y="105283"/>
                  </a:lnTo>
                  <a:lnTo>
                    <a:pt x="181482" y="38227"/>
                  </a:lnTo>
                  <a:lnTo>
                    <a:pt x="234695" y="9652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110977" y="4233164"/>
              <a:ext cx="926465" cy="238760"/>
            </a:xfrm>
            <a:custGeom>
              <a:avLst/>
              <a:gdLst/>
              <a:ahLst/>
              <a:cxnLst/>
              <a:rect l="l" t="t" r="r" b="b"/>
              <a:pathLst>
                <a:path w="926465" h="238760">
                  <a:moveTo>
                    <a:pt x="115789" y="37299"/>
                  </a:moveTo>
                  <a:lnTo>
                    <a:pt x="108250" y="74654"/>
                  </a:lnTo>
                  <a:lnTo>
                    <a:pt x="918337" y="238633"/>
                  </a:lnTo>
                  <a:lnTo>
                    <a:pt x="925956" y="201294"/>
                  </a:lnTo>
                  <a:lnTo>
                    <a:pt x="115789" y="37299"/>
                  </a:lnTo>
                  <a:close/>
                </a:path>
                <a:path w="926465" h="238760">
                  <a:moveTo>
                    <a:pt x="123317" y="0"/>
                  </a:moveTo>
                  <a:lnTo>
                    <a:pt x="0" y="33274"/>
                  </a:lnTo>
                  <a:lnTo>
                    <a:pt x="100711" y="112013"/>
                  </a:lnTo>
                  <a:lnTo>
                    <a:pt x="108250" y="74654"/>
                  </a:lnTo>
                  <a:lnTo>
                    <a:pt x="89535" y="70866"/>
                  </a:lnTo>
                  <a:lnTo>
                    <a:pt x="97154" y="33528"/>
                  </a:lnTo>
                  <a:lnTo>
                    <a:pt x="116550" y="33528"/>
                  </a:lnTo>
                  <a:lnTo>
                    <a:pt x="123317" y="0"/>
                  </a:lnTo>
                  <a:close/>
                </a:path>
                <a:path w="926465" h="238760">
                  <a:moveTo>
                    <a:pt x="97154" y="33528"/>
                  </a:moveTo>
                  <a:lnTo>
                    <a:pt x="89535" y="70866"/>
                  </a:lnTo>
                  <a:lnTo>
                    <a:pt x="108250" y="74654"/>
                  </a:lnTo>
                  <a:lnTo>
                    <a:pt x="115789" y="37299"/>
                  </a:lnTo>
                  <a:lnTo>
                    <a:pt x="97154" y="33528"/>
                  </a:lnTo>
                  <a:close/>
                </a:path>
                <a:path w="926465" h="238760">
                  <a:moveTo>
                    <a:pt x="116550" y="33528"/>
                  </a:moveTo>
                  <a:lnTo>
                    <a:pt x="97154" y="33528"/>
                  </a:lnTo>
                  <a:lnTo>
                    <a:pt x="115789" y="37299"/>
                  </a:lnTo>
                  <a:lnTo>
                    <a:pt x="116550" y="33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37482" y="4290822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5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237482" y="4290822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5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257103" y="4325492"/>
            <a:ext cx="995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4536A"/>
                </a:solidFill>
                <a:latin typeface="Calibri"/>
                <a:cs typeface="Calibri"/>
              </a:rPr>
              <a:t>0x7000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921633" y="4008501"/>
            <a:ext cx="1339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10" dirty="0">
                <a:latin typeface="Calibri"/>
                <a:cs typeface="Calibri"/>
              </a:rPr>
              <a:t> Entry!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281231" y="4309617"/>
            <a:ext cx="100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4536A"/>
                </a:solidFill>
                <a:latin typeface="Calibri"/>
                <a:cs typeface="Calibri"/>
              </a:rPr>
              <a:t>???????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261480" y="4167504"/>
            <a:ext cx="3544570" cy="327660"/>
          </a:xfrm>
          <a:custGeom>
            <a:avLst/>
            <a:gdLst/>
            <a:ahLst/>
            <a:cxnLst/>
            <a:rect l="l" t="t" r="r" b="b"/>
            <a:pathLst>
              <a:path w="3544570" h="327660">
                <a:moveTo>
                  <a:pt x="3428869" y="37964"/>
                </a:moveTo>
                <a:lnTo>
                  <a:pt x="0" y="289560"/>
                </a:lnTo>
                <a:lnTo>
                  <a:pt x="2794" y="327533"/>
                </a:lnTo>
                <a:lnTo>
                  <a:pt x="3431660" y="75937"/>
                </a:lnTo>
                <a:lnTo>
                  <a:pt x="3428869" y="37964"/>
                </a:lnTo>
                <a:close/>
              </a:path>
              <a:path w="3544570" h="327660">
                <a:moveTo>
                  <a:pt x="3514892" y="36576"/>
                </a:moveTo>
                <a:lnTo>
                  <a:pt x="3447796" y="36576"/>
                </a:lnTo>
                <a:lnTo>
                  <a:pt x="3450590" y="74549"/>
                </a:lnTo>
                <a:lnTo>
                  <a:pt x="3431660" y="75937"/>
                </a:lnTo>
                <a:lnTo>
                  <a:pt x="3434461" y="114046"/>
                </a:lnTo>
                <a:lnTo>
                  <a:pt x="3544189" y="48641"/>
                </a:lnTo>
                <a:lnTo>
                  <a:pt x="3514892" y="36576"/>
                </a:lnTo>
                <a:close/>
              </a:path>
              <a:path w="3544570" h="327660">
                <a:moveTo>
                  <a:pt x="3447796" y="36576"/>
                </a:moveTo>
                <a:lnTo>
                  <a:pt x="3428869" y="37964"/>
                </a:lnTo>
                <a:lnTo>
                  <a:pt x="3431660" y="75937"/>
                </a:lnTo>
                <a:lnTo>
                  <a:pt x="3450590" y="74549"/>
                </a:lnTo>
                <a:lnTo>
                  <a:pt x="3447796" y="36576"/>
                </a:lnTo>
                <a:close/>
              </a:path>
              <a:path w="3544570" h="327660">
                <a:moveTo>
                  <a:pt x="3426079" y="0"/>
                </a:moveTo>
                <a:lnTo>
                  <a:pt x="3428869" y="37964"/>
                </a:lnTo>
                <a:lnTo>
                  <a:pt x="3447796" y="36576"/>
                </a:lnTo>
                <a:lnTo>
                  <a:pt x="3514892" y="36576"/>
                </a:lnTo>
                <a:lnTo>
                  <a:pt x="3426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280654" y="4286199"/>
            <a:ext cx="11404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SegFault </a:t>
            </a:r>
            <a:r>
              <a:rPr sz="1800" dirty="0">
                <a:latin typeface="Calibri"/>
                <a:cs typeface="Calibri"/>
              </a:rPr>
              <a:t>delivered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99694" y="5206872"/>
            <a:ext cx="14973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062719" y="6157214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768465" y="6425742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0348" y="2127885"/>
            <a:ext cx="1255395" cy="3385820"/>
            <a:chOff x="2030348" y="2127885"/>
            <a:chExt cx="1255395" cy="3385820"/>
          </a:xfrm>
        </p:grpSpPr>
        <p:sp>
          <p:nvSpPr>
            <p:cNvPr id="3" name="object 3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8923" y="2156460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7" name="object 7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36700" y="2538425"/>
            <a:ext cx="51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382" y="4875403"/>
            <a:ext cx="115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97268" y="1661160"/>
            <a:ext cx="967740" cy="4662170"/>
            <a:chOff x="7097268" y="1661160"/>
            <a:chExt cx="967740" cy="4662170"/>
          </a:xfrm>
        </p:grpSpPr>
        <p:sp>
          <p:nvSpPr>
            <p:cNvPr id="14" name="object 14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7852" y="2840736"/>
              <a:ext cx="240792" cy="2026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3632" y="2490216"/>
              <a:ext cx="239268" cy="20421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716011" y="41249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0265" y="3261712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9457181" y="1542033"/>
          <a:ext cx="1197610" cy="462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96850">
                        <a:lnSpc>
                          <a:spcPts val="17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Page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0x1000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12700" marR="3810" indent="276225">
                        <a:lnSpc>
                          <a:spcPts val="18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(a.out)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Page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0x2000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6900" y="2010410"/>
            <a:ext cx="479298" cy="703961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4225797" y="2084577"/>
            <a:ext cx="2072005" cy="4019550"/>
            <a:chOff x="4225797" y="2084577"/>
            <a:chExt cx="2072005" cy="4019550"/>
          </a:xfrm>
        </p:grpSpPr>
        <p:sp>
          <p:nvSpPr>
            <p:cNvPr id="29" name="object 29"/>
            <p:cNvSpPr/>
            <p:nvPr/>
          </p:nvSpPr>
          <p:spPr>
            <a:xfrm>
              <a:off x="4232147" y="2090927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1005839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5839" y="4000500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32147" y="2090927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0" y="4000500"/>
                  </a:moveTo>
                  <a:lnTo>
                    <a:pt x="1005839" y="4000500"/>
                  </a:lnTo>
                  <a:lnTo>
                    <a:pt x="1005839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83707" y="2098547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83707" y="2098547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43577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43577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943850" y="2593085"/>
            <a:ext cx="3101975" cy="1875155"/>
            <a:chOff x="7943850" y="2593085"/>
            <a:chExt cx="3101975" cy="1875155"/>
          </a:xfrm>
        </p:grpSpPr>
        <p:sp>
          <p:nvSpPr>
            <p:cNvPr id="36" name="object 36"/>
            <p:cNvSpPr/>
            <p:nvPr/>
          </p:nvSpPr>
          <p:spPr>
            <a:xfrm>
              <a:off x="7943850" y="2593085"/>
              <a:ext cx="2153920" cy="1169035"/>
            </a:xfrm>
            <a:custGeom>
              <a:avLst/>
              <a:gdLst/>
              <a:ahLst/>
              <a:cxnLst/>
              <a:rect l="l" t="t" r="r" b="b"/>
              <a:pathLst>
                <a:path w="2153920" h="1169035">
                  <a:moveTo>
                    <a:pt x="109698" y="37308"/>
                  </a:moveTo>
                  <a:lnTo>
                    <a:pt x="91681" y="70846"/>
                  </a:lnTo>
                  <a:lnTo>
                    <a:pt x="2135504" y="1168527"/>
                  </a:lnTo>
                  <a:lnTo>
                    <a:pt x="2153539" y="1134999"/>
                  </a:lnTo>
                  <a:lnTo>
                    <a:pt x="109698" y="37308"/>
                  </a:lnTo>
                  <a:close/>
                </a:path>
                <a:path w="2153920" h="1169035">
                  <a:moveTo>
                    <a:pt x="0" y="0"/>
                  </a:moveTo>
                  <a:lnTo>
                    <a:pt x="73659" y="104393"/>
                  </a:lnTo>
                  <a:lnTo>
                    <a:pt x="91681" y="70846"/>
                  </a:lnTo>
                  <a:lnTo>
                    <a:pt x="74929" y="61849"/>
                  </a:lnTo>
                  <a:lnTo>
                    <a:pt x="92964" y="28321"/>
                  </a:lnTo>
                  <a:lnTo>
                    <a:pt x="114526" y="28321"/>
                  </a:lnTo>
                  <a:lnTo>
                    <a:pt x="127761" y="3683"/>
                  </a:lnTo>
                  <a:lnTo>
                    <a:pt x="0" y="0"/>
                  </a:lnTo>
                  <a:close/>
                </a:path>
                <a:path w="2153920" h="1169035">
                  <a:moveTo>
                    <a:pt x="92964" y="28321"/>
                  </a:moveTo>
                  <a:lnTo>
                    <a:pt x="74929" y="61849"/>
                  </a:lnTo>
                  <a:lnTo>
                    <a:pt x="91681" y="70846"/>
                  </a:lnTo>
                  <a:lnTo>
                    <a:pt x="109698" y="37308"/>
                  </a:lnTo>
                  <a:lnTo>
                    <a:pt x="92964" y="28321"/>
                  </a:lnTo>
                  <a:close/>
                </a:path>
                <a:path w="2153920" h="1169035">
                  <a:moveTo>
                    <a:pt x="114526" y="28321"/>
                  </a:moveTo>
                  <a:lnTo>
                    <a:pt x="92964" y="28321"/>
                  </a:lnTo>
                  <a:lnTo>
                    <a:pt x="109698" y="37308"/>
                  </a:lnTo>
                  <a:lnTo>
                    <a:pt x="114526" y="283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89642" y="3743705"/>
              <a:ext cx="956310" cy="724535"/>
            </a:xfrm>
            <a:custGeom>
              <a:avLst/>
              <a:gdLst/>
              <a:ahLst/>
              <a:cxnLst/>
              <a:rect l="l" t="t" r="r" b="b"/>
              <a:pathLst>
                <a:path w="956309" h="724535">
                  <a:moveTo>
                    <a:pt x="102865" y="53346"/>
                  </a:moveTo>
                  <a:lnTo>
                    <a:pt x="80005" y="83826"/>
                  </a:lnTo>
                  <a:lnTo>
                    <a:pt x="933196" y="724281"/>
                  </a:lnTo>
                  <a:lnTo>
                    <a:pt x="956055" y="693801"/>
                  </a:lnTo>
                  <a:lnTo>
                    <a:pt x="102865" y="53346"/>
                  </a:lnTo>
                  <a:close/>
                </a:path>
                <a:path w="956309" h="724535">
                  <a:moveTo>
                    <a:pt x="0" y="0"/>
                  </a:moveTo>
                  <a:lnTo>
                    <a:pt x="57150" y="114300"/>
                  </a:lnTo>
                  <a:lnTo>
                    <a:pt x="80005" y="83826"/>
                  </a:lnTo>
                  <a:lnTo>
                    <a:pt x="64769" y="72390"/>
                  </a:lnTo>
                  <a:lnTo>
                    <a:pt x="87629" y="41910"/>
                  </a:lnTo>
                  <a:lnTo>
                    <a:pt x="111442" y="41910"/>
                  </a:lnTo>
                  <a:lnTo>
                    <a:pt x="125729" y="22860"/>
                  </a:lnTo>
                  <a:lnTo>
                    <a:pt x="0" y="0"/>
                  </a:lnTo>
                  <a:close/>
                </a:path>
                <a:path w="956309" h="724535">
                  <a:moveTo>
                    <a:pt x="87629" y="41910"/>
                  </a:moveTo>
                  <a:lnTo>
                    <a:pt x="64769" y="72390"/>
                  </a:lnTo>
                  <a:lnTo>
                    <a:pt x="80005" y="83826"/>
                  </a:lnTo>
                  <a:lnTo>
                    <a:pt x="102865" y="53346"/>
                  </a:lnTo>
                  <a:lnTo>
                    <a:pt x="87629" y="41910"/>
                  </a:lnTo>
                  <a:close/>
                </a:path>
                <a:path w="956309" h="724535">
                  <a:moveTo>
                    <a:pt x="111442" y="41910"/>
                  </a:moveTo>
                  <a:lnTo>
                    <a:pt x="87629" y="41910"/>
                  </a:lnTo>
                  <a:lnTo>
                    <a:pt x="102865" y="53346"/>
                  </a:lnTo>
                  <a:lnTo>
                    <a:pt x="111442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398645" y="275767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256466" y="2709862"/>
            <a:ext cx="1250950" cy="426720"/>
            <a:chOff x="5256466" y="2709862"/>
            <a:chExt cx="1250950" cy="426720"/>
          </a:xfrm>
        </p:grpSpPr>
        <p:sp>
          <p:nvSpPr>
            <p:cNvPr id="40" name="object 40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122224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222248" y="397763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0" y="397763"/>
                  </a:moveTo>
                  <a:lnTo>
                    <a:pt x="1222248" y="397763"/>
                  </a:lnTo>
                  <a:lnTo>
                    <a:pt x="122224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487415" y="2718053"/>
            <a:ext cx="786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Paged</a:t>
            </a:r>
            <a:r>
              <a:rPr sz="12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Out: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/swap/a.out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27182" y="1963102"/>
            <a:ext cx="2299335" cy="426720"/>
            <a:chOff x="4127182" y="1963102"/>
            <a:chExt cx="2299335" cy="426720"/>
          </a:xfrm>
        </p:grpSpPr>
        <p:sp>
          <p:nvSpPr>
            <p:cNvPr id="44" name="object 44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438650" y="1539802"/>
            <a:ext cx="1668780" cy="7708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869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  <a:tabLst>
                <a:tab pos="126111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01034" y="2477261"/>
            <a:ext cx="475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01034" y="2751277"/>
            <a:ext cx="528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01034" y="3026155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704830" cy="15163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721995">
              <a:lnSpc>
                <a:spcPts val="4750"/>
              </a:lnSpc>
              <a:spcBef>
                <a:spcPts val="705"/>
              </a:spcBef>
            </a:pPr>
            <a:r>
              <a:rPr dirty="0"/>
              <a:t>Physical</a:t>
            </a:r>
            <a:r>
              <a:rPr spc="-55" dirty="0"/>
              <a:t> </a:t>
            </a:r>
            <a:r>
              <a:rPr dirty="0"/>
              <a:t>Memory</a:t>
            </a:r>
            <a:r>
              <a:rPr spc="-4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Cache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Disk: </a:t>
            </a:r>
            <a:r>
              <a:rPr dirty="0"/>
              <a:t>Cache</a:t>
            </a:r>
            <a:r>
              <a:rPr spc="-55" dirty="0"/>
              <a:t> </a:t>
            </a:r>
            <a:r>
              <a:rPr dirty="0"/>
              <a:t>Miss</a:t>
            </a:r>
            <a:r>
              <a:rPr spc="-55" dirty="0"/>
              <a:t> </a:t>
            </a:r>
            <a:r>
              <a:rPr dirty="0"/>
              <a:t>Means</a:t>
            </a:r>
            <a:r>
              <a:rPr spc="-75" dirty="0"/>
              <a:t> </a:t>
            </a:r>
            <a:r>
              <a:rPr dirty="0"/>
              <a:t>Page</a:t>
            </a:r>
            <a:r>
              <a:rPr spc="-55" dirty="0"/>
              <a:t> </a:t>
            </a:r>
            <a:r>
              <a:rPr dirty="0"/>
              <a:t>Fault</a:t>
            </a:r>
            <a:r>
              <a:rPr spc="-50" dirty="0"/>
              <a:t> </a:t>
            </a:r>
            <a:r>
              <a:rPr spc="-10" dirty="0"/>
              <a:t>(1/2)</a:t>
            </a:r>
          </a:p>
          <a:p>
            <a:pPr marR="5080" algn="r">
              <a:lnSpc>
                <a:spcPts val="163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345564" y="1485391"/>
            <a:ext cx="6517005" cy="3848735"/>
            <a:chOff x="1345564" y="1485391"/>
            <a:chExt cx="6517005" cy="3848735"/>
          </a:xfrm>
        </p:grpSpPr>
        <p:sp>
          <p:nvSpPr>
            <p:cNvPr id="54" name="object 54"/>
            <p:cNvSpPr/>
            <p:nvPr/>
          </p:nvSpPr>
          <p:spPr>
            <a:xfrm>
              <a:off x="3375660" y="1485391"/>
              <a:ext cx="4486910" cy="1493520"/>
            </a:xfrm>
            <a:custGeom>
              <a:avLst/>
              <a:gdLst/>
              <a:ahLst/>
              <a:cxnLst/>
              <a:rect l="l" t="t" r="r" b="b"/>
              <a:pathLst>
                <a:path w="4486909" h="1493520">
                  <a:moveTo>
                    <a:pt x="133350" y="1378712"/>
                  </a:moveTo>
                  <a:lnTo>
                    <a:pt x="133350" y="1493012"/>
                  </a:lnTo>
                  <a:lnTo>
                    <a:pt x="209550" y="1454912"/>
                  </a:lnTo>
                  <a:lnTo>
                    <a:pt x="152400" y="1454912"/>
                  </a:lnTo>
                  <a:lnTo>
                    <a:pt x="152400" y="1416812"/>
                  </a:lnTo>
                  <a:lnTo>
                    <a:pt x="209550" y="1416812"/>
                  </a:lnTo>
                  <a:lnTo>
                    <a:pt x="133350" y="1378712"/>
                  </a:lnTo>
                  <a:close/>
                </a:path>
                <a:path w="4486909" h="1493520">
                  <a:moveTo>
                    <a:pt x="4486910" y="0"/>
                  </a:moveTo>
                  <a:lnTo>
                    <a:pt x="0" y="0"/>
                  </a:lnTo>
                  <a:lnTo>
                    <a:pt x="0" y="1454912"/>
                  </a:lnTo>
                  <a:lnTo>
                    <a:pt x="133350" y="1454912"/>
                  </a:lnTo>
                  <a:lnTo>
                    <a:pt x="133350" y="1435862"/>
                  </a:lnTo>
                  <a:lnTo>
                    <a:pt x="38100" y="1435862"/>
                  </a:lnTo>
                  <a:lnTo>
                    <a:pt x="19050" y="1416812"/>
                  </a:lnTo>
                  <a:lnTo>
                    <a:pt x="38100" y="1416812"/>
                  </a:lnTo>
                  <a:lnTo>
                    <a:pt x="38100" y="38100"/>
                  </a:lnTo>
                  <a:lnTo>
                    <a:pt x="19050" y="38100"/>
                  </a:lnTo>
                  <a:lnTo>
                    <a:pt x="38100" y="19050"/>
                  </a:lnTo>
                  <a:lnTo>
                    <a:pt x="4486910" y="19050"/>
                  </a:lnTo>
                  <a:lnTo>
                    <a:pt x="4486910" y="0"/>
                  </a:lnTo>
                  <a:close/>
                </a:path>
                <a:path w="4486909" h="1493520">
                  <a:moveTo>
                    <a:pt x="209550" y="1416812"/>
                  </a:moveTo>
                  <a:lnTo>
                    <a:pt x="152400" y="1416812"/>
                  </a:lnTo>
                  <a:lnTo>
                    <a:pt x="152400" y="1454912"/>
                  </a:lnTo>
                  <a:lnTo>
                    <a:pt x="209550" y="1454912"/>
                  </a:lnTo>
                  <a:lnTo>
                    <a:pt x="247650" y="1435862"/>
                  </a:lnTo>
                  <a:lnTo>
                    <a:pt x="209550" y="1416812"/>
                  </a:lnTo>
                  <a:close/>
                </a:path>
                <a:path w="4486909" h="1493520">
                  <a:moveTo>
                    <a:pt x="38100" y="1416812"/>
                  </a:moveTo>
                  <a:lnTo>
                    <a:pt x="19050" y="1416812"/>
                  </a:lnTo>
                  <a:lnTo>
                    <a:pt x="38100" y="1435862"/>
                  </a:lnTo>
                  <a:lnTo>
                    <a:pt x="38100" y="1416812"/>
                  </a:lnTo>
                  <a:close/>
                </a:path>
                <a:path w="4486909" h="1493520">
                  <a:moveTo>
                    <a:pt x="133350" y="1416812"/>
                  </a:moveTo>
                  <a:lnTo>
                    <a:pt x="38100" y="1416812"/>
                  </a:lnTo>
                  <a:lnTo>
                    <a:pt x="38100" y="1435862"/>
                  </a:lnTo>
                  <a:lnTo>
                    <a:pt x="133350" y="1435862"/>
                  </a:lnTo>
                  <a:lnTo>
                    <a:pt x="133350" y="1416812"/>
                  </a:lnTo>
                  <a:close/>
                </a:path>
                <a:path w="4486909" h="1493520">
                  <a:moveTo>
                    <a:pt x="4448810" y="19050"/>
                  </a:moveTo>
                  <a:lnTo>
                    <a:pt x="4448810" y="1039876"/>
                  </a:lnTo>
                  <a:lnTo>
                    <a:pt x="4469638" y="1039876"/>
                  </a:lnTo>
                  <a:lnTo>
                    <a:pt x="4469638" y="1003553"/>
                  </a:lnTo>
                  <a:lnTo>
                    <a:pt x="4467860" y="1001776"/>
                  </a:lnTo>
                  <a:lnTo>
                    <a:pt x="4486910" y="1001776"/>
                  </a:lnTo>
                  <a:lnTo>
                    <a:pt x="4486910" y="38100"/>
                  </a:lnTo>
                  <a:lnTo>
                    <a:pt x="4467860" y="38100"/>
                  </a:lnTo>
                  <a:lnTo>
                    <a:pt x="4448810" y="19050"/>
                  </a:lnTo>
                  <a:close/>
                </a:path>
                <a:path w="4486909" h="1493520">
                  <a:moveTo>
                    <a:pt x="4486910" y="1001776"/>
                  </a:moveTo>
                  <a:lnTo>
                    <a:pt x="4469638" y="1001776"/>
                  </a:lnTo>
                  <a:lnTo>
                    <a:pt x="4469638" y="1003553"/>
                  </a:lnTo>
                  <a:lnTo>
                    <a:pt x="4486910" y="1020826"/>
                  </a:lnTo>
                  <a:lnTo>
                    <a:pt x="4486910" y="1001776"/>
                  </a:lnTo>
                  <a:close/>
                </a:path>
                <a:path w="4486909" h="1493520">
                  <a:moveTo>
                    <a:pt x="4469638" y="1001776"/>
                  </a:moveTo>
                  <a:lnTo>
                    <a:pt x="4467860" y="1001776"/>
                  </a:lnTo>
                  <a:lnTo>
                    <a:pt x="4469638" y="1003553"/>
                  </a:lnTo>
                  <a:lnTo>
                    <a:pt x="4469638" y="1001776"/>
                  </a:lnTo>
                  <a:close/>
                </a:path>
                <a:path w="4486909" h="1493520">
                  <a:moveTo>
                    <a:pt x="38100" y="19050"/>
                  </a:moveTo>
                  <a:lnTo>
                    <a:pt x="19050" y="38100"/>
                  </a:lnTo>
                  <a:lnTo>
                    <a:pt x="38100" y="38100"/>
                  </a:lnTo>
                  <a:lnTo>
                    <a:pt x="38100" y="19050"/>
                  </a:lnTo>
                  <a:close/>
                </a:path>
                <a:path w="4486909" h="1493520">
                  <a:moveTo>
                    <a:pt x="4448810" y="19050"/>
                  </a:moveTo>
                  <a:lnTo>
                    <a:pt x="38100" y="19050"/>
                  </a:lnTo>
                  <a:lnTo>
                    <a:pt x="38100" y="38100"/>
                  </a:lnTo>
                  <a:lnTo>
                    <a:pt x="4448810" y="38100"/>
                  </a:lnTo>
                  <a:lnTo>
                    <a:pt x="4448810" y="19050"/>
                  </a:lnTo>
                  <a:close/>
                </a:path>
                <a:path w="4486909" h="1493520">
                  <a:moveTo>
                    <a:pt x="4486910" y="19050"/>
                  </a:moveTo>
                  <a:lnTo>
                    <a:pt x="4448810" y="19050"/>
                  </a:lnTo>
                  <a:lnTo>
                    <a:pt x="4467860" y="38100"/>
                  </a:lnTo>
                  <a:lnTo>
                    <a:pt x="4486910" y="38100"/>
                  </a:lnTo>
                  <a:lnTo>
                    <a:pt x="448691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5564" y="2770631"/>
              <a:ext cx="4839970" cy="2563367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99694" y="5206872"/>
            <a:ext cx="14973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8739" y="5561025"/>
            <a:ext cx="5881370" cy="118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47065" algn="ctr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R="74612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R="74676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800" b="1" dirty="0">
                <a:latin typeface="Calibri"/>
                <a:cs typeface="Calibri"/>
              </a:rPr>
              <a:t>“Demand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Paging”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bring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10" dirty="0">
                <a:latin typeface="Calibri"/>
                <a:cs typeface="Calibri"/>
              </a:rPr>
              <a:t> access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062719" y="6157214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68465" y="6425742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0348" y="1542033"/>
            <a:ext cx="8663940" cy="4636770"/>
            <a:chOff x="2030348" y="1542033"/>
            <a:chExt cx="8663940" cy="4636770"/>
          </a:xfrm>
        </p:grpSpPr>
        <p:sp>
          <p:nvSpPr>
            <p:cNvPr id="3" name="object 3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1" name="object 11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0" y="2538425"/>
            <a:ext cx="1917700" cy="263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5829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97268" y="1661160"/>
            <a:ext cx="967740" cy="4662170"/>
            <a:chOff x="7097268" y="1661160"/>
            <a:chExt cx="967740" cy="4662170"/>
          </a:xfrm>
        </p:grpSpPr>
        <p:sp>
          <p:nvSpPr>
            <p:cNvPr id="17" name="object 17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3632" y="2490216"/>
              <a:ext cx="239268" cy="2042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7852" y="2840736"/>
              <a:ext cx="240792" cy="20269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716011" y="41249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00265" y="3261712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68942" y="4889119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95281" y="2661615"/>
            <a:ext cx="1175385" cy="5276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70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89313" y="3163951"/>
            <a:ext cx="11861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25797" y="2010410"/>
            <a:ext cx="5871845" cy="4093845"/>
            <a:chOff x="4225797" y="2010410"/>
            <a:chExt cx="5871845" cy="4093845"/>
          </a:xfrm>
        </p:grpSpPr>
        <p:sp>
          <p:nvSpPr>
            <p:cNvPr id="35" name="object 35"/>
            <p:cNvSpPr/>
            <p:nvPr/>
          </p:nvSpPr>
          <p:spPr>
            <a:xfrm>
              <a:off x="7943850" y="2593086"/>
              <a:ext cx="2153920" cy="1169035"/>
            </a:xfrm>
            <a:custGeom>
              <a:avLst/>
              <a:gdLst/>
              <a:ahLst/>
              <a:cxnLst/>
              <a:rect l="l" t="t" r="r" b="b"/>
              <a:pathLst>
                <a:path w="2153920" h="1169035">
                  <a:moveTo>
                    <a:pt x="109698" y="37308"/>
                  </a:moveTo>
                  <a:lnTo>
                    <a:pt x="91681" y="70846"/>
                  </a:lnTo>
                  <a:lnTo>
                    <a:pt x="2135504" y="1168527"/>
                  </a:lnTo>
                  <a:lnTo>
                    <a:pt x="2153539" y="1134999"/>
                  </a:lnTo>
                  <a:lnTo>
                    <a:pt x="109698" y="37308"/>
                  </a:lnTo>
                  <a:close/>
                </a:path>
                <a:path w="2153920" h="1169035">
                  <a:moveTo>
                    <a:pt x="0" y="0"/>
                  </a:moveTo>
                  <a:lnTo>
                    <a:pt x="73659" y="104393"/>
                  </a:lnTo>
                  <a:lnTo>
                    <a:pt x="91681" y="70846"/>
                  </a:lnTo>
                  <a:lnTo>
                    <a:pt x="74929" y="61849"/>
                  </a:lnTo>
                  <a:lnTo>
                    <a:pt x="92964" y="28321"/>
                  </a:lnTo>
                  <a:lnTo>
                    <a:pt x="114526" y="28321"/>
                  </a:lnTo>
                  <a:lnTo>
                    <a:pt x="127761" y="3683"/>
                  </a:lnTo>
                  <a:lnTo>
                    <a:pt x="0" y="0"/>
                  </a:lnTo>
                  <a:close/>
                </a:path>
                <a:path w="2153920" h="1169035">
                  <a:moveTo>
                    <a:pt x="92964" y="28321"/>
                  </a:moveTo>
                  <a:lnTo>
                    <a:pt x="74929" y="61849"/>
                  </a:lnTo>
                  <a:lnTo>
                    <a:pt x="91681" y="70846"/>
                  </a:lnTo>
                  <a:lnTo>
                    <a:pt x="109698" y="37308"/>
                  </a:lnTo>
                  <a:lnTo>
                    <a:pt x="92964" y="28321"/>
                  </a:lnTo>
                  <a:close/>
                </a:path>
                <a:path w="2153920" h="1169035">
                  <a:moveTo>
                    <a:pt x="114526" y="28321"/>
                  </a:moveTo>
                  <a:lnTo>
                    <a:pt x="92964" y="28321"/>
                  </a:lnTo>
                  <a:lnTo>
                    <a:pt x="109698" y="37308"/>
                  </a:lnTo>
                  <a:lnTo>
                    <a:pt x="114526" y="283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6900" y="2010410"/>
              <a:ext cx="479298" cy="70396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232147" y="2090928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1005839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5839" y="4000500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32147" y="2090928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0" y="4000500"/>
                  </a:moveTo>
                  <a:lnTo>
                    <a:pt x="1005839" y="4000500"/>
                  </a:lnTo>
                  <a:lnTo>
                    <a:pt x="1005839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83707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83707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43577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43577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398645" y="275767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256466" y="2709862"/>
            <a:ext cx="1250950" cy="426720"/>
            <a:chOff x="5256466" y="2709862"/>
            <a:chExt cx="1250950" cy="426720"/>
          </a:xfrm>
        </p:grpSpPr>
        <p:sp>
          <p:nvSpPr>
            <p:cNvPr id="45" name="object 45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122224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222248" y="397763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70753" y="2724150"/>
              <a:ext cx="1222375" cy="398145"/>
            </a:xfrm>
            <a:custGeom>
              <a:avLst/>
              <a:gdLst/>
              <a:ahLst/>
              <a:cxnLst/>
              <a:rect l="l" t="t" r="r" b="b"/>
              <a:pathLst>
                <a:path w="1222375" h="398144">
                  <a:moveTo>
                    <a:pt x="0" y="397763"/>
                  </a:moveTo>
                  <a:lnTo>
                    <a:pt x="1222248" y="397763"/>
                  </a:lnTo>
                  <a:lnTo>
                    <a:pt x="122224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73700" y="2757678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127182" y="1963102"/>
            <a:ext cx="2299335" cy="426720"/>
            <a:chOff x="4127182" y="1963102"/>
            <a:chExt cx="2299335" cy="426720"/>
          </a:xfrm>
        </p:grpSpPr>
        <p:sp>
          <p:nvSpPr>
            <p:cNvPr id="49" name="object 49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41470" y="1977389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97246" y="1977389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438650" y="1539802"/>
            <a:ext cx="1668780" cy="7708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869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  <a:tabLst>
                <a:tab pos="126111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01034" y="2477261"/>
            <a:ext cx="475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01034" y="2751277"/>
            <a:ext cx="528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01034" y="3026155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358851" y="22301"/>
            <a:ext cx="10704830" cy="15163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721995">
              <a:lnSpc>
                <a:spcPts val="4750"/>
              </a:lnSpc>
              <a:spcBef>
                <a:spcPts val="705"/>
              </a:spcBef>
            </a:pPr>
            <a:r>
              <a:rPr dirty="0"/>
              <a:t>Physical</a:t>
            </a:r>
            <a:r>
              <a:rPr spc="-55" dirty="0"/>
              <a:t> </a:t>
            </a:r>
            <a:r>
              <a:rPr dirty="0"/>
              <a:t>Memory</a:t>
            </a:r>
            <a:r>
              <a:rPr spc="-4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Cache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Disk: </a:t>
            </a:r>
            <a:r>
              <a:rPr dirty="0"/>
              <a:t>Cache</a:t>
            </a:r>
            <a:r>
              <a:rPr spc="-55" dirty="0"/>
              <a:t> </a:t>
            </a:r>
            <a:r>
              <a:rPr dirty="0"/>
              <a:t>Miss</a:t>
            </a:r>
            <a:r>
              <a:rPr spc="-55" dirty="0"/>
              <a:t> </a:t>
            </a:r>
            <a:r>
              <a:rPr dirty="0"/>
              <a:t>Means</a:t>
            </a:r>
            <a:r>
              <a:rPr spc="-75" dirty="0"/>
              <a:t> </a:t>
            </a:r>
            <a:r>
              <a:rPr dirty="0"/>
              <a:t>Page</a:t>
            </a:r>
            <a:r>
              <a:rPr spc="-55" dirty="0"/>
              <a:t> </a:t>
            </a:r>
            <a:r>
              <a:rPr dirty="0"/>
              <a:t>Fault</a:t>
            </a:r>
            <a:r>
              <a:rPr spc="-50" dirty="0"/>
              <a:t> </a:t>
            </a:r>
            <a:r>
              <a:rPr spc="-10" dirty="0"/>
              <a:t>(2/2)</a:t>
            </a:r>
          </a:p>
          <a:p>
            <a:pPr marR="5080" algn="r">
              <a:lnSpc>
                <a:spcPts val="163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022348" y="1485391"/>
            <a:ext cx="9023350" cy="3848735"/>
            <a:chOff x="2022348" y="1485391"/>
            <a:chExt cx="9023350" cy="3848735"/>
          </a:xfrm>
        </p:grpSpPr>
        <p:sp>
          <p:nvSpPr>
            <p:cNvPr id="59" name="object 59"/>
            <p:cNvSpPr/>
            <p:nvPr/>
          </p:nvSpPr>
          <p:spPr>
            <a:xfrm>
              <a:off x="3240405" y="1485391"/>
              <a:ext cx="7805420" cy="3526790"/>
            </a:xfrm>
            <a:custGeom>
              <a:avLst/>
              <a:gdLst/>
              <a:ahLst/>
              <a:cxnLst/>
              <a:rect l="l" t="t" r="r" b="b"/>
              <a:pathLst>
                <a:path w="7805420" h="3526790">
                  <a:moveTo>
                    <a:pt x="2692654" y="1753997"/>
                  </a:moveTo>
                  <a:lnTo>
                    <a:pt x="2682367" y="1729994"/>
                  </a:lnTo>
                  <a:lnTo>
                    <a:pt x="2642362" y="1636522"/>
                  </a:lnTo>
                  <a:lnTo>
                    <a:pt x="2578608" y="1747266"/>
                  </a:lnTo>
                  <a:lnTo>
                    <a:pt x="2616162" y="1749488"/>
                  </a:lnTo>
                  <a:lnTo>
                    <a:pt x="2614866" y="1765528"/>
                  </a:lnTo>
                  <a:lnTo>
                    <a:pt x="2614930" y="1765173"/>
                  </a:lnTo>
                  <a:lnTo>
                    <a:pt x="2614803" y="1766443"/>
                  </a:lnTo>
                  <a:lnTo>
                    <a:pt x="2614866" y="1765528"/>
                  </a:lnTo>
                  <a:lnTo>
                    <a:pt x="2614726" y="1766443"/>
                  </a:lnTo>
                  <a:lnTo>
                    <a:pt x="2608389" y="1808391"/>
                  </a:lnTo>
                  <a:lnTo>
                    <a:pt x="2608453" y="1808099"/>
                  </a:lnTo>
                  <a:lnTo>
                    <a:pt x="2608326" y="1808861"/>
                  </a:lnTo>
                  <a:lnTo>
                    <a:pt x="2608389" y="1808391"/>
                  </a:lnTo>
                  <a:lnTo>
                    <a:pt x="2608300" y="1808861"/>
                  </a:lnTo>
                  <a:lnTo>
                    <a:pt x="2600160" y="1851152"/>
                  </a:lnTo>
                  <a:lnTo>
                    <a:pt x="2600198" y="1851025"/>
                  </a:lnTo>
                  <a:lnTo>
                    <a:pt x="2600071" y="1851660"/>
                  </a:lnTo>
                  <a:lnTo>
                    <a:pt x="2600160" y="1851152"/>
                  </a:lnTo>
                  <a:lnTo>
                    <a:pt x="2600045" y="1851660"/>
                  </a:lnTo>
                  <a:lnTo>
                    <a:pt x="2590038" y="1894459"/>
                  </a:lnTo>
                  <a:lnTo>
                    <a:pt x="2590292" y="1893824"/>
                  </a:lnTo>
                  <a:lnTo>
                    <a:pt x="2578227" y="1937258"/>
                  </a:lnTo>
                  <a:lnTo>
                    <a:pt x="2564765" y="1979803"/>
                  </a:lnTo>
                  <a:lnTo>
                    <a:pt x="2565019" y="1979168"/>
                  </a:lnTo>
                  <a:lnTo>
                    <a:pt x="2549652" y="2022221"/>
                  </a:lnTo>
                  <a:lnTo>
                    <a:pt x="2533116" y="2063788"/>
                  </a:lnTo>
                  <a:lnTo>
                    <a:pt x="2532862" y="2064385"/>
                  </a:lnTo>
                  <a:lnTo>
                    <a:pt x="2514473" y="2106422"/>
                  </a:lnTo>
                  <a:lnTo>
                    <a:pt x="2514727" y="2105914"/>
                  </a:lnTo>
                  <a:lnTo>
                    <a:pt x="2494534" y="2148459"/>
                  </a:lnTo>
                  <a:lnTo>
                    <a:pt x="2494788" y="2147824"/>
                  </a:lnTo>
                  <a:lnTo>
                    <a:pt x="2494457" y="2148459"/>
                  </a:lnTo>
                  <a:lnTo>
                    <a:pt x="2473325" y="2189353"/>
                  </a:lnTo>
                  <a:lnTo>
                    <a:pt x="2473033" y="2189861"/>
                  </a:lnTo>
                  <a:lnTo>
                    <a:pt x="2449830" y="2231263"/>
                  </a:lnTo>
                  <a:lnTo>
                    <a:pt x="2450338" y="2230628"/>
                  </a:lnTo>
                  <a:lnTo>
                    <a:pt x="2399030" y="2313432"/>
                  </a:lnTo>
                  <a:lnTo>
                    <a:pt x="2399665" y="2312543"/>
                  </a:lnTo>
                  <a:lnTo>
                    <a:pt x="2343150" y="2393353"/>
                  </a:lnTo>
                  <a:lnTo>
                    <a:pt x="2342578" y="2394077"/>
                  </a:lnTo>
                  <a:lnTo>
                    <a:pt x="2280666" y="2473198"/>
                  </a:lnTo>
                  <a:lnTo>
                    <a:pt x="2281174" y="2472436"/>
                  </a:lnTo>
                  <a:lnTo>
                    <a:pt x="2213356" y="2550668"/>
                  </a:lnTo>
                  <a:lnTo>
                    <a:pt x="2213991" y="2550033"/>
                  </a:lnTo>
                  <a:lnTo>
                    <a:pt x="2141283" y="2626156"/>
                  </a:lnTo>
                  <a:lnTo>
                    <a:pt x="2141601" y="2625852"/>
                  </a:lnTo>
                  <a:lnTo>
                    <a:pt x="2140966" y="2626487"/>
                  </a:lnTo>
                  <a:lnTo>
                    <a:pt x="2141283" y="2626156"/>
                  </a:lnTo>
                  <a:lnTo>
                    <a:pt x="2140928" y="2626487"/>
                  </a:lnTo>
                  <a:lnTo>
                    <a:pt x="2063623" y="2700147"/>
                  </a:lnTo>
                  <a:lnTo>
                    <a:pt x="2064258" y="2699512"/>
                  </a:lnTo>
                  <a:lnTo>
                    <a:pt x="2063521" y="2700147"/>
                  </a:lnTo>
                  <a:lnTo>
                    <a:pt x="1981835" y="2771648"/>
                  </a:lnTo>
                  <a:lnTo>
                    <a:pt x="1895729" y="2840736"/>
                  </a:lnTo>
                  <a:lnTo>
                    <a:pt x="1896364" y="2840355"/>
                  </a:lnTo>
                  <a:lnTo>
                    <a:pt x="1805940" y="2907030"/>
                  </a:lnTo>
                  <a:lnTo>
                    <a:pt x="1805368" y="2907411"/>
                  </a:lnTo>
                  <a:lnTo>
                    <a:pt x="1711198" y="2971419"/>
                  </a:lnTo>
                  <a:lnTo>
                    <a:pt x="1711833" y="2971038"/>
                  </a:lnTo>
                  <a:lnTo>
                    <a:pt x="1614043" y="3032125"/>
                  </a:lnTo>
                  <a:lnTo>
                    <a:pt x="1613738" y="3032302"/>
                  </a:lnTo>
                  <a:lnTo>
                    <a:pt x="1613369" y="3032506"/>
                  </a:lnTo>
                  <a:lnTo>
                    <a:pt x="1512316" y="3090418"/>
                  </a:lnTo>
                  <a:lnTo>
                    <a:pt x="1512951" y="3090164"/>
                  </a:lnTo>
                  <a:lnTo>
                    <a:pt x="1407922" y="3145282"/>
                  </a:lnTo>
                  <a:lnTo>
                    <a:pt x="1408557" y="3144901"/>
                  </a:lnTo>
                  <a:lnTo>
                    <a:pt x="1300734" y="3196590"/>
                  </a:lnTo>
                  <a:lnTo>
                    <a:pt x="1301369" y="3196336"/>
                  </a:lnTo>
                  <a:lnTo>
                    <a:pt x="1190980" y="3244304"/>
                  </a:lnTo>
                  <a:lnTo>
                    <a:pt x="1079246" y="3288284"/>
                  </a:lnTo>
                  <a:lnTo>
                    <a:pt x="1078522" y="3288538"/>
                  </a:lnTo>
                  <a:lnTo>
                    <a:pt x="964184" y="3328670"/>
                  </a:lnTo>
                  <a:lnTo>
                    <a:pt x="964819" y="3328416"/>
                  </a:lnTo>
                  <a:lnTo>
                    <a:pt x="847852" y="3364738"/>
                  </a:lnTo>
                  <a:lnTo>
                    <a:pt x="848487" y="3364484"/>
                  </a:lnTo>
                  <a:lnTo>
                    <a:pt x="729742" y="3396488"/>
                  </a:lnTo>
                  <a:lnTo>
                    <a:pt x="730504" y="3396361"/>
                  </a:lnTo>
                  <a:lnTo>
                    <a:pt x="610603" y="3423869"/>
                  </a:lnTo>
                  <a:lnTo>
                    <a:pt x="490054" y="3446589"/>
                  </a:lnTo>
                  <a:lnTo>
                    <a:pt x="490474" y="3446526"/>
                  </a:lnTo>
                  <a:lnTo>
                    <a:pt x="489712" y="3446653"/>
                  </a:lnTo>
                  <a:lnTo>
                    <a:pt x="490054" y="3446589"/>
                  </a:lnTo>
                  <a:lnTo>
                    <a:pt x="489610" y="3446653"/>
                  </a:lnTo>
                  <a:lnTo>
                    <a:pt x="368046" y="3464687"/>
                  </a:lnTo>
                  <a:lnTo>
                    <a:pt x="368808" y="3464560"/>
                  </a:lnTo>
                  <a:lnTo>
                    <a:pt x="245745" y="3477768"/>
                  </a:lnTo>
                  <a:lnTo>
                    <a:pt x="246507" y="3477641"/>
                  </a:lnTo>
                  <a:lnTo>
                    <a:pt x="122936" y="3485769"/>
                  </a:lnTo>
                  <a:lnTo>
                    <a:pt x="123825" y="3485769"/>
                  </a:lnTo>
                  <a:lnTo>
                    <a:pt x="0" y="3488436"/>
                  </a:lnTo>
                  <a:lnTo>
                    <a:pt x="762" y="3526409"/>
                  </a:lnTo>
                  <a:lnTo>
                    <a:pt x="125095" y="3523742"/>
                  </a:lnTo>
                  <a:lnTo>
                    <a:pt x="249428" y="3515614"/>
                  </a:lnTo>
                  <a:lnTo>
                    <a:pt x="373253" y="3502406"/>
                  </a:lnTo>
                  <a:lnTo>
                    <a:pt x="496316" y="3484245"/>
                  </a:lnTo>
                  <a:lnTo>
                    <a:pt x="530542" y="3477768"/>
                  </a:lnTo>
                  <a:lnTo>
                    <a:pt x="599694" y="3464687"/>
                  </a:lnTo>
                  <a:lnTo>
                    <a:pt x="618490" y="3461131"/>
                  </a:lnTo>
                  <a:lnTo>
                    <a:pt x="682269" y="3446526"/>
                  </a:lnTo>
                  <a:lnTo>
                    <a:pt x="739394" y="3433445"/>
                  </a:lnTo>
                  <a:lnTo>
                    <a:pt x="775106" y="3423793"/>
                  </a:lnTo>
                  <a:lnTo>
                    <a:pt x="858774" y="3401187"/>
                  </a:lnTo>
                  <a:lnTo>
                    <a:pt x="874356" y="3396361"/>
                  </a:lnTo>
                  <a:lnTo>
                    <a:pt x="976503" y="3364738"/>
                  </a:lnTo>
                  <a:lnTo>
                    <a:pt x="1079182" y="3328670"/>
                  </a:lnTo>
                  <a:lnTo>
                    <a:pt x="1092200" y="3324098"/>
                  </a:lnTo>
                  <a:lnTo>
                    <a:pt x="1205865" y="3279521"/>
                  </a:lnTo>
                  <a:lnTo>
                    <a:pt x="1287233" y="3244088"/>
                  </a:lnTo>
                  <a:lnTo>
                    <a:pt x="1316990" y="3231134"/>
                  </a:lnTo>
                  <a:lnTo>
                    <a:pt x="1389646" y="3196336"/>
                  </a:lnTo>
                  <a:lnTo>
                    <a:pt x="1425448" y="3179191"/>
                  </a:lnTo>
                  <a:lnTo>
                    <a:pt x="1489925" y="3145282"/>
                  </a:lnTo>
                  <a:lnTo>
                    <a:pt x="1530985" y="3123692"/>
                  </a:lnTo>
                  <a:lnTo>
                    <a:pt x="1589341" y="3090164"/>
                  </a:lnTo>
                  <a:lnTo>
                    <a:pt x="1633347" y="3064891"/>
                  </a:lnTo>
                  <a:lnTo>
                    <a:pt x="1685861" y="3032125"/>
                  </a:lnTo>
                  <a:lnTo>
                    <a:pt x="1732280" y="3003169"/>
                  </a:lnTo>
                  <a:lnTo>
                    <a:pt x="1779498" y="2971038"/>
                  </a:lnTo>
                  <a:lnTo>
                    <a:pt x="1827657" y="2938272"/>
                  </a:lnTo>
                  <a:lnTo>
                    <a:pt x="1919351" y="2870708"/>
                  </a:lnTo>
                  <a:lnTo>
                    <a:pt x="1957171" y="2840355"/>
                  </a:lnTo>
                  <a:lnTo>
                    <a:pt x="2006727" y="2800604"/>
                  </a:lnTo>
                  <a:lnTo>
                    <a:pt x="2040356" y="2771140"/>
                  </a:lnTo>
                  <a:lnTo>
                    <a:pt x="2089658" y="2727960"/>
                  </a:lnTo>
                  <a:lnTo>
                    <a:pt x="2168271" y="2653030"/>
                  </a:lnTo>
                  <a:lnTo>
                    <a:pt x="2194229" y="2625852"/>
                  </a:lnTo>
                  <a:lnTo>
                    <a:pt x="2241804" y="2576068"/>
                  </a:lnTo>
                  <a:lnTo>
                    <a:pt x="2264397" y="2550033"/>
                  </a:lnTo>
                  <a:lnTo>
                    <a:pt x="2310384" y="2497074"/>
                  </a:lnTo>
                  <a:lnTo>
                    <a:pt x="2329078" y="2473198"/>
                  </a:lnTo>
                  <a:lnTo>
                    <a:pt x="2373630" y="2416302"/>
                  </a:lnTo>
                  <a:lnTo>
                    <a:pt x="2389759" y="2393188"/>
                  </a:lnTo>
                  <a:lnTo>
                    <a:pt x="2431161" y="2333879"/>
                  </a:lnTo>
                  <a:lnTo>
                    <a:pt x="2444381" y="2312543"/>
                  </a:lnTo>
                  <a:lnTo>
                    <a:pt x="2482977" y="2250313"/>
                  </a:lnTo>
                  <a:lnTo>
                    <a:pt x="2493962" y="2230628"/>
                  </a:lnTo>
                  <a:lnTo>
                    <a:pt x="2506726" y="2207768"/>
                  </a:lnTo>
                  <a:lnTo>
                    <a:pt x="2528824" y="2165096"/>
                  </a:lnTo>
                  <a:lnTo>
                    <a:pt x="2549271" y="2122043"/>
                  </a:lnTo>
                  <a:lnTo>
                    <a:pt x="2556306" y="2105914"/>
                  </a:lnTo>
                  <a:lnTo>
                    <a:pt x="2568194" y="2078736"/>
                  </a:lnTo>
                  <a:lnTo>
                    <a:pt x="2574150" y="2063750"/>
                  </a:lnTo>
                  <a:lnTo>
                    <a:pt x="2585466" y="2035302"/>
                  </a:lnTo>
                  <a:lnTo>
                    <a:pt x="2590368" y="2021586"/>
                  </a:lnTo>
                  <a:lnTo>
                    <a:pt x="2601087" y="1991614"/>
                  </a:lnTo>
                  <a:lnTo>
                    <a:pt x="2604998" y="1979168"/>
                  </a:lnTo>
                  <a:lnTo>
                    <a:pt x="2614930" y="1947672"/>
                  </a:lnTo>
                  <a:lnTo>
                    <a:pt x="2618016" y="1936496"/>
                  </a:lnTo>
                  <a:lnTo>
                    <a:pt x="2627122" y="1903603"/>
                  </a:lnTo>
                  <a:lnTo>
                    <a:pt x="2629382" y="1893824"/>
                  </a:lnTo>
                  <a:lnTo>
                    <a:pt x="2637409" y="1859280"/>
                  </a:lnTo>
                  <a:lnTo>
                    <a:pt x="2638983" y="1851025"/>
                  </a:lnTo>
                  <a:lnTo>
                    <a:pt x="2645918" y="1814957"/>
                  </a:lnTo>
                  <a:lnTo>
                    <a:pt x="2646946" y="1808099"/>
                  </a:lnTo>
                  <a:lnTo>
                    <a:pt x="2652649" y="1770126"/>
                  </a:lnTo>
                  <a:lnTo>
                    <a:pt x="2653055" y="1765173"/>
                  </a:lnTo>
                  <a:lnTo>
                    <a:pt x="2654160" y="1751736"/>
                  </a:lnTo>
                  <a:lnTo>
                    <a:pt x="2692654" y="1753997"/>
                  </a:lnTo>
                  <a:close/>
                </a:path>
                <a:path w="7805420" h="3526790">
                  <a:moveTo>
                    <a:pt x="4622165" y="0"/>
                  </a:moveTo>
                  <a:lnTo>
                    <a:pt x="135255" y="0"/>
                  </a:lnTo>
                  <a:lnTo>
                    <a:pt x="135255" y="1454912"/>
                  </a:lnTo>
                  <a:lnTo>
                    <a:pt x="268605" y="1454912"/>
                  </a:lnTo>
                  <a:lnTo>
                    <a:pt x="268605" y="1493012"/>
                  </a:lnTo>
                  <a:lnTo>
                    <a:pt x="344805" y="1454912"/>
                  </a:lnTo>
                  <a:lnTo>
                    <a:pt x="382905" y="1435862"/>
                  </a:lnTo>
                  <a:lnTo>
                    <a:pt x="344805" y="1416812"/>
                  </a:lnTo>
                  <a:lnTo>
                    <a:pt x="268605" y="1378712"/>
                  </a:lnTo>
                  <a:lnTo>
                    <a:pt x="268605" y="1416812"/>
                  </a:lnTo>
                  <a:lnTo>
                    <a:pt x="173355" y="1416812"/>
                  </a:lnTo>
                  <a:lnTo>
                    <a:pt x="173355" y="38100"/>
                  </a:lnTo>
                  <a:lnTo>
                    <a:pt x="4584065" y="38100"/>
                  </a:lnTo>
                  <a:lnTo>
                    <a:pt x="4584065" y="1039876"/>
                  </a:lnTo>
                  <a:lnTo>
                    <a:pt x="4604893" y="1039876"/>
                  </a:lnTo>
                  <a:lnTo>
                    <a:pt x="4604893" y="1003554"/>
                  </a:lnTo>
                  <a:lnTo>
                    <a:pt x="4622165" y="1020826"/>
                  </a:lnTo>
                  <a:lnTo>
                    <a:pt x="4622165" y="1001776"/>
                  </a:lnTo>
                  <a:lnTo>
                    <a:pt x="4622165" y="38100"/>
                  </a:lnTo>
                  <a:lnTo>
                    <a:pt x="4622165" y="19050"/>
                  </a:lnTo>
                  <a:lnTo>
                    <a:pt x="4622165" y="0"/>
                  </a:lnTo>
                  <a:close/>
                </a:path>
                <a:path w="7805420" h="3526790">
                  <a:moveTo>
                    <a:pt x="7805293" y="2952115"/>
                  </a:moveTo>
                  <a:lnTo>
                    <a:pt x="6952094" y="2311666"/>
                  </a:lnTo>
                  <a:lnTo>
                    <a:pt x="6960679" y="2300224"/>
                  </a:lnTo>
                  <a:lnTo>
                    <a:pt x="6974967" y="2281174"/>
                  </a:lnTo>
                  <a:lnTo>
                    <a:pt x="6849237" y="2258314"/>
                  </a:lnTo>
                  <a:lnTo>
                    <a:pt x="6906387" y="2372614"/>
                  </a:lnTo>
                  <a:lnTo>
                    <a:pt x="6929234" y="2342146"/>
                  </a:lnTo>
                  <a:lnTo>
                    <a:pt x="7782433" y="2982595"/>
                  </a:lnTo>
                  <a:lnTo>
                    <a:pt x="7805293" y="2952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41398" y="4668774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41398" y="4668774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266694" y="4561458"/>
            <a:ext cx="821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0334" y="2903473"/>
            <a:ext cx="4543424" cy="2182749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4243832" y="3803650"/>
            <a:ext cx="4991100" cy="2186305"/>
            <a:chOff x="4243832" y="3803650"/>
            <a:chExt cx="4991100" cy="2186305"/>
          </a:xfrm>
        </p:grpSpPr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3832" y="3803650"/>
              <a:ext cx="1884426" cy="157327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22666" y="5154675"/>
              <a:ext cx="1112011" cy="835113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399694" y="5206872"/>
            <a:ext cx="14973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38325" y="5561025"/>
            <a:ext cx="160782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062719" y="6157214"/>
            <a:ext cx="20942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68465" y="6425742"/>
            <a:ext cx="1496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Memory</a:t>
            </a:r>
            <a:r>
              <a:rPr spc="-60" dirty="0"/>
              <a:t> </a:t>
            </a:r>
            <a:r>
              <a:rPr spc="-25" dirty="0"/>
              <a:t>Translation</a:t>
            </a:r>
            <a:r>
              <a:rPr spc="-60" dirty="0"/>
              <a:t> </a:t>
            </a:r>
            <a:r>
              <a:rPr spc="-10" dirty="0"/>
              <a:t>Algorithmically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4769" y="1541145"/>
            <a:ext cx="985012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vmTranslate(vaddr){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//Compute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Virtual</a:t>
            </a:r>
            <a:r>
              <a:rPr sz="1800" spc="-5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Page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Number</a:t>
            </a:r>
            <a:r>
              <a:rPr sz="1800" spc="-5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&amp;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Virtual</a:t>
            </a:r>
            <a:r>
              <a:rPr sz="1800" spc="-5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Page</a:t>
            </a:r>
            <a:r>
              <a:rPr sz="1800" spc="-5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Offset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//from</a:t>
            </a:r>
            <a:r>
              <a:rPr sz="1800" spc="-7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vaddr</a:t>
            </a:r>
            <a:r>
              <a:rPr sz="1800" b="1" spc="-7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assuming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2^12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page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spc="-20" dirty="0">
                <a:latin typeface="Courier New"/>
                <a:cs typeface="Courier New"/>
              </a:rPr>
              <a:t>size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(VPN,VPO)</a:t>
            </a:r>
            <a:r>
              <a:rPr sz="1800" b="1" spc="-6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5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(vaddr[63:12],vaddr[11:0])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PPN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PT.lookup(VPN)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if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PPN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==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UNMAPPED:</a:t>
            </a:r>
            <a:endParaRPr sz="1800">
              <a:latin typeface="Courier New"/>
              <a:cs typeface="Courier New"/>
            </a:endParaRPr>
          </a:p>
          <a:p>
            <a:pPr marL="559435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kill(SIGSEGV)</a:t>
            </a:r>
            <a:endParaRPr sz="1800">
              <a:latin typeface="Courier New"/>
              <a:cs typeface="Courier New"/>
            </a:endParaRPr>
          </a:p>
          <a:p>
            <a:pPr marL="559435" marR="2048510" indent="-27305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else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if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PPN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==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PAGEDOUT@&lt;diskloc&gt;: </a:t>
            </a:r>
            <a:r>
              <a:rPr sz="1800" b="1" dirty="0">
                <a:latin typeface="Courier New"/>
                <a:cs typeface="Courier New"/>
              </a:rPr>
              <a:t>MMU.pageIn(VPN,PPN,&lt;diskloc&gt;)</a:t>
            </a:r>
            <a:r>
              <a:rPr sz="1800" b="1" spc="-9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//</a:t>
            </a:r>
            <a:r>
              <a:rPr sz="1800" b="1" spc="-9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move</a:t>
            </a:r>
            <a:r>
              <a:rPr sz="1800" b="1" spc="-8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diskloc</a:t>
            </a:r>
            <a:r>
              <a:rPr sz="1800" b="1" spc="-9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data</a:t>
            </a:r>
            <a:r>
              <a:rPr sz="1800" b="1" spc="-10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to</a:t>
            </a:r>
            <a:endParaRPr sz="1800">
              <a:latin typeface="Courier New"/>
              <a:cs typeface="Courier New"/>
            </a:endParaRPr>
          </a:p>
          <a:p>
            <a:pPr marL="451612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//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phys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@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PPN,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update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PTE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for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VPN</a:t>
            </a:r>
            <a:endParaRPr sz="1800">
              <a:latin typeface="Courier New"/>
              <a:cs typeface="Courier New"/>
            </a:endParaRPr>
          </a:p>
          <a:p>
            <a:pPr marL="559435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MMU.raiseInterrupt(PAGE_FAULT, </a:t>
            </a:r>
            <a:r>
              <a:rPr sz="1800" b="1" spc="-25" dirty="0">
                <a:latin typeface="Courier New"/>
                <a:cs typeface="Courier New"/>
              </a:rPr>
              <a:t>…)</a:t>
            </a:r>
            <a:endParaRPr sz="1800">
              <a:latin typeface="Courier New"/>
              <a:cs typeface="Courier New"/>
            </a:endParaRPr>
          </a:p>
          <a:p>
            <a:pPr marL="55943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urier New"/>
                <a:cs typeface="Courier New"/>
              </a:rPr>
              <a:t>//Semantics</a:t>
            </a:r>
            <a:r>
              <a:rPr sz="1800" b="1" spc="-8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of</a:t>
            </a:r>
            <a:r>
              <a:rPr sz="1800" b="1" spc="-7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interrupt:</a:t>
            </a:r>
            <a:r>
              <a:rPr sz="1800" b="1" spc="-7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replay</a:t>
            </a:r>
            <a:r>
              <a:rPr sz="1800" b="1" spc="-7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instruction</a:t>
            </a:r>
            <a:r>
              <a:rPr sz="1800" b="1" spc="-7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that</a:t>
            </a:r>
            <a:r>
              <a:rPr sz="1800" b="1" spc="-7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caused</a:t>
            </a:r>
            <a:r>
              <a:rPr sz="1800" b="1" spc="-7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interrupt</a:t>
            </a:r>
            <a:endParaRPr sz="1800">
              <a:latin typeface="Courier New"/>
              <a:cs typeface="Courier New"/>
            </a:endParaRPr>
          </a:p>
          <a:p>
            <a:pPr marL="559435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//In</a:t>
            </a:r>
            <a:r>
              <a:rPr sz="1800" b="1" spc="-6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Lab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3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emulation: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page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data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in,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record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page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fault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b="1" spc="-20" dirty="0">
                <a:latin typeface="Courier New"/>
                <a:cs typeface="Courier New"/>
              </a:rPr>
              <a:t>else</a:t>
            </a:r>
            <a:endParaRPr sz="1800">
              <a:latin typeface="Courier New"/>
              <a:cs typeface="Courier New"/>
            </a:endParaRPr>
          </a:p>
          <a:p>
            <a:pPr marL="55943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urier New"/>
                <a:cs typeface="Courier New"/>
              </a:rPr>
              <a:t>return</a:t>
            </a:r>
            <a:r>
              <a:rPr sz="1800" b="1" spc="-7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PPN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//PTE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contained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usable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VPN;</a:t>
            </a:r>
            <a:r>
              <a:rPr sz="1800" b="1" spc="-5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hooray!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MMU</a:t>
            </a:r>
            <a:r>
              <a:rPr sz="1800" b="1" spc="-6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tells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CPU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the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PPN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400755"/>
            <a:ext cx="4837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Permissions</a:t>
            </a:r>
            <a:r>
              <a:rPr spc="-160" dirty="0"/>
              <a:t> </a:t>
            </a:r>
            <a:r>
              <a:rPr spc="-10" dirty="0"/>
              <a:t>Checking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0348" y="1542033"/>
            <a:ext cx="8663940" cy="4636770"/>
            <a:chOff x="2030348" y="1542033"/>
            <a:chExt cx="8663940" cy="4636770"/>
          </a:xfrm>
        </p:grpSpPr>
        <p:sp>
          <p:nvSpPr>
            <p:cNvPr id="3" name="object 3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8923" y="2156459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62719" y="6100064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2423" y="1838071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8325" y="5503875"/>
            <a:ext cx="16078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3" name="object 13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0" y="2538425"/>
            <a:ext cx="1917700" cy="291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412115" marR="25400" indent="1701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97268" y="1661160"/>
            <a:ext cx="967740" cy="4662170"/>
            <a:chOff x="7097268" y="1661160"/>
            <a:chExt cx="967740" cy="4662170"/>
          </a:xfrm>
        </p:grpSpPr>
        <p:sp>
          <p:nvSpPr>
            <p:cNvPr id="19" name="object 19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405383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3" y="4623816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40574" y="16802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5" h="4624070">
                  <a:moveTo>
                    <a:pt x="0" y="4623816"/>
                  </a:moveTo>
                  <a:lnTo>
                    <a:pt x="405383" y="4623816"/>
                  </a:lnTo>
                  <a:lnTo>
                    <a:pt x="405383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3632" y="2490216"/>
              <a:ext cx="239268" cy="20421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16318" y="1680210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7852" y="2840736"/>
              <a:ext cx="240792" cy="20269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716011" y="41249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00265" y="3261712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68942" y="4889119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476993" y="3192017"/>
            <a:ext cx="1198880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37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95281" y="2661615"/>
            <a:ext cx="1175385" cy="5276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70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89313" y="3163951"/>
            <a:ext cx="11861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68465" y="6368592"/>
            <a:ext cx="1496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091685" y="2010410"/>
            <a:ext cx="6005830" cy="4093845"/>
            <a:chOff x="4091685" y="2010410"/>
            <a:chExt cx="6005830" cy="4093845"/>
          </a:xfrm>
        </p:grpSpPr>
        <p:sp>
          <p:nvSpPr>
            <p:cNvPr id="38" name="object 38"/>
            <p:cNvSpPr/>
            <p:nvPr/>
          </p:nvSpPr>
          <p:spPr>
            <a:xfrm>
              <a:off x="7943850" y="2593086"/>
              <a:ext cx="2153920" cy="1169035"/>
            </a:xfrm>
            <a:custGeom>
              <a:avLst/>
              <a:gdLst/>
              <a:ahLst/>
              <a:cxnLst/>
              <a:rect l="l" t="t" r="r" b="b"/>
              <a:pathLst>
                <a:path w="2153920" h="1169035">
                  <a:moveTo>
                    <a:pt x="109698" y="37308"/>
                  </a:moveTo>
                  <a:lnTo>
                    <a:pt x="91681" y="70846"/>
                  </a:lnTo>
                  <a:lnTo>
                    <a:pt x="2135504" y="1168527"/>
                  </a:lnTo>
                  <a:lnTo>
                    <a:pt x="2153539" y="1134999"/>
                  </a:lnTo>
                  <a:lnTo>
                    <a:pt x="109698" y="37308"/>
                  </a:lnTo>
                  <a:close/>
                </a:path>
                <a:path w="2153920" h="1169035">
                  <a:moveTo>
                    <a:pt x="0" y="0"/>
                  </a:moveTo>
                  <a:lnTo>
                    <a:pt x="73659" y="104393"/>
                  </a:lnTo>
                  <a:lnTo>
                    <a:pt x="91681" y="70846"/>
                  </a:lnTo>
                  <a:lnTo>
                    <a:pt x="74929" y="61849"/>
                  </a:lnTo>
                  <a:lnTo>
                    <a:pt x="92964" y="28321"/>
                  </a:lnTo>
                  <a:lnTo>
                    <a:pt x="114526" y="28321"/>
                  </a:lnTo>
                  <a:lnTo>
                    <a:pt x="127761" y="3683"/>
                  </a:lnTo>
                  <a:lnTo>
                    <a:pt x="0" y="0"/>
                  </a:lnTo>
                  <a:close/>
                </a:path>
                <a:path w="2153920" h="1169035">
                  <a:moveTo>
                    <a:pt x="92964" y="28321"/>
                  </a:moveTo>
                  <a:lnTo>
                    <a:pt x="74929" y="61849"/>
                  </a:lnTo>
                  <a:lnTo>
                    <a:pt x="91681" y="70846"/>
                  </a:lnTo>
                  <a:lnTo>
                    <a:pt x="109698" y="37308"/>
                  </a:lnTo>
                  <a:lnTo>
                    <a:pt x="92964" y="28321"/>
                  </a:lnTo>
                  <a:close/>
                </a:path>
                <a:path w="2153920" h="1169035">
                  <a:moveTo>
                    <a:pt x="114526" y="28321"/>
                  </a:moveTo>
                  <a:lnTo>
                    <a:pt x="92964" y="28321"/>
                  </a:lnTo>
                  <a:lnTo>
                    <a:pt x="109698" y="37308"/>
                  </a:lnTo>
                  <a:lnTo>
                    <a:pt x="114526" y="283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6900" y="2010410"/>
              <a:ext cx="479298" cy="70396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179819" y="2098548"/>
              <a:ext cx="805180" cy="3999229"/>
            </a:xfrm>
            <a:custGeom>
              <a:avLst/>
              <a:gdLst/>
              <a:ahLst/>
              <a:cxnLst/>
              <a:rect l="l" t="t" r="r" b="b"/>
              <a:pathLst>
                <a:path w="805179" h="3999229">
                  <a:moveTo>
                    <a:pt x="804672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804672" y="3998976"/>
                  </a:lnTo>
                  <a:lnTo>
                    <a:pt x="8046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79819" y="2098548"/>
              <a:ext cx="805180" cy="3999229"/>
            </a:xfrm>
            <a:custGeom>
              <a:avLst/>
              <a:gdLst/>
              <a:ahLst/>
              <a:cxnLst/>
              <a:rect l="l" t="t" r="r" b="b"/>
              <a:pathLst>
                <a:path w="805179" h="3999229">
                  <a:moveTo>
                    <a:pt x="0" y="3998976"/>
                  </a:moveTo>
                  <a:lnTo>
                    <a:pt x="804672" y="3998976"/>
                  </a:lnTo>
                  <a:lnTo>
                    <a:pt x="804672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98035" y="2090928"/>
              <a:ext cx="1007744" cy="4000500"/>
            </a:xfrm>
            <a:custGeom>
              <a:avLst/>
              <a:gdLst/>
              <a:ahLst/>
              <a:cxnLst/>
              <a:rect l="l" t="t" r="r" b="b"/>
              <a:pathLst>
                <a:path w="1007745" h="4000500">
                  <a:moveTo>
                    <a:pt x="1007363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7363" y="4000500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98035" y="2090928"/>
              <a:ext cx="1007744" cy="4000500"/>
            </a:xfrm>
            <a:custGeom>
              <a:avLst/>
              <a:gdLst/>
              <a:ahLst/>
              <a:cxnLst/>
              <a:rect l="l" t="t" r="r" b="b"/>
              <a:pathLst>
                <a:path w="1007745" h="4000500">
                  <a:moveTo>
                    <a:pt x="0" y="4000500"/>
                  </a:moveTo>
                  <a:lnTo>
                    <a:pt x="1007363" y="4000500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51119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51119" y="2098548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10989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1014984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4984" y="397763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10989" y="2724150"/>
              <a:ext cx="1015365" cy="398145"/>
            </a:xfrm>
            <a:custGeom>
              <a:avLst/>
              <a:gdLst/>
              <a:ahLst/>
              <a:cxnLst/>
              <a:rect l="l" t="t" r="r" b="b"/>
              <a:pathLst>
                <a:path w="1015364" h="398144">
                  <a:moveTo>
                    <a:pt x="0" y="397763"/>
                  </a:moveTo>
                  <a:lnTo>
                    <a:pt x="1014984" y="397763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65803" y="275767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123878" y="2709862"/>
            <a:ext cx="1056005" cy="426720"/>
            <a:chOff x="5123878" y="2709862"/>
            <a:chExt cx="1056005" cy="426720"/>
          </a:xfrm>
        </p:grpSpPr>
        <p:sp>
          <p:nvSpPr>
            <p:cNvPr id="50" name="object 50"/>
            <p:cNvSpPr/>
            <p:nvPr/>
          </p:nvSpPr>
          <p:spPr>
            <a:xfrm>
              <a:off x="5138165" y="2724150"/>
              <a:ext cx="1027430" cy="398145"/>
            </a:xfrm>
            <a:custGeom>
              <a:avLst/>
              <a:gdLst/>
              <a:ahLst/>
              <a:cxnLst/>
              <a:rect l="l" t="t" r="r" b="b"/>
              <a:pathLst>
                <a:path w="1027429" h="398144">
                  <a:moveTo>
                    <a:pt x="1027176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27176" y="397763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38165" y="2724150"/>
              <a:ext cx="1027430" cy="398145"/>
            </a:xfrm>
            <a:custGeom>
              <a:avLst/>
              <a:gdLst/>
              <a:ahLst/>
              <a:cxnLst/>
              <a:rect l="l" t="t" r="r" b="b"/>
              <a:pathLst>
                <a:path w="1027429" h="398144">
                  <a:moveTo>
                    <a:pt x="0" y="397763"/>
                  </a:moveTo>
                  <a:lnTo>
                    <a:pt x="1027176" y="397763"/>
                  </a:lnTo>
                  <a:lnTo>
                    <a:pt x="1027176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243321" y="2757678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061650" y="1960054"/>
            <a:ext cx="2125980" cy="429895"/>
            <a:chOff x="4061650" y="1960054"/>
            <a:chExt cx="2125980" cy="429895"/>
          </a:xfrm>
        </p:grpSpPr>
        <p:sp>
          <p:nvSpPr>
            <p:cNvPr id="54" name="object 54"/>
            <p:cNvSpPr/>
            <p:nvPr/>
          </p:nvSpPr>
          <p:spPr>
            <a:xfrm>
              <a:off x="4075938" y="1974342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75938" y="1974342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56454" y="1977390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101650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016508" y="397763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56454" y="1977390"/>
              <a:ext cx="1016635" cy="398145"/>
            </a:xfrm>
            <a:custGeom>
              <a:avLst/>
              <a:gdLst/>
              <a:ahLst/>
              <a:cxnLst/>
              <a:rect l="l" t="t" r="r" b="b"/>
              <a:pathLst>
                <a:path w="1016635" h="398144">
                  <a:moveTo>
                    <a:pt x="0" y="397763"/>
                  </a:moveTo>
                  <a:lnTo>
                    <a:pt x="1016508" y="397763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372736" y="1539802"/>
            <a:ext cx="1494790" cy="7708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8895" algn="ctr">
              <a:lnSpc>
                <a:spcPct val="100000"/>
              </a:lnSpc>
              <a:spcBef>
                <a:spcPts val="869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  <a:tabLst>
                <a:tab pos="1087120" algn="l"/>
              </a:tabLst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358851" y="71069"/>
            <a:ext cx="10704830" cy="14674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384810">
              <a:lnSpc>
                <a:spcPts val="4430"/>
              </a:lnSpc>
              <a:spcBef>
                <a:spcPts val="660"/>
              </a:spcBef>
            </a:pPr>
            <a:r>
              <a:rPr sz="4100" dirty="0"/>
              <a:t>Permissions</a:t>
            </a:r>
            <a:r>
              <a:rPr sz="4100" spc="-90" dirty="0"/>
              <a:t> </a:t>
            </a:r>
            <a:r>
              <a:rPr sz="4100" dirty="0"/>
              <a:t>Checking</a:t>
            </a:r>
            <a:r>
              <a:rPr sz="4100" spc="-70" dirty="0"/>
              <a:t> </a:t>
            </a:r>
            <a:r>
              <a:rPr sz="4100" dirty="0"/>
              <a:t>Happens</a:t>
            </a:r>
            <a:r>
              <a:rPr sz="4100" spc="-80" dirty="0"/>
              <a:t> </a:t>
            </a:r>
            <a:r>
              <a:rPr sz="4100" dirty="0"/>
              <a:t>with</a:t>
            </a:r>
            <a:r>
              <a:rPr sz="4100" spc="-45" dirty="0"/>
              <a:t> </a:t>
            </a:r>
            <a:r>
              <a:rPr sz="4100" spc="-20" dirty="0"/>
              <a:t>Page </a:t>
            </a:r>
            <a:r>
              <a:rPr sz="4100" spc="-30" dirty="0"/>
              <a:t>Translation</a:t>
            </a:r>
            <a:r>
              <a:rPr sz="4100" spc="-85" dirty="0"/>
              <a:t> </a:t>
            </a:r>
            <a:r>
              <a:rPr sz="4100" dirty="0"/>
              <a:t>(Compare</a:t>
            </a:r>
            <a:r>
              <a:rPr sz="4100" spc="-90" dirty="0"/>
              <a:t> </a:t>
            </a:r>
            <a:r>
              <a:rPr sz="4100" dirty="0"/>
              <a:t>access</a:t>
            </a:r>
            <a:r>
              <a:rPr sz="4100" spc="-50" dirty="0"/>
              <a:t> </a:t>
            </a:r>
            <a:r>
              <a:rPr sz="4100" dirty="0"/>
              <a:t>type</a:t>
            </a:r>
            <a:r>
              <a:rPr sz="4100" spc="-55" dirty="0"/>
              <a:t> </a:t>
            </a:r>
            <a:r>
              <a:rPr sz="4100" dirty="0"/>
              <a:t>to</a:t>
            </a:r>
            <a:r>
              <a:rPr sz="4100" spc="-55" dirty="0"/>
              <a:t> </a:t>
            </a:r>
            <a:r>
              <a:rPr sz="4100" spc="-10" dirty="0"/>
              <a:t>permissions)</a:t>
            </a:r>
            <a:endParaRPr sz="4100"/>
          </a:p>
          <a:p>
            <a:pPr marR="5080" algn="r">
              <a:lnSpc>
                <a:spcPts val="1930"/>
              </a:lnSpc>
            </a:pPr>
            <a:r>
              <a:rPr sz="1800" b="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022348" y="1419225"/>
            <a:ext cx="9023350" cy="3914775"/>
            <a:chOff x="2022348" y="1419225"/>
            <a:chExt cx="9023350" cy="3914775"/>
          </a:xfrm>
        </p:grpSpPr>
        <p:sp>
          <p:nvSpPr>
            <p:cNvPr id="61" name="object 61"/>
            <p:cNvSpPr/>
            <p:nvPr/>
          </p:nvSpPr>
          <p:spPr>
            <a:xfrm>
              <a:off x="3240278" y="1419224"/>
              <a:ext cx="7805420" cy="3592829"/>
            </a:xfrm>
            <a:custGeom>
              <a:avLst/>
              <a:gdLst/>
              <a:ahLst/>
              <a:cxnLst/>
              <a:rect l="l" t="t" r="r" b="b"/>
              <a:pathLst>
                <a:path w="7805420" h="3592829">
                  <a:moveTo>
                    <a:pt x="2463038" y="1819910"/>
                  </a:moveTo>
                  <a:lnTo>
                    <a:pt x="2452827" y="1796415"/>
                  </a:lnTo>
                  <a:lnTo>
                    <a:pt x="2412111" y="1702689"/>
                  </a:lnTo>
                  <a:lnTo>
                    <a:pt x="2348865" y="1813814"/>
                  </a:lnTo>
                  <a:lnTo>
                    <a:pt x="2386482" y="1815833"/>
                  </a:lnTo>
                  <a:lnTo>
                    <a:pt x="2385212" y="1832254"/>
                  </a:lnTo>
                  <a:lnTo>
                    <a:pt x="2385314" y="1831594"/>
                  </a:lnTo>
                  <a:lnTo>
                    <a:pt x="2385187" y="1832737"/>
                  </a:lnTo>
                  <a:lnTo>
                    <a:pt x="2385212" y="1832254"/>
                  </a:lnTo>
                  <a:lnTo>
                    <a:pt x="2385149" y="1832737"/>
                  </a:lnTo>
                  <a:lnTo>
                    <a:pt x="2379370" y="1875091"/>
                  </a:lnTo>
                  <a:lnTo>
                    <a:pt x="2371750" y="1918017"/>
                  </a:lnTo>
                  <a:lnTo>
                    <a:pt x="2362835" y="1960372"/>
                  </a:lnTo>
                  <a:lnTo>
                    <a:pt x="2362670" y="1961007"/>
                  </a:lnTo>
                  <a:lnTo>
                    <a:pt x="2351913" y="2003806"/>
                  </a:lnTo>
                  <a:lnTo>
                    <a:pt x="2352040" y="2003171"/>
                  </a:lnTo>
                  <a:lnTo>
                    <a:pt x="2351849" y="2003806"/>
                  </a:lnTo>
                  <a:lnTo>
                    <a:pt x="2339594" y="2046351"/>
                  </a:lnTo>
                  <a:lnTo>
                    <a:pt x="2339721" y="2045843"/>
                  </a:lnTo>
                  <a:lnTo>
                    <a:pt x="2339556" y="2046351"/>
                  </a:lnTo>
                  <a:lnTo>
                    <a:pt x="2325751" y="2088896"/>
                  </a:lnTo>
                  <a:lnTo>
                    <a:pt x="2325878" y="2088261"/>
                  </a:lnTo>
                  <a:lnTo>
                    <a:pt x="2325636" y="2088896"/>
                  </a:lnTo>
                  <a:lnTo>
                    <a:pt x="2310384" y="2131060"/>
                  </a:lnTo>
                  <a:lnTo>
                    <a:pt x="2310765" y="2130298"/>
                  </a:lnTo>
                  <a:lnTo>
                    <a:pt x="2275205" y="2215388"/>
                  </a:lnTo>
                  <a:lnTo>
                    <a:pt x="2234438" y="2298319"/>
                  </a:lnTo>
                  <a:lnTo>
                    <a:pt x="2188654" y="2379434"/>
                  </a:lnTo>
                  <a:lnTo>
                    <a:pt x="2188210" y="2380234"/>
                  </a:lnTo>
                  <a:lnTo>
                    <a:pt x="2188654" y="2379434"/>
                  </a:lnTo>
                  <a:lnTo>
                    <a:pt x="2188146" y="2380234"/>
                  </a:lnTo>
                  <a:lnTo>
                    <a:pt x="2137067" y="2460409"/>
                  </a:lnTo>
                  <a:lnTo>
                    <a:pt x="2137283" y="2460117"/>
                  </a:lnTo>
                  <a:lnTo>
                    <a:pt x="2136775" y="2460879"/>
                  </a:lnTo>
                  <a:lnTo>
                    <a:pt x="2137067" y="2460409"/>
                  </a:lnTo>
                  <a:lnTo>
                    <a:pt x="2136737" y="2460879"/>
                  </a:lnTo>
                  <a:lnTo>
                    <a:pt x="2080133" y="2540000"/>
                  </a:lnTo>
                  <a:lnTo>
                    <a:pt x="2080641" y="2539238"/>
                  </a:lnTo>
                  <a:lnTo>
                    <a:pt x="2080031" y="2540000"/>
                  </a:lnTo>
                  <a:lnTo>
                    <a:pt x="2018944" y="2617241"/>
                  </a:lnTo>
                  <a:lnTo>
                    <a:pt x="2019300" y="2616835"/>
                  </a:lnTo>
                  <a:lnTo>
                    <a:pt x="2018665" y="2617597"/>
                  </a:lnTo>
                  <a:lnTo>
                    <a:pt x="2018944" y="2617241"/>
                  </a:lnTo>
                  <a:lnTo>
                    <a:pt x="2018626" y="2617597"/>
                  </a:lnTo>
                  <a:lnTo>
                    <a:pt x="1952625" y="2693289"/>
                  </a:lnTo>
                  <a:lnTo>
                    <a:pt x="1953133" y="2692654"/>
                  </a:lnTo>
                  <a:lnTo>
                    <a:pt x="1952523" y="2693289"/>
                  </a:lnTo>
                  <a:lnTo>
                    <a:pt x="1882140" y="2766949"/>
                  </a:lnTo>
                  <a:lnTo>
                    <a:pt x="1882648" y="2766314"/>
                  </a:lnTo>
                  <a:lnTo>
                    <a:pt x="1807464" y="2838450"/>
                  </a:lnTo>
                  <a:lnTo>
                    <a:pt x="1808099" y="2837815"/>
                  </a:lnTo>
                  <a:lnTo>
                    <a:pt x="1807375" y="2838450"/>
                  </a:lnTo>
                  <a:lnTo>
                    <a:pt x="1728851" y="2907538"/>
                  </a:lnTo>
                  <a:lnTo>
                    <a:pt x="1729359" y="2907030"/>
                  </a:lnTo>
                  <a:lnTo>
                    <a:pt x="1728724" y="2907538"/>
                  </a:lnTo>
                  <a:lnTo>
                    <a:pt x="1646428" y="2974086"/>
                  </a:lnTo>
                  <a:lnTo>
                    <a:pt x="1647063" y="2973705"/>
                  </a:lnTo>
                  <a:lnTo>
                    <a:pt x="1560576" y="3038094"/>
                  </a:lnTo>
                  <a:lnTo>
                    <a:pt x="1561211" y="3037586"/>
                  </a:lnTo>
                  <a:lnTo>
                    <a:pt x="1560461" y="3038094"/>
                  </a:lnTo>
                  <a:lnTo>
                    <a:pt x="1471422" y="3099054"/>
                  </a:lnTo>
                  <a:lnTo>
                    <a:pt x="1471930" y="3098673"/>
                  </a:lnTo>
                  <a:lnTo>
                    <a:pt x="1471320" y="3099054"/>
                  </a:lnTo>
                  <a:lnTo>
                    <a:pt x="1378966" y="3156966"/>
                  </a:lnTo>
                  <a:lnTo>
                    <a:pt x="1379601" y="3156712"/>
                  </a:lnTo>
                  <a:lnTo>
                    <a:pt x="1283970" y="3211830"/>
                  </a:lnTo>
                  <a:lnTo>
                    <a:pt x="1284605" y="3211449"/>
                  </a:lnTo>
                  <a:lnTo>
                    <a:pt x="1283868" y="3211830"/>
                  </a:lnTo>
                  <a:lnTo>
                    <a:pt x="1186053" y="3263011"/>
                  </a:lnTo>
                  <a:lnTo>
                    <a:pt x="1186688" y="3262757"/>
                  </a:lnTo>
                  <a:lnTo>
                    <a:pt x="1085850" y="3310890"/>
                  </a:lnTo>
                  <a:lnTo>
                    <a:pt x="1086485" y="3310509"/>
                  </a:lnTo>
                  <a:lnTo>
                    <a:pt x="983488" y="3354959"/>
                  </a:lnTo>
                  <a:lnTo>
                    <a:pt x="984123" y="3354578"/>
                  </a:lnTo>
                  <a:lnTo>
                    <a:pt x="879094" y="3394964"/>
                  </a:lnTo>
                  <a:lnTo>
                    <a:pt x="879856" y="3394710"/>
                  </a:lnTo>
                  <a:lnTo>
                    <a:pt x="773811" y="3430778"/>
                  </a:lnTo>
                  <a:lnTo>
                    <a:pt x="772947" y="3431032"/>
                  </a:lnTo>
                  <a:lnTo>
                    <a:pt x="665353" y="3462782"/>
                  </a:lnTo>
                  <a:lnTo>
                    <a:pt x="666115" y="3462655"/>
                  </a:lnTo>
                  <a:lnTo>
                    <a:pt x="556514" y="3490214"/>
                  </a:lnTo>
                  <a:lnTo>
                    <a:pt x="557276" y="3489960"/>
                  </a:lnTo>
                  <a:lnTo>
                    <a:pt x="446405" y="3512947"/>
                  </a:lnTo>
                  <a:lnTo>
                    <a:pt x="447294" y="3512820"/>
                  </a:lnTo>
                  <a:lnTo>
                    <a:pt x="335661" y="3530854"/>
                  </a:lnTo>
                  <a:lnTo>
                    <a:pt x="336423" y="3530727"/>
                  </a:lnTo>
                  <a:lnTo>
                    <a:pt x="224028" y="3543935"/>
                  </a:lnTo>
                  <a:lnTo>
                    <a:pt x="224917" y="3543808"/>
                  </a:lnTo>
                  <a:lnTo>
                    <a:pt x="112141" y="3551936"/>
                  </a:lnTo>
                  <a:lnTo>
                    <a:pt x="113030" y="3551936"/>
                  </a:lnTo>
                  <a:lnTo>
                    <a:pt x="0" y="3554603"/>
                  </a:lnTo>
                  <a:lnTo>
                    <a:pt x="1016" y="3592576"/>
                  </a:lnTo>
                  <a:lnTo>
                    <a:pt x="114427" y="3589909"/>
                  </a:lnTo>
                  <a:lnTo>
                    <a:pt x="228092" y="3581781"/>
                  </a:lnTo>
                  <a:lnTo>
                    <a:pt x="341249" y="3568573"/>
                  </a:lnTo>
                  <a:lnTo>
                    <a:pt x="453771" y="3550285"/>
                  </a:lnTo>
                  <a:lnTo>
                    <a:pt x="484428" y="3543935"/>
                  </a:lnTo>
                  <a:lnTo>
                    <a:pt x="547611" y="3530854"/>
                  </a:lnTo>
                  <a:lnTo>
                    <a:pt x="565404" y="3527171"/>
                  </a:lnTo>
                  <a:lnTo>
                    <a:pt x="622604" y="3512820"/>
                  </a:lnTo>
                  <a:lnTo>
                    <a:pt x="675767" y="3499485"/>
                  </a:lnTo>
                  <a:lnTo>
                    <a:pt x="707148" y="3490214"/>
                  </a:lnTo>
                  <a:lnTo>
                    <a:pt x="784987" y="3467227"/>
                  </a:lnTo>
                  <a:lnTo>
                    <a:pt x="798461" y="3462655"/>
                  </a:lnTo>
                  <a:lnTo>
                    <a:pt x="892429" y="3430778"/>
                  </a:lnTo>
                  <a:lnTo>
                    <a:pt x="986015" y="3394710"/>
                  </a:lnTo>
                  <a:lnTo>
                    <a:pt x="998220" y="3390011"/>
                  </a:lnTo>
                  <a:lnTo>
                    <a:pt x="1079804" y="3354959"/>
                  </a:lnTo>
                  <a:lnTo>
                    <a:pt x="1101979" y="3345434"/>
                  </a:lnTo>
                  <a:lnTo>
                    <a:pt x="1174229" y="3310890"/>
                  </a:lnTo>
                  <a:lnTo>
                    <a:pt x="1203452" y="3296920"/>
                  </a:lnTo>
                  <a:lnTo>
                    <a:pt x="1268679" y="3262757"/>
                  </a:lnTo>
                  <a:lnTo>
                    <a:pt x="1302639" y="3244977"/>
                  </a:lnTo>
                  <a:lnTo>
                    <a:pt x="1399032" y="3189478"/>
                  </a:lnTo>
                  <a:lnTo>
                    <a:pt x="1451178" y="3156712"/>
                  </a:lnTo>
                  <a:lnTo>
                    <a:pt x="1492631" y="3130677"/>
                  </a:lnTo>
                  <a:lnTo>
                    <a:pt x="1583055" y="3068828"/>
                  </a:lnTo>
                  <a:lnTo>
                    <a:pt x="1670177" y="3003931"/>
                  </a:lnTo>
                  <a:lnTo>
                    <a:pt x="1707502" y="2973705"/>
                  </a:lnTo>
                  <a:lnTo>
                    <a:pt x="1753616" y="2936367"/>
                  </a:lnTo>
                  <a:lnTo>
                    <a:pt x="1833499" y="2866263"/>
                  </a:lnTo>
                  <a:lnTo>
                    <a:pt x="1909318" y="2793492"/>
                  </a:lnTo>
                  <a:lnTo>
                    <a:pt x="1934730" y="2766949"/>
                  </a:lnTo>
                  <a:lnTo>
                    <a:pt x="1981073" y="2718562"/>
                  </a:lnTo>
                  <a:lnTo>
                    <a:pt x="2048256" y="2641600"/>
                  </a:lnTo>
                  <a:lnTo>
                    <a:pt x="2067852" y="2616835"/>
                  </a:lnTo>
                  <a:lnTo>
                    <a:pt x="2110867" y="2562479"/>
                  </a:lnTo>
                  <a:lnTo>
                    <a:pt x="2168525" y="2481834"/>
                  </a:lnTo>
                  <a:lnTo>
                    <a:pt x="2182368" y="2460117"/>
                  </a:lnTo>
                  <a:lnTo>
                    <a:pt x="2221103" y="2399411"/>
                  </a:lnTo>
                  <a:lnTo>
                    <a:pt x="2232431" y="2379345"/>
                  </a:lnTo>
                  <a:lnTo>
                    <a:pt x="2268474" y="2315591"/>
                  </a:lnTo>
                  <a:lnTo>
                    <a:pt x="2277376" y="2297430"/>
                  </a:lnTo>
                  <a:lnTo>
                    <a:pt x="2310130" y="2230628"/>
                  </a:lnTo>
                  <a:lnTo>
                    <a:pt x="2316911" y="2214372"/>
                  </a:lnTo>
                  <a:lnTo>
                    <a:pt x="2346071" y="2144522"/>
                  </a:lnTo>
                  <a:lnTo>
                    <a:pt x="2351201" y="2130298"/>
                  </a:lnTo>
                  <a:lnTo>
                    <a:pt x="2361819" y="2100961"/>
                  </a:lnTo>
                  <a:lnTo>
                    <a:pt x="2376043" y="2057273"/>
                  </a:lnTo>
                  <a:lnTo>
                    <a:pt x="2388743" y="2013458"/>
                  </a:lnTo>
                  <a:lnTo>
                    <a:pt x="2399792" y="1969262"/>
                  </a:lnTo>
                  <a:lnTo>
                    <a:pt x="2409190" y="1925066"/>
                  </a:lnTo>
                  <a:lnTo>
                    <a:pt x="2410523" y="1917573"/>
                  </a:lnTo>
                  <a:lnTo>
                    <a:pt x="2417064" y="1880870"/>
                  </a:lnTo>
                  <a:lnTo>
                    <a:pt x="2417927" y="1874520"/>
                  </a:lnTo>
                  <a:lnTo>
                    <a:pt x="2423160" y="1836166"/>
                  </a:lnTo>
                  <a:lnTo>
                    <a:pt x="2423503" y="1831594"/>
                  </a:lnTo>
                  <a:lnTo>
                    <a:pt x="2424544" y="1817865"/>
                  </a:lnTo>
                  <a:lnTo>
                    <a:pt x="2463038" y="1819910"/>
                  </a:lnTo>
                  <a:close/>
                </a:path>
                <a:path w="7805420" h="3592829">
                  <a:moveTo>
                    <a:pt x="4622800" y="0"/>
                  </a:moveTo>
                  <a:lnTo>
                    <a:pt x="623062" y="0"/>
                  </a:lnTo>
                  <a:lnTo>
                    <a:pt x="623062" y="1522222"/>
                  </a:lnTo>
                  <a:lnTo>
                    <a:pt x="756412" y="1522222"/>
                  </a:lnTo>
                  <a:lnTo>
                    <a:pt x="756412" y="1560322"/>
                  </a:lnTo>
                  <a:lnTo>
                    <a:pt x="832612" y="1522222"/>
                  </a:lnTo>
                  <a:lnTo>
                    <a:pt x="870712" y="1503172"/>
                  </a:lnTo>
                  <a:lnTo>
                    <a:pt x="832612" y="1484122"/>
                  </a:lnTo>
                  <a:lnTo>
                    <a:pt x="756412" y="1446022"/>
                  </a:lnTo>
                  <a:lnTo>
                    <a:pt x="756412" y="1484122"/>
                  </a:lnTo>
                  <a:lnTo>
                    <a:pt x="661162" y="1484122"/>
                  </a:lnTo>
                  <a:lnTo>
                    <a:pt x="661162" y="38100"/>
                  </a:lnTo>
                  <a:lnTo>
                    <a:pt x="4584700" y="38100"/>
                  </a:lnTo>
                  <a:lnTo>
                    <a:pt x="4584700" y="1090041"/>
                  </a:lnTo>
                  <a:lnTo>
                    <a:pt x="4622800" y="1090041"/>
                  </a:lnTo>
                  <a:lnTo>
                    <a:pt x="4622800" y="38100"/>
                  </a:lnTo>
                  <a:lnTo>
                    <a:pt x="4622800" y="19050"/>
                  </a:lnTo>
                  <a:lnTo>
                    <a:pt x="4622800" y="0"/>
                  </a:lnTo>
                  <a:close/>
                </a:path>
                <a:path w="7805420" h="3592829">
                  <a:moveTo>
                    <a:pt x="7805420" y="3018282"/>
                  </a:moveTo>
                  <a:lnTo>
                    <a:pt x="6952221" y="2377833"/>
                  </a:lnTo>
                  <a:lnTo>
                    <a:pt x="6960806" y="2366391"/>
                  </a:lnTo>
                  <a:lnTo>
                    <a:pt x="6975094" y="2347341"/>
                  </a:lnTo>
                  <a:lnTo>
                    <a:pt x="6849364" y="2324481"/>
                  </a:lnTo>
                  <a:lnTo>
                    <a:pt x="6906514" y="2438781"/>
                  </a:lnTo>
                  <a:lnTo>
                    <a:pt x="6929361" y="2408313"/>
                  </a:lnTo>
                  <a:lnTo>
                    <a:pt x="7782560" y="3048762"/>
                  </a:lnTo>
                  <a:lnTo>
                    <a:pt x="7805420" y="30182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41398" y="4668773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41398" y="4668773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266694" y="4561458"/>
            <a:ext cx="821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190678" y="1966150"/>
            <a:ext cx="4843145" cy="3959860"/>
            <a:chOff x="6190678" y="1966150"/>
            <a:chExt cx="4843145" cy="3959860"/>
          </a:xfrm>
        </p:grpSpPr>
        <p:pic>
          <p:nvPicPr>
            <p:cNvPr id="66" name="object 6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6215" y="3012948"/>
              <a:ext cx="3717035" cy="229209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82660" y="5332857"/>
              <a:ext cx="1397000" cy="59283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204965" y="1980438"/>
              <a:ext cx="858519" cy="398145"/>
            </a:xfrm>
            <a:custGeom>
              <a:avLst/>
              <a:gdLst/>
              <a:ahLst/>
              <a:cxnLst/>
              <a:rect l="l" t="t" r="r" b="b"/>
              <a:pathLst>
                <a:path w="858520" h="398144">
                  <a:moveTo>
                    <a:pt x="858012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858012" y="397763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04965" y="1980438"/>
              <a:ext cx="858519" cy="398145"/>
            </a:xfrm>
            <a:custGeom>
              <a:avLst/>
              <a:gdLst/>
              <a:ahLst/>
              <a:cxnLst/>
              <a:rect l="l" t="t" r="r" b="b"/>
              <a:pathLst>
                <a:path w="858520" h="398144">
                  <a:moveTo>
                    <a:pt x="0" y="397763"/>
                  </a:moveTo>
                  <a:lnTo>
                    <a:pt x="858012" y="397763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332346" y="2013584"/>
            <a:ext cx="60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Perms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175438" y="2709862"/>
            <a:ext cx="808990" cy="426720"/>
            <a:chOff x="6175438" y="2709862"/>
            <a:chExt cx="808990" cy="426720"/>
          </a:xfrm>
        </p:grpSpPr>
        <p:sp>
          <p:nvSpPr>
            <p:cNvPr id="72" name="object 72"/>
            <p:cNvSpPr/>
            <p:nvPr/>
          </p:nvSpPr>
          <p:spPr>
            <a:xfrm>
              <a:off x="6189726" y="2724150"/>
              <a:ext cx="780415" cy="398145"/>
            </a:xfrm>
            <a:custGeom>
              <a:avLst/>
              <a:gdLst/>
              <a:ahLst/>
              <a:cxnLst/>
              <a:rect l="l" t="t" r="r" b="b"/>
              <a:pathLst>
                <a:path w="780415" h="398144">
                  <a:moveTo>
                    <a:pt x="780287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780287" y="397763"/>
                  </a:lnTo>
                  <a:lnTo>
                    <a:pt x="7802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89726" y="2724150"/>
              <a:ext cx="780415" cy="398145"/>
            </a:xfrm>
            <a:custGeom>
              <a:avLst/>
              <a:gdLst/>
              <a:ahLst/>
              <a:cxnLst/>
              <a:rect l="l" t="t" r="r" b="b"/>
              <a:pathLst>
                <a:path w="780415" h="398144">
                  <a:moveTo>
                    <a:pt x="0" y="397763"/>
                  </a:moveTo>
                  <a:lnTo>
                    <a:pt x="780287" y="397763"/>
                  </a:lnTo>
                  <a:lnTo>
                    <a:pt x="780287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195631" y="2757678"/>
            <a:ext cx="760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560819" y="2967989"/>
            <a:ext cx="691515" cy="400685"/>
          </a:xfrm>
          <a:custGeom>
            <a:avLst/>
            <a:gdLst/>
            <a:ahLst/>
            <a:cxnLst/>
            <a:rect l="l" t="t" r="r" b="b"/>
            <a:pathLst>
              <a:path w="691515" h="400685">
                <a:moveTo>
                  <a:pt x="38100" y="152019"/>
                </a:moveTo>
                <a:lnTo>
                  <a:pt x="0" y="153670"/>
                </a:lnTo>
                <a:lnTo>
                  <a:pt x="507" y="165100"/>
                </a:lnTo>
                <a:lnTo>
                  <a:pt x="1904" y="177292"/>
                </a:lnTo>
                <a:lnTo>
                  <a:pt x="16890" y="224536"/>
                </a:lnTo>
                <a:lnTo>
                  <a:pt x="36449" y="257683"/>
                </a:lnTo>
                <a:lnTo>
                  <a:pt x="61975" y="288798"/>
                </a:lnTo>
                <a:lnTo>
                  <a:pt x="103377" y="325374"/>
                </a:lnTo>
                <a:lnTo>
                  <a:pt x="152273" y="356108"/>
                </a:lnTo>
                <a:lnTo>
                  <a:pt x="206755" y="379857"/>
                </a:lnTo>
                <a:lnTo>
                  <a:pt x="250062" y="392175"/>
                </a:lnTo>
                <a:lnTo>
                  <a:pt x="295021" y="399161"/>
                </a:lnTo>
                <a:lnTo>
                  <a:pt x="325627" y="400558"/>
                </a:lnTo>
                <a:lnTo>
                  <a:pt x="355600" y="399288"/>
                </a:lnTo>
                <a:lnTo>
                  <a:pt x="414654" y="390651"/>
                </a:lnTo>
                <a:lnTo>
                  <a:pt x="470915" y="374396"/>
                </a:lnTo>
                <a:lnTo>
                  <a:pt x="500078" y="362458"/>
                </a:lnTo>
                <a:lnTo>
                  <a:pt x="324738" y="362458"/>
                </a:lnTo>
                <a:lnTo>
                  <a:pt x="325088" y="362444"/>
                </a:lnTo>
                <a:lnTo>
                  <a:pt x="311403" y="362204"/>
                </a:lnTo>
                <a:lnTo>
                  <a:pt x="312420" y="362204"/>
                </a:lnTo>
                <a:lnTo>
                  <a:pt x="298196" y="361188"/>
                </a:lnTo>
                <a:lnTo>
                  <a:pt x="298957" y="361188"/>
                </a:lnTo>
                <a:lnTo>
                  <a:pt x="285710" y="359663"/>
                </a:lnTo>
                <a:lnTo>
                  <a:pt x="285369" y="359663"/>
                </a:lnTo>
                <a:lnTo>
                  <a:pt x="271272" y="357505"/>
                </a:lnTo>
                <a:lnTo>
                  <a:pt x="259218" y="355092"/>
                </a:lnTo>
                <a:lnTo>
                  <a:pt x="258825" y="355092"/>
                </a:lnTo>
                <a:lnTo>
                  <a:pt x="244855" y="351663"/>
                </a:lnTo>
                <a:lnTo>
                  <a:pt x="245031" y="351663"/>
                </a:lnTo>
                <a:lnTo>
                  <a:pt x="220247" y="344170"/>
                </a:lnTo>
                <a:lnTo>
                  <a:pt x="219963" y="344170"/>
                </a:lnTo>
                <a:lnTo>
                  <a:pt x="218566" y="343662"/>
                </a:lnTo>
                <a:lnTo>
                  <a:pt x="193421" y="333756"/>
                </a:lnTo>
                <a:lnTo>
                  <a:pt x="193759" y="333756"/>
                </a:lnTo>
                <a:lnTo>
                  <a:pt x="171005" y="322834"/>
                </a:lnTo>
                <a:lnTo>
                  <a:pt x="170687" y="322834"/>
                </a:lnTo>
                <a:lnTo>
                  <a:pt x="148114" y="309625"/>
                </a:lnTo>
                <a:lnTo>
                  <a:pt x="147954" y="309625"/>
                </a:lnTo>
                <a:lnTo>
                  <a:pt x="146811" y="308863"/>
                </a:lnTo>
                <a:lnTo>
                  <a:pt x="126962" y="295275"/>
                </a:lnTo>
                <a:lnTo>
                  <a:pt x="126746" y="295275"/>
                </a:lnTo>
                <a:lnTo>
                  <a:pt x="125598" y="294357"/>
                </a:lnTo>
                <a:lnTo>
                  <a:pt x="107574" y="279654"/>
                </a:lnTo>
                <a:lnTo>
                  <a:pt x="107441" y="279654"/>
                </a:lnTo>
                <a:lnTo>
                  <a:pt x="106172" y="278511"/>
                </a:lnTo>
                <a:lnTo>
                  <a:pt x="89820" y="262636"/>
                </a:lnTo>
                <a:lnTo>
                  <a:pt x="88900" y="261747"/>
                </a:lnTo>
                <a:lnTo>
                  <a:pt x="81279" y="253364"/>
                </a:lnTo>
                <a:lnTo>
                  <a:pt x="73913" y="244475"/>
                </a:lnTo>
                <a:lnTo>
                  <a:pt x="74072" y="244475"/>
                </a:lnTo>
                <a:lnTo>
                  <a:pt x="67976" y="236347"/>
                </a:lnTo>
                <a:lnTo>
                  <a:pt x="67309" y="235458"/>
                </a:lnTo>
                <a:lnTo>
                  <a:pt x="61431" y="226452"/>
                </a:lnTo>
                <a:lnTo>
                  <a:pt x="61391" y="226313"/>
                </a:lnTo>
                <a:lnTo>
                  <a:pt x="56438" y="218059"/>
                </a:lnTo>
                <a:lnTo>
                  <a:pt x="55752" y="216915"/>
                </a:lnTo>
                <a:lnTo>
                  <a:pt x="51759" y="208914"/>
                </a:lnTo>
                <a:lnTo>
                  <a:pt x="51293" y="208025"/>
                </a:lnTo>
                <a:lnTo>
                  <a:pt x="51201" y="207772"/>
                </a:lnTo>
                <a:lnTo>
                  <a:pt x="47677" y="199517"/>
                </a:lnTo>
                <a:lnTo>
                  <a:pt x="44365" y="190500"/>
                </a:lnTo>
                <a:lnTo>
                  <a:pt x="43941" y="189357"/>
                </a:lnTo>
                <a:lnTo>
                  <a:pt x="43887" y="188975"/>
                </a:lnTo>
                <a:lnTo>
                  <a:pt x="41275" y="179832"/>
                </a:lnTo>
                <a:lnTo>
                  <a:pt x="41408" y="179832"/>
                </a:lnTo>
                <a:lnTo>
                  <a:pt x="39370" y="170434"/>
                </a:lnTo>
                <a:lnTo>
                  <a:pt x="39554" y="170434"/>
                </a:lnTo>
                <a:lnTo>
                  <a:pt x="38632" y="162687"/>
                </a:lnTo>
                <a:lnTo>
                  <a:pt x="38100" y="152019"/>
                </a:lnTo>
                <a:close/>
              </a:path>
              <a:path w="691515" h="400685">
                <a:moveTo>
                  <a:pt x="325088" y="362444"/>
                </a:moveTo>
                <a:lnTo>
                  <a:pt x="324738" y="362458"/>
                </a:lnTo>
                <a:lnTo>
                  <a:pt x="325881" y="362458"/>
                </a:lnTo>
                <a:lnTo>
                  <a:pt x="325088" y="362444"/>
                </a:lnTo>
                <a:close/>
              </a:path>
              <a:path w="691515" h="400685">
                <a:moveTo>
                  <a:pt x="353038" y="361331"/>
                </a:moveTo>
                <a:lnTo>
                  <a:pt x="325088" y="362444"/>
                </a:lnTo>
                <a:lnTo>
                  <a:pt x="325881" y="362458"/>
                </a:lnTo>
                <a:lnTo>
                  <a:pt x="500078" y="362458"/>
                </a:lnTo>
                <a:lnTo>
                  <a:pt x="502173" y="361442"/>
                </a:lnTo>
                <a:lnTo>
                  <a:pt x="352044" y="361442"/>
                </a:lnTo>
                <a:lnTo>
                  <a:pt x="353038" y="361331"/>
                </a:lnTo>
                <a:close/>
              </a:path>
              <a:path w="691515" h="400685">
                <a:moveTo>
                  <a:pt x="353440" y="361314"/>
                </a:moveTo>
                <a:lnTo>
                  <a:pt x="353038" y="361331"/>
                </a:lnTo>
                <a:lnTo>
                  <a:pt x="352044" y="361442"/>
                </a:lnTo>
                <a:lnTo>
                  <a:pt x="353440" y="361314"/>
                </a:lnTo>
                <a:close/>
              </a:path>
              <a:path w="691515" h="400685">
                <a:moveTo>
                  <a:pt x="502435" y="361314"/>
                </a:moveTo>
                <a:lnTo>
                  <a:pt x="353440" y="361314"/>
                </a:lnTo>
                <a:lnTo>
                  <a:pt x="352044" y="361442"/>
                </a:lnTo>
                <a:lnTo>
                  <a:pt x="502173" y="361442"/>
                </a:lnTo>
                <a:lnTo>
                  <a:pt x="502435" y="361314"/>
                </a:lnTo>
                <a:close/>
              </a:path>
              <a:path w="691515" h="400685">
                <a:moveTo>
                  <a:pt x="508722" y="358267"/>
                </a:moveTo>
                <a:lnTo>
                  <a:pt x="380491" y="358267"/>
                </a:lnTo>
                <a:lnTo>
                  <a:pt x="353038" y="361331"/>
                </a:lnTo>
                <a:lnTo>
                  <a:pt x="353440" y="361314"/>
                </a:lnTo>
                <a:lnTo>
                  <a:pt x="502435" y="361314"/>
                </a:lnTo>
                <a:lnTo>
                  <a:pt x="508722" y="358267"/>
                </a:lnTo>
                <a:close/>
              </a:path>
              <a:path w="691515" h="400685">
                <a:moveTo>
                  <a:pt x="284606" y="359537"/>
                </a:moveTo>
                <a:lnTo>
                  <a:pt x="285369" y="359663"/>
                </a:lnTo>
                <a:lnTo>
                  <a:pt x="285710" y="359663"/>
                </a:lnTo>
                <a:lnTo>
                  <a:pt x="284606" y="359537"/>
                </a:lnTo>
                <a:close/>
              </a:path>
              <a:path w="691515" h="400685">
                <a:moveTo>
                  <a:pt x="518937" y="353313"/>
                </a:moveTo>
                <a:lnTo>
                  <a:pt x="407161" y="353313"/>
                </a:lnTo>
                <a:lnTo>
                  <a:pt x="405891" y="353568"/>
                </a:lnTo>
                <a:lnTo>
                  <a:pt x="379222" y="358394"/>
                </a:lnTo>
                <a:lnTo>
                  <a:pt x="380491" y="358267"/>
                </a:lnTo>
                <a:lnTo>
                  <a:pt x="508722" y="358267"/>
                </a:lnTo>
                <a:lnTo>
                  <a:pt x="518937" y="353313"/>
                </a:lnTo>
                <a:close/>
              </a:path>
              <a:path w="691515" h="400685">
                <a:moveTo>
                  <a:pt x="271805" y="357586"/>
                </a:moveTo>
                <a:lnTo>
                  <a:pt x="272033" y="357632"/>
                </a:lnTo>
                <a:lnTo>
                  <a:pt x="271805" y="357586"/>
                </a:lnTo>
                <a:close/>
              </a:path>
              <a:path w="691515" h="400685">
                <a:moveTo>
                  <a:pt x="271393" y="357505"/>
                </a:moveTo>
                <a:lnTo>
                  <a:pt x="271805" y="357586"/>
                </a:lnTo>
                <a:lnTo>
                  <a:pt x="271393" y="357505"/>
                </a:lnTo>
                <a:close/>
              </a:path>
              <a:path w="691515" h="400685">
                <a:moveTo>
                  <a:pt x="257936" y="354838"/>
                </a:moveTo>
                <a:lnTo>
                  <a:pt x="258825" y="355092"/>
                </a:lnTo>
                <a:lnTo>
                  <a:pt x="259218" y="355092"/>
                </a:lnTo>
                <a:lnTo>
                  <a:pt x="257936" y="354838"/>
                </a:lnTo>
                <a:close/>
              </a:path>
              <a:path w="691515" h="400685">
                <a:moveTo>
                  <a:pt x="406209" y="353487"/>
                </a:moveTo>
                <a:lnTo>
                  <a:pt x="405764" y="353568"/>
                </a:lnTo>
                <a:lnTo>
                  <a:pt x="406209" y="353487"/>
                </a:lnTo>
                <a:close/>
              </a:path>
              <a:path w="691515" h="400685">
                <a:moveTo>
                  <a:pt x="407161" y="353313"/>
                </a:moveTo>
                <a:lnTo>
                  <a:pt x="406209" y="353487"/>
                </a:lnTo>
                <a:lnTo>
                  <a:pt x="405891" y="353568"/>
                </a:lnTo>
                <a:lnTo>
                  <a:pt x="407161" y="353313"/>
                </a:lnTo>
                <a:close/>
              </a:path>
              <a:path w="691515" h="400685">
                <a:moveTo>
                  <a:pt x="432851" y="346703"/>
                </a:moveTo>
                <a:lnTo>
                  <a:pt x="406209" y="353487"/>
                </a:lnTo>
                <a:lnTo>
                  <a:pt x="407161" y="353313"/>
                </a:lnTo>
                <a:lnTo>
                  <a:pt x="518937" y="353313"/>
                </a:lnTo>
                <a:lnTo>
                  <a:pt x="522604" y="351536"/>
                </a:lnTo>
                <a:lnTo>
                  <a:pt x="530584" y="346963"/>
                </a:lnTo>
                <a:lnTo>
                  <a:pt x="432053" y="346963"/>
                </a:lnTo>
                <a:lnTo>
                  <a:pt x="432851" y="346703"/>
                </a:lnTo>
                <a:close/>
              </a:path>
              <a:path w="691515" h="400685">
                <a:moveTo>
                  <a:pt x="245790" y="351892"/>
                </a:moveTo>
                <a:close/>
              </a:path>
              <a:path w="691515" h="400685">
                <a:moveTo>
                  <a:pt x="245031" y="351663"/>
                </a:moveTo>
                <a:lnTo>
                  <a:pt x="244855" y="351663"/>
                </a:lnTo>
                <a:lnTo>
                  <a:pt x="245790" y="351892"/>
                </a:lnTo>
                <a:lnTo>
                  <a:pt x="245031" y="351663"/>
                </a:lnTo>
                <a:close/>
              </a:path>
              <a:path w="691515" h="400685">
                <a:moveTo>
                  <a:pt x="433324" y="346583"/>
                </a:moveTo>
                <a:lnTo>
                  <a:pt x="432851" y="346703"/>
                </a:lnTo>
                <a:lnTo>
                  <a:pt x="432053" y="346963"/>
                </a:lnTo>
                <a:lnTo>
                  <a:pt x="433324" y="346583"/>
                </a:lnTo>
                <a:close/>
              </a:path>
              <a:path w="691515" h="400685">
                <a:moveTo>
                  <a:pt x="531249" y="346583"/>
                </a:moveTo>
                <a:lnTo>
                  <a:pt x="433324" y="346583"/>
                </a:lnTo>
                <a:lnTo>
                  <a:pt x="432053" y="346963"/>
                </a:lnTo>
                <a:lnTo>
                  <a:pt x="530584" y="346963"/>
                </a:lnTo>
                <a:lnTo>
                  <a:pt x="531249" y="346583"/>
                </a:lnTo>
                <a:close/>
              </a:path>
              <a:path w="691515" h="400685">
                <a:moveTo>
                  <a:pt x="545656" y="338327"/>
                </a:moveTo>
                <a:lnTo>
                  <a:pt x="458470" y="338327"/>
                </a:lnTo>
                <a:lnTo>
                  <a:pt x="432851" y="346703"/>
                </a:lnTo>
                <a:lnTo>
                  <a:pt x="433324" y="346583"/>
                </a:lnTo>
                <a:lnTo>
                  <a:pt x="531249" y="346583"/>
                </a:lnTo>
                <a:lnTo>
                  <a:pt x="545656" y="338327"/>
                </a:lnTo>
                <a:close/>
              </a:path>
              <a:path w="691515" h="400685">
                <a:moveTo>
                  <a:pt x="218566" y="343662"/>
                </a:moveTo>
                <a:lnTo>
                  <a:pt x="219963" y="344170"/>
                </a:lnTo>
                <a:lnTo>
                  <a:pt x="219012" y="343796"/>
                </a:lnTo>
                <a:lnTo>
                  <a:pt x="218566" y="343662"/>
                </a:lnTo>
                <a:close/>
              </a:path>
              <a:path w="691515" h="400685">
                <a:moveTo>
                  <a:pt x="219012" y="343796"/>
                </a:moveTo>
                <a:lnTo>
                  <a:pt x="219963" y="344170"/>
                </a:lnTo>
                <a:lnTo>
                  <a:pt x="220247" y="344170"/>
                </a:lnTo>
                <a:lnTo>
                  <a:pt x="219012" y="343796"/>
                </a:lnTo>
                <a:close/>
              </a:path>
              <a:path w="691515" h="400685">
                <a:moveTo>
                  <a:pt x="218669" y="343662"/>
                </a:moveTo>
                <a:lnTo>
                  <a:pt x="219012" y="343796"/>
                </a:lnTo>
                <a:lnTo>
                  <a:pt x="218669" y="343662"/>
                </a:lnTo>
                <a:close/>
              </a:path>
              <a:path w="691515" h="400685">
                <a:moveTo>
                  <a:pt x="560305" y="328549"/>
                </a:moveTo>
                <a:lnTo>
                  <a:pt x="482726" y="328549"/>
                </a:lnTo>
                <a:lnTo>
                  <a:pt x="457427" y="338668"/>
                </a:lnTo>
                <a:lnTo>
                  <a:pt x="458470" y="338327"/>
                </a:lnTo>
                <a:lnTo>
                  <a:pt x="545656" y="338327"/>
                </a:lnTo>
                <a:lnTo>
                  <a:pt x="546100" y="338074"/>
                </a:lnTo>
                <a:lnTo>
                  <a:pt x="560305" y="328549"/>
                </a:lnTo>
                <a:close/>
              </a:path>
              <a:path w="691515" h="400685">
                <a:moveTo>
                  <a:pt x="193759" y="333756"/>
                </a:moveTo>
                <a:lnTo>
                  <a:pt x="193421" y="333756"/>
                </a:lnTo>
                <a:lnTo>
                  <a:pt x="194818" y="334263"/>
                </a:lnTo>
                <a:lnTo>
                  <a:pt x="193759" y="333756"/>
                </a:lnTo>
                <a:close/>
              </a:path>
              <a:path w="691515" h="400685">
                <a:moveTo>
                  <a:pt x="575315" y="317500"/>
                </a:moveTo>
                <a:lnTo>
                  <a:pt x="505459" y="317500"/>
                </a:lnTo>
                <a:lnTo>
                  <a:pt x="504189" y="318135"/>
                </a:lnTo>
                <a:lnTo>
                  <a:pt x="481456" y="329057"/>
                </a:lnTo>
                <a:lnTo>
                  <a:pt x="482726" y="328549"/>
                </a:lnTo>
                <a:lnTo>
                  <a:pt x="560305" y="328549"/>
                </a:lnTo>
                <a:lnTo>
                  <a:pt x="568071" y="323342"/>
                </a:lnTo>
                <a:lnTo>
                  <a:pt x="575315" y="317500"/>
                </a:lnTo>
                <a:close/>
              </a:path>
              <a:path w="691515" h="400685">
                <a:moveTo>
                  <a:pt x="169418" y="322072"/>
                </a:moveTo>
                <a:lnTo>
                  <a:pt x="170687" y="322834"/>
                </a:lnTo>
                <a:lnTo>
                  <a:pt x="171005" y="322834"/>
                </a:lnTo>
                <a:lnTo>
                  <a:pt x="169418" y="322072"/>
                </a:lnTo>
                <a:close/>
              </a:path>
              <a:path w="691515" h="400685">
                <a:moveTo>
                  <a:pt x="504444" y="317988"/>
                </a:moveTo>
                <a:lnTo>
                  <a:pt x="504141" y="318135"/>
                </a:lnTo>
                <a:lnTo>
                  <a:pt x="504444" y="317988"/>
                </a:lnTo>
                <a:close/>
              </a:path>
              <a:path w="691515" h="400685">
                <a:moveTo>
                  <a:pt x="505459" y="317500"/>
                </a:moveTo>
                <a:lnTo>
                  <a:pt x="504444" y="317988"/>
                </a:lnTo>
                <a:lnTo>
                  <a:pt x="504189" y="318135"/>
                </a:lnTo>
                <a:lnTo>
                  <a:pt x="505459" y="317500"/>
                </a:lnTo>
                <a:close/>
              </a:path>
              <a:path w="691515" h="400685">
                <a:moveTo>
                  <a:pt x="526449" y="305361"/>
                </a:moveTo>
                <a:lnTo>
                  <a:pt x="504444" y="317988"/>
                </a:lnTo>
                <a:lnTo>
                  <a:pt x="505459" y="317500"/>
                </a:lnTo>
                <a:lnTo>
                  <a:pt x="575315" y="317500"/>
                </a:lnTo>
                <a:lnTo>
                  <a:pt x="587755" y="307467"/>
                </a:lnTo>
                <a:lnTo>
                  <a:pt x="589301" y="306070"/>
                </a:lnTo>
                <a:lnTo>
                  <a:pt x="525399" y="306070"/>
                </a:lnTo>
                <a:lnTo>
                  <a:pt x="526449" y="305361"/>
                </a:lnTo>
                <a:close/>
              </a:path>
              <a:path w="691515" h="400685">
                <a:moveTo>
                  <a:pt x="146811" y="308863"/>
                </a:moveTo>
                <a:lnTo>
                  <a:pt x="147954" y="309625"/>
                </a:lnTo>
                <a:lnTo>
                  <a:pt x="147008" y="308979"/>
                </a:lnTo>
                <a:lnTo>
                  <a:pt x="146811" y="308863"/>
                </a:lnTo>
                <a:close/>
              </a:path>
              <a:path w="691515" h="400685">
                <a:moveTo>
                  <a:pt x="147008" y="308979"/>
                </a:moveTo>
                <a:lnTo>
                  <a:pt x="147954" y="309625"/>
                </a:lnTo>
                <a:lnTo>
                  <a:pt x="148114" y="309625"/>
                </a:lnTo>
                <a:lnTo>
                  <a:pt x="147008" y="308979"/>
                </a:lnTo>
                <a:close/>
              </a:path>
              <a:path w="691515" h="400685">
                <a:moveTo>
                  <a:pt x="146840" y="308863"/>
                </a:moveTo>
                <a:lnTo>
                  <a:pt x="147008" y="308979"/>
                </a:lnTo>
                <a:lnTo>
                  <a:pt x="146840" y="308863"/>
                </a:lnTo>
                <a:close/>
              </a:path>
              <a:path w="691515" h="400685">
                <a:moveTo>
                  <a:pt x="590143" y="305308"/>
                </a:moveTo>
                <a:lnTo>
                  <a:pt x="526541" y="305308"/>
                </a:lnTo>
                <a:lnTo>
                  <a:pt x="525399" y="306070"/>
                </a:lnTo>
                <a:lnTo>
                  <a:pt x="589301" y="306070"/>
                </a:lnTo>
                <a:lnTo>
                  <a:pt x="590143" y="305308"/>
                </a:lnTo>
                <a:close/>
              </a:path>
              <a:path w="691515" h="400685">
                <a:moveTo>
                  <a:pt x="546021" y="292152"/>
                </a:moveTo>
                <a:lnTo>
                  <a:pt x="526449" y="305361"/>
                </a:lnTo>
                <a:lnTo>
                  <a:pt x="590143" y="305308"/>
                </a:lnTo>
                <a:lnTo>
                  <a:pt x="597026" y="299085"/>
                </a:lnTo>
                <a:lnTo>
                  <a:pt x="602909" y="293115"/>
                </a:lnTo>
                <a:lnTo>
                  <a:pt x="544829" y="293115"/>
                </a:lnTo>
                <a:lnTo>
                  <a:pt x="546021" y="292152"/>
                </a:lnTo>
                <a:close/>
              </a:path>
              <a:path w="691515" h="400685">
                <a:moveTo>
                  <a:pt x="125475" y="294259"/>
                </a:moveTo>
                <a:lnTo>
                  <a:pt x="126746" y="295275"/>
                </a:lnTo>
                <a:lnTo>
                  <a:pt x="125619" y="294357"/>
                </a:lnTo>
                <a:lnTo>
                  <a:pt x="125475" y="294259"/>
                </a:lnTo>
                <a:close/>
              </a:path>
              <a:path w="691515" h="400685">
                <a:moveTo>
                  <a:pt x="125619" y="294357"/>
                </a:moveTo>
                <a:lnTo>
                  <a:pt x="126746" y="295275"/>
                </a:lnTo>
                <a:lnTo>
                  <a:pt x="126962" y="295275"/>
                </a:lnTo>
                <a:lnTo>
                  <a:pt x="125619" y="294357"/>
                </a:lnTo>
                <a:close/>
              </a:path>
              <a:path w="691515" h="400685">
                <a:moveTo>
                  <a:pt x="125499" y="294259"/>
                </a:moveTo>
                <a:close/>
              </a:path>
              <a:path w="691515" h="400685">
                <a:moveTo>
                  <a:pt x="603910" y="292100"/>
                </a:moveTo>
                <a:lnTo>
                  <a:pt x="546100" y="292100"/>
                </a:lnTo>
                <a:lnTo>
                  <a:pt x="544829" y="293115"/>
                </a:lnTo>
                <a:lnTo>
                  <a:pt x="602909" y="293115"/>
                </a:lnTo>
                <a:lnTo>
                  <a:pt x="603910" y="292100"/>
                </a:lnTo>
                <a:close/>
              </a:path>
              <a:path w="691515" h="400685">
                <a:moveTo>
                  <a:pt x="616085" y="278130"/>
                </a:moveTo>
                <a:lnTo>
                  <a:pt x="563372" y="278130"/>
                </a:lnTo>
                <a:lnTo>
                  <a:pt x="562482" y="278892"/>
                </a:lnTo>
                <a:lnTo>
                  <a:pt x="546021" y="292152"/>
                </a:lnTo>
                <a:lnTo>
                  <a:pt x="603910" y="292100"/>
                </a:lnTo>
                <a:lnTo>
                  <a:pt x="605662" y="290322"/>
                </a:lnTo>
                <a:lnTo>
                  <a:pt x="613536" y="281305"/>
                </a:lnTo>
                <a:lnTo>
                  <a:pt x="616085" y="278130"/>
                </a:lnTo>
                <a:close/>
              </a:path>
              <a:path w="691515" h="400685">
                <a:moveTo>
                  <a:pt x="106172" y="278511"/>
                </a:moveTo>
                <a:lnTo>
                  <a:pt x="107441" y="279654"/>
                </a:lnTo>
                <a:lnTo>
                  <a:pt x="106639" y="278892"/>
                </a:lnTo>
                <a:lnTo>
                  <a:pt x="106172" y="278511"/>
                </a:lnTo>
                <a:close/>
              </a:path>
              <a:path w="691515" h="400685">
                <a:moveTo>
                  <a:pt x="106725" y="278961"/>
                </a:moveTo>
                <a:lnTo>
                  <a:pt x="107441" y="279654"/>
                </a:lnTo>
                <a:lnTo>
                  <a:pt x="107574" y="279654"/>
                </a:lnTo>
                <a:lnTo>
                  <a:pt x="106725" y="278961"/>
                </a:lnTo>
                <a:close/>
              </a:path>
              <a:path w="691515" h="400685">
                <a:moveTo>
                  <a:pt x="106258" y="278511"/>
                </a:moveTo>
                <a:lnTo>
                  <a:pt x="106725" y="278961"/>
                </a:lnTo>
                <a:lnTo>
                  <a:pt x="106258" y="278511"/>
                </a:lnTo>
                <a:close/>
              </a:path>
              <a:path w="691515" h="400685">
                <a:moveTo>
                  <a:pt x="562908" y="278504"/>
                </a:moveTo>
                <a:lnTo>
                  <a:pt x="562429" y="278892"/>
                </a:lnTo>
                <a:lnTo>
                  <a:pt x="562908" y="278504"/>
                </a:lnTo>
                <a:close/>
              </a:path>
              <a:path w="691515" h="400685">
                <a:moveTo>
                  <a:pt x="563372" y="278130"/>
                </a:moveTo>
                <a:lnTo>
                  <a:pt x="562901" y="278511"/>
                </a:lnTo>
                <a:lnTo>
                  <a:pt x="562482" y="278892"/>
                </a:lnTo>
                <a:lnTo>
                  <a:pt x="563372" y="278130"/>
                </a:lnTo>
                <a:close/>
              </a:path>
              <a:path w="691515" h="400685">
                <a:moveTo>
                  <a:pt x="621568" y="271145"/>
                </a:moveTo>
                <a:lnTo>
                  <a:pt x="570991" y="271145"/>
                </a:lnTo>
                <a:lnTo>
                  <a:pt x="570229" y="271907"/>
                </a:lnTo>
                <a:lnTo>
                  <a:pt x="562908" y="278504"/>
                </a:lnTo>
                <a:lnTo>
                  <a:pt x="563372" y="278130"/>
                </a:lnTo>
                <a:lnTo>
                  <a:pt x="616085" y="278130"/>
                </a:lnTo>
                <a:lnTo>
                  <a:pt x="620776" y="272288"/>
                </a:lnTo>
                <a:lnTo>
                  <a:pt x="621568" y="271145"/>
                </a:lnTo>
                <a:close/>
              </a:path>
              <a:path w="691515" h="400685">
                <a:moveTo>
                  <a:pt x="570875" y="271250"/>
                </a:moveTo>
                <a:lnTo>
                  <a:pt x="570155" y="271907"/>
                </a:lnTo>
                <a:lnTo>
                  <a:pt x="570875" y="271250"/>
                </a:lnTo>
                <a:close/>
              </a:path>
              <a:path w="691515" h="400685">
                <a:moveTo>
                  <a:pt x="631306" y="256412"/>
                </a:moveTo>
                <a:lnTo>
                  <a:pt x="584707" y="256412"/>
                </a:lnTo>
                <a:lnTo>
                  <a:pt x="583946" y="257301"/>
                </a:lnTo>
                <a:lnTo>
                  <a:pt x="577469" y="264668"/>
                </a:lnTo>
                <a:lnTo>
                  <a:pt x="570875" y="271250"/>
                </a:lnTo>
                <a:lnTo>
                  <a:pt x="621568" y="271145"/>
                </a:lnTo>
                <a:lnTo>
                  <a:pt x="627458" y="262636"/>
                </a:lnTo>
                <a:lnTo>
                  <a:pt x="631306" y="256412"/>
                </a:lnTo>
                <a:close/>
              </a:path>
              <a:path w="691515" h="400685">
                <a:moveTo>
                  <a:pt x="578103" y="263906"/>
                </a:moveTo>
                <a:lnTo>
                  <a:pt x="577354" y="264668"/>
                </a:lnTo>
                <a:lnTo>
                  <a:pt x="578103" y="263906"/>
                </a:lnTo>
                <a:close/>
              </a:path>
              <a:path w="691515" h="400685">
                <a:moveTo>
                  <a:pt x="88900" y="261747"/>
                </a:moveTo>
                <a:lnTo>
                  <a:pt x="89788" y="262636"/>
                </a:lnTo>
                <a:lnTo>
                  <a:pt x="89543" y="262368"/>
                </a:lnTo>
                <a:lnTo>
                  <a:pt x="88900" y="261747"/>
                </a:lnTo>
                <a:close/>
              </a:path>
              <a:path w="691515" h="400685">
                <a:moveTo>
                  <a:pt x="89543" y="262368"/>
                </a:moveTo>
                <a:lnTo>
                  <a:pt x="89788" y="262636"/>
                </a:lnTo>
                <a:lnTo>
                  <a:pt x="89543" y="262368"/>
                </a:lnTo>
                <a:close/>
              </a:path>
              <a:path w="691515" h="400685">
                <a:moveTo>
                  <a:pt x="88973" y="261747"/>
                </a:moveTo>
                <a:lnTo>
                  <a:pt x="89543" y="262368"/>
                </a:lnTo>
                <a:lnTo>
                  <a:pt x="88973" y="261747"/>
                </a:lnTo>
                <a:close/>
              </a:path>
              <a:path w="691515" h="400685">
                <a:moveTo>
                  <a:pt x="584101" y="257104"/>
                </a:moveTo>
                <a:lnTo>
                  <a:pt x="583928" y="257301"/>
                </a:lnTo>
                <a:lnTo>
                  <a:pt x="584101" y="257104"/>
                </a:lnTo>
                <a:close/>
              </a:path>
              <a:path w="691515" h="400685">
                <a:moveTo>
                  <a:pt x="639272" y="241300"/>
                </a:moveTo>
                <a:lnTo>
                  <a:pt x="596010" y="241300"/>
                </a:lnTo>
                <a:lnTo>
                  <a:pt x="595249" y="242443"/>
                </a:lnTo>
                <a:lnTo>
                  <a:pt x="589914" y="249809"/>
                </a:lnTo>
                <a:lnTo>
                  <a:pt x="584101" y="257104"/>
                </a:lnTo>
                <a:lnTo>
                  <a:pt x="584707" y="256412"/>
                </a:lnTo>
                <a:lnTo>
                  <a:pt x="631306" y="256412"/>
                </a:lnTo>
                <a:lnTo>
                  <a:pt x="633349" y="253111"/>
                </a:lnTo>
                <a:lnTo>
                  <a:pt x="638428" y="243205"/>
                </a:lnTo>
                <a:lnTo>
                  <a:pt x="639272" y="241300"/>
                </a:lnTo>
                <a:close/>
              </a:path>
              <a:path w="691515" h="400685">
                <a:moveTo>
                  <a:pt x="81381" y="253364"/>
                </a:moveTo>
                <a:lnTo>
                  <a:pt x="81914" y="254000"/>
                </a:lnTo>
                <a:lnTo>
                  <a:pt x="81381" y="253364"/>
                </a:lnTo>
                <a:close/>
              </a:path>
              <a:path w="691515" h="400685">
                <a:moveTo>
                  <a:pt x="590550" y="248920"/>
                </a:moveTo>
                <a:lnTo>
                  <a:pt x="589849" y="249809"/>
                </a:lnTo>
                <a:lnTo>
                  <a:pt x="590550" y="248920"/>
                </a:lnTo>
                <a:close/>
              </a:path>
              <a:path w="691515" h="400685">
                <a:moveTo>
                  <a:pt x="74072" y="244475"/>
                </a:moveTo>
                <a:lnTo>
                  <a:pt x="73913" y="244475"/>
                </a:lnTo>
                <a:lnTo>
                  <a:pt x="74549" y="245110"/>
                </a:lnTo>
                <a:lnTo>
                  <a:pt x="74072" y="244475"/>
                </a:lnTo>
                <a:close/>
              </a:path>
              <a:path w="691515" h="400685">
                <a:moveTo>
                  <a:pt x="595551" y="241941"/>
                </a:moveTo>
                <a:lnTo>
                  <a:pt x="595192" y="242443"/>
                </a:lnTo>
                <a:lnTo>
                  <a:pt x="595551" y="241941"/>
                </a:lnTo>
                <a:close/>
              </a:path>
              <a:path w="691515" h="400685">
                <a:moveTo>
                  <a:pt x="596010" y="241300"/>
                </a:moveTo>
                <a:lnTo>
                  <a:pt x="595551" y="241941"/>
                </a:lnTo>
                <a:lnTo>
                  <a:pt x="595249" y="242443"/>
                </a:lnTo>
                <a:lnTo>
                  <a:pt x="596010" y="241300"/>
                </a:lnTo>
                <a:close/>
              </a:path>
              <a:path w="691515" h="400685">
                <a:moveTo>
                  <a:pt x="642592" y="233807"/>
                </a:moveTo>
                <a:lnTo>
                  <a:pt x="600455" y="233807"/>
                </a:lnTo>
                <a:lnTo>
                  <a:pt x="599821" y="234950"/>
                </a:lnTo>
                <a:lnTo>
                  <a:pt x="595551" y="241941"/>
                </a:lnTo>
                <a:lnTo>
                  <a:pt x="596010" y="241300"/>
                </a:lnTo>
                <a:lnTo>
                  <a:pt x="639272" y="241300"/>
                </a:lnTo>
                <a:lnTo>
                  <a:pt x="642592" y="233807"/>
                </a:lnTo>
                <a:close/>
              </a:path>
              <a:path w="691515" h="400685">
                <a:moveTo>
                  <a:pt x="67717" y="236001"/>
                </a:moveTo>
                <a:lnTo>
                  <a:pt x="67945" y="236347"/>
                </a:lnTo>
                <a:lnTo>
                  <a:pt x="67717" y="236001"/>
                </a:lnTo>
                <a:close/>
              </a:path>
              <a:path w="691515" h="400685">
                <a:moveTo>
                  <a:pt x="67359" y="235458"/>
                </a:moveTo>
                <a:lnTo>
                  <a:pt x="67717" y="236001"/>
                </a:lnTo>
                <a:lnTo>
                  <a:pt x="67359" y="235458"/>
                </a:lnTo>
                <a:close/>
              </a:path>
              <a:path w="691515" h="400685">
                <a:moveTo>
                  <a:pt x="600136" y="234336"/>
                </a:moveTo>
                <a:lnTo>
                  <a:pt x="599766" y="234950"/>
                </a:lnTo>
                <a:lnTo>
                  <a:pt x="600136" y="234336"/>
                </a:lnTo>
                <a:close/>
              </a:path>
              <a:path w="691515" h="400685">
                <a:moveTo>
                  <a:pt x="600455" y="233807"/>
                </a:moveTo>
                <a:lnTo>
                  <a:pt x="600136" y="234336"/>
                </a:lnTo>
                <a:lnTo>
                  <a:pt x="599821" y="234950"/>
                </a:lnTo>
                <a:lnTo>
                  <a:pt x="600455" y="233807"/>
                </a:lnTo>
                <a:close/>
              </a:path>
              <a:path w="691515" h="400685">
                <a:moveTo>
                  <a:pt x="645159" y="226313"/>
                </a:moveTo>
                <a:lnTo>
                  <a:pt x="604265" y="226313"/>
                </a:lnTo>
                <a:lnTo>
                  <a:pt x="603757" y="227457"/>
                </a:lnTo>
                <a:lnTo>
                  <a:pt x="600136" y="234336"/>
                </a:lnTo>
                <a:lnTo>
                  <a:pt x="600455" y="233807"/>
                </a:lnTo>
                <a:lnTo>
                  <a:pt x="642592" y="233807"/>
                </a:lnTo>
                <a:lnTo>
                  <a:pt x="642874" y="233172"/>
                </a:lnTo>
                <a:lnTo>
                  <a:pt x="645159" y="226313"/>
                </a:lnTo>
                <a:close/>
              </a:path>
              <a:path w="691515" h="400685">
                <a:moveTo>
                  <a:pt x="604194" y="226452"/>
                </a:moveTo>
                <a:lnTo>
                  <a:pt x="603677" y="227457"/>
                </a:lnTo>
                <a:lnTo>
                  <a:pt x="604194" y="226452"/>
                </a:lnTo>
                <a:close/>
              </a:path>
              <a:path w="691515" h="400685">
                <a:moveTo>
                  <a:pt x="61391" y="226313"/>
                </a:moveTo>
                <a:lnTo>
                  <a:pt x="61849" y="227075"/>
                </a:lnTo>
                <a:lnTo>
                  <a:pt x="61391" y="226313"/>
                </a:lnTo>
                <a:close/>
              </a:path>
              <a:path w="691515" h="400685">
                <a:moveTo>
                  <a:pt x="647350" y="218694"/>
                </a:moveTo>
                <a:lnTo>
                  <a:pt x="607568" y="218694"/>
                </a:lnTo>
                <a:lnTo>
                  <a:pt x="606932" y="220218"/>
                </a:lnTo>
                <a:lnTo>
                  <a:pt x="604194" y="226452"/>
                </a:lnTo>
                <a:lnTo>
                  <a:pt x="604265" y="226313"/>
                </a:lnTo>
                <a:lnTo>
                  <a:pt x="645159" y="226313"/>
                </a:lnTo>
                <a:lnTo>
                  <a:pt x="646302" y="222885"/>
                </a:lnTo>
                <a:lnTo>
                  <a:pt x="647350" y="218694"/>
                </a:lnTo>
                <a:close/>
              </a:path>
              <a:path w="691515" h="400685">
                <a:moveTo>
                  <a:pt x="607043" y="219900"/>
                </a:moveTo>
                <a:lnTo>
                  <a:pt x="606905" y="220218"/>
                </a:lnTo>
                <a:lnTo>
                  <a:pt x="607043" y="219900"/>
                </a:lnTo>
                <a:close/>
              </a:path>
              <a:path w="691515" h="400685">
                <a:moveTo>
                  <a:pt x="607568" y="218694"/>
                </a:moveTo>
                <a:lnTo>
                  <a:pt x="607043" y="219900"/>
                </a:lnTo>
                <a:lnTo>
                  <a:pt x="606932" y="220218"/>
                </a:lnTo>
                <a:lnTo>
                  <a:pt x="607568" y="218694"/>
                </a:lnTo>
                <a:close/>
              </a:path>
              <a:path w="691515" h="400685">
                <a:moveTo>
                  <a:pt x="649069" y="211455"/>
                </a:moveTo>
                <a:lnTo>
                  <a:pt x="609980" y="211455"/>
                </a:lnTo>
                <a:lnTo>
                  <a:pt x="609473" y="212979"/>
                </a:lnTo>
                <a:lnTo>
                  <a:pt x="607043" y="219900"/>
                </a:lnTo>
                <a:lnTo>
                  <a:pt x="607568" y="218694"/>
                </a:lnTo>
                <a:lnTo>
                  <a:pt x="647350" y="218694"/>
                </a:lnTo>
                <a:lnTo>
                  <a:pt x="648970" y="212217"/>
                </a:lnTo>
                <a:lnTo>
                  <a:pt x="649069" y="211455"/>
                </a:lnTo>
                <a:close/>
              </a:path>
              <a:path w="691515" h="400685">
                <a:moveTo>
                  <a:pt x="55752" y="216915"/>
                </a:moveTo>
                <a:lnTo>
                  <a:pt x="56387" y="218059"/>
                </a:lnTo>
                <a:lnTo>
                  <a:pt x="56113" y="217517"/>
                </a:lnTo>
                <a:lnTo>
                  <a:pt x="55752" y="216915"/>
                </a:lnTo>
                <a:close/>
              </a:path>
              <a:path w="691515" h="400685">
                <a:moveTo>
                  <a:pt x="56113" y="217517"/>
                </a:moveTo>
                <a:lnTo>
                  <a:pt x="56387" y="218059"/>
                </a:lnTo>
                <a:lnTo>
                  <a:pt x="56113" y="217517"/>
                </a:lnTo>
                <a:close/>
              </a:path>
              <a:path w="691515" h="400685">
                <a:moveTo>
                  <a:pt x="55809" y="216915"/>
                </a:moveTo>
                <a:lnTo>
                  <a:pt x="56113" y="217517"/>
                </a:lnTo>
                <a:lnTo>
                  <a:pt x="55809" y="216915"/>
                </a:lnTo>
                <a:close/>
              </a:path>
              <a:path w="691515" h="400685">
                <a:moveTo>
                  <a:pt x="609524" y="212768"/>
                </a:moveTo>
                <a:lnTo>
                  <a:pt x="609450" y="212979"/>
                </a:lnTo>
                <a:lnTo>
                  <a:pt x="609524" y="212768"/>
                </a:lnTo>
                <a:close/>
              </a:path>
              <a:path w="691515" h="400685">
                <a:moveTo>
                  <a:pt x="609980" y="211455"/>
                </a:moveTo>
                <a:lnTo>
                  <a:pt x="609524" y="212768"/>
                </a:lnTo>
                <a:lnTo>
                  <a:pt x="609473" y="212979"/>
                </a:lnTo>
                <a:lnTo>
                  <a:pt x="609980" y="211455"/>
                </a:lnTo>
                <a:close/>
              </a:path>
              <a:path w="691515" h="400685">
                <a:moveTo>
                  <a:pt x="650034" y="204088"/>
                </a:moveTo>
                <a:lnTo>
                  <a:pt x="611631" y="204088"/>
                </a:lnTo>
                <a:lnTo>
                  <a:pt x="611251" y="205994"/>
                </a:lnTo>
                <a:lnTo>
                  <a:pt x="609524" y="212768"/>
                </a:lnTo>
                <a:lnTo>
                  <a:pt x="609980" y="211455"/>
                </a:lnTo>
                <a:lnTo>
                  <a:pt x="649069" y="211455"/>
                </a:lnTo>
                <a:lnTo>
                  <a:pt x="650034" y="204088"/>
                </a:lnTo>
                <a:close/>
              </a:path>
              <a:path w="691515" h="400685">
                <a:moveTo>
                  <a:pt x="51180" y="207772"/>
                </a:moveTo>
                <a:lnTo>
                  <a:pt x="51688" y="208914"/>
                </a:lnTo>
                <a:lnTo>
                  <a:pt x="51309" y="208025"/>
                </a:lnTo>
                <a:lnTo>
                  <a:pt x="51180" y="207772"/>
                </a:lnTo>
                <a:close/>
              </a:path>
              <a:path w="691515" h="400685">
                <a:moveTo>
                  <a:pt x="51309" y="208025"/>
                </a:moveTo>
                <a:lnTo>
                  <a:pt x="51688" y="208914"/>
                </a:lnTo>
                <a:lnTo>
                  <a:pt x="51309" y="208025"/>
                </a:lnTo>
                <a:close/>
              </a:path>
              <a:path w="691515" h="400685">
                <a:moveTo>
                  <a:pt x="51201" y="207772"/>
                </a:moveTo>
                <a:lnTo>
                  <a:pt x="51309" y="208025"/>
                </a:lnTo>
                <a:lnTo>
                  <a:pt x="51201" y="207772"/>
                </a:lnTo>
                <a:close/>
              </a:path>
              <a:path w="691515" h="400685">
                <a:moveTo>
                  <a:pt x="611367" y="205177"/>
                </a:moveTo>
                <a:lnTo>
                  <a:pt x="611169" y="205994"/>
                </a:lnTo>
                <a:lnTo>
                  <a:pt x="611367" y="205177"/>
                </a:lnTo>
                <a:close/>
              </a:path>
              <a:path w="691515" h="400685">
                <a:moveTo>
                  <a:pt x="611631" y="204088"/>
                </a:moveTo>
                <a:lnTo>
                  <a:pt x="611367" y="205177"/>
                </a:lnTo>
                <a:lnTo>
                  <a:pt x="611251" y="205994"/>
                </a:lnTo>
                <a:lnTo>
                  <a:pt x="611631" y="204088"/>
                </a:lnTo>
                <a:close/>
              </a:path>
              <a:path w="691515" h="400685">
                <a:moveTo>
                  <a:pt x="650592" y="197104"/>
                </a:moveTo>
                <a:lnTo>
                  <a:pt x="612521" y="197104"/>
                </a:lnTo>
                <a:lnTo>
                  <a:pt x="612394" y="198755"/>
                </a:lnTo>
                <a:lnTo>
                  <a:pt x="611367" y="205177"/>
                </a:lnTo>
                <a:lnTo>
                  <a:pt x="611631" y="204088"/>
                </a:lnTo>
                <a:lnTo>
                  <a:pt x="650034" y="204088"/>
                </a:lnTo>
                <a:lnTo>
                  <a:pt x="650366" y="201549"/>
                </a:lnTo>
                <a:lnTo>
                  <a:pt x="650592" y="197104"/>
                </a:lnTo>
                <a:close/>
              </a:path>
              <a:path w="691515" h="400685">
                <a:moveTo>
                  <a:pt x="47333" y="198711"/>
                </a:moveTo>
                <a:lnTo>
                  <a:pt x="47625" y="199517"/>
                </a:lnTo>
                <a:lnTo>
                  <a:pt x="47333" y="198711"/>
                </a:lnTo>
                <a:close/>
              </a:path>
              <a:path w="691515" h="400685">
                <a:moveTo>
                  <a:pt x="612464" y="197496"/>
                </a:moveTo>
                <a:lnTo>
                  <a:pt x="612285" y="198755"/>
                </a:lnTo>
                <a:lnTo>
                  <a:pt x="612464" y="197496"/>
                </a:lnTo>
                <a:close/>
              </a:path>
              <a:path w="691515" h="400685">
                <a:moveTo>
                  <a:pt x="47257" y="198500"/>
                </a:moveTo>
                <a:lnTo>
                  <a:pt x="47333" y="198711"/>
                </a:lnTo>
                <a:lnTo>
                  <a:pt x="47257" y="198500"/>
                </a:lnTo>
                <a:close/>
              </a:path>
              <a:path w="691515" h="400685">
                <a:moveTo>
                  <a:pt x="621084" y="101430"/>
                </a:moveTo>
                <a:lnTo>
                  <a:pt x="616838" y="117601"/>
                </a:lnTo>
                <a:lnTo>
                  <a:pt x="613958" y="153670"/>
                </a:lnTo>
                <a:lnTo>
                  <a:pt x="613846" y="156718"/>
                </a:lnTo>
                <a:lnTo>
                  <a:pt x="612901" y="190246"/>
                </a:lnTo>
                <a:lnTo>
                  <a:pt x="612801" y="191515"/>
                </a:lnTo>
                <a:lnTo>
                  <a:pt x="612464" y="197496"/>
                </a:lnTo>
                <a:lnTo>
                  <a:pt x="612521" y="197104"/>
                </a:lnTo>
                <a:lnTo>
                  <a:pt x="650592" y="197104"/>
                </a:lnTo>
                <a:lnTo>
                  <a:pt x="650875" y="191515"/>
                </a:lnTo>
                <a:lnTo>
                  <a:pt x="651839" y="161417"/>
                </a:lnTo>
                <a:lnTo>
                  <a:pt x="651890" y="156718"/>
                </a:lnTo>
                <a:lnTo>
                  <a:pt x="654416" y="125602"/>
                </a:lnTo>
                <a:lnTo>
                  <a:pt x="654176" y="125602"/>
                </a:lnTo>
                <a:lnTo>
                  <a:pt x="654684" y="122300"/>
                </a:lnTo>
                <a:lnTo>
                  <a:pt x="655032" y="122300"/>
                </a:lnTo>
                <a:lnTo>
                  <a:pt x="657034" y="114576"/>
                </a:lnTo>
                <a:lnTo>
                  <a:pt x="621084" y="101430"/>
                </a:lnTo>
                <a:close/>
              </a:path>
              <a:path w="691515" h="400685">
                <a:moveTo>
                  <a:pt x="43814" y="188975"/>
                </a:moveTo>
                <a:lnTo>
                  <a:pt x="44323" y="190500"/>
                </a:lnTo>
                <a:lnTo>
                  <a:pt x="44090" y="189737"/>
                </a:lnTo>
                <a:lnTo>
                  <a:pt x="43814" y="188975"/>
                </a:lnTo>
                <a:close/>
              </a:path>
              <a:path w="691515" h="400685">
                <a:moveTo>
                  <a:pt x="44161" y="189934"/>
                </a:moveTo>
                <a:lnTo>
                  <a:pt x="44323" y="190500"/>
                </a:lnTo>
                <a:lnTo>
                  <a:pt x="44161" y="189934"/>
                </a:lnTo>
                <a:close/>
              </a:path>
              <a:path w="691515" h="400685">
                <a:moveTo>
                  <a:pt x="612901" y="189737"/>
                </a:moveTo>
                <a:lnTo>
                  <a:pt x="612873" y="190246"/>
                </a:lnTo>
                <a:lnTo>
                  <a:pt x="612901" y="189737"/>
                </a:lnTo>
                <a:close/>
              </a:path>
              <a:path w="691515" h="400685">
                <a:moveTo>
                  <a:pt x="43887" y="188975"/>
                </a:moveTo>
                <a:lnTo>
                  <a:pt x="44161" y="189934"/>
                </a:lnTo>
                <a:lnTo>
                  <a:pt x="43887" y="188975"/>
                </a:lnTo>
                <a:close/>
              </a:path>
              <a:path w="691515" h="400685">
                <a:moveTo>
                  <a:pt x="41408" y="179832"/>
                </a:moveTo>
                <a:lnTo>
                  <a:pt x="41275" y="179832"/>
                </a:lnTo>
                <a:lnTo>
                  <a:pt x="41655" y="180975"/>
                </a:lnTo>
                <a:lnTo>
                  <a:pt x="41408" y="179832"/>
                </a:lnTo>
                <a:close/>
              </a:path>
              <a:path w="691515" h="400685">
                <a:moveTo>
                  <a:pt x="39554" y="170434"/>
                </a:moveTo>
                <a:lnTo>
                  <a:pt x="39370" y="170434"/>
                </a:lnTo>
                <a:lnTo>
                  <a:pt x="39750" y="172085"/>
                </a:lnTo>
                <a:lnTo>
                  <a:pt x="39554" y="170434"/>
                </a:lnTo>
                <a:close/>
              </a:path>
              <a:path w="691515" h="400685">
                <a:moveTo>
                  <a:pt x="38591" y="162348"/>
                </a:moveTo>
                <a:lnTo>
                  <a:pt x="38607" y="162687"/>
                </a:lnTo>
                <a:lnTo>
                  <a:pt x="38591" y="162348"/>
                </a:lnTo>
                <a:close/>
              </a:path>
              <a:path w="691515" h="400685">
                <a:moveTo>
                  <a:pt x="38547" y="161417"/>
                </a:moveTo>
                <a:lnTo>
                  <a:pt x="38591" y="162348"/>
                </a:lnTo>
                <a:lnTo>
                  <a:pt x="38547" y="161417"/>
                </a:lnTo>
                <a:close/>
              </a:path>
              <a:path w="691515" h="400685">
                <a:moveTo>
                  <a:pt x="652018" y="155829"/>
                </a:moveTo>
                <a:lnTo>
                  <a:pt x="651890" y="156718"/>
                </a:lnTo>
                <a:lnTo>
                  <a:pt x="652018" y="155829"/>
                </a:lnTo>
                <a:close/>
              </a:path>
              <a:path w="691515" h="400685">
                <a:moveTo>
                  <a:pt x="686185" y="84709"/>
                </a:moveTo>
                <a:lnTo>
                  <a:pt x="625475" y="84709"/>
                </a:lnTo>
                <a:lnTo>
                  <a:pt x="662304" y="94234"/>
                </a:lnTo>
                <a:lnTo>
                  <a:pt x="657034" y="114576"/>
                </a:lnTo>
                <a:lnTo>
                  <a:pt x="691006" y="127000"/>
                </a:lnTo>
                <a:lnTo>
                  <a:pt x="686185" y="84709"/>
                </a:lnTo>
                <a:close/>
              </a:path>
              <a:path w="691515" h="400685">
                <a:moveTo>
                  <a:pt x="654684" y="122300"/>
                </a:moveTo>
                <a:lnTo>
                  <a:pt x="654176" y="125602"/>
                </a:lnTo>
                <a:lnTo>
                  <a:pt x="654526" y="124254"/>
                </a:lnTo>
                <a:lnTo>
                  <a:pt x="654684" y="122300"/>
                </a:lnTo>
                <a:close/>
              </a:path>
              <a:path w="691515" h="400685">
                <a:moveTo>
                  <a:pt x="654526" y="124254"/>
                </a:moveTo>
                <a:lnTo>
                  <a:pt x="654176" y="125602"/>
                </a:lnTo>
                <a:lnTo>
                  <a:pt x="654416" y="125602"/>
                </a:lnTo>
                <a:lnTo>
                  <a:pt x="654526" y="124254"/>
                </a:lnTo>
                <a:close/>
              </a:path>
              <a:path w="691515" h="400685">
                <a:moveTo>
                  <a:pt x="655032" y="122300"/>
                </a:moveTo>
                <a:lnTo>
                  <a:pt x="654684" y="122300"/>
                </a:lnTo>
                <a:lnTo>
                  <a:pt x="654526" y="124254"/>
                </a:lnTo>
                <a:lnTo>
                  <a:pt x="655032" y="122300"/>
                </a:lnTo>
                <a:close/>
              </a:path>
              <a:path w="691515" h="400685">
                <a:moveTo>
                  <a:pt x="625475" y="84709"/>
                </a:moveTo>
                <a:lnTo>
                  <a:pt x="621084" y="101430"/>
                </a:lnTo>
                <a:lnTo>
                  <a:pt x="657034" y="114576"/>
                </a:lnTo>
                <a:lnTo>
                  <a:pt x="662304" y="94234"/>
                </a:lnTo>
                <a:lnTo>
                  <a:pt x="625475" y="84709"/>
                </a:lnTo>
                <a:close/>
              </a:path>
              <a:path w="691515" h="400685">
                <a:moveTo>
                  <a:pt x="676528" y="0"/>
                </a:moveTo>
                <a:lnTo>
                  <a:pt x="583691" y="87757"/>
                </a:lnTo>
                <a:lnTo>
                  <a:pt x="621084" y="101430"/>
                </a:lnTo>
                <a:lnTo>
                  <a:pt x="625475" y="84709"/>
                </a:lnTo>
                <a:lnTo>
                  <a:pt x="686185" y="84709"/>
                </a:lnTo>
                <a:lnTo>
                  <a:pt x="676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81494" y="2949193"/>
            <a:ext cx="3658870" cy="1521460"/>
          </a:xfrm>
          <a:custGeom>
            <a:avLst/>
            <a:gdLst/>
            <a:ahLst/>
            <a:cxnLst/>
            <a:rect l="l" t="t" r="r" b="b"/>
            <a:pathLst>
              <a:path w="3658870" h="1521460">
                <a:moveTo>
                  <a:pt x="978408" y="270764"/>
                </a:moveTo>
                <a:lnTo>
                  <a:pt x="978154" y="268224"/>
                </a:lnTo>
                <a:lnTo>
                  <a:pt x="977646" y="268224"/>
                </a:lnTo>
                <a:lnTo>
                  <a:pt x="975995" y="266954"/>
                </a:lnTo>
                <a:lnTo>
                  <a:pt x="974852" y="265684"/>
                </a:lnTo>
                <a:lnTo>
                  <a:pt x="973328" y="265684"/>
                </a:lnTo>
                <a:lnTo>
                  <a:pt x="971677" y="264414"/>
                </a:lnTo>
                <a:lnTo>
                  <a:pt x="969645" y="263144"/>
                </a:lnTo>
                <a:lnTo>
                  <a:pt x="967105" y="263144"/>
                </a:lnTo>
                <a:lnTo>
                  <a:pt x="962406" y="260604"/>
                </a:lnTo>
                <a:lnTo>
                  <a:pt x="958850" y="260604"/>
                </a:lnTo>
                <a:lnTo>
                  <a:pt x="957453" y="259334"/>
                </a:lnTo>
                <a:lnTo>
                  <a:pt x="954405" y="259334"/>
                </a:lnTo>
                <a:lnTo>
                  <a:pt x="953770" y="260604"/>
                </a:lnTo>
                <a:lnTo>
                  <a:pt x="953135" y="260604"/>
                </a:lnTo>
                <a:lnTo>
                  <a:pt x="952627" y="261874"/>
                </a:lnTo>
                <a:lnTo>
                  <a:pt x="952119" y="261874"/>
                </a:lnTo>
                <a:lnTo>
                  <a:pt x="907923" y="322834"/>
                </a:lnTo>
                <a:lnTo>
                  <a:pt x="907288" y="324104"/>
                </a:lnTo>
                <a:lnTo>
                  <a:pt x="912507" y="275844"/>
                </a:lnTo>
                <a:lnTo>
                  <a:pt x="915543" y="247904"/>
                </a:lnTo>
                <a:lnTo>
                  <a:pt x="915416" y="245364"/>
                </a:lnTo>
                <a:lnTo>
                  <a:pt x="915162" y="244094"/>
                </a:lnTo>
                <a:lnTo>
                  <a:pt x="914654" y="244094"/>
                </a:lnTo>
                <a:lnTo>
                  <a:pt x="913892" y="242824"/>
                </a:lnTo>
                <a:lnTo>
                  <a:pt x="913003" y="242824"/>
                </a:lnTo>
                <a:lnTo>
                  <a:pt x="911860" y="241554"/>
                </a:lnTo>
                <a:lnTo>
                  <a:pt x="910336" y="241554"/>
                </a:lnTo>
                <a:lnTo>
                  <a:pt x="908812" y="240284"/>
                </a:lnTo>
                <a:lnTo>
                  <a:pt x="906780" y="239014"/>
                </a:lnTo>
                <a:lnTo>
                  <a:pt x="904240" y="237744"/>
                </a:lnTo>
                <a:lnTo>
                  <a:pt x="899541" y="236474"/>
                </a:lnTo>
                <a:lnTo>
                  <a:pt x="897890" y="236474"/>
                </a:lnTo>
                <a:lnTo>
                  <a:pt x="896112" y="235204"/>
                </a:lnTo>
                <a:lnTo>
                  <a:pt x="891921" y="235204"/>
                </a:lnTo>
                <a:lnTo>
                  <a:pt x="891159" y="236474"/>
                </a:lnTo>
                <a:lnTo>
                  <a:pt x="889889" y="236474"/>
                </a:lnTo>
                <a:lnTo>
                  <a:pt x="889381" y="237744"/>
                </a:lnTo>
                <a:lnTo>
                  <a:pt x="845566" y="298704"/>
                </a:lnTo>
                <a:lnTo>
                  <a:pt x="844931" y="299974"/>
                </a:lnTo>
                <a:lnTo>
                  <a:pt x="845185" y="298704"/>
                </a:lnTo>
                <a:lnTo>
                  <a:pt x="853313" y="223774"/>
                </a:lnTo>
                <a:lnTo>
                  <a:pt x="853186" y="221234"/>
                </a:lnTo>
                <a:lnTo>
                  <a:pt x="853059" y="219964"/>
                </a:lnTo>
                <a:lnTo>
                  <a:pt x="852551" y="219964"/>
                </a:lnTo>
                <a:lnTo>
                  <a:pt x="850900" y="218694"/>
                </a:lnTo>
                <a:lnTo>
                  <a:pt x="849630" y="217424"/>
                </a:lnTo>
                <a:lnTo>
                  <a:pt x="847979" y="216154"/>
                </a:lnTo>
                <a:lnTo>
                  <a:pt x="846201" y="216154"/>
                </a:lnTo>
                <a:lnTo>
                  <a:pt x="844042" y="214884"/>
                </a:lnTo>
                <a:lnTo>
                  <a:pt x="841248" y="213614"/>
                </a:lnTo>
                <a:lnTo>
                  <a:pt x="838708" y="212344"/>
                </a:lnTo>
                <a:lnTo>
                  <a:pt x="836549" y="212344"/>
                </a:lnTo>
                <a:lnTo>
                  <a:pt x="832993" y="211074"/>
                </a:lnTo>
                <a:lnTo>
                  <a:pt x="827278" y="211074"/>
                </a:lnTo>
                <a:lnTo>
                  <a:pt x="826897" y="212344"/>
                </a:lnTo>
                <a:lnTo>
                  <a:pt x="826643" y="212344"/>
                </a:lnTo>
                <a:lnTo>
                  <a:pt x="826262" y="213614"/>
                </a:lnTo>
                <a:lnTo>
                  <a:pt x="825246" y="218694"/>
                </a:lnTo>
                <a:lnTo>
                  <a:pt x="825119" y="221234"/>
                </a:lnTo>
                <a:lnTo>
                  <a:pt x="817118" y="313944"/>
                </a:lnTo>
                <a:lnTo>
                  <a:pt x="816991" y="316484"/>
                </a:lnTo>
                <a:lnTo>
                  <a:pt x="817499" y="319024"/>
                </a:lnTo>
                <a:lnTo>
                  <a:pt x="818134" y="319024"/>
                </a:lnTo>
                <a:lnTo>
                  <a:pt x="819277" y="320294"/>
                </a:lnTo>
                <a:lnTo>
                  <a:pt x="820293" y="321564"/>
                </a:lnTo>
                <a:lnTo>
                  <a:pt x="821817" y="322834"/>
                </a:lnTo>
                <a:lnTo>
                  <a:pt x="825881" y="324104"/>
                </a:lnTo>
                <a:lnTo>
                  <a:pt x="838327" y="329184"/>
                </a:lnTo>
                <a:lnTo>
                  <a:pt x="840613" y="329184"/>
                </a:lnTo>
                <a:lnTo>
                  <a:pt x="842772" y="330454"/>
                </a:lnTo>
                <a:lnTo>
                  <a:pt x="849249" y="330454"/>
                </a:lnTo>
                <a:lnTo>
                  <a:pt x="850138" y="329184"/>
                </a:lnTo>
                <a:lnTo>
                  <a:pt x="850900" y="329184"/>
                </a:lnTo>
                <a:lnTo>
                  <a:pt x="851662" y="327914"/>
                </a:lnTo>
                <a:lnTo>
                  <a:pt x="871423" y="299974"/>
                </a:lnTo>
                <a:lnTo>
                  <a:pt x="888492" y="275844"/>
                </a:lnTo>
                <a:lnTo>
                  <a:pt x="888238" y="277114"/>
                </a:lnTo>
                <a:lnTo>
                  <a:pt x="882015" y="339344"/>
                </a:lnTo>
                <a:lnTo>
                  <a:pt x="881888" y="341884"/>
                </a:lnTo>
                <a:lnTo>
                  <a:pt x="882396" y="344424"/>
                </a:lnTo>
                <a:lnTo>
                  <a:pt x="883158" y="344424"/>
                </a:lnTo>
                <a:lnTo>
                  <a:pt x="885190" y="346964"/>
                </a:lnTo>
                <a:lnTo>
                  <a:pt x="886841" y="346964"/>
                </a:lnTo>
                <a:lnTo>
                  <a:pt x="890905" y="349504"/>
                </a:lnTo>
                <a:lnTo>
                  <a:pt x="893699" y="350774"/>
                </a:lnTo>
                <a:lnTo>
                  <a:pt x="897128" y="352044"/>
                </a:lnTo>
                <a:lnTo>
                  <a:pt x="900430" y="353314"/>
                </a:lnTo>
                <a:lnTo>
                  <a:pt x="905383" y="354584"/>
                </a:lnTo>
                <a:lnTo>
                  <a:pt x="907669" y="355854"/>
                </a:lnTo>
                <a:lnTo>
                  <a:pt x="913892" y="355854"/>
                </a:lnTo>
                <a:lnTo>
                  <a:pt x="914654" y="354584"/>
                </a:lnTo>
                <a:lnTo>
                  <a:pt x="915543" y="354584"/>
                </a:lnTo>
                <a:lnTo>
                  <a:pt x="916305" y="353314"/>
                </a:lnTo>
                <a:lnTo>
                  <a:pt x="938682" y="324104"/>
                </a:lnTo>
                <a:lnTo>
                  <a:pt x="973709" y="278384"/>
                </a:lnTo>
                <a:lnTo>
                  <a:pt x="975106" y="277114"/>
                </a:lnTo>
                <a:lnTo>
                  <a:pt x="976122" y="274574"/>
                </a:lnTo>
                <a:lnTo>
                  <a:pt x="977392" y="273304"/>
                </a:lnTo>
                <a:lnTo>
                  <a:pt x="977773" y="272034"/>
                </a:lnTo>
                <a:lnTo>
                  <a:pt x="978154" y="272034"/>
                </a:lnTo>
                <a:lnTo>
                  <a:pt x="978408" y="270764"/>
                </a:lnTo>
                <a:close/>
              </a:path>
              <a:path w="3658870" h="1521460">
                <a:moveTo>
                  <a:pt x="1054735" y="298704"/>
                </a:moveTo>
                <a:lnTo>
                  <a:pt x="1054608" y="297434"/>
                </a:lnTo>
                <a:lnTo>
                  <a:pt x="1054100" y="297434"/>
                </a:lnTo>
                <a:lnTo>
                  <a:pt x="1052957" y="296164"/>
                </a:lnTo>
                <a:lnTo>
                  <a:pt x="1052195" y="294894"/>
                </a:lnTo>
                <a:lnTo>
                  <a:pt x="1051306" y="294894"/>
                </a:lnTo>
                <a:lnTo>
                  <a:pt x="1050290" y="293624"/>
                </a:lnTo>
                <a:lnTo>
                  <a:pt x="1048258" y="292354"/>
                </a:lnTo>
                <a:lnTo>
                  <a:pt x="1047242" y="292354"/>
                </a:lnTo>
                <a:lnTo>
                  <a:pt x="1046353" y="291084"/>
                </a:lnTo>
                <a:lnTo>
                  <a:pt x="1044448" y="291084"/>
                </a:lnTo>
                <a:lnTo>
                  <a:pt x="1042543" y="289814"/>
                </a:lnTo>
                <a:lnTo>
                  <a:pt x="1038352" y="289814"/>
                </a:lnTo>
                <a:lnTo>
                  <a:pt x="1036193" y="288544"/>
                </a:lnTo>
                <a:lnTo>
                  <a:pt x="1033907" y="289814"/>
                </a:lnTo>
                <a:lnTo>
                  <a:pt x="1028954" y="289814"/>
                </a:lnTo>
                <a:lnTo>
                  <a:pt x="1026287" y="291084"/>
                </a:lnTo>
                <a:lnTo>
                  <a:pt x="1020191" y="293624"/>
                </a:lnTo>
                <a:lnTo>
                  <a:pt x="1016762" y="296164"/>
                </a:lnTo>
                <a:lnTo>
                  <a:pt x="1012952" y="298704"/>
                </a:lnTo>
                <a:lnTo>
                  <a:pt x="1017778" y="286004"/>
                </a:lnTo>
                <a:lnTo>
                  <a:pt x="1017524" y="284734"/>
                </a:lnTo>
                <a:lnTo>
                  <a:pt x="1017143" y="283464"/>
                </a:lnTo>
                <a:lnTo>
                  <a:pt x="1016508" y="283464"/>
                </a:lnTo>
                <a:lnTo>
                  <a:pt x="1015746" y="282194"/>
                </a:lnTo>
                <a:lnTo>
                  <a:pt x="1014730" y="282194"/>
                </a:lnTo>
                <a:lnTo>
                  <a:pt x="1013333" y="280924"/>
                </a:lnTo>
                <a:lnTo>
                  <a:pt x="1011936" y="280924"/>
                </a:lnTo>
                <a:lnTo>
                  <a:pt x="1010158" y="279654"/>
                </a:lnTo>
                <a:lnTo>
                  <a:pt x="1007999" y="278384"/>
                </a:lnTo>
                <a:lnTo>
                  <a:pt x="1005840" y="278384"/>
                </a:lnTo>
                <a:lnTo>
                  <a:pt x="1004062" y="277114"/>
                </a:lnTo>
                <a:lnTo>
                  <a:pt x="1001014" y="275844"/>
                </a:lnTo>
                <a:lnTo>
                  <a:pt x="996950" y="275844"/>
                </a:lnTo>
                <a:lnTo>
                  <a:pt x="996315" y="277114"/>
                </a:lnTo>
                <a:lnTo>
                  <a:pt x="995807" y="277114"/>
                </a:lnTo>
                <a:lnTo>
                  <a:pt x="995426" y="278384"/>
                </a:lnTo>
                <a:lnTo>
                  <a:pt x="958850" y="372364"/>
                </a:lnTo>
                <a:lnTo>
                  <a:pt x="958723" y="372364"/>
                </a:lnTo>
                <a:lnTo>
                  <a:pt x="959739" y="374904"/>
                </a:lnTo>
                <a:lnTo>
                  <a:pt x="961517" y="376174"/>
                </a:lnTo>
                <a:lnTo>
                  <a:pt x="962787" y="377444"/>
                </a:lnTo>
                <a:lnTo>
                  <a:pt x="964311" y="377444"/>
                </a:lnTo>
                <a:lnTo>
                  <a:pt x="965962" y="378714"/>
                </a:lnTo>
                <a:lnTo>
                  <a:pt x="967994" y="379984"/>
                </a:lnTo>
                <a:lnTo>
                  <a:pt x="973074" y="381254"/>
                </a:lnTo>
                <a:lnTo>
                  <a:pt x="978789" y="382524"/>
                </a:lnTo>
                <a:lnTo>
                  <a:pt x="980186" y="383794"/>
                </a:lnTo>
                <a:lnTo>
                  <a:pt x="983361" y="383794"/>
                </a:lnTo>
                <a:lnTo>
                  <a:pt x="983996" y="382524"/>
                </a:lnTo>
                <a:lnTo>
                  <a:pt x="985012" y="382524"/>
                </a:lnTo>
                <a:lnTo>
                  <a:pt x="985266" y="381254"/>
                </a:lnTo>
                <a:lnTo>
                  <a:pt x="1007745" y="324104"/>
                </a:lnTo>
                <a:lnTo>
                  <a:pt x="1010920" y="321564"/>
                </a:lnTo>
                <a:lnTo>
                  <a:pt x="1013714" y="319024"/>
                </a:lnTo>
                <a:lnTo>
                  <a:pt x="1016254" y="317754"/>
                </a:lnTo>
                <a:lnTo>
                  <a:pt x="1018667" y="316484"/>
                </a:lnTo>
                <a:lnTo>
                  <a:pt x="1020953" y="315214"/>
                </a:lnTo>
                <a:lnTo>
                  <a:pt x="1022985" y="315214"/>
                </a:lnTo>
                <a:lnTo>
                  <a:pt x="1025144" y="313944"/>
                </a:lnTo>
                <a:lnTo>
                  <a:pt x="1031875" y="313944"/>
                </a:lnTo>
                <a:lnTo>
                  <a:pt x="1033399" y="315214"/>
                </a:lnTo>
                <a:lnTo>
                  <a:pt x="1035685" y="315214"/>
                </a:lnTo>
                <a:lnTo>
                  <a:pt x="1036701" y="316484"/>
                </a:lnTo>
                <a:lnTo>
                  <a:pt x="1038479" y="317754"/>
                </a:lnTo>
                <a:lnTo>
                  <a:pt x="1041273" y="320294"/>
                </a:lnTo>
                <a:lnTo>
                  <a:pt x="1042416" y="320294"/>
                </a:lnTo>
                <a:lnTo>
                  <a:pt x="1042924" y="321564"/>
                </a:lnTo>
                <a:lnTo>
                  <a:pt x="1045464" y="321564"/>
                </a:lnTo>
                <a:lnTo>
                  <a:pt x="1046099" y="320294"/>
                </a:lnTo>
                <a:lnTo>
                  <a:pt x="1046734" y="320294"/>
                </a:lnTo>
                <a:lnTo>
                  <a:pt x="1048004" y="317754"/>
                </a:lnTo>
                <a:lnTo>
                  <a:pt x="1049528" y="315214"/>
                </a:lnTo>
                <a:lnTo>
                  <a:pt x="1049972" y="313944"/>
                </a:lnTo>
                <a:lnTo>
                  <a:pt x="1050417" y="312674"/>
                </a:lnTo>
                <a:lnTo>
                  <a:pt x="1051433" y="310134"/>
                </a:lnTo>
                <a:lnTo>
                  <a:pt x="1053084" y="306324"/>
                </a:lnTo>
                <a:lnTo>
                  <a:pt x="1053592" y="303784"/>
                </a:lnTo>
                <a:lnTo>
                  <a:pt x="1054100" y="302514"/>
                </a:lnTo>
                <a:lnTo>
                  <a:pt x="1054354" y="301244"/>
                </a:lnTo>
                <a:lnTo>
                  <a:pt x="1054481" y="301244"/>
                </a:lnTo>
                <a:lnTo>
                  <a:pt x="1054735" y="299974"/>
                </a:lnTo>
                <a:lnTo>
                  <a:pt x="1054735" y="298704"/>
                </a:lnTo>
                <a:close/>
              </a:path>
              <a:path w="3658870" h="1521460">
                <a:moveTo>
                  <a:pt x="1096899" y="316484"/>
                </a:moveTo>
                <a:lnTo>
                  <a:pt x="1096645" y="316484"/>
                </a:lnTo>
                <a:lnTo>
                  <a:pt x="1096391" y="315214"/>
                </a:lnTo>
                <a:lnTo>
                  <a:pt x="1095883" y="315214"/>
                </a:lnTo>
                <a:lnTo>
                  <a:pt x="1094105" y="312674"/>
                </a:lnTo>
                <a:lnTo>
                  <a:pt x="1092962" y="312674"/>
                </a:lnTo>
                <a:lnTo>
                  <a:pt x="1091311" y="311404"/>
                </a:lnTo>
                <a:lnTo>
                  <a:pt x="1087755" y="310134"/>
                </a:lnTo>
                <a:lnTo>
                  <a:pt x="1085088" y="308864"/>
                </a:lnTo>
                <a:lnTo>
                  <a:pt x="1082548" y="307594"/>
                </a:lnTo>
                <a:lnTo>
                  <a:pt x="1080389" y="306324"/>
                </a:lnTo>
                <a:lnTo>
                  <a:pt x="1070991" y="306324"/>
                </a:lnTo>
                <a:lnTo>
                  <a:pt x="1070610" y="307594"/>
                </a:lnTo>
                <a:lnTo>
                  <a:pt x="1070356" y="307594"/>
                </a:lnTo>
                <a:lnTo>
                  <a:pt x="1034415" y="400304"/>
                </a:lnTo>
                <a:lnTo>
                  <a:pt x="1034161" y="401574"/>
                </a:lnTo>
                <a:lnTo>
                  <a:pt x="1034034" y="401574"/>
                </a:lnTo>
                <a:lnTo>
                  <a:pt x="1034288" y="402844"/>
                </a:lnTo>
                <a:lnTo>
                  <a:pt x="1034542" y="402844"/>
                </a:lnTo>
                <a:lnTo>
                  <a:pt x="1035050" y="404114"/>
                </a:lnTo>
                <a:lnTo>
                  <a:pt x="1036828" y="405384"/>
                </a:lnTo>
                <a:lnTo>
                  <a:pt x="1037971" y="406654"/>
                </a:lnTo>
                <a:lnTo>
                  <a:pt x="1039622" y="406654"/>
                </a:lnTo>
                <a:lnTo>
                  <a:pt x="1041273" y="407924"/>
                </a:lnTo>
                <a:lnTo>
                  <a:pt x="1043305" y="409194"/>
                </a:lnTo>
                <a:lnTo>
                  <a:pt x="1048385" y="410464"/>
                </a:lnTo>
                <a:lnTo>
                  <a:pt x="1050544" y="411734"/>
                </a:lnTo>
                <a:lnTo>
                  <a:pt x="1052322" y="411734"/>
                </a:lnTo>
                <a:lnTo>
                  <a:pt x="1054100" y="413004"/>
                </a:lnTo>
                <a:lnTo>
                  <a:pt x="1058672" y="413004"/>
                </a:lnTo>
                <a:lnTo>
                  <a:pt x="1059307" y="411734"/>
                </a:lnTo>
                <a:lnTo>
                  <a:pt x="1060323" y="411734"/>
                </a:lnTo>
                <a:lnTo>
                  <a:pt x="1060577" y="410464"/>
                </a:lnTo>
                <a:lnTo>
                  <a:pt x="1096772" y="317754"/>
                </a:lnTo>
                <a:lnTo>
                  <a:pt x="1096899" y="316484"/>
                </a:lnTo>
                <a:close/>
              </a:path>
              <a:path w="3658870" h="1521460">
                <a:moveTo>
                  <a:pt x="1113155" y="278384"/>
                </a:moveTo>
                <a:lnTo>
                  <a:pt x="1111758" y="275844"/>
                </a:lnTo>
                <a:lnTo>
                  <a:pt x="1110488" y="272034"/>
                </a:lnTo>
                <a:lnTo>
                  <a:pt x="1106932" y="270764"/>
                </a:lnTo>
                <a:lnTo>
                  <a:pt x="1095121" y="265684"/>
                </a:lnTo>
                <a:lnTo>
                  <a:pt x="1087882" y="265684"/>
                </a:lnTo>
                <a:lnTo>
                  <a:pt x="1078103" y="284734"/>
                </a:lnTo>
                <a:lnTo>
                  <a:pt x="1079373" y="287274"/>
                </a:lnTo>
                <a:lnTo>
                  <a:pt x="1080770" y="291084"/>
                </a:lnTo>
                <a:lnTo>
                  <a:pt x="1084326" y="292354"/>
                </a:lnTo>
                <a:lnTo>
                  <a:pt x="1096010" y="297434"/>
                </a:lnTo>
                <a:lnTo>
                  <a:pt x="1100455" y="298704"/>
                </a:lnTo>
                <a:lnTo>
                  <a:pt x="1106297" y="296164"/>
                </a:lnTo>
                <a:lnTo>
                  <a:pt x="1108710" y="292354"/>
                </a:lnTo>
                <a:lnTo>
                  <a:pt x="1110869" y="287274"/>
                </a:lnTo>
                <a:lnTo>
                  <a:pt x="1112774" y="282194"/>
                </a:lnTo>
                <a:lnTo>
                  <a:pt x="1113155" y="278384"/>
                </a:lnTo>
                <a:close/>
              </a:path>
              <a:path w="3658870" h="1521460">
                <a:moveTo>
                  <a:pt x="1177290" y="349504"/>
                </a:moveTo>
                <a:lnTo>
                  <a:pt x="1177163" y="345694"/>
                </a:lnTo>
                <a:lnTo>
                  <a:pt x="1176401" y="344424"/>
                </a:lnTo>
                <a:lnTo>
                  <a:pt x="1175131" y="344424"/>
                </a:lnTo>
                <a:lnTo>
                  <a:pt x="1154938" y="336804"/>
                </a:lnTo>
                <a:lnTo>
                  <a:pt x="1158697" y="326644"/>
                </a:lnTo>
                <a:lnTo>
                  <a:pt x="1162939" y="315214"/>
                </a:lnTo>
                <a:lnTo>
                  <a:pt x="1163193" y="315214"/>
                </a:lnTo>
                <a:lnTo>
                  <a:pt x="1163320" y="313944"/>
                </a:lnTo>
                <a:lnTo>
                  <a:pt x="1163066" y="313944"/>
                </a:lnTo>
                <a:lnTo>
                  <a:pt x="1162939" y="312674"/>
                </a:lnTo>
                <a:lnTo>
                  <a:pt x="1162431" y="312674"/>
                </a:lnTo>
                <a:lnTo>
                  <a:pt x="1161542" y="311404"/>
                </a:lnTo>
                <a:lnTo>
                  <a:pt x="1160780" y="310134"/>
                </a:lnTo>
                <a:lnTo>
                  <a:pt x="1159510" y="310134"/>
                </a:lnTo>
                <a:lnTo>
                  <a:pt x="1156208" y="307594"/>
                </a:lnTo>
                <a:lnTo>
                  <a:pt x="1154176" y="307594"/>
                </a:lnTo>
                <a:lnTo>
                  <a:pt x="1151509" y="306324"/>
                </a:lnTo>
                <a:lnTo>
                  <a:pt x="1149096" y="305054"/>
                </a:lnTo>
                <a:lnTo>
                  <a:pt x="1146937" y="305054"/>
                </a:lnTo>
                <a:lnTo>
                  <a:pt x="1143381" y="303784"/>
                </a:lnTo>
                <a:lnTo>
                  <a:pt x="1137539" y="303784"/>
                </a:lnTo>
                <a:lnTo>
                  <a:pt x="1137158" y="305054"/>
                </a:lnTo>
                <a:lnTo>
                  <a:pt x="1136904" y="305054"/>
                </a:lnTo>
                <a:lnTo>
                  <a:pt x="1128776" y="326644"/>
                </a:lnTo>
                <a:lnTo>
                  <a:pt x="1117854" y="321564"/>
                </a:lnTo>
                <a:lnTo>
                  <a:pt x="1115060" y="321564"/>
                </a:lnTo>
                <a:lnTo>
                  <a:pt x="1114425" y="322834"/>
                </a:lnTo>
                <a:lnTo>
                  <a:pt x="1113155" y="324104"/>
                </a:lnTo>
                <a:lnTo>
                  <a:pt x="1112520" y="324104"/>
                </a:lnTo>
                <a:lnTo>
                  <a:pt x="1111758" y="325374"/>
                </a:lnTo>
                <a:lnTo>
                  <a:pt x="1110996" y="327914"/>
                </a:lnTo>
                <a:lnTo>
                  <a:pt x="1110234" y="329184"/>
                </a:lnTo>
                <a:lnTo>
                  <a:pt x="1108075" y="334264"/>
                </a:lnTo>
                <a:lnTo>
                  <a:pt x="1107567" y="336804"/>
                </a:lnTo>
                <a:lnTo>
                  <a:pt x="1107440" y="341884"/>
                </a:lnTo>
                <a:lnTo>
                  <a:pt x="1108075" y="343154"/>
                </a:lnTo>
                <a:lnTo>
                  <a:pt x="1109472" y="343154"/>
                </a:lnTo>
                <a:lnTo>
                  <a:pt x="1120521" y="346964"/>
                </a:lnTo>
                <a:lnTo>
                  <a:pt x="1102106" y="395224"/>
                </a:lnTo>
                <a:lnTo>
                  <a:pt x="1099947" y="400304"/>
                </a:lnTo>
                <a:lnTo>
                  <a:pt x="1098550" y="405384"/>
                </a:lnTo>
                <a:lnTo>
                  <a:pt x="1098169" y="410464"/>
                </a:lnTo>
                <a:lnTo>
                  <a:pt x="1097661" y="415544"/>
                </a:lnTo>
                <a:lnTo>
                  <a:pt x="1098169" y="419354"/>
                </a:lnTo>
                <a:lnTo>
                  <a:pt x="1099693" y="423164"/>
                </a:lnTo>
                <a:lnTo>
                  <a:pt x="1101090" y="426974"/>
                </a:lnTo>
                <a:lnTo>
                  <a:pt x="1103503" y="429514"/>
                </a:lnTo>
                <a:lnTo>
                  <a:pt x="1110107" y="435864"/>
                </a:lnTo>
                <a:lnTo>
                  <a:pt x="1114298" y="438404"/>
                </a:lnTo>
                <a:lnTo>
                  <a:pt x="1121410" y="440944"/>
                </a:lnTo>
                <a:lnTo>
                  <a:pt x="1123442" y="440944"/>
                </a:lnTo>
                <a:lnTo>
                  <a:pt x="1125347" y="442214"/>
                </a:lnTo>
                <a:lnTo>
                  <a:pt x="1127379" y="442214"/>
                </a:lnTo>
                <a:lnTo>
                  <a:pt x="1129284" y="443484"/>
                </a:lnTo>
                <a:lnTo>
                  <a:pt x="1138428" y="443484"/>
                </a:lnTo>
                <a:lnTo>
                  <a:pt x="1139317" y="442214"/>
                </a:lnTo>
                <a:lnTo>
                  <a:pt x="1140206" y="442214"/>
                </a:lnTo>
                <a:lnTo>
                  <a:pt x="1141095" y="440944"/>
                </a:lnTo>
                <a:lnTo>
                  <a:pt x="1143127" y="438404"/>
                </a:lnTo>
                <a:lnTo>
                  <a:pt x="1145413" y="433324"/>
                </a:lnTo>
                <a:lnTo>
                  <a:pt x="1146175" y="430784"/>
                </a:lnTo>
                <a:lnTo>
                  <a:pt x="1146683" y="429514"/>
                </a:lnTo>
                <a:lnTo>
                  <a:pt x="1147064" y="428244"/>
                </a:lnTo>
                <a:lnTo>
                  <a:pt x="1147572" y="425704"/>
                </a:lnTo>
                <a:lnTo>
                  <a:pt x="1147699" y="424434"/>
                </a:lnTo>
                <a:lnTo>
                  <a:pt x="1147572" y="423164"/>
                </a:lnTo>
                <a:lnTo>
                  <a:pt x="1146683" y="423164"/>
                </a:lnTo>
                <a:lnTo>
                  <a:pt x="1146175" y="421894"/>
                </a:lnTo>
                <a:lnTo>
                  <a:pt x="1137412" y="421894"/>
                </a:lnTo>
                <a:lnTo>
                  <a:pt x="1136142" y="420624"/>
                </a:lnTo>
                <a:lnTo>
                  <a:pt x="1130681" y="419354"/>
                </a:lnTo>
                <a:lnTo>
                  <a:pt x="1128395" y="416814"/>
                </a:lnTo>
                <a:lnTo>
                  <a:pt x="1127125" y="410464"/>
                </a:lnTo>
                <a:lnTo>
                  <a:pt x="1127760" y="406654"/>
                </a:lnTo>
                <a:lnTo>
                  <a:pt x="1129792" y="401574"/>
                </a:lnTo>
                <a:lnTo>
                  <a:pt x="1146683" y="357124"/>
                </a:lnTo>
                <a:lnTo>
                  <a:pt x="1167003" y="366014"/>
                </a:lnTo>
                <a:lnTo>
                  <a:pt x="1169670" y="366014"/>
                </a:lnTo>
                <a:lnTo>
                  <a:pt x="1170940" y="364744"/>
                </a:lnTo>
                <a:lnTo>
                  <a:pt x="1172337" y="363474"/>
                </a:lnTo>
                <a:lnTo>
                  <a:pt x="1173734" y="360934"/>
                </a:lnTo>
                <a:lnTo>
                  <a:pt x="1175029" y="357124"/>
                </a:lnTo>
                <a:lnTo>
                  <a:pt x="1175893" y="354584"/>
                </a:lnTo>
                <a:lnTo>
                  <a:pt x="1176528" y="353314"/>
                </a:lnTo>
                <a:lnTo>
                  <a:pt x="1176909" y="350774"/>
                </a:lnTo>
                <a:lnTo>
                  <a:pt x="1177290" y="349504"/>
                </a:lnTo>
                <a:close/>
              </a:path>
              <a:path w="3658870" h="1521460">
                <a:moveTo>
                  <a:pt x="1269365" y="402844"/>
                </a:moveTo>
                <a:lnTo>
                  <a:pt x="1268730" y="397764"/>
                </a:lnTo>
                <a:lnTo>
                  <a:pt x="1266698" y="391414"/>
                </a:lnTo>
                <a:lnTo>
                  <a:pt x="1264793" y="386334"/>
                </a:lnTo>
                <a:lnTo>
                  <a:pt x="1262316" y="382524"/>
                </a:lnTo>
                <a:lnTo>
                  <a:pt x="1261491" y="381254"/>
                </a:lnTo>
                <a:lnTo>
                  <a:pt x="1256792" y="377444"/>
                </a:lnTo>
                <a:lnTo>
                  <a:pt x="1252220" y="372364"/>
                </a:lnTo>
                <a:lnTo>
                  <a:pt x="1245997" y="368554"/>
                </a:lnTo>
                <a:lnTo>
                  <a:pt x="1244092" y="367931"/>
                </a:lnTo>
                <a:lnTo>
                  <a:pt x="1244092" y="401574"/>
                </a:lnTo>
                <a:lnTo>
                  <a:pt x="1243330" y="407924"/>
                </a:lnTo>
                <a:lnTo>
                  <a:pt x="1240282" y="415544"/>
                </a:lnTo>
                <a:lnTo>
                  <a:pt x="1201166" y="400304"/>
                </a:lnTo>
                <a:lnTo>
                  <a:pt x="1202563" y="396494"/>
                </a:lnTo>
                <a:lnTo>
                  <a:pt x="1218057" y="382524"/>
                </a:lnTo>
                <a:lnTo>
                  <a:pt x="1227074" y="382524"/>
                </a:lnTo>
                <a:lnTo>
                  <a:pt x="1236980" y="386334"/>
                </a:lnTo>
                <a:lnTo>
                  <a:pt x="1241044" y="391414"/>
                </a:lnTo>
                <a:lnTo>
                  <a:pt x="1244092" y="401574"/>
                </a:lnTo>
                <a:lnTo>
                  <a:pt x="1244092" y="367931"/>
                </a:lnTo>
                <a:lnTo>
                  <a:pt x="1238250" y="366014"/>
                </a:lnTo>
                <a:lnTo>
                  <a:pt x="1230884" y="363474"/>
                </a:lnTo>
                <a:lnTo>
                  <a:pt x="1223772" y="362204"/>
                </a:lnTo>
                <a:lnTo>
                  <a:pt x="1210183" y="362204"/>
                </a:lnTo>
                <a:lnTo>
                  <a:pt x="1203833" y="363474"/>
                </a:lnTo>
                <a:lnTo>
                  <a:pt x="1173353" y="392684"/>
                </a:lnTo>
                <a:lnTo>
                  <a:pt x="1170178" y="401574"/>
                </a:lnTo>
                <a:lnTo>
                  <a:pt x="1166749" y="409194"/>
                </a:lnTo>
                <a:lnTo>
                  <a:pt x="1164844" y="418084"/>
                </a:lnTo>
                <a:lnTo>
                  <a:pt x="1163955" y="432054"/>
                </a:lnTo>
                <a:lnTo>
                  <a:pt x="1164971" y="438404"/>
                </a:lnTo>
                <a:lnTo>
                  <a:pt x="1170051" y="449834"/>
                </a:lnTo>
                <a:lnTo>
                  <a:pt x="1173988" y="456184"/>
                </a:lnTo>
                <a:lnTo>
                  <a:pt x="1179449" y="459994"/>
                </a:lnTo>
                <a:lnTo>
                  <a:pt x="1184783" y="465074"/>
                </a:lnTo>
                <a:lnTo>
                  <a:pt x="1191641" y="468884"/>
                </a:lnTo>
                <a:lnTo>
                  <a:pt x="1204468" y="473964"/>
                </a:lnTo>
                <a:lnTo>
                  <a:pt x="1208913" y="475234"/>
                </a:lnTo>
                <a:lnTo>
                  <a:pt x="1213104" y="475234"/>
                </a:lnTo>
                <a:lnTo>
                  <a:pt x="1217422" y="476504"/>
                </a:lnTo>
                <a:lnTo>
                  <a:pt x="1221232" y="477774"/>
                </a:lnTo>
                <a:lnTo>
                  <a:pt x="1239012" y="477774"/>
                </a:lnTo>
                <a:lnTo>
                  <a:pt x="1239393" y="476504"/>
                </a:lnTo>
                <a:lnTo>
                  <a:pt x="1239901" y="476504"/>
                </a:lnTo>
                <a:lnTo>
                  <a:pt x="1240409" y="475234"/>
                </a:lnTo>
                <a:lnTo>
                  <a:pt x="1240790" y="475234"/>
                </a:lnTo>
                <a:lnTo>
                  <a:pt x="1241298" y="473964"/>
                </a:lnTo>
                <a:lnTo>
                  <a:pt x="1241679" y="473964"/>
                </a:lnTo>
                <a:lnTo>
                  <a:pt x="1242695" y="471424"/>
                </a:lnTo>
                <a:lnTo>
                  <a:pt x="1243838" y="468884"/>
                </a:lnTo>
                <a:lnTo>
                  <a:pt x="1245362" y="463804"/>
                </a:lnTo>
                <a:lnTo>
                  <a:pt x="1245616" y="462534"/>
                </a:lnTo>
                <a:lnTo>
                  <a:pt x="1245870" y="462534"/>
                </a:lnTo>
                <a:lnTo>
                  <a:pt x="1245743" y="461264"/>
                </a:lnTo>
                <a:lnTo>
                  <a:pt x="1245743" y="459994"/>
                </a:lnTo>
                <a:lnTo>
                  <a:pt x="1245235" y="459994"/>
                </a:lnTo>
                <a:lnTo>
                  <a:pt x="1244981" y="458724"/>
                </a:lnTo>
                <a:lnTo>
                  <a:pt x="1242822" y="458724"/>
                </a:lnTo>
                <a:lnTo>
                  <a:pt x="1241298" y="457454"/>
                </a:lnTo>
                <a:lnTo>
                  <a:pt x="1229360" y="457454"/>
                </a:lnTo>
                <a:lnTo>
                  <a:pt x="1222375" y="456184"/>
                </a:lnTo>
                <a:lnTo>
                  <a:pt x="1218692" y="456184"/>
                </a:lnTo>
                <a:lnTo>
                  <a:pt x="1214501" y="454914"/>
                </a:lnTo>
                <a:lnTo>
                  <a:pt x="1209929" y="452374"/>
                </a:lnTo>
                <a:lnTo>
                  <a:pt x="1205484" y="451104"/>
                </a:lnTo>
                <a:lnTo>
                  <a:pt x="1191514" y="432054"/>
                </a:lnTo>
                <a:lnTo>
                  <a:pt x="1191895" y="428244"/>
                </a:lnTo>
                <a:lnTo>
                  <a:pt x="1192149" y="424434"/>
                </a:lnTo>
                <a:lnTo>
                  <a:pt x="1193038" y="420624"/>
                </a:lnTo>
                <a:lnTo>
                  <a:pt x="1194562" y="416814"/>
                </a:lnTo>
                <a:lnTo>
                  <a:pt x="1251077" y="438404"/>
                </a:lnTo>
                <a:lnTo>
                  <a:pt x="1253617" y="439674"/>
                </a:lnTo>
                <a:lnTo>
                  <a:pt x="1255903" y="439674"/>
                </a:lnTo>
                <a:lnTo>
                  <a:pt x="1257935" y="438404"/>
                </a:lnTo>
                <a:lnTo>
                  <a:pt x="1259967" y="438404"/>
                </a:lnTo>
                <a:lnTo>
                  <a:pt x="1261491" y="435864"/>
                </a:lnTo>
                <a:lnTo>
                  <a:pt x="1262761" y="432054"/>
                </a:lnTo>
                <a:lnTo>
                  <a:pt x="1264412" y="428244"/>
                </a:lnTo>
                <a:lnTo>
                  <a:pt x="1266952" y="421894"/>
                </a:lnTo>
                <a:lnTo>
                  <a:pt x="1268171" y="416814"/>
                </a:lnTo>
                <a:lnTo>
                  <a:pt x="1268476" y="415544"/>
                </a:lnTo>
                <a:lnTo>
                  <a:pt x="1268984" y="409194"/>
                </a:lnTo>
                <a:lnTo>
                  <a:pt x="1269365" y="402844"/>
                </a:lnTo>
                <a:close/>
              </a:path>
              <a:path w="3658870" h="1521460">
                <a:moveTo>
                  <a:pt x="3658870" y="1485773"/>
                </a:moveTo>
                <a:lnTo>
                  <a:pt x="112979" y="35280"/>
                </a:lnTo>
                <a:lnTo>
                  <a:pt x="115912" y="28067"/>
                </a:lnTo>
                <a:lnTo>
                  <a:pt x="127381" y="0"/>
                </a:lnTo>
                <a:lnTo>
                  <a:pt x="0" y="9652"/>
                </a:lnTo>
                <a:lnTo>
                  <a:pt x="84201" y="105791"/>
                </a:lnTo>
                <a:lnTo>
                  <a:pt x="98564" y="70599"/>
                </a:lnTo>
                <a:lnTo>
                  <a:pt x="3644519" y="1520952"/>
                </a:lnTo>
                <a:lnTo>
                  <a:pt x="3658870" y="14857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400755"/>
            <a:ext cx="8485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Page</a:t>
            </a:r>
            <a:r>
              <a:rPr spc="-75" dirty="0"/>
              <a:t> </a:t>
            </a:r>
            <a:r>
              <a:rPr dirty="0"/>
              <a:t>Cache</a:t>
            </a:r>
            <a:r>
              <a:rPr spc="-65" dirty="0"/>
              <a:t> </a:t>
            </a:r>
            <a:r>
              <a:rPr dirty="0"/>
              <a:t>Placement</a:t>
            </a:r>
            <a:r>
              <a:rPr spc="-50" dirty="0"/>
              <a:t> </a:t>
            </a:r>
            <a:r>
              <a:rPr dirty="0"/>
              <a:t>/</a:t>
            </a:r>
            <a:r>
              <a:rPr spc="-65" dirty="0"/>
              <a:t> </a:t>
            </a:r>
            <a:r>
              <a:rPr spc="-10" dirty="0"/>
              <a:t>Replacement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2076069"/>
            <a:ext cx="6153150" cy="3437890"/>
            <a:chOff x="-28575" y="2076069"/>
            <a:chExt cx="6153150" cy="3437890"/>
          </a:xfrm>
        </p:grpSpPr>
        <p:sp>
          <p:nvSpPr>
            <p:cNvPr id="3" name="object 3"/>
            <p:cNvSpPr/>
            <p:nvPr/>
          </p:nvSpPr>
          <p:spPr>
            <a:xfrm>
              <a:off x="4898135" y="2104644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98135" y="2104644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36700" y="2538425"/>
            <a:ext cx="51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77165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Physical</a:t>
            </a:r>
            <a:r>
              <a:rPr spc="-55" dirty="0"/>
              <a:t> </a:t>
            </a:r>
            <a:r>
              <a:rPr dirty="0"/>
              <a:t>Memory</a:t>
            </a:r>
            <a:r>
              <a:rPr spc="-4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Cache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Disk: </a:t>
            </a:r>
            <a:r>
              <a:rPr dirty="0"/>
              <a:t>Cache</a:t>
            </a:r>
            <a:r>
              <a:rPr spc="-65" dirty="0"/>
              <a:t> </a:t>
            </a:r>
            <a:r>
              <a:rPr dirty="0"/>
              <a:t>Placement</a:t>
            </a:r>
            <a:r>
              <a:rPr spc="-55" dirty="0"/>
              <a:t> </a:t>
            </a:r>
            <a:r>
              <a:rPr dirty="0"/>
              <a:t>/</a:t>
            </a:r>
            <a:r>
              <a:rPr spc="-60" dirty="0"/>
              <a:t> </a:t>
            </a:r>
            <a:r>
              <a:rPr dirty="0"/>
              <a:t>Replacement</a:t>
            </a:r>
            <a:r>
              <a:rPr spc="-60" dirty="0"/>
              <a:t> </a:t>
            </a:r>
            <a:r>
              <a:rPr spc="-10" dirty="0"/>
              <a:t>Policy</a:t>
            </a:r>
          </a:p>
        </p:txBody>
      </p:sp>
      <p:sp>
        <p:nvSpPr>
          <p:cNvPr id="11" name="object 11"/>
          <p:cNvSpPr/>
          <p:nvPr/>
        </p:nvSpPr>
        <p:spPr>
          <a:xfrm>
            <a:off x="1729105" y="2243962"/>
            <a:ext cx="3173730" cy="2813050"/>
          </a:xfrm>
          <a:custGeom>
            <a:avLst/>
            <a:gdLst/>
            <a:ahLst/>
            <a:cxnLst/>
            <a:rect l="l" t="t" r="r" b="b"/>
            <a:pathLst>
              <a:path w="3173729" h="2813050">
                <a:moveTo>
                  <a:pt x="3153118" y="634746"/>
                </a:moveTo>
                <a:lnTo>
                  <a:pt x="3099435" y="634746"/>
                </a:lnTo>
                <a:lnTo>
                  <a:pt x="3086798" y="634746"/>
                </a:lnTo>
                <a:lnTo>
                  <a:pt x="3085973" y="666115"/>
                </a:lnTo>
                <a:lnTo>
                  <a:pt x="3153118" y="634746"/>
                </a:lnTo>
                <a:close/>
              </a:path>
              <a:path w="3173729" h="2813050">
                <a:moveTo>
                  <a:pt x="3173349" y="25273"/>
                </a:moveTo>
                <a:lnTo>
                  <a:pt x="3091942" y="0"/>
                </a:lnTo>
                <a:lnTo>
                  <a:pt x="3097072" y="31394"/>
                </a:lnTo>
                <a:lnTo>
                  <a:pt x="2667" y="538607"/>
                </a:lnTo>
                <a:lnTo>
                  <a:pt x="3683" y="544906"/>
                </a:lnTo>
                <a:lnTo>
                  <a:pt x="0" y="550164"/>
                </a:lnTo>
                <a:lnTo>
                  <a:pt x="3097466" y="2773375"/>
                </a:lnTo>
                <a:lnTo>
                  <a:pt x="3078988" y="2799080"/>
                </a:lnTo>
                <a:lnTo>
                  <a:pt x="3163189" y="2812542"/>
                </a:lnTo>
                <a:lnTo>
                  <a:pt x="3146425" y="2780792"/>
                </a:lnTo>
                <a:lnTo>
                  <a:pt x="3123438" y="2737231"/>
                </a:lnTo>
                <a:lnTo>
                  <a:pt x="3104946" y="2762948"/>
                </a:lnTo>
                <a:lnTo>
                  <a:pt x="130505" y="628142"/>
                </a:lnTo>
                <a:lnTo>
                  <a:pt x="3082353" y="2391029"/>
                </a:lnTo>
                <a:lnTo>
                  <a:pt x="3066034" y="2418334"/>
                </a:lnTo>
                <a:lnTo>
                  <a:pt x="3150997" y="2424684"/>
                </a:lnTo>
                <a:lnTo>
                  <a:pt x="3133623" y="2397506"/>
                </a:lnTo>
                <a:lnTo>
                  <a:pt x="3105150" y="2352929"/>
                </a:lnTo>
                <a:lnTo>
                  <a:pt x="3088856" y="2380170"/>
                </a:lnTo>
                <a:lnTo>
                  <a:pt x="70764" y="577596"/>
                </a:lnTo>
                <a:lnTo>
                  <a:pt x="3099866" y="1741944"/>
                </a:lnTo>
                <a:lnTo>
                  <a:pt x="3088513" y="1771523"/>
                </a:lnTo>
                <a:lnTo>
                  <a:pt x="3173349" y="1763268"/>
                </a:lnTo>
                <a:lnTo>
                  <a:pt x="3158007" y="1746504"/>
                </a:lnTo>
                <a:lnTo>
                  <a:pt x="3115818" y="1700403"/>
                </a:lnTo>
                <a:lnTo>
                  <a:pt x="3104451" y="1730006"/>
                </a:lnTo>
                <a:lnTo>
                  <a:pt x="40614" y="552310"/>
                </a:lnTo>
                <a:lnTo>
                  <a:pt x="3086811" y="634415"/>
                </a:lnTo>
                <a:lnTo>
                  <a:pt x="3099435" y="634415"/>
                </a:lnTo>
                <a:lnTo>
                  <a:pt x="3153854" y="634415"/>
                </a:lnTo>
                <a:lnTo>
                  <a:pt x="3163189" y="630047"/>
                </a:lnTo>
                <a:lnTo>
                  <a:pt x="3088005" y="589915"/>
                </a:lnTo>
                <a:lnTo>
                  <a:pt x="3087154" y="621715"/>
                </a:lnTo>
                <a:lnTo>
                  <a:pt x="70421" y="540410"/>
                </a:lnTo>
                <a:lnTo>
                  <a:pt x="3099117" y="43840"/>
                </a:lnTo>
                <a:lnTo>
                  <a:pt x="3104261" y="75184"/>
                </a:lnTo>
                <a:lnTo>
                  <a:pt x="3167723" y="29337"/>
                </a:lnTo>
                <a:lnTo>
                  <a:pt x="3173349" y="2527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00020" y="2693670"/>
            <a:ext cx="237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20946" y="5509590"/>
            <a:ext cx="2032635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180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Acts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20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1890" y="1729293"/>
            <a:ext cx="6283325" cy="6889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  <a:p>
            <a:pPr marL="2004060">
              <a:lnSpc>
                <a:spcPct val="100000"/>
              </a:lnSpc>
              <a:spcBef>
                <a:spcPts val="455"/>
              </a:spcBef>
            </a:pPr>
            <a:r>
              <a:rPr sz="1800" b="1" dirty="0">
                <a:latin typeface="Calibri"/>
                <a:cs typeface="Calibri"/>
              </a:rPr>
              <a:t>Placement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Policy?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Where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new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page?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69560" y="2076069"/>
            <a:ext cx="1255395" cy="3385820"/>
            <a:chOff x="4869560" y="2076069"/>
            <a:chExt cx="1255395" cy="3385820"/>
          </a:xfrm>
        </p:grpSpPr>
        <p:sp>
          <p:nvSpPr>
            <p:cNvPr id="3" name="object 3"/>
            <p:cNvSpPr/>
            <p:nvPr/>
          </p:nvSpPr>
          <p:spPr>
            <a:xfrm>
              <a:off x="4898135" y="2104644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1197864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7864" y="33284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98135" y="2104644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61890" y="1786585"/>
            <a:ext cx="1083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7" name="object 7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36700" y="2538425"/>
            <a:ext cx="51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77165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Physical</a:t>
            </a:r>
            <a:r>
              <a:rPr spc="-55" dirty="0"/>
              <a:t> </a:t>
            </a:r>
            <a:r>
              <a:rPr dirty="0"/>
              <a:t>Memory</a:t>
            </a:r>
            <a:r>
              <a:rPr spc="-4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Cache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Disk: </a:t>
            </a:r>
            <a:r>
              <a:rPr dirty="0"/>
              <a:t>Cache</a:t>
            </a:r>
            <a:r>
              <a:rPr spc="-65" dirty="0"/>
              <a:t> </a:t>
            </a:r>
            <a:r>
              <a:rPr dirty="0"/>
              <a:t>Placement</a:t>
            </a:r>
            <a:r>
              <a:rPr spc="-55" dirty="0"/>
              <a:t> </a:t>
            </a:r>
            <a:r>
              <a:rPr dirty="0"/>
              <a:t>/</a:t>
            </a:r>
            <a:r>
              <a:rPr spc="-60" dirty="0"/>
              <a:t> </a:t>
            </a:r>
            <a:r>
              <a:rPr dirty="0"/>
              <a:t>Replacement</a:t>
            </a:r>
            <a:r>
              <a:rPr spc="-60" dirty="0"/>
              <a:t> </a:t>
            </a:r>
            <a:r>
              <a:rPr spc="-10" dirty="0"/>
              <a:t>Policy</a:t>
            </a:r>
          </a:p>
        </p:txBody>
      </p:sp>
      <p:sp>
        <p:nvSpPr>
          <p:cNvPr id="13" name="object 13"/>
          <p:cNvSpPr/>
          <p:nvPr/>
        </p:nvSpPr>
        <p:spPr>
          <a:xfrm>
            <a:off x="1729105" y="2243962"/>
            <a:ext cx="3173730" cy="2813050"/>
          </a:xfrm>
          <a:custGeom>
            <a:avLst/>
            <a:gdLst/>
            <a:ahLst/>
            <a:cxnLst/>
            <a:rect l="l" t="t" r="r" b="b"/>
            <a:pathLst>
              <a:path w="3173729" h="2813050">
                <a:moveTo>
                  <a:pt x="3159137" y="651891"/>
                </a:moveTo>
                <a:lnTo>
                  <a:pt x="3104515" y="651891"/>
                </a:lnTo>
                <a:lnTo>
                  <a:pt x="3091840" y="651891"/>
                </a:lnTo>
                <a:lnTo>
                  <a:pt x="3090799" y="683260"/>
                </a:lnTo>
                <a:lnTo>
                  <a:pt x="3159137" y="651891"/>
                </a:lnTo>
                <a:close/>
              </a:path>
              <a:path w="3173729" h="2813050">
                <a:moveTo>
                  <a:pt x="3173349" y="25273"/>
                </a:moveTo>
                <a:lnTo>
                  <a:pt x="3091942" y="0"/>
                </a:lnTo>
                <a:lnTo>
                  <a:pt x="3097072" y="31394"/>
                </a:lnTo>
                <a:lnTo>
                  <a:pt x="2667" y="538607"/>
                </a:lnTo>
                <a:lnTo>
                  <a:pt x="3683" y="544906"/>
                </a:lnTo>
                <a:lnTo>
                  <a:pt x="0" y="550164"/>
                </a:lnTo>
                <a:lnTo>
                  <a:pt x="3097466" y="2773375"/>
                </a:lnTo>
                <a:lnTo>
                  <a:pt x="3078988" y="2799080"/>
                </a:lnTo>
                <a:lnTo>
                  <a:pt x="3163189" y="2812542"/>
                </a:lnTo>
                <a:lnTo>
                  <a:pt x="3146425" y="2780792"/>
                </a:lnTo>
                <a:lnTo>
                  <a:pt x="3123438" y="2737231"/>
                </a:lnTo>
                <a:lnTo>
                  <a:pt x="3104946" y="2762948"/>
                </a:lnTo>
                <a:lnTo>
                  <a:pt x="130505" y="628142"/>
                </a:lnTo>
                <a:lnTo>
                  <a:pt x="3082353" y="2391029"/>
                </a:lnTo>
                <a:lnTo>
                  <a:pt x="3066034" y="2418334"/>
                </a:lnTo>
                <a:lnTo>
                  <a:pt x="3150997" y="2424684"/>
                </a:lnTo>
                <a:lnTo>
                  <a:pt x="3133623" y="2397506"/>
                </a:lnTo>
                <a:lnTo>
                  <a:pt x="3105150" y="2352929"/>
                </a:lnTo>
                <a:lnTo>
                  <a:pt x="3088856" y="2380170"/>
                </a:lnTo>
                <a:lnTo>
                  <a:pt x="68211" y="576072"/>
                </a:lnTo>
                <a:lnTo>
                  <a:pt x="3099739" y="1716646"/>
                </a:lnTo>
                <a:lnTo>
                  <a:pt x="3088513" y="1746377"/>
                </a:lnTo>
                <a:lnTo>
                  <a:pt x="3173349" y="1737614"/>
                </a:lnTo>
                <a:lnTo>
                  <a:pt x="3158045" y="1721104"/>
                </a:lnTo>
                <a:lnTo>
                  <a:pt x="3115437" y="1675130"/>
                </a:lnTo>
                <a:lnTo>
                  <a:pt x="3104210" y="1704835"/>
                </a:lnTo>
                <a:lnTo>
                  <a:pt x="42024" y="552564"/>
                </a:lnTo>
                <a:lnTo>
                  <a:pt x="3091853" y="651484"/>
                </a:lnTo>
                <a:lnTo>
                  <a:pt x="3104527" y="651484"/>
                </a:lnTo>
                <a:lnTo>
                  <a:pt x="3160026" y="651484"/>
                </a:lnTo>
                <a:lnTo>
                  <a:pt x="3168269" y="647700"/>
                </a:lnTo>
                <a:lnTo>
                  <a:pt x="3093339" y="607060"/>
                </a:lnTo>
                <a:lnTo>
                  <a:pt x="3092272" y="638911"/>
                </a:lnTo>
                <a:lnTo>
                  <a:pt x="68580" y="540715"/>
                </a:lnTo>
                <a:lnTo>
                  <a:pt x="3099117" y="43840"/>
                </a:lnTo>
                <a:lnTo>
                  <a:pt x="3104261" y="75184"/>
                </a:lnTo>
                <a:lnTo>
                  <a:pt x="3167723" y="29337"/>
                </a:lnTo>
                <a:lnTo>
                  <a:pt x="3173349" y="2527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05557" y="2517775"/>
            <a:ext cx="20897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Fully Associative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20946" y="5509590"/>
            <a:ext cx="2032635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180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Acts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20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3757" y="2118486"/>
            <a:ext cx="41960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Placement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Policy: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Fully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associative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flexibility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put</a:t>
            </a:r>
            <a:r>
              <a:rPr sz="1800" b="1" spc="-25" dirty="0">
                <a:latin typeface="Calibri"/>
                <a:cs typeface="Calibri"/>
              </a:rPr>
              <a:t> any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anywhere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via </a:t>
            </a:r>
            <a:r>
              <a:rPr sz="1800" b="1" dirty="0">
                <a:latin typeface="Calibri"/>
                <a:cs typeface="Calibri"/>
              </a:rPr>
              <a:t>arbitrary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function.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Next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available </a:t>
            </a:r>
            <a:r>
              <a:rPr sz="1800" b="1" dirty="0">
                <a:latin typeface="Calibri"/>
                <a:cs typeface="Calibri"/>
              </a:rPr>
              <a:t>location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works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fine.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53757" y="3764660"/>
            <a:ext cx="197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Replacement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Policy?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Virtualization</a:t>
            </a:r>
            <a:r>
              <a:rPr spc="-7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What</a:t>
            </a:r>
            <a:r>
              <a:rPr spc="-60" dirty="0"/>
              <a:t> </a:t>
            </a:r>
            <a:r>
              <a:rPr spc="-10" dirty="0"/>
              <a:t>resources?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9464040" cy="20720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Entire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machines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(VMMs)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Storage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(Disk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controllers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Flash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controllers)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(Virtual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Memory)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Network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connectivity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bandwidth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(Software-</a:t>
            </a:r>
            <a:r>
              <a:rPr sz="2800" dirty="0">
                <a:latin typeface="Calibri"/>
                <a:cs typeface="Calibri"/>
              </a:rPr>
              <a:t>defined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Networks)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8135" y="5351526"/>
            <a:ext cx="1198245" cy="81915"/>
          </a:xfrm>
          <a:custGeom>
            <a:avLst/>
            <a:gdLst/>
            <a:ahLst/>
            <a:cxnLst/>
            <a:rect l="l" t="t" r="r" b="b"/>
            <a:pathLst>
              <a:path w="1198245" h="81914">
                <a:moveTo>
                  <a:pt x="0" y="81534"/>
                </a:moveTo>
                <a:lnTo>
                  <a:pt x="1197864" y="81534"/>
                </a:lnTo>
                <a:lnTo>
                  <a:pt x="1197864" y="0"/>
                </a:lnTo>
                <a:lnTo>
                  <a:pt x="0" y="0"/>
                </a:lnTo>
                <a:lnTo>
                  <a:pt x="0" y="8153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8135" y="4560570"/>
            <a:ext cx="1198245" cy="203200"/>
          </a:xfrm>
          <a:custGeom>
            <a:avLst/>
            <a:gdLst/>
            <a:ahLst/>
            <a:cxnLst/>
            <a:rect l="l" t="t" r="r" b="b"/>
            <a:pathLst>
              <a:path w="1198245" h="203200">
                <a:moveTo>
                  <a:pt x="0" y="202691"/>
                </a:moveTo>
                <a:lnTo>
                  <a:pt x="1197864" y="202691"/>
                </a:lnTo>
                <a:lnTo>
                  <a:pt x="1197864" y="0"/>
                </a:lnTo>
                <a:lnTo>
                  <a:pt x="0" y="0"/>
                </a:lnTo>
                <a:lnTo>
                  <a:pt x="0" y="20269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8135" y="3356609"/>
            <a:ext cx="1198245" cy="47625"/>
          </a:xfrm>
          <a:custGeom>
            <a:avLst/>
            <a:gdLst/>
            <a:ahLst/>
            <a:cxnLst/>
            <a:rect l="l" t="t" r="r" b="b"/>
            <a:pathLst>
              <a:path w="1198245" h="47625">
                <a:moveTo>
                  <a:pt x="0" y="47243"/>
                </a:moveTo>
                <a:lnTo>
                  <a:pt x="1197864" y="47243"/>
                </a:lnTo>
                <a:lnTo>
                  <a:pt x="1197864" y="0"/>
                </a:lnTo>
                <a:lnTo>
                  <a:pt x="0" y="0"/>
                </a:lnTo>
                <a:lnTo>
                  <a:pt x="0" y="4724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8135" y="2410205"/>
            <a:ext cx="1198245" cy="17145"/>
          </a:xfrm>
          <a:custGeom>
            <a:avLst/>
            <a:gdLst/>
            <a:ahLst/>
            <a:cxnLst/>
            <a:rect l="l" t="t" r="r" b="b"/>
            <a:pathLst>
              <a:path w="1198245" h="17144">
                <a:moveTo>
                  <a:pt x="0" y="16764"/>
                </a:moveTo>
                <a:lnTo>
                  <a:pt x="1197864" y="16764"/>
                </a:lnTo>
                <a:lnTo>
                  <a:pt x="11978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869560" y="2076069"/>
            <a:ext cx="1255395" cy="3385820"/>
            <a:chOff x="4869560" y="2076069"/>
            <a:chExt cx="1255395" cy="3385820"/>
          </a:xfrm>
        </p:grpSpPr>
        <p:sp>
          <p:nvSpPr>
            <p:cNvPr id="7" name="object 7"/>
            <p:cNvSpPr/>
            <p:nvPr/>
          </p:nvSpPr>
          <p:spPr>
            <a:xfrm>
              <a:off x="4898135" y="2104644"/>
              <a:ext cx="1198245" cy="25400"/>
            </a:xfrm>
            <a:custGeom>
              <a:avLst/>
              <a:gdLst/>
              <a:ahLst/>
              <a:cxnLst/>
              <a:rect l="l" t="t" r="r" b="b"/>
              <a:pathLst>
                <a:path w="1198245" h="25400">
                  <a:moveTo>
                    <a:pt x="0" y="25145"/>
                  </a:moveTo>
                  <a:lnTo>
                    <a:pt x="1197864" y="25145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514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98135" y="2104644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61890" y="1786585"/>
            <a:ext cx="1083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1" name="object 11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36700" y="2538425"/>
            <a:ext cx="51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77165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Physical</a:t>
            </a:r>
            <a:r>
              <a:rPr spc="-55" dirty="0"/>
              <a:t> </a:t>
            </a:r>
            <a:r>
              <a:rPr dirty="0"/>
              <a:t>Memory</a:t>
            </a:r>
            <a:r>
              <a:rPr spc="-4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Cache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Disk: </a:t>
            </a:r>
            <a:r>
              <a:rPr dirty="0"/>
              <a:t>Cache</a:t>
            </a:r>
            <a:r>
              <a:rPr spc="-65" dirty="0"/>
              <a:t> </a:t>
            </a:r>
            <a:r>
              <a:rPr dirty="0"/>
              <a:t>Placement</a:t>
            </a:r>
            <a:r>
              <a:rPr spc="-55" dirty="0"/>
              <a:t> </a:t>
            </a:r>
            <a:r>
              <a:rPr dirty="0"/>
              <a:t>/</a:t>
            </a:r>
            <a:r>
              <a:rPr spc="-60" dirty="0"/>
              <a:t> </a:t>
            </a:r>
            <a:r>
              <a:rPr dirty="0"/>
              <a:t>Replacement</a:t>
            </a:r>
            <a:r>
              <a:rPr spc="-60" dirty="0"/>
              <a:t> </a:t>
            </a:r>
            <a:r>
              <a:rPr spc="-10" dirty="0"/>
              <a:t>Policy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1729104" y="2110739"/>
            <a:ext cx="4391660" cy="3260090"/>
            <a:chOff x="1729104" y="2110739"/>
            <a:chExt cx="4391660" cy="3260090"/>
          </a:xfrm>
        </p:grpSpPr>
        <p:sp>
          <p:nvSpPr>
            <p:cNvPr id="18" name="object 18"/>
            <p:cNvSpPr/>
            <p:nvPr/>
          </p:nvSpPr>
          <p:spPr>
            <a:xfrm>
              <a:off x="4880609" y="4618482"/>
              <a:ext cx="1199515" cy="102235"/>
            </a:xfrm>
            <a:custGeom>
              <a:avLst/>
              <a:gdLst/>
              <a:ahLst/>
              <a:cxnLst/>
              <a:rect l="l" t="t" r="r" b="b"/>
              <a:pathLst>
                <a:path w="1199514" h="102235">
                  <a:moveTo>
                    <a:pt x="1199388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199388" y="102108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80609" y="4618482"/>
              <a:ext cx="1199515" cy="102235"/>
            </a:xfrm>
            <a:custGeom>
              <a:avLst/>
              <a:gdLst/>
              <a:ahLst/>
              <a:cxnLst/>
              <a:rect l="l" t="t" r="r" b="b"/>
              <a:pathLst>
                <a:path w="1199514" h="102235">
                  <a:moveTo>
                    <a:pt x="0" y="102108"/>
                  </a:moveTo>
                  <a:lnTo>
                    <a:pt x="1199388" y="102108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210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98897" y="2426969"/>
              <a:ext cx="1198245" cy="929640"/>
            </a:xfrm>
            <a:custGeom>
              <a:avLst/>
              <a:gdLst/>
              <a:ahLst/>
              <a:cxnLst/>
              <a:rect l="l" t="t" r="r" b="b"/>
              <a:pathLst>
                <a:path w="1198245" h="929639">
                  <a:moveTo>
                    <a:pt x="1197864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197864" y="929639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98897" y="2426969"/>
              <a:ext cx="1198245" cy="929640"/>
            </a:xfrm>
            <a:custGeom>
              <a:avLst/>
              <a:gdLst/>
              <a:ahLst/>
              <a:cxnLst/>
              <a:rect l="l" t="t" r="r" b="b"/>
              <a:pathLst>
                <a:path w="1198245" h="929639">
                  <a:moveTo>
                    <a:pt x="0" y="929639"/>
                  </a:moveTo>
                  <a:lnTo>
                    <a:pt x="1197864" y="929639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929639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03469" y="2129789"/>
              <a:ext cx="1198245" cy="280670"/>
            </a:xfrm>
            <a:custGeom>
              <a:avLst/>
              <a:gdLst/>
              <a:ahLst/>
              <a:cxnLst/>
              <a:rect l="l" t="t" r="r" b="b"/>
              <a:pathLst>
                <a:path w="1198245" h="280669">
                  <a:moveTo>
                    <a:pt x="1197864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1197864" y="280415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03469" y="2129789"/>
              <a:ext cx="1198245" cy="280670"/>
            </a:xfrm>
            <a:custGeom>
              <a:avLst/>
              <a:gdLst/>
              <a:ahLst/>
              <a:cxnLst/>
              <a:rect l="l" t="t" r="r" b="b"/>
              <a:pathLst>
                <a:path w="1198245" h="280669">
                  <a:moveTo>
                    <a:pt x="0" y="280415"/>
                  </a:moveTo>
                  <a:lnTo>
                    <a:pt x="1197864" y="280415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03469" y="3403853"/>
              <a:ext cx="1198245" cy="1156970"/>
            </a:xfrm>
            <a:custGeom>
              <a:avLst/>
              <a:gdLst/>
              <a:ahLst/>
              <a:cxnLst/>
              <a:rect l="l" t="t" r="r" b="b"/>
              <a:pathLst>
                <a:path w="1198245" h="1156970">
                  <a:moveTo>
                    <a:pt x="1197864" y="0"/>
                  </a:moveTo>
                  <a:lnTo>
                    <a:pt x="0" y="0"/>
                  </a:lnTo>
                  <a:lnTo>
                    <a:pt x="0" y="1156716"/>
                  </a:lnTo>
                  <a:lnTo>
                    <a:pt x="1197864" y="11567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03469" y="3403853"/>
              <a:ext cx="1198245" cy="1156970"/>
            </a:xfrm>
            <a:custGeom>
              <a:avLst/>
              <a:gdLst/>
              <a:ahLst/>
              <a:cxnLst/>
              <a:rect l="l" t="t" r="r" b="b"/>
              <a:pathLst>
                <a:path w="1198245" h="1156970">
                  <a:moveTo>
                    <a:pt x="0" y="1156716"/>
                  </a:moveTo>
                  <a:lnTo>
                    <a:pt x="1197864" y="11567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15671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92801" y="4763261"/>
              <a:ext cx="1199515" cy="588645"/>
            </a:xfrm>
            <a:custGeom>
              <a:avLst/>
              <a:gdLst/>
              <a:ahLst/>
              <a:cxnLst/>
              <a:rect l="l" t="t" r="r" b="b"/>
              <a:pathLst>
                <a:path w="1199514" h="588645">
                  <a:moveTo>
                    <a:pt x="1199388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199388" y="588263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92801" y="4763261"/>
              <a:ext cx="1199515" cy="588645"/>
            </a:xfrm>
            <a:custGeom>
              <a:avLst/>
              <a:gdLst/>
              <a:ahLst/>
              <a:cxnLst/>
              <a:rect l="l" t="t" r="r" b="b"/>
              <a:pathLst>
                <a:path w="1199514" h="588645">
                  <a:moveTo>
                    <a:pt x="0" y="588263"/>
                  </a:moveTo>
                  <a:lnTo>
                    <a:pt x="1199388" y="588263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29105" y="2243962"/>
              <a:ext cx="3173730" cy="2813050"/>
            </a:xfrm>
            <a:custGeom>
              <a:avLst/>
              <a:gdLst/>
              <a:ahLst/>
              <a:cxnLst/>
              <a:rect l="l" t="t" r="r" b="b"/>
              <a:pathLst>
                <a:path w="3173729" h="2813050">
                  <a:moveTo>
                    <a:pt x="3159137" y="651891"/>
                  </a:moveTo>
                  <a:lnTo>
                    <a:pt x="3104515" y="651891"/>
                  </a:lnTo>
                  <a:lnTo>
                    <a:pt x="3091840" y="651891"/>
                  </a:lnTo>
                  <a:lnTo>
                    <a:pt x="3090799" y="683260"/>
                  </a:lnTo>
                  <a:lnTo>
                    <a:pt x="3159137" y="651891"/>
                  </a:lnTo>
                  <a:close/>
                </a:path>
                <a:path w="3173729" h="2813050">
                  <a:moveTo>
                    <a:pt x="3173349" y="25273"/>
                  </a:moveTo>
                  <a:lnTo>
                    <a:pt x="3091942" y="0"/>
                  </a:lnTo>
                  <a:lnTo>
                    <a:pt x="3097072" y="31394"/>
                  </a:lnTo>
                  <a:lnTo>
                    <a:pt x="2667" y="538607"/>
                  </a:lnTo>
                  <a:lnTo>
                    <a:pt x="3683" y="544906"/>
                  </a:lnTo>
                  <a:lnTo>
                    <a:pt x="0" y="550164"/>
                  </a:lnTo>
                  <a:lnTo>
                    <a:pt x="3097466" y="2773375"/>
                  </a:lnTo>
                  <a:lnTo>
                    <a:pt x="3078988" y="2799080"/>
                  </a:lnTo>
                  <a:lnTo>
                    <a:pt x="3163189" y="2812542"/>
                  </a:lnTo>
                  <a:lnTo>
                    <a:pt x="3146425" y="2780792"/>
                  </a:lnTo>
                  <a:lnTo>
                    <a:pt x="3123438" y="2737231"/>
                  </a:lnTo>
                  <a:lnTo>
                    <a:pt x="3104946" y="2762948"/>
                  </a:lnTo>
                  <a:lnTo>
                    <a:pt x="130505" y="628142"/>
                  </a:lnTo>
                  <a:lnTo>
                    <a:pt x="3082353" y="2391029"/>
                  </a:lnTo>
                  <a:lnTo>
                    <a:pt x="3066034" y="2418334"/>
                  </a:lnTo>
                  <a:lnTo>
                    <a:pt x="3150997" y="2424684"/>
                  </a:lnTo>
                  <a:lnTo>
                    <a:pt x="3133623" y="2397506"/>
                  </a:lnTo>
                  <a:lnTo>
                    <a:pt x="3105150" y="2352929"/>
                  </a:lnTo>
                  <a:lnTo>
                    <a:pt x="3088856" y="2380170"/>
                  </a:lnTo>
                  <a:lnTo>
                    <a:pt x="68237" y="576097"/>
                  </a:lnTo>
                  <a:lnTo>
                    <a:pt x="3099701" y="1717001"/>
                  </a:lnTo>
                  <a:lnTo>
                    <a:pt x="3088513" y="1746631"/>
                  </a:lnTo>
                  <a:lnTo>
                    <a:pt x="3173349" y="1737868"/>
                  </a:lnTo>
                  <a:lnTo>
                    <a:pt x="3158159" y="1721485"/>
                  </a:lnTo>
                  <a:lnTo>
                    <a:pt x="3115437" y="1675384"/>
                  </a:lnTo>
                  <a:lnTo>
                    <a:pt x="3104210" y="1705089"/>
                  </a:lnTo>
                  <a:lnTo>
                    <a:pt x="42024" y="552564"/>
                  </a:lnTo>
                  <a:lnTo>
                    <a:pt x="3091853" y="651484"/>
                  </a:lnTo>
                  <a:lnTo>
                    <a:pt x="3104527" y="651484"/>
                  </a:lnTo>
                  <a:lnTo>
                    <a:pt x="3160026" y="651484"/>
                  </a:lnTo>
                  <a:lnTo>
                    <a:pt x="3168269" y="647700"/>
                  </a:lnTo>
                  <a:lnTo>
                    <a:pt x="3093339" y="607060"/>
                  </a:lnTo>
                  <a:lnTo>
                    <a:pt x="3092272" y="638911"/>
                  </a:lnTo>
                  <a:lnTo>
                    <a:pt x="68580" y="540715"/>
                  </a:lnTo>
                  <a:lnTo>
                    <a:pt x="3099117" y="43840"/>
                  </a:lnTo>
                  <a:lnTo>
                    <a:pt x="3104261" y="75184"/>
                  </a:lnTo>
                  <a:lnTo>
                    <a:pt x="3167723" y="29337"/>
                  </a:lnTo>
                  <a:lnTo>
                    <a:pt x="3173349" y="2527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00020" y="2693670"/>
            <a:ext cx="237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9694" y="4932553"/>
            <a:ext cx="14973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20946" y="5509590"/>
            <a:ext cx="2032635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180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Acts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20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53757" y="2118486"/>
            <a:ext cx="41960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Placement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Policy: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Fully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associative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flexibility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put</a:t>
            </a:r>
            <a:r>
              <a:rPr sz="1800" b="1" spc="-25" dirty="0">
                <a:latin typeface="Calibri"/>
                <a:cs typeface="Calibri"/>
              </a:rPr>
              <a:t> any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anywhere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via </a:t>
            </a:r>
            <a:r>
              <a:rPr sz="1800" b="1" dirty="0">
                <a:latin typeface="Calibri"/>
                <a:cs typeface="Calibri"/>
              </a:rPr>
              <a:t>arbitrary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function.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Next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available </a:t>
            </a:r>
            <a:r>
              <a:rPr sz="1800" b="1" dirty="0">
                <a:latin typeface="Calibri"/>
                <a:cs typeface="Calibri"/>
              </a:rPr>
              <a:t>location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works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fine.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53757" y="3764660"/>
            <a:ext cx="197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Replacement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Policy?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8135" y="5351526"/>
            <a:ext cx="1198245" cy="81915"/>
          </a:xfrm>
          <a:custGeom>
            <a:avLst/>
            <a:gdLst/>
            <a:ahLst/>
            <a:cxnLst/>
            <a:rect l="l" t="t" r="r" b="b"/>
            <a:pathLst>
              <a:path w="1198245" h="81914">
                <a:moveTo>
                  <a:pt x="0" y="81534"/>
                </a:moveTo>
                <a:lnTo>
                  <a:pt x="1197864" y="81534"/>
                </a:lnTo>
                <a:lnTo>
                  <a:pt x="1197864" y="0"/>
                </a:lnTo>
                <a:lnTo>
                  <a:pt x="0" y="0"/>
                </a:lnTo>
                <a:lnTo>
                  <a:pt x="0" y="8153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8135" y="4560570"/>
            <a:ext cx="1198245" cy="203200"/>
          </a:xfrm>
          <a:custGeom>
            <a:avLst/>
            <a:gdLst/>
            <a:ahLst/>
            <a:cxnLst/>
            <a:rect l="l" t="t" r="r" b="b"/>
            <a:pathLst>
              <a:path w="1198245" h="203200">
                <a:moveTo>
                  <a:pt x="0" y="202691"/>
                </a:moveTo>
                <a:lnTo>
                  <a:pt x="1197864" y="202691"/>
                </a:lnTo>
                <a:lnTo>
                  <a:pt x="1197864" y="0"/>
                </a:lnTo>
                <a:lnTo>
                  <a:pt x="0" y="0"/>
                </a:lnTo>
                <a:lnTo>
                  <a:pt x="0" y="20269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8135" y="3356609"/>
            <a:ext cx="1198245" cy="47625"/>
          </a:xfrm>
          <a:custGeom>
            <a:avLst/>
            <a:gdLst/>
            <a:ahLst/>
            <a:cxnLst/>
            <a:rect l="l" t="t" r="r" b="b"/>
            <a:pathLst>
              <a:path w="1198245" h="47625">
                <a:moveTo>
                  <a:pt x="0" y="47243"/>
                </a:moveTo>
                <a:lnTo>
                  <a:pt x="1197864" y="47243"/>
                </a:lnTo>
                <a:lnTo>
                  <a:pt x="1197864" y="0"/>
                </a:lnTo>
                <a:lnTo>
                  <a:pt x="0" y="0"/>
                </a:lnTo>
                <a:lnTo>
                  <a:pt x="0" y="4724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8135" y="2410205"/>
            <a:ext cx="1198245" cy="17145"/>
          </a:xfrm>
          <a:custGeom>
            <a:avLst/>
            <a:gdLst/>
            <a:ahLst/>
            <a:cxnLst/>
            <a:rect l="l" t="t" r="r" b="b"/>
            <a:pathLst>
              <a:path w="1198245" h="17144">
                <a:moveTo>
                  <a:pt x="0" y="16764"/>
                </a:moveTo>
                <a:lnTo>
                  <a:pt x="1197864" y="16764"/>
                </a:lnTo>
                <a:lnTo>
                  <a:pt x="11978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869560" y="2076069"/>
            <a:ext cx="1255395" cy="3385820"/>
            <a:chOff x="4869560" y="2076069"/>
            <a:chExt cx="1255395" cy="3385820"/>
          </a:xfrm>
        </p:grpSpPr>
        <p:sp>
          <p:nvSpPr>
            <p:cNvPr id="7" name="object 7"/>
            <p:cNvSpPr/>
            <p:nvPr/>
          </p:nvSpPr>
          <p:spPr>
            <a:xfrm>
              <a:off x="4898135" y="2104644"/>
              <a:ext cx="1198245" cy="25400"/>
            </a:xfrm>
            <a:custGeom>
              <a:avLst/>
              <a:gdLst/>
              <a:ahLst/>
              <a:cxnLst/>
              <a:rect l="l" t="t" r="r" b="b"/>
              <a:pathLst>
                <a:path w="1198245" h="25400">
                  <a:moveTo>
                    <a:pt x="0" y="25145"/>
                  </a:moveTo>
                  <a:lnTo>
                    <a:pt x="1197864" y="25145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514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98135" y="2104644"/>
              <a:ext cx="1198245" cy="3328670"/>
            </a:xfrm>
            <a:custGeom>
              <a:avLst/>
              <a:gdLst/>
              <a:ahLst/>
              <a:cxnLst/>
              <a:rect l="l" t="t" r="r" b="b"/>
              <a:pathLst>
                <a:path w="1198245" h="3328670">
                  <a:moveTo>
                    <a:pt x="0" y="3328416"/>
                  </a:moveTo>
                  <a:lnTo>
                    <a:pt x="1197864" y="33284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61890" y="1786585"/>
            <a:ext cx="1083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47920" y="5452364"/>
            <a:ext cx="1167765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5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3335" algn="ctr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28575" y="2127885"/>
            <a:ext cx="2003425" cy="3385820"/>
            <a:chOff x="-28575" y="2127885"/>
            <a:chExt cx="2003425" cy="3385820"/>
          </a:xfrm>
        </p:grpSpPr>
        <p:sp>
          <p:nvSpPr>
            <p:cNvPr id="12" name="object 12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194614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946148" y="33284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2156460"/>
              <a:ext cx="1946275" cy="3328670"/>
            </a:xfrm>
            <a:custGeom>
              <a:avLst/>
              <a:gdLst/>
              <a:ahLst/>
              <a:cxnLst/>
              <a:rect l="l" t="t" r="r" b="b"/>
              <a:pathLst>
                <a:path w="1946275" h="3328670">
                  <a:moveTo>
                    <a:pt x="0" y="3328416"/>
                  </a:moveTo>
                  <a:lnTo>
                    <a:pt x="1946148" y="3328416"/>
                  </a:lnTo>
                  <a:lnTo>
                    <a:pt x="1946148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681228" y="0"/>
                  </a:moveTo>
                  <a:lnTo>
                    <a:pt x="0" y="0"/>
                  </a:lnTo>
                  <a:lnTo>
                    <a:pt x="0" y="808355"/>
                  </a:lnTo>
                  <a:lnTo>
                    <a:pt x="51049" y="828748"/>
                  </a:lnTo>
                  <a:lnTo>
                    <a:pt x="97034" y="842840"/>
                  </a:lnTo>
                  <a:lnTo>
                    <a:pt x="138549" y="851224"/>
                  </a:lnTo>
                  <a:lnTo>
                    <a:pt x="176191" y="854496"/>
                  </a:lnTo>
                  <a:lnTo>
                    <a:pt x="210555" y="853249"/>
                  </a:lnTo>
                  <a:lnTo>
                    <a:pt x="271835" y="839576"/>
                  </a:lnTo>
                  <a:lnTo>
                    <a:pt x="327156" y="814962"/>
                  </a:lnTo>
                  <a:lnTo>
                    <a:pt x="409392" y="767926"/>
                  </a:lnTo>
                  <a:lnTo>
                    <a:pt x="438989" y="751927"/>
                  </a:lnTo>
                  <a:lnTo>
                    <a:pt x="505036" y="723016"/>
                  </a:lnTo>
                  <a:lnTo>
                    <a:pt x="542678" y="711293"/>
                  </a:lnTo>
                  <a:lnTo>
                    <a:pt x="584193" y="702183"/>
                  </a:lnTo>
                  <a:lnTo>
                    <a:pt x="630178" y="696281"/>
                  </a:lnTo>
                  <a:lnTo>
                    <a:pt x="681228" y="69418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1560" y="2356104"/>
              <a:ext cx="681355" cy="854710"/>
            </a:xfrm>
            <a:custGeom>
              <a:avLst/>
              <a:gdLst/>
              <a:ahLst/>
              <a:cxnLst/>
              <a:rect l="l" t="t" r="r" b="b"/>
              <a:pathLst>
                <a:path w="681355" h="854710">
                  <a:moveTo>
                    <a:pt x="0" y="0"/>
                  </a:moveTo>
                  <a:lnTo>
                    <a:pt x="681228" y="0"/>
                  </a:lnTo>
                  <a:lnTo>
                    <a:pt x="681228" y="694182"/>
                  </a:lnTo>
                  <a:lnTo>
                    <a:pt x="630178" y="696281"/>
                  </a:lnTo>
                  <a:lnTo>
                    <a:pt x="584193" y="702183"/>
                  </a:lnTo>
                  <a:lnTo>
                    <a:pt x="542678" y="711293"/>
                  </a:lnTo>
                  <a:lnTo>
                    <a:pt x="505036" y="723016"/>
                  </a:lnTo>
                  <a:lnTo>
                    <a:pt x="438989" y="751927"/>
                  </a:lnTo>
                  <a:lnTo>
                    <a:pt x="381285" y="784161"/>
                  </a:lnTo>
                  <a:lnTo>
                    <a:pt x="354071" y="800038"/>
                  </a:lnTo>
                  <a:lnTo>
                    <a:pt x="327156" y="814962"/>
                  </a:lnTo>
                  <a:lnTo>
                    <a:pt x="271835" y="839576"/>
                  </a:lnTo>
                  <a:lnTo>
                    <a:pt x="210555" y="853249"/>
                  </a:lnTo>
                  <a:lnTo>
                    <a:pt x="176191" y="854496"/>
                  </a:lnTo>
                  <a:lnTo>
                    <a:pt x="138549" y="851224"/>
                  </a:lnTo>
                  <a:lnTo>
                    <a:pt x="97034" y="842840"/>
                  </a:lnTo>
                  <a:lnTo>
                    <a:pt x="51049" y="828748"/>
                  </a:lnTo>
                  <a:lnTo>
                    <a:pt x="0" y="8083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36700" y="2538425"/>
            <a:ext cx="51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9694" y="4875403"/>
            <a:ext cx="1497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77165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Physical</a:t>
            </a:r>
            <a:r>
              <a:rPr spc="-55" dirty="0"/>
              <a:t> </a:t>
            </a:r>
            <a:r>
              <a:rPr dirty="0"/>
              <a:t>Memory</a:t>
            </a:r>
            <a:r>
              <a:rPr spc="-4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Cache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Disk: </a:t>
            </a:r>
            <a:r>
              <a:rPr dirty="0"/>
              <a:t>Cache</a:t>
            </a:r>
            <a:r>
              <a:rPr spc="-65" dirty="0"/>
              <a:t> </a:t>
            </a:r>
            <a:r>
              <a:rPr dirty="0"/>
              <a:t>Placement</a:t>
            </a:r>
            <a:r>
              <a:rPr spc="-55" dirty="0"/>
              <a:t> </a:t>
            </a:r>
            <a:r>
              <a:rPr dirty="0"/>
              <a:t>/</a:t>
            </a:r>
            <a:r>
              <a:rPr spc="-60" dirty="0"/>
              <a:t> </a:t>
            </a:r>
            <a:r>
              <a:rPr dirty="0"/>
              <a:t>Replacement</a:t>
            </a:r>
            <a:r>
              <a:rPr spc="-60" dirty="0"/>
              <a:t> </a:t>
            </a:r>
            <a:r>
              <a:rPr spc="-10" dirty="0"/>
              <a:t>Policy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1729104" y="2110739"/>
            <a:ext cx="4391660" cy="3260090"/>
            <a:chOff x="1729104" y="2110739"/>
            <a:chExt cx="4391660" cy="3260090"/>
          </a:xfrm>
        </p:grpSpPr>
        <p:sp>
          <p:nvSpPr>
            <p:cNvPr id="20" name="object 20"/>
            <p:cNvSpPr/>
            <p:nvPr/>
          </p:nvSpPr>
          <p:spPr>
            <a:xfrm>
              <a:off x="4880609" y="4618482"/>
              <a:ext cx="1199515" cy="102235"/>
            </a:xfrm>
            <a:custGeom>
              <a:avLst/>
              <a:gdLst/>
              <a:ahLst/>
              <a:cxnLst/>
              <a:rect l="l" t="t" r="r" b="b"/>
              <a:pathLst>
                <a:path w="1199514" h="102235">
                  <a:moveTo>
                    <a:pt x="1199388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199388" y="102108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80609" y="4618482"/>
              <a:ext cx="1199515" cy="102235"/>
            </a:xfrm>
            <a:custGeom>
              <a:avLst/>
              <a:gdLst/>
              <a:ahLst/>
              <a:cxnLst/>
              <a:rect l="l" t="t" r="r" b="b"/>
              <a:pathLst>
                <a:path w="1199514" h="102235">
                  <a:moveTo>
                    <a:pt x="0" y="102108"/>
                  </a:moveTo>
                  <a:lnTo>
                    <a:pt x="1199388" y="102108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10210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98897" y="2426969"/>
              <a:ext cx="1198245" cy="929640"/>
            </a:xfrm>
            <a:custGeom>
              <a:avLst/>
              <a:gdLst/>
              <a:ahLst/>
              <a:cxnLst/>
              <a:rect l="l" t="t" r="r" b="b"/>
              <a:pathLst>
                <a:path w="1198245" h="929639">
                  <a:moveTo>
                    <a:pt x="1197864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197864" y="929639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98897" y="2426969"/>
              <a:ext cx="1198245" cy="929640"/>
            </a:xfrm>
            <a:custGeom>
              <a:avLst/>
              <a:gdLst/>
              <a:ahLst/>
              <a:cxnLst/>
              <a:rect l="l" t="t" r="r" b="b"/>
              <a:pathLst>
                <a:path w="1198245" h="929639">
                  <a:moveTo>
                    <a:pt x="0" y="929639"/>
                  </a:moveTo>
                  <a:lnTo>
                    <a:pt x="1197864" y="929639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929639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03469" y="2129789"/>
              <a:ext cx="1198245" cy="280670"/>
            </a:xfrm>
            <a:custGeom>
              <a:avLst/>
              <a:gdLst/>
              <a:ahLst/>
              <a:cxnLst/>
              <a:rect l="l" t="t" r="r" b="b"/>
              <a:pathLst>
                <a:path w="1198245" h="280669">
                  <a:moveTo>
                    <a:pt x="1197864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1197864" y="280415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03469" y="2129789"/>
              <a:ext cx="1198245" cy="280670"/>
            </a:xfrm>
            <a:custGeom>
              <a:avLst/>
              <a:gdLst/>
              <a:ahLst/>
              <a:cxnLst/>
              <a:rect l="l" t="t" r="r" b="b"/>
              <a:pathLst>
                <a:path w="1198245" h="280669">
                  <a:moveTo>
                    <a:pt x="0" y="280415"/>
                  </a:moveTo>
                  <a:lnTo>
                    <a:pt x="1197864" y="280415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03469" y="3403853"/>
              <a:ext cx="1198245" cy="1156970"/>
            </a:xfrm>
            <a:custGeom>
              <a:avLst/>
              <a:gdLst/>
              <a:ahLst/>
              <a:cxnLst/>
              <a:rect l="l" t="t" r="r" b="b"/>
              <a:pathLst>
                <a:path w="1198245" h="1156970">
                  <a:moveTo>
                    <a:pt x="1197864" y="0"/>
                  </a:moveTo>
                  <a:lnTo>
                    <a:pt x="0" y="0"/>
                  </a:lnTo>
                  <a:lnTo>
                    <a:pt x="0" y="1156716"/>
                  </a:lnTo>
                  <a:lnTo>
                    <a:pt x="1197864" y="11567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03469" y="3403853"/>
              <a:ext cx="1198245" cy="1156970"/>
            </a:xfrm>
            <a:custGeom>
              <a:avLst/>
              <a:gdLst/>
              <a:ahLst/>
              <a:cxnLst/>
              <a:rect l="l" t="t" r="r" b="b"/>
              <a:pathLst>
                <a:path w="1198245" h="1156970">
                  <a:moveTo>
                    <a:pt x="0" y="1156716"/>
                  </a:moveTo>
                  <a:lnTo>
                    <a:pt x="1197864" y="11567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15671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92801" y="4763261"/>
              <a:ext cx="1199515" cy="588645"/>
            </a:xfrm>
            <a:custGeom>
              <a:avLst/>
              <a:gdLst/>
              <a:ahLst/>
              <a:cxnLst/>
              <a:rect l="l" t="t" r="r" b="b"/>
              <a:pathLst>
                <a:path w="1199514" h="588645">
                  <a:moveTo>
                    <a:pt x="1199388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199388" y="588263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2801" y="4763261"/>
              <a:ext cx="1199515" cy="588645"/>
            </a:xfrm>
            <a:custGeom>
              <a:avLst/>
              <a:gdLst/>
              <a:ahLst/>
              <a:cxnLst/>
              <a:rect l="l" t="t" r="r" b="b"/>
              <a:pathLst>
                <a:path w="1199514" h="588645">
                  <a:moveTo>
                    <a:pt x="0" y="588263"/>
                  </a:moveTo>
                  <a:lnTo>
                    <a:pt x="1199388" y="588263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9105" y="2243962"/>
              <a:ext cx="3173730" cy="2813050"/>
            </a:xfrm>
            <a:custGeom>
              <a:avLst/>
              <a:gdLst/>
              <a:ahLst/>
              <a:cxnLst/>
              <a:rect l="l" t="t" r="r" b="b"/>
              <a:pathLst>
                <a:path w="3173729" h="2813050">
                  <a:moveTo>
                    <a:pt x="3159137" y="651891"/>
                  </a:moveTo>
                  <a:lnTo>
                    <a:pt x="3104515" y="651891"/>
                  </a:lnTo>
                  <a:lnTo>
                    <a:pt x="3091840" y="651891"/>
                  </a:lnTo>
                  <a:lnTo>
                    <a:pt x="3090799" y="683260"/>
                  </a:lnTo>
                  <a:lnTo>
                    <a:pt x="3159137" y="651891"/>
                  </a:lnTo>
                  <a:close/>
                </a:path>
                <a:path w="3173729" h="2813050">
                  <a:moveTo>
                    <a:pt x="3173349" y="25273"/>
                  </a:moveTo>
                  <a:lnTo>
                    <a:pt x="3091942" y="0"/>
                  </a:lnTo>
                  <a:lnTo>
                    <a:pt x="3097072" y="31394"/>
                  </a:lnTo>
                  <a:lnTo>
                    <a:pt x="2667" y="538607"/>
                  </a:lnTo>
                  <a:lnTo>
                    <a:pt x="3683" y="544906"/>
                  </a:lnTo>
                  <a:lnTo>
                    <a:pt x="0" y="550164"/>
                  </a:lnTo>
                  <a:lnTo>
                    <a:pt x="3097466" y="2773375"/>
                  </a:lnTo>
                  <a:lnTo>
                    <a:pt x="3078988" y="2799080"/>
                  </a:lnTo>
                  <a:lnTo>
                    <a:pt x="3163189" y="2812542"/>
                  </a:lnTo>
                  <a:lnTo>
                    <a:pt x="3146425" y="2780792"/>
                  </a:lnTo>
                  <a:lnTo>
                    <a:pt x="3123438" y="2737231"/>
                  </a:lnTo>
                  <a:lnTo>
                    <a:pt x="3104946" y="2762948"/>
                  </a:lnTo>
                  <a:lnTo>
                    <a:pt x="130505" y="628142"/>
                  </a:lnTo>
                  <a:lnTo>
                    <a:pt x="3082353" y="2391029"/>
                  </a:lnTo>
                  <a:lnTo>
                    <a:pt x="3066034" y="2418334"/>
                  </a:lnTo>
                  <a:lnTo>
                    <a:pt x="3150997" y="2424684"/>
                  </a:lnTo>
                  <a:lnTo>
                    <a:pt x="3133623" y="2397506"/>
                  </a:lnTo>
                  <a:lnTo>
                    <a:pt x="3105150" y="2352929"/>
                  </a:lnTo>
                  <a:lnTo>
                    <a:pt x="3088856" y="2380170"/>
                  </a:lnTo>
                  <a:lnTo>
                    <a:pt x="68237" y="576097"/>
                  </a:lnTo>
                  <a:lnTo>
                    <a:pt x="3099701" y="1717001"/>
                  </a:lnTo>
                  <a:lnTo>
                    <a:pt x="3088513" y="1746631"/>
                  </a:lnTo>
                  <a:lnTo>
                    <a:pt x="3173349" y="1737868"/>
                  </a:lnTo>
                  <a:lnTo>
                    <a:pt x="3158159" y="1721485"/>
                  </a:lnTo>
                  <a:lnTo>
                    <a:pt x="3115437" y="1675384"/>
                  </a:lnTo>
                  <a:lnTo>
                    <a:pt x="3104210" y="1705089"/>
                  </a:lnTo>
                  <a:lnTo>
                    <a:pt x="42024" y="552564"/>
                  </a:lnTo>
                  <a:lnTo>
                    <a:pt x="3091853" y="651484"/>
                  </a:lnTo>
                  <a:lnTo>
                    <a:pt x="3104527" y="651484"/>
                  </a:lnTo>
                  <a:lnTo>
                    <a:pt x="3160026" y="651484"/>
                  </a:lnTo>
                  <a:lnTo>
                    <a:pt x="3168269" y="647700"/>
                  </a:lnTo>
                  <a:lnTo>
                    <a:pt x="3093339" y="607060"/>
                  </a:lnTo>
                  <a:lnTo>
                    <a:pt x="3092272" y="638911"/>
                  </a:lnTo>
                  <a:lnTo>
                    <a:pt x="68580" y="540715"/>
                  </a:lnTo>
                  <a:lnTo>
                    <a:pt x="3099117" y="43840"/>
                  </a:lnTo>
                  <a:lnTo>
                    <a:pt x="3104261" y="75184"/>
                  </a:lnTo>
                  <a:lnTo>
                    <a:pt x="3167723" y="29337"/>
                  </a:lnTo>
                  <a:lnTo>
                    <a:pt x="3173349" y="2527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700020" y="2693670"/>
            <a:ext cx="237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53757" y="6017005"/>
            <a:ext cx="40697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so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you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can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focus on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translation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&amp;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mapping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20946" y="6055715"/>
            <a:ext cx="20326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Acts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20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53757" y="2118486"/>
            <a:ext cx="41960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Placement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Policy: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Fully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associative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flexibility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put</a:t>
            </a:r>
            <a:r>
              <a:rPr sz="1800" b="1" spc="-25" dirty="0">
                <a:latin typeface="Calibri"/>
                <a:cs typeface="Calibri"/>
              </a:rPr>
              <a:t> any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anywhere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via </a:t>
            </a:r>
            <a:r>
              <a:rPr sz="1800" b="1" dirty="0">
                <a:latin typeface="Calibri"/>
                <a:cs typeface="Calibri"/>
              </a:rPr>
              <a:t>arbitrary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function.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Next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available </a:t>
            </a:r>
            <a:r>
              <a:rPr sz="1800" b="1" dirty="0">
                <a:latin typeface="Calibri"/>
                <a:cs typeface="Calibri"/>
              </a:rPr>
              <a:t>location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works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fine.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53757" y="3764660"/>
            <a:ext cx="2041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Replacement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Policy: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Can be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complicated…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53757" y="4313682"/>
            <a:ext cx="38036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spc="-10" dirty="0">
                <a:latin typeface="Calibri"/>
                <a:cs typeface="Calibri"/>
              </a:rPr>
              <a:t>Variants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LRU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0" dirty="0">
                <a:latin typeface="Calibri"/>
                <a:cs typeface="Calibri"/>
              </a:rPr>
              <a:t> approximations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Recently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(like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Bit-</a:t>
            </a:r>
            <a:r>
              <a:rPr sz="1800" b="1" spc="-10" dirty="0">
                <a:latin typeface="Calibri"/>
                <a:cs typeface="Calibri"/>
              </a:rPr>
              <a:t>PLRU)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Frequently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Used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spc="-10" dirty="0">
                <a:latin typeface="Calibri"/>
                <a:cs typeface="Calibri"/>
              </a:rPr>
              <a:t>Re-</a:t>
            </a:r>
            <a:r>
              <a:rPr sz="1800" b="1" spc="-20" dirty="0">
                <a:latin typeface="Calibri"/>
                <a:cs typeface="Calibri"/>
              </a:rPr>
              <a:t>reference-</a:t>
            </a:r>
            <a:r>
              <a:rPr sz="1800" b="1" spc="-10" dirty="0">
                <a:latin typeface="Calibri"/>
                <a:cs typeface="Calibri"/>
              </a:rPr>
              <a:t>Distance-</a:t>
            </a:r>
            <a:r>
              <a:rPr sz="1800" b="1" dirty="0">
                <a:latin typeface="Calibri"/>
                <a:cs typeface="Calibri"/>
              </a:rPr>
              <a:t>Based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Policies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53757" y="5685535"/>
            <a:ext cx="4308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Lab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3 we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handle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placement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&amp;</a:t>
            </a:r>
            <a:r>
              <a:rPr sz="1800" b="1" i="1" spc="-10" dirty="0">
                <a:latin typeface="Calibri"/>
                <a:cs typeface="Calibri"/>
              </a:rPr>
              <a:t> replacement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099003"/>
            <a:ext cx="995362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Page</a:t>
            </a:r>
            <a:r>
              <a:rPr spc="-80" dirty="0"/>
              <a:t> </a:t>
            </a:r>
            <a:r>
              <a:rPr spc="-25" dirty="0"/>
              <a:t>Tables:</a:t>
            </a:r>
            <a:r>
              <a:rPr spc="-85" dirty="0"/>
              <a:t> </a:t>
            </a:r>
            <a:r>
              <a:rPr dirty="0"/>
              <a:t>Another</a:t>
            </a:r>
            <a:r>
              <a:rPr spc="-65" dirty="0"/>
              <a:t> </a:t>
            </a:r>
            <a:r>
              <a:rPr dirty="0"/>
              <a:t>Look</a:t>
            </a:r>
            <a:r>
              <a:rPr spc="-70" dirty="0"/>
              <a:t> </a:t>
            </a:r>
            <a:r>
              <a:rPr dirty="0"/>
              <a:t>at</a:t>
            </a:r>
            <a:r>
              <a:rPr spc="-6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spc="-35" dirty="0"/>
              <a:t>Translation </a:t>
            </a:r>
            <a:r>
              <a:rPr spc="-10" dirty="0"/>
              <a:t>Function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5417" y="1660905"/>
            <a:ext cx="1033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851" y="283209"/>
            <a:ext cx="90366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-85" dirty="0"/>
              <a:t> </a:t>
            </a:r>
            <a:r>
              <a:rPr spc="-25" dirty="0"/>
              <a:t>Translation</a:t>
            </a:r>
            <a:r>
              <a:rPr spc="-70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Its</a:t>
            </a:r>
            <a:r>
              <a:rPr spc="-70" dirty="0"/>
              <a:t> </a:t>
            </a:r>
            <a:r>
              <a:rPr spc="-10" dirty="0"/>
              <a:t>Implementation</a:t>
            </a:r>
          </a:p>
        </p:txBody>
      </p:sp>
      <p:sp>
        <p:nvSpPr>
          <p:cNvPr id="4" name="object 4"/>
          <p:cNvSpPr/>
          <p:nvPr/>
        </p:nvSpPr>
        <p:spPr>
          <a:xfrm>
            <a:off x="9400793" y="2269998"/>
            <a:ext cx="454659" cy="3845560"/>
          </a:xfrm>
          <a:custGeom>
            <a:avLst/>
            <a:gdLst/>
            <a:ahLst/>
            <a:cxnLst/>
            <a:rect l="l" t="t" r="r" b="b"/>
            <a:pathLst>
              <a:path w="454659" h="3845560">
                <a:moveTo>
                  <a:pt x="0" y="0"/>
                </a:moveTo>
                <a:lnTo>
                  <a:pt x="71749" y="1924"/>
                </a:lnTo>
                <a:lnTo>
                  <a:pt x="134081" y="7286"/>
                </a:lnTo>
                <a:lnTo>
                  <a:pt x="183245" y="15471"/>
                </a:lnTo>
                <a:lnTo>
                  <a:pt x="227075" y="37846"/>
                </a:lnTo>
                <a:lnTo>
                  <a:pt x="227075" y="1884679"/>
                </a:lnTo>
                <a:lnTo>
                  <a:pt x="238658" y="1896662"/>
                </a:lnTo>
                <a:lnTo>
                  <a:pt x="270906" y="1907054"/>
                </a:lnTo>
                <a:lnTo>
                  <a:pt x="320070" y="1915239"/>
                </a:lnTo>
                <a:lnTo>
                  <a:pt x="382402" y="1920601"/>
                </a:lnTo>
                <a:lnTo>
                  <a:pt x="454151" y="1922526"/>
                </a:lnTo>
                <a:lnTo>
                  <a:pt x="382402" y="1924450"/>
                </a:lnTo>
                <a:lnTo>
                  <a:pt x="320070" y="1929812"/>
                </a:lnTo>
                <a:lnTo>
                  <a:pt x="270906" y="1937997"/>
                </a:lnTo>
                <a:lnTo>
                  <a:pt x="238658" y="1948389"/>
                </a:lnTo>
                <a:lnTo>
                  <a:pt x="227075" y="1960371"/>
                </a:lnTo>
                <a:lnTo>
                  <a:pt x="227075" y="3807205"/>
                </a:lnTo>
                <a:lnTo>
                  <a:pt x="215493" y="3819169"/>
                </a:lnTo>
                <a:lnTo>
                  <a:pt x="183245" y="3829558"/>
                </a:lnTo>
                <a:lnTo>
                  <a:pt x="134081" y="3837750"/>
                </a:lnTo>
                <a:lnTo>
                  <a:pt x="71749" y="3843122"/>
                </a:lnTo>
                <a:lnTo>
                  <a:pt x="0" y="3845052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74526" y="1981326"/>
          <a:ext cx="4721221" cy="4101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3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D0D0D"/>
                      </a:solidFill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Perms/Flags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D0D0D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ts val="163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35">
                <a:tc rowSpan="6" gridSpan="3"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8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0x2000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0x123000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8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0x3000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Paged</a:t>
                      </a:r>
                      <a:r>
                        <a:rPr sz="1200" i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/swap/a.out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RWX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16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3664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0xF000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0xFFF0F000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04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D0D0D"/>
                      </a:solidFill>
                      <a:prstDash val="solid"/>
                    </a:lnR>
                    <a:lnT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65735" marR="209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126F000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0x11212000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405">
                <a:tc gridSpan="3"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3664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40">
                <a:tc gridSpan="3"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0xFFFFFFF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FF000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0x45454000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200" i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929621" y="2978911"/>
            <a:ext cx="22218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Table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stores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2^36 </a:t>
            </a:r>
            <a:r>
              <a:rPr sz="1800" dirty="0">
                <a:latin typeface="Calibri"/>
                <a:cs typeface="Calibri"/>
              </a:rPr>
              <a:t>entries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virtual </a:t>
            </a:r>
            <a:r>
              <a:rPr sz="1800" dirty="0">
                <a:latin typeface="Calibri"/>
                <a:cs typeface="Calibri"/>
              </a:rPr>
              <a:t>pages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0x000000000000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0xFFFFFFFFF000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which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entire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48-</a:t>
            </a:r>
            <a:r>
              <a:rPr sz="1800" dirty="0">
                <a:latin typeface="Calibri"/>
                <a:cs typeface="Calibri"/>
              </a:rPr>
              <a:t>bit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29621" y="4899405"/>
            <a:ext cx="1556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Implementation Issues?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190" y="1864614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8010" y="1864614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190" y="3295650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8010" y="3295650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07891" y="2260092"/>
            <a:ext cx="76200" cy="1034415"/>
          </a:xfrm>
          <a:custGeom>
            <a:avLst/>
            <a:gdLst/>
            <a:ahLst/>
            <a:cxnLst/>
            <a:rect l="l" t="t" r="r" b="b"/>
            <a:pathLst>
              <a:path w="76200" h="1034414">
                <a:moveTo>
                  <a:pt x="31750" y="957961"/>
                </a:moveTo>
                <a:lnTo>
                  <a:pt x="0" y="957961"/>
                </a:lnTo>
                <a:lnTo>
                  <a:pt x="38100" y="1034161"/>
                </a:lnTo>
                <a:lnTo>
                  <a:pt x="69850" y="970661"/>
                </a:lnTo>
                <a:lnTo>
                  <a:pt x="31750" y="970661"/>
                </a:lnTo>
                <a:lnTo>
                  <a:pt x="31750" y="957961"/>
                </a:lnTo>
                <a:close/>
              </a:path>
              <a:path w="76200" h="1034414">
                <a:moveTo>
                  <a:pt x="44450" y="0"/>
                </a:moveTo>
                <a:lnTo>
                  <a:pt x="31750" y="0"/>
                </a:lnTo>
                <a:lnTo>
                  <a:pt x="31750" y="970661"/>
                </a:lnTo>
                <a:lnTo>
                  <a:pt x="44450" y="970661"/>
                </a:lnTo>
                <a:lnTo>
                  <a:pt x="44450" y="0"/>
                </a:lnTo>
                <a:close/>
              </a:path>
              <a:path w="76200" h="1034414">
                <a:moveTo>
                  <a:pt x="76200" y="957961"/>
                </a:moveTo>
                <a:lnTo>
                  <a:pt x="44450" y="957961"/>
                </a:lnTo>
                <a:lnTo>
                  <a:pt x="44450" y="970661"/>
                </a:lnTo>
                <a:lnTo>
                  <a:pt x="69850" y="970661"/>
                </a:lnTo>
                <a:lnTo>
                  <a:pt x="76200" y="9579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06525" y="2557017"/>
            <a:ext cx="1504950" cy="514350"/>
            <a:chOff x="906525" y="2557017"/>
            <a:chExt cx="1504950" cy="514350"/>
          </a:xfrm>
        </p:grpSpPr>
        <p:sp>
          <p:nvSpPr>
            <p:cNvPr id="14" name="object 14"/>
            <p:cNvSpPr/>
            <p:nvPr/>
          </p:nvSpPr>
          <p:spPr>
            <a:xfrm>
              <a:off x="912875" y="2563367"/>
              <a:ext cx="1492250" cy="501650"/>
            </a:xfrm>
            <a:custGeom>
              <a:avLst/>
              <a:gdLst/>
              <a:ahLst/>
              <a:cxnLst/>
              <a:rect l="l" t="t" r="r" b="b"/>
              <a:pathLst>
                <a:path w="1492250" h="501650">
                  <a:moveTo>
                    <a:pt x="745998" y="0"/>
                  </a:moveTo>
                  <a:lnTo>
                    <a:pt x="678097" y="1024"/>
                  </a:lnTo>
                  <a:lnTo>
                    <a:pt x="611904" y="4039"/>
                  </a:lnTo>
                  <a:lnTo>
                    <a:pt x="547683" y="8957"/>
                  </a:lnTo>
                  <a:lnTo>
                    <a:pt x="485696" y="15687"/>
                  </a:lnTo>
                  <a:lnTo>
                    <a:pt x="426207" y="24142"/>
                  </a:lnTo>
                  <a:lnTo>
                    <a:pt x="369479" y="34233"/>
                  </a:lnTo>
                  <a:lnTo>
                    <a:pt x="315776" y="45872"/>
                  </a:lnTo>
                  <a:lnTo>
                    <a:pt x="265362" y="58969"/>
                  </a:lnTo>
                  <a:lnTo>
                    <a:pt x="218498" y="73437"/>
                  </a:lnTo>
                  <a:lnTo>
                    <a:pt x="175450" y="89187"/>
                  </a:lnTo>
                  <a:lnTo>
                    <a:pt x="136479" y="106130"/>
                  </a:lnTo>
                  <a:lnTo>
                    <a:pt x="101851" y="124177"/>
                  </a:lnTo>
                  <a:lnTo>
                    <a:pt x="46671" y="163232"/>
                  </a:lnTo>
                  <a:lnTo>
                    <a:pt x="12019" y="205641"/>
                  </a:lnTo>
                  <a:lnTo>
                    <a:pt x="0" y="250698"/>
                  </a:lnTo>
                  <a:lnTo>
                    <a:pt x="3048" y="273512"/>
                  </a:lnTo>
                  <a:lnTo>
                    <a:pt x="26647" y="317334"/>
                  </a:lnTo>
                  <a:lnTo>
                    <a:pt x="71827" y="358154"/>
                  </a:lnTo>
                  <a:lnTo>
                    <a:pt x="136479" y="395265"/>
                  </a:lnTo>
                  <a:lnTo>
                    <a:pt x="175450" y="412208"/>
                  </a:lnTo>
                  <a:lnTo>
                    <a:pt x="218498" y="427958"/>
                  </a:lnTo>
                  <a:lnTo>
                    <a:pt x="265362" y="442426"/>
                  </a:lnTo>
                  <a:lnTo>
                    <a:pt x="315776" y="455523"/>
                  </a:lnTo>
                  <a:lnTo>
                    <a:pt x="369479" y="467162"/>
                  </a:lnTo>
                  <a:lnTo>
                    <a:pt x="426207" y="477253"/>
                  </a:lnTo>
                  <a:lnTo>
                    <a:pt x="485696" y="485708"/>
                  </a:lnTo>
                  <a:lnTo>
                    <a:pt x="547683" y="492438"/>
                  </a:lnTo>
                  <a:lnTo>
                    <a:pt x="611904" y="497356"/>
                  </a:lnTo>
                  <a:lnTo>
                    <a:pt x="678097" y="500371"/>
                  </a:lnTo>
                  <a:lnTo>
                    <a:pt x="745998" y="501396"/>
                  </a:lnTo>
                  <a:lnTo>
                    <a:pt x="813896" y="500371"/>
                  </a:lnTo>
                  <a:lnTo>
                    <a:pt x="880088" y="497356"/>
                  </a:lnTo>
                  <a:lnTo>
                    <a:pt x="944308" y="492438"/>
                  </a:lnTo>
                  <a:lnTo>
                    <a:pt x="1006294" y="485708"/>
                  </a:lnTo>
                  <a:lnTo>
                    <a:pt x="1065783" y="477253"/>
                  </a:lnTo>
                  <a:lnTo>
                    <a:pt x="1122510" y="467162"/>
                  </a:lnTo>
                  <a:lnTo>
                    <a:pt x="1176213" y="455523"/>
                  </a:lnTo>
                  <a:lnTo>
                    <a:pt x="1226628" y="442426"/>
                  </a:lnTo>
                  <a:lnTo>
                    <a:pt x="1273492" y="427958"/>
                  </a:lnTo>
                  <a:lnTo>
                    <a:pt x="1316541" y="412208"/>
                  </a:lnTo>
                  <a:lnTo>
                    <a:pt x="1355512" y="395265"/>
                  </a:lnTo>
                  <a:lnTo>
                    <a:pt x="1390142" y="377218"/>
                  </a:lnTo>
                  <a:lnTo>
                    <a:pt x="1445322" y="338163"/>
                  </a:lnTo>
                  <a:lnTo>
                    <a:pt x="1479976" y="295754"/>
                  </a:lnTo>
                  <a:lnTo>
                    <a:pt x="1491996" y="250698"/>
                  </a:lnTo>
                  <a:lnTo>
                    <a:pt x="1488947" y="227883"/>
                  </a:lnTo>
                  <a:lnTo>
                    <a:pt x="1465347" y="184061"/>
                  </a:lnTo>
                  <a:lnTo>
                    <a:pt x="1420166" y="143241"/>
                  </a:lnTo>
                  <a:lnTo>
                    <a:pt x="1355512" y="106130"/>
                  </a:lnTo>
                  <a:lnTo>
                    <a:pt x="1316541" y="89187"/>
                  </a:lnTo>
                  <a:lnTo>
                    <a:pt x="1273492" y="73437"/>
                  </a:lnTo>
                  <a:lnTo>
                    <a:pt x="1226628" y="58969"/>
                  </a:lnTo>
                  <a:lnTo>
                    <a:pt x="1176213" y="45872"/>
                  </a:lnTo>
                  <a:lnTo>
                    <a:pt x="1122510" y="34233"/>
                  </a:lnTo>
                  <a:lnTo>
                    <a:pt x="1065783" y="24142"/>
                  </a:lnTo>
                  <a:lnTo>
                    <a:pt x="1006294" y="15687"/>
                  </a:lnTo>
                  <a:lnTo>
                    <a:pt x="944308" y="8957"/>
                  </a:lnTo>
                  <a:lnTo>
                    <a:pt x="880088" y="4039"/>
                  </a:lnTo>
                  <a:lnTo>
                    <a:pt x="813896" y="1024"/>
                  </a:lnTo>
                  <a:lnTo>
                    <a:pt x="74599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2875" y="2563367"/>
              <a:ext cx="1492250" cy="501650"/>
            </a:xfrm>
            <a:custGeom>
              <a:avLst/>
              <a:gdLst/>
              <a:ahLst/>
              <a:cxnLst/>
              <a:rect l="l" t="t" r="r" b="b"/>
              <a:pathLst>
                <a:path w="1492250" h="501650">
                  <a:moveTo>
                    <a:pt x="0" y="250698"/>
                  </a:moveTo>
                  <a:lnTo>
                    <a:pt x="12019" y="205641"/>
                  </a:lnTo>
                  <a:lnTo>
                    <a:pt x="46671" y="163232"/>
                  </a:lnTo>
                  <a:lnTo>
                    <a:pt x="101851" y="124177"/>
                  </a:lnTo>
                  <a:lnTo>
                    <a:pt x="136479" y="106130"/>
                  </a:lnTo>
                  <a:lnTo>
                    <a:pt x="175450" y="89187"/>
                  </a:lnTo>
                  <a:lnTo>
                    <a:pt x="218498" y="73437"/>
                  </a:lnTo>
                  <a:lnTo>
                    <a:pt x="265362" y="58969"/>
                  </a:lnTo>
                  <a:lnTo>
                    <a:pt x="315776" y="45872"/>
                  </a:lnTo>
                  <a:lnTo>
                    <a:pt x="369479" y="34233"/>
                  </a:lnTo>
                  <a:lnTo>
                    <a:pt x="426207" y="24142"/>
                  </a:lnTo>
                  <a:lnTo>
                    <a:pt x="485696" y="15687"/>
                  </a:lnTo>
                  <a:lnTo>
                    <a:pt x="547683" y="8957"/>
                  </a:lnTo>
                  <a:lnTo>
                    <a:pt x="611904" y="4039"/>
                  </a:lnTo>
                  <a:lnTo>
                    <a:pt x="678097" y="1024"/>
                  </a:lnTo>
                  <a:lnTo>
                    <a:pt x="745998" y="0"/>
                  </a:lnTo>
                  <a:lnTo>
                    <a:pt x="813896" y="1024"/>
                  </a:lnTo>
                  <a:lnTo>
                    <a:pt x="880088" y="4039"/>
                  </a:lnTo>
                  <a:lnTo>
                    <a:pt x="944308" y="8957"/>
                  </a:lnTo>
                  <a:lnTo>
                    <a:pt x="1006294" y="15687"/>
                  </a:lnTo>
                  <a:lnTo>
                    <a:pt x="1065783" y="24142"/>
                  </a:lnTo>
                  <a:lnTo>
                    <a:pt x="1122510" y="34233"/>
                  </a:lnTo>
                  <a:lnTo>
                    <a:pt x="1176213" y="45872"/>
                  </a:lnTo>
                  <a:lnTo>
                    <a:pt x="1226628" y="58969"/>
                  </a:lnTo>
                  <a:lnTo>
                    <a:pt x="1273492" y="73437"/>
                  </a:lnTo>
                  <a:lnTo>
                    <a:pt x="1316541" y="89187"/>
                  </a:lnTo>
                  <a:lnTo>
                    <a:pt x="1355512" y="106130"/>
                  </a:lnTo>
                  <a:lnTo>
                    <a:pt x="1390142" y="124177"/>
                  </a:lnTo>
                  <a:lnTo>
                    <a:pt x="1445322" y="163232"/>
                  </a:lnTo>
                  <a:lnTo>
                    <a:pt x="1479976" y="205641"/>
                  </a:lnTo>
                  <a:lnTo>
                    <a:pt x="1491996" y="250698"/>
                  </a:lnTo>
                  <a:lnTo>
                    <a:pt x="1488947" y="273512"/>
                  </a:lnTo>
                  <a:lnTo>
                    <a:pt x="1465347" y="317334"/>
                  </a:lnTo>
                  <a:lnTo>
                    <a:pt x="1420166" y="358154"/>
                  </a:lnTo>
                  <a:lnTo>
                    <a:pt x="1355512" y="395265"/>
                  </a:lnTo>
                  <a:lnTo>
                    <a:pt x="1316541" y="412208"/>
                  </a:lnTo>
                  <a:lnTo>
                    <a:pt x="1273492" y="427958"/>
                  </a:lnTo>
                  <a:lnTo>
                    <a:pt x="1226628" y="442426"/>
                  </a:lnTo>
                  <a:lnTo>
                    <a:pt x="1176213" y="455523"/>
                  </a:lnTo>
                  <a:lnTo>
                    <a:pt x="1122510" y="467162"/>
                  </a:lnTo>
                  <a:lnTo>
                    <a:pt x="1065783" y="477253"/>
                  </a:lnTo>
                  <a:lnTo>
                    <a:pt x="1006294" y="485708"/>
                  </a:lnTo>
                  <a:lnTo>
                    <a:pt x="944308" y="492438"/>
                  </a:lnTo>
                  <a:lnTo>
                    <a:pt x="880088" y="497356"/>
                  </a:lnTo>
                  <a:lnTo>
                    <a:pt x="813896" y="500371"/>
                  </a:lnTo>
                  <a:lnTo>
                    <a:pt x="745998" y="501396"/>
                  </a:lnTo>
                  <a:lnTo>
                    <a:pt x="678097" y="500371"/>
                  </a:lnTo>
                  <a:lnTo>
                    <a:pt x="611904" y="497356"/>
                  </a:lnTo>
                  <a:lnTo>
                    <a:pt x="547683" y="492438"/>
                  </a:lnTo>
                  <a:lnTo>
                    <a:pt x="485696" y="485708"/>
                  </a:lnTo>
                  <a:lnTo>
                    <a:pt x="426207" y="477253"/>
                  </a:lnTo>
                  <a:lnTo>
                    <a:pt x="369479" y="467162"/>
                  </a:lnTo>
                  <a:lnTo>
                    <a:pt x="315776" y="455523"/>
                  </a:lnTo>
                  <a:lnTo>
                    <a:pt x="265362" y="442426"/>
                  </a:lnTo>
                  <a:lnTo>
                    <a:pt x="218498" y="427958"/>
                  </a:lnTo>
                  <a:lnTo>
                    <a:pt x="175450" y="412208"/>
                  </a:lnTo>
                  <a:lnTo>
                    <a:pt x="136479" y="395265"/>
                  </a:lnTo>
                  <a:lnTo>
                    <a:pt x="101851" y="377218"/>
                  </a:lnTo>
                  <a:lnTo>
                    <a:pt x="46671" y="338163"/>
                  </a:lnTo>
                  <a:lnTo>
                    <a:pt x="12019" y="295754"/>
                  </a:lnTo>
                  <a:lnTo>
                    <a:pt x="0" y="2506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26311" y="2649473"/>
            <a:ext cx="8648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0185" y="1513078"/>
            <a:ext cx="2581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4845" algn="l"/>
              </a:tabLst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r>
              <a:rPr sz="1800" b="1" dirty="0">
                <a:latin typeface="Calibri"/>
                <a:cs typeface="Calibri"/>
              </a:rPr>
              <a:t>	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572" y="4615942"/>
            <a:ext cx="248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Bytes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84296" y="3760165"/>
            <a:ext cx="660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94103" y="2260092"/>
            <a:ext cx="76200" cy="1034415"/>
          </a:xfrm>
          <a:custGeom>
            <a:avLst/>
            <a:gdLst/>
            <a:ahLst/>
            <a:cxnLst/>
            <a:rect l="l" t="t" r="r" b="b"/>
            <a:pathLst>
              <a:path w="76200" h="1034414">
                <a:moveTo>
                  <a:pt x="31750" y="957961"/>
                </a:moveTo>
                <a:lnTo>
                  <a:pt x="0" y="957961"/>
                </a:lnTo>
                <a:lnTo>
                  <a:pt x="38100" y="1034161"/>
                </a:lnTo>
                <a:lnTo>
                  <a:pt x="69850" y="970661"/>
                </a:lnTo>
                <a:lnTo>
                  <a:pt x="31750" y="970661"/>
                </a:lnTo>
                <a:lnTo>
                  <a:pt x="31750" y="957961"/>
                </a:lnTo>
                <a:close/>
              </a:path>
              <a:path w="76200" h="1034414">
                <a:moveTo>
                  <a:pt x="44450" y="0"/>
                </a:moveTo>
                <a:lnTo>
                  <a:pt x="31750" y="0"/>
                </a:lnTo>
                <a:lnTo>
                  <a:pt x="31750" y="970661"/>
                </a:lnTo>
                <a:lnTo>
                  <a:pt x="44450" y="970661"/>
                </a:lnTo>
                <a:lnTo>
                  <a:pt x="44450" y="0"/>
                </a:lnTo>
                <a:close/>
              </a:path>
              <a:path w="76200" h="1034414">
                <a:moveTo>
                  <a:pt x="76200" y="957961"/>
                </a:moveTo>
                <a:lnTo>
                  <a:pt x="44450" y="957961"/>
                </a:lnTo>
                <a:lnTo>
                  <a:pt x="44450" y="970661"/>
                </a:lnTo>
                <a:lnTo>
                  <a:pt x="69850" y="970661"/>
                </a:lnTo>
                <a:lnTo>
                  <a:pt x="76200" y="9579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7190" y="4927853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28010" y="4927853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5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Perms/Flags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44244" y="3776217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6844" y="5337809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97758" y="5336540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7496" y="5993384"/>
            <a:ext cx="2371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Q: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store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flags</a:t>
            </a:r>
            <a:r>
              <a:rPr sz="1800" b="1" spc="-25" dirty="0">
                <a:latin typeface="Calibri"/>
                <a:cs typeface="Calibri"/>
              </a:rPr>
              <a:t> in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lower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12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20" dirty="0">
                <a:latin typeface="Calibri"/>
                <a:cs typeface="Calibri"/>
              </a:rPr>
              <a:t>PTE?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293" y="1223517"/>
            <a:ext cx="3144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48-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(like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AMD)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5417" y="1660905"/>
            <a:ext cx="1033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851" y="283209"/>
            <a:ext cx="90366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-85" dirty="0"/>
              <a:t> </a:t>
            </a:r>
            <a:r>
              <a:rPr spc="-25" dirty="0"/>
              <a:t>Translation</a:t>
            </a:r>
            <a:r>
              <a:rPr spc="-70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Its</a:t>
            </a:r>
            <a:r>
              <a:rPr spc="-70" dirty="0"/>
              <a:t> </a:t>
            </a:r>
            <a:r>
              <a:rPr spc="-10" dirty="0"/>
              <a:t>Implementation</a:t>
            </a:r>
          </a:p>
        </p:txBody>
      </p:sp>
      <p:sp>
        <p:nvSpPr>
          <p:cNvPr id="4" name="object 4"/>
          <p:cNvSpPr/>
          <p:nvPr/>
        </p:nvSpPr>
        <p:spPr>
          <a:xfrm>
            <a:off x="9400793" y="2269998"/>
            <a:ext cx="454659" cy="3845560"/>
          </a:xfrm>
          <a:custGeom>
            <a:avLst/>
            <a:gdLst/>
            <a:ahLst/>
            <a:cxnLst/>
            <a:rect l="l" t="t" r="r" b="b"/>
            <a:pathLst>
              <a:path w="454659" h="3845560">
                <a:moveTo>
                  <a:pt x="0" y="0"/>
                </a:moveTo>
                <a:lnTo>
                  <a:pt x="71749" y="1924"/>
                </a:lnTo>
                <a:lnTo>
                  <a:pt x="134081" y="7286"/>
                </a:lnTo>
                <a:lnTo>
                  <a:pt x="183245" y="15471"/>
                </a:lnTo>
                <a:lnTo>
                  <a:pt x="227075" y="37846"/>
                </a:lnTo>
                <a:lnTo>
                  <a:pt x="227075" y="1884679"/>
                </a:lnTo>
                <a:lnTo>
                  <a:pt x="238658" y="1896662"/>
                </a:lnTo>
                <a:lnTo>
                  <a:pt x="270906" y="1907054"/>
                </a:lnTo>
                <a:lnTo>
                  <a:pt x="320070" y="1915239"/>
                </a:lnTo>
                <a:lnTo>
                  <a:pt x="382402" y="1920601"/>
                </a:lnTo>
                <a:lnTo>
                  <a:pt x="454151" y="1922526"/>
                </a:lnTo>
                <a:lnTo>
                  <a:pt x="382402" y="1924450"/>
                </a:lnTo>
                <a:lnTo>
                  <a:pt x="320070" y="1929812"/>
                </a:lnTo>
                <a:lnTo>
                  <a:pt x="270906" y="1937997"/>
                </a:lnTo>
                <a:lnTo>
                  <a:pt x="238658" y="1948389"/>
                </a:lnTo>
                <a:lnTo>
                  <a:pt x="227075" y="1960371"/>
                </a:lnTo>
                <a:lnTo>
                  <a:pt x="227075" y="3807205"/>
                </a:lnTo>
                <a:lnTo>
                  <a:pt x="215493" y="3819169"/>
                </a:lnTo>
                <a:lnTo>
                  <a:pt x="183245" y="3829558"/>
                </a:lnTo>
                <a:lnTo>
                  <a:pt x="134081" y="3837750"/>
                </a:lnTo>
                <a:lnTo>
                  <a:pt x="71749" y="3843122"/>
                </a:lnTo>
                <a:lnTo>
                  <a:pt x="0" y="3845052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74526" y="1981326"/>
          <a:ext cx="4721221" cy="4101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3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D0D0D"/>
                      </a:solidFill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Perms/Flags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D0D0D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ts val="163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35">
                <a:tc rowSpan="6" gridSpan="3"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8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0x2000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0x123000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8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0x3000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Paged</a:t>
                      </a:r>
                      <a:r>
                        <a:rPr sz="1200" i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/swap/a.out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RWX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16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3664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0xF000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0xFFF0F000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04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D0D0D"/>
                      </a:solidFill>
                      <a:prstDash val="solid"/>
                    </a:lnR>
                    <a:lnT w="28575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65735" marR="209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126F000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0x11212000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405">
                <a:tc gridSpan="3"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3664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40">
                <a:tc gridSpan="3"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0xFFFFFFF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FF000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0x45454000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76200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200" i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2E528F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929621" y="2978911"/>
            <a:ext cx="22218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Table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stores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2^36 </a:t>
            </a:r>
            <a:r>
              <a:rPr sz="1800" dirty="0">
                <a:latin typeface="Calibri"/>
                <a:cs typeface="Calibri"/>
              </a:rPr>
              <a:t>entries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virtual </a:t>
            </a:r>
            <a:r>
              <a:rPr sz="1800" dirty="0">
                <a:latin typeface="Calibri"/>
                <a:cs typeface="Calibri"/>
              </a:rPr>
              <a:t>pages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0x000000000000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0xFFFFFFFFF000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which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entire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48-</a:t>
            </a:r>
            <a:r>
              <a:rPr sz="1800" dirty="0">
                <a:latin typeface="Calibri"/>
                <a:cs typeface="Calibri"/>
              </a:rPr>
              <a:t>bit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29621" y="4899405"/>
            <a:ext cx="2222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Dense,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linear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 </a:t>
            </a:r>
            <a:r>
              <a:rPr sz="1800" b="1" dirty="0">
                <a:latin typeface="Calibri"/>
                <a:cs typeface="Calibri"/>
              </a:rPr>
              <a:t>stores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2^36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6B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PTEs: </a:t>
            </a:r>
            <a:r>
              <a:rPr sz="1800" b="1" dirty="0">
                <a:latin typeface="Calibri"/>
                <a:cs typeface="Calibri"/>
              </a:rPr>
              <a:t>550.8GB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Tables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29621" y="5997041"/>
            <a:ext cx="1886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Most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PTEs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Empty!!!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190" y="1864614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8010" y="1864614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190" y="3295650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8010" y="3295650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07891" y="2260092"/>
            <a:ext cx="76200" cy="1034415"/>
          </a:xfrm>
          <a:custGeom>
            <a:avLst/>
            <a:gdLst/>
            <a:ahLst/>
            <a:cxnLst/>
            <a:rect l="l" t="t" r="r" b="b"/>
            <a:pathLst>
              <a:path w="76200" h="1034414">
                <a:moveTo>
                  <a:pt x="31750" y="957961"/>
                </a:moveTo>
                <a:lnTo>
                  <a:pt x="0" y="957961"/>
                </a:lnTo>
                <a:lnTo>
                  <a:pt x="38100" y="1034161"/>
                </a:lnTo>
                <a:lnTo>
                  <a:pt x="69850" y="970661"/>
                </a:lnTo>
                <a:lnTo>
                  <a:pt x="31750" y="970661"/>
                </a:lnTo>
                <a:lnTo>
                  <a:pt x="31750" y="957961"/>
                </a:lnTo>
                <a:close/>
              </a:path>
              <a:path w="76200" h="1034414">
                <a:moveTo>
                  <a:pt x="44450" y="0"/>
                </a:moveTo>
                <a:lnTo>
                  <a:pt x="31750" y="0"/>
                </a:lnTo>
                <a:lnTo>
                  <a:pt x="31750" y="970661"/>
                </a:lnTo>
                <a:lnTo>
                  <a:pt x="44450" y="970661"/>
                </a:lnTo>
                <a:lnTo>
                  <a:pt x="44450" y="0"/>
                </a:lnTo>
                <a:close/>
              </a:path>
              <a:path w="76200" h="1034414">
                <a:moveTo>
                  <a:pt x="76200" y="957961"/>
                </a:moveTo>
                <a:lnTo>
                  <a:pt x="44450" y="957961"/>
                </a:lnTo>
                <a:lnTo>
                  <a:pt x="44450" y="970661"/>
                </a:lnTo>
                <a:lnTo>
                  <a:pt x="69850" y="970661"/>
                </a:lnTo>
                <a:lnTo>
                  <a:pt x="76200" y="9579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906525" y="2557017"/>
            <a:ext cx="1504950" cy="514350"/>
            <a:chOff x="906525" y="2557017"/>
            <a:chExt cx="1504950" cy="514350"/>
          </a:xfrm>
        </p:grpSpPr>
        <p:sp>
          <p:nvSpPr>
            <p:cNvPr id="15" name="object 15"/>
            <p:cNvSpPr/>
            <p:nvPr/>
          </p:nvSpPr>
          <p:spPr>
            <a:xfrm>
              <a:off x="912875" y="2563367"/>
              <a:ext cx="1492250" cy="501650"/>
            </a:xfrm>
            <a:custGeom>
              <a:avLst/>
              <a:gdLst/>
              <a:ahLst/>
              <a:cxnLst/>
              <a:rect l="l" t="t" r="r" b="b"/>
              <a:pathLst>
                <a:path w="1492250" h="501650">
                  <a:moveTo>
                    <a:pt x="745998" y="0"/>
                  </a:moveTo>
                  <a:lnTo>
                    <a:pt x="678097" y="1024"/>
                  </a:lnTo>
                  <a:lnTo>
                    <a:pt x="611904" y="4039"/>
                  </a:lnTo>
                  <a:lnTo>
                    <a:pt x="547683" y="8957"/>
                  </a:lnTo>
                  <a:lnTo>
                    <a:pt x="485696" y="15687"/>
                  </a:lnTo>
                  <a:lnTo>
                    <a:pt x="426207" y="24142"/>
                  </a:lnTo>
                  <a:lnTo>
                    <a:pt x="369479" y="34233"/>
                  </a:lnTo>
                  <a:lnTo>
                    <a:pt x="315776" y="45872"/>
                  </a:lnTo>
                  <a:lnTo>
                    <a:pt x="265362" y="58969"/>
                  </a:lnTo>
                  <a:lnTo>
                    <a:pt x="218498" y="73437"/>
                  </a:lnTo>
                  <a:lnTo>
                    <a:pt x="175450" y="89187"/>
                  </a:lnTo>
                  <a:lnTo>
                    <a:pt x="136479" y="106130"/>
                  </a:lnTo>
                  <a:lnTo>
                    <a:pt x="101851" y="124177"/>
                  </a:lnTo>
                  <a:lnTo>
                    <a:pt x="46671" y="163232"/>
                  </a:lnTo>
                  <a:lnTo>
                    <a:pt x="12019" y="205641"/>
                  </a:lnTo>
                  <a:lnTo>
                    <a:pt x="0" y="250698"/>
                  </a:lnTo>
                  <a:lnTo>
                    <a:pt x="3048" y="273512"/>
                  </a:lnTo>
                  <a:lnTo>
                    <a:pt x="26647" y="317334"/>
                  </a:lnTo>
                  <a:lnTo>
                    <a:pt x="71827" y="358154"/>
                  </a:lnTo>
                  <a:lnTo>
                    <a:pt x="136479" y="395265"/>
                  </a:lnTo>
                  <a:lnTo>
                    <a:pt x="175450" y="412208"/>
                  </a:lnTo>
                  <a:lnTo>
                    <a:pt x="218498" y="427958"/>
                  </a:lnTo>
                  <a:lnTo>
                    <a:pt x="265362" y="442426"/>
                  </a:lnTo>
                  <a:lnTo>
                    <a:pt x="315776" y="455523"/>
                  </a:lnTo>
                  <a:lnTo>
                    <a:pt x="369479" y="467162"/>
                  </a:lnTo>
                  <a:lnTo>
                    <a:pt x="426207" y="477253"/>
                  </a:lnTo>
                  <a:lnTo>
                    <a:pt x="485696" y="485708"/>
                  </a:lnTo>
                  <a:lnTo>
                    <a:pt x="547683" y="492438"/>
                  </a:lnTo>
                  <a:lnTo>
                    <a:pt x="611904" y="497356"/>
                  </a:lnTo>
                  <a:lnTo>
                    <a:pt x="678097" y="500371"/>
                  </a:lnTo>
                  <a:lnTo>
                    <a:pt x="745998" y="501396"/>
                  </a:lnTo>
                  <a:lnTo>
                    <a:pt x="813896" y="500371"/>
                  </a:lnTo>
                  <a:lnTo>
                    <a:pt x="880088" y="497356"/>
                  </a:lnTo>
                  <a:lnTo>
                    <a:pt x="944308" y="492438"/>
                  </a:lnTo>
                  <a:lnTo>
                    <a:pt x="1006294" y="485708"/>
                  </a:lnTo>
                  <a:lnTo>
                    <a:pt x="1065783" y="477253"/>
                  </a:lnTo>
                  <a:lnTo>
                    <a:pt x="1122510" y="467162"/>
                  </a:lnTo>
                  <a:lnTo>
                    <a:pt x="1176213" y="455523"/>
                  </a:lnTo>
                  <a:lnTo>
                    <a:pt x="1226628" y="442426"/>
                  </a:lnTo>
                  <a:lnTo>
                    <a:pt x="1273492" y="427958"/>
                  </a:lnTo>
                  <a:lnTo>
                    <a:pt x="1316541" y="412208"/>
                  </a:lnTo>
                  <a:lnTo>
                    <a:pt x="1355512" y="395265"/>
                  </a:lnTo>
                  <a:lnTo>
                    <a:pt x="1390142" y="377218"/>
                  </a:lnTo>
                  <a:lnTo>
                    <a:pt x="1445322" y="338163"/>
                  </a:lnTo>
                  <a:lnTo>
                    <a:pt x="1479976" y="295754"/>
                  </a:lnTo>
                  <a:lnTo>
                    <a:pt x="1491996" y="250698"/>
                  </a:lnTo>
                  <a:lnTo>
                    <a:pt x="1488947" y="227883"/>
                  </a:lnTo>
                  <a:lnTo>
                    <a:pt x="1465347" y="184061"/>
                  </a:lnTo>
                  <a:lnTo>
                    <a:pt x="1420166" y="143241"/>
                  </a:lnTo>
                  <a:lnTo>
                    <a:pt x="1355512" y="106130"/>
                  </a:lnTo>
                  <a:lnTo>
                    <a:pt x="1316541" y="89187"/>
                  </a:lnTo>
                  <a:lnTo>
                    <a:pt x="1273492" y="73437"/>
                  </a:lnTo>
                  <a:lnTo>
                    <a:pt x="1226628" y="58969"/>
                  </a:lnTo>
                  <a:lnTo>
                    <a:pt x="1176213" y="45872"/>
                  </a:lnTo>
                  <a:lnTo>
                    <a:pt x="1122510" y="34233"/>
                  </a:lnTo>
                  <a:lnTo>
                    <a:pt x="1065783" y="24142"/>
                  </a:lnTo>
                  <a:lnTo>
                    <a:pt x="1006294" y="15687"/>
                  </a:lnTo>
                  <a:lnTo>
                    <a:pt x="944308" y="8957"/>
                  </a:lnTo>
                  <a:lnTo>
                    <a:pt x="880088" y="4039"/>
                  </a:lnTo>
                  <a:lnTo>
                    <a:pt x="813896" y="1024"/>
                  </a:lnTo>
                  <a:lnTo>
                    <a:pt x="74599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2875" y="2563367"/>
              <a:ext cx="1492250" cy="501650"/>
            </a:xfrm>
            <a:custGeom>
              <a:avLst/>
              <a:gdLst/>
              <a:ahLst/>
              <a:cxnLst/>
              <a:rect l="l" t="t" r="r" b="b"/>
              <a:pathLst>
                <a:path w="1492250" h="501650">
                  <a:moveTo>
                    <a:pt x="0" y="250698"/>
                  </a:moveTo>
                  <a:lnTo>
                    <a:pt x="12019" y="205641"/>
                  </a:lnTo>
                  <a:lnTo>
                    <a:pt x="46671" y="163232"/>
                  </a:lnTo>
                  <a:lnTo>
                    <a:pt x="101851" y="124177"/>
                  </a:lnTo>
                  <a:lnTo>
                    <a:pt x="136479" y="106130"/>
                  </a:lnTo>
                  <a:lnTo>
                    <a:pt x="175450" y="89187"/>
                  </a:lnTo>
                  <a:lnTo>
                    <a:pt x="218498" y="73437"/>
                  </a:lnTo>
                  <a:lnTo>
                    <a:pt x="265362" y="58969"/>
                  </a:lnTo>
                  <a:lnTo>
                    <a:pt x="315776" y="45872"/>
                  </a:lnTo>
                  <a:lnTo>
                    <a:pt x="369479" y="34233"/>
                  </a:lnTo>
                  <a:lnTo>
                    <a:pt x="426207" y="24142"/>
                  </a:lnTo>
                  <a:lnTo>
                    <a:pt x="485696" y="15687"/>
                  </a:lnTo>
                  <a:lnTo>
                    <a:pt x="547683" y="8957"/>
                  </a:lnTo>
                  <a:lnTo>
                    <a:pt x="611904" y="4039"/>
                  </a:lnTo>
                  <a:lnTo>
                    <a:pt x="678097" y="1024"/>
                  </a:lnTo>
                  <a:lnTo>
                    <a:pt x="745998" y="0"/>
                  </a:lnTo>
                  <a:lnTo>
                    <a:pt x="813896" y="1024"/>
                  </a:lnTo>
                  <a:lnTo>
                    <a:pt x="880088" y="4039"/>
                  </a:lnTo>
                  <a:lnTo>
                    <a:pt x="944308" y="8957"/>
                  </a:lnTo>
                  <a:lnTo>
                    <a:pt x="1006294" y="15687"/>
                  </a:lnTo>
                  <a:lnTo>
                    <a:pt x="1065783" y="24142"/>
                  </a:lnTo>
                  <a:lnTo>
                    <a:pt x="1122510" y="34233"/>
                  </a:lnTo>
                  <a:lnTo>
                    <a:pt x="1176213" y="45872"/>
                  </a:lnTo>
                  <a:lnTo>
                    <a:pt x="1226628" y="58969"/>
                  </a:lnTo>
                  <a:lnTo>
                    <a:pt x="1273492" y="73437"/>
                  </a:lnTo>
                  <a:lnTo>
                    <a:pt x="1316541" y="89187"/>
                  </a:lnTo>
                  <a:lnTo>
                    <a:pt x="1355512" y="106130"/>
                  </a:lnTo>
                  <a:lnTo>
                    <a:pt x="1390142" y="124177"/>
                  </a:lnTo>
                  <a:lnTo>
                    <a:pt x="1445322" y="163232"/>
                  </a:lnTo>
                  <a:lnTo>
                    <a:pt x="1479976" y="205641"/>
                  </a:lnTo>
                  <a:lnTo>
                    <a:pt x="1491996" y="250698"/>
                  </a:lnTo>
                  <a:lnTo>
                    <a:pt x="1488947" y="273512"/>
                  </a:lnTo>
                  <a:lnTo>
                    <a:pt x="1465347" y="317334"/>
                  </a:lnTo>
                  <a:lnTo>
                    <a:pt x="1420166" y="358154"/>
                  </a:lnTo>
                  <a:lnTo>
                    <a:pt x="1355512" y="395265"/>
                  </a:lnTo>
                  <a:lnTo>
                    <a:pt x="1316541" y="412208"/>
                  </a:lnTo>
                  <a:lnTo>
                    <a:pt x="1273492" y="427958"/>
                  </a:lnTo>
                  <a:lnTo>
                    <a:pt x="1226628" y="442426"/>
                  </a:lnTo>
                  <a:lnTo>
                    <a:pt x="1176213" y="455523"/>
                  </a:lnTo>
                  <a:lnTo>
                    <a:pt x="1122510" y="467162"/>
                  </a:lnTo>
                  <a:lnTo>
                    <a:pt x="1065783" y="477253"/>
                  </a:lnTo>
                  <a:lnTo>
                    <a:pt x="1006294" y="485708"/>
                  </a:lnTo>
                  <a:lnTo>
                    <a:pt x="944308" y="492438"/>
                  </a:lnTo>
                  <a:lnTo>
                    <a:pt x="880088" y="497356"/>
                  </a:lnTo>
                  <a:lnTo>
                    <a:pt x="813896" y="500371"/>
                  </a:lnTo>
                  <a:lnTo>
                    <a:pt x="745998" y="501396"/>
                  </a:lnTo>
                  <a:lnTo>
                    <a:pt x="678097" y="500371"/>
                  </a:lnTo>
                  <a:lnTo>
                    <a:pt x="611904" y="497356"/>
                  </a:lnTo>
                  <a:lnTo>
                    <a:pt x="547683" y="492438"/>
                  </a:lnTo>
                  <a:lnTo>
                    <a:pt x="485696" y="485708"/>
                  </a:lnTo>
                  <a:lnTo>
                    <a:pt x="426207" y="477253"/>
                  </a:lnTo>
                  <a:lnTo>
                    <a:pt x="369479" y="467162"/>
                  </a:lnTo>
                  <a:lnTo>
                    <a:pt x="315776" y="455523"/>
                  </a:lnTo>
                  <a:lnTo>
                    <a:pt x="265362" y="442426"/>
                  </a:lnTo>
                  <a:lnTo>
                    <a:pt x="218498" y="427958"/>
                  </a:lnTo>
                  <a:lnTo>
                    <a:pt x="175450" y="412208"/>
                  </a:lnTo>
                  <a:lnTo>
                    <a:pt x="136479" y="395265"/>
                  </a:lnTo>
                  <a:lnTo>
                    <a:pt x="101851" y="377218"/>
                  </a:lnTo>
                  <a:lnTo>
                    <a:pt x="46671" y="338163"/>
                  </a:lnTo>
                  <a:lnTo>
                    <a:pt x="12019" y="295754"/>
                  </a:lnTo>
                  <a:lnTo>
                    <a:pt x="0" y="2506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26311" y="2649473"/>
            <a:ext cx="8648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0185" y="1513078"/>
            <a:ext cx="2581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4845" algn="l"/>
              </a:tabLst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r>
              <a:rPr sz="1800" b="1" dirty="0">
                <a:latin typeface="Calibri"/>
                <a:cs typeface="Calibri"/>
              </a:rPr>
              <a:t>	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572" y="4615942"/>
            <a:ext cx="248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Bytes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84296" y="3760165"/>
            <a:ext cx="660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94103" y="2260092"/>
            <a:ext cx="76200" cy="1034415"/>
          </a:xfrm>
          <a:custGeom>
            <a:avLst/>
            <a:gdLst/>
            <a:ahLst/>
            <a:cxnLst/>
            <a:rect l="l" t="t" r="r" b="b"/>
            <a:pathLst>
              <a:path w="76200" h="1034414">
                <a:moveTo>
                  <a:pt x="31750" y="957961"/>
                </a:moveTo>
                <a:lnTo>
                  <a:pt x="0" y="957961"/>
                </a:lnTo>
                <a:lnTo>
                  <a:pt x="38100" y="1034161"/>
                </a:lnTo>
                <a:lnTo>
                  <a:pt x="69850" y="970661"/>
                </a:lnTo>
                <a:lnTo>
                  <a:pt x="31750" y="970661"/>
                </a:lnTo>
                <a:lnTo>
                  <a:pt x="31750" y="957961"/>
                </a:lnTo>
                <a:close/>
              </a:path>
              <a:path w="76200" h="1034414">
                <a:moveTo>
                  <a:pt x="44450" y="0"/>
                </a:moveTo>
                <a:lnTo>
                  <a:pt x="31750" y="0"/>
                </a:lnTo>
                <a:lnTo>
                  <a:pt x="31750" y="970661"/>
                </a:lnTo>
                <a:lnTo>
                  <a:pt x="44450" y="970661"/>
                </a:lnTo>
                <a:lnTo>
                  <a:pt x="44450" y="0"/>
                </a:lnTo>
                <a:close/>
              </a:path>
              <a:path w="76200" h="1034414">
                <a:moveTo>
                  <a:pt x="76200" y="957961"/>
                </a:moveTo>
                <a:lnTo>
                  <a:pt x="44450" y="957961"/>
                </a:lnTo>
                <a:lnTo>
                  <a:pt x="44450" y="970661"/>
                </a:lnTo>
                <a:lnTo>
                  <a:pt x="69850" y="970661"/>
                </a:lnTo>
                <a:lnTo>
                  <a:pt x="76200" y="95796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7190" y="4927853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28010" y="4927853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5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Perms/Flags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4244" y="3776217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26844" y="5337809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97758" y="5336540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293" y="1223517"/>
            <a:ext cx="3144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48-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(like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AMD)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3949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Hierarchical</a:t>
            </a:r>
            <a:r>
              <a:rPr spc="-175" dirty="0"/>
              <a:t> </a:t>
            </a:r>
            <a:r>
              <a:rPr dirty="0"/>
              <a:t>Page</a:t>
            </a:r>
            <a:r>
              <a:rPr spc="-175" dirty="0"/>
              <a:t> </a:t>
            </a:r>
            <a:r>
              <a:rPr spc="-40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624" y="4450207"/>
            <a:ext cx="248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Bytes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241" y="4761738"/>
            <a:ext cx="275082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Addr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3061" y="4761738"/>
            <a:ext cx="123761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5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Perms/Flags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1642" y="5171389"/>
            <a:ext cx="6591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36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2428" y="5170678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27148" y="2347239"/>
            <a:ext cx="662305" cy="128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2595" y="2819145"/>
            <a:ext cx="457200" cy="3257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34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2602" y="2244089"/>
            <a:ext cx="200025" cy="1450975"/>
          </a:xfrm>
          <a:custGeom>
            <a:avLst/>
            <a:gdLst/>
            <a:ahLst/>
            <a:cxnLst/>
            <a:rect l="l" t="t" r="r" b="b"/>
            <a:pathLst>
              <a:path w="200025" h="1450975">
                <a:moveTo>
                  <a:pt x="0" y="0"/>
                </a:moveTo>
                <a:lnTo>
                  <a:pt x="38850" y="1313"/>
                </a:lnTo>
                <a:lnTo>
                  <a:pt x="70580" y="4889"/>
                </a:lnTo>
                <a:lnTo>
                  <a:pt x="91975" y="10179"/>
                </a:lnTo>
                <a:lnTo>
                  <a:pt x="99822" y="16637"/>
                </a:lnTo>
                <a:lnTo>
                  <a:pt x="99822" y="708787"/>
                </a:lnTo>
                <a:lnTo>
                  <a:pt x="107668" y="715244"/>
                </a:lnTo>
                <a:lnTo>
                  <a:pt x="129063" y="720534"/>
                </a:lnTo>
                <a:lnTo>
                  <a:pt x="160793" y="724110"/>
                </a:lnTo>
                <a:lnTo>
                  <a:pt x="199644" y="725424"/>
                </a:lnTo>
                <a:lnTo>
                  <a:pt x="160793" y="726737"/>
                </a:lnTo>
                <a:lnTo>
                  <a:pt x="129063" y="730313"/>
                </a:lnTo>
                <a:lnTo>
                  <a:pt x="107668" y="735603"/>
                </a:lnTo>
                <a:lnTo>
                  <a:pt x="99822" y="742061"/>
                </a:lnTo>
                <a:lnTo>
                  <a:pt x="99822" y="1434211"/>
                </a:lnTo>
                <a:lnTo>
                  <a:pt x="91975" y="1440668"/>
                </a:lnTo>
                <a:lnTo>
                  <a:pt x="70580" y="1445958"/>
                </a:lnTo>
                <a:lnTo>
                  <a:pt x="38850" y="1449534"/>
                </a:lnTo>
                <a:lnTo>
                  <a:pt x="0" y="145084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19042" y="2803016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2^9 </a:t>
            </a: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90367" y="2141982"/>
            <a:ext cx="1877060" cy="307340"/>
          </a:xfrm>
          <a:custGeom>
            <a:avLst/>
            <a:gdLst/>
            <a:ahLst/>
            <a:cxnLst/>
            <a:rect l="l" t="t" r="r" b="b"/>
            <a:pathLst>
              <a:path w="1877060" h="307339">
                <a:moveTo>
                  <a:pt x="1800584" y="31431"/>
                </a:moveTo>
                <a:lnTo>
                  <a:pt x="0" y="294513"/>
                </a:lnTo>
                <a:lnTo>
                  <a:pt x="1777" y="307085"/>
                </a:lnTo>
                <a:lnTo>
                  <a:pt x="1802404" y="43998"/>
                </a:lnTo>
                <a:lnTo>
                  <a:pt x="1800584" y="31431"/>
                </a:lnTo>
                <a:close/>
              </a:path>
              <a:path w="1877060" h="307339">
                <a:moveTo>
                  <a:pt x="1872741" y="29590"/>
                </a:moveTo>
                <a:lnTo>
                  <a:pt x="1813179" y="29590"/>
                </a:lnTo>
                <a:lnTo>
                  <a:pt x="1814957" y="42163"/>
                </a:lnTo>
                <a:lnTo>
                  <a:pt x="1802404" y="43998"/>
                </a:lnTo>
                <a:lnTo>
                  <a:pt x="1806956" y="75437"/>
                </a:lnTo>
                <a:lnTo>
                  <a:pt x="1872741" y="29590"/>
                </a:lnTo>
                <a:close/>
              </a:path>
              <a:path w="1877060" h="307339">
                <a:moveTo>
                  <a:pt x="1813179" y="29590"/>
                </a:moveTo>
                <a:lnTo>
                  <a:pt x="1800584" y="31431"/>
                </a:lnTo>
                <a:lnTo>
                  <a:pt x="1802404" y="43998"/>
                </a:lnTo>
                <a:lnTo>
                  <a:pt x="1814957" y="42163"/>
                </a:lnTo>
                <a:lnTo>
                  <a:pt x="1813179" y="29590"/>
                </a:lnTo>
                <a:close/>
              </a:path>
              <a:path w="1877060" h="307339">
                <a:moveTo>
                  <a:pt x="1796033" y="0"/>
                </a:moveTo>
                <a:lnTo>
                  <a:pt x="1800584" y="31431"/>
                </a:lnTo>
                <a:lnTo>
                  <a:pt x="1813179" y="29590"/>
                </a:lnTo>
                <a:lnTo>
                  <a:pt x="1872741" y="29590"/>
                </a:lnTo>
                <a:lnTo>
                  <a:pt x="1876933" y="26669"/>
                </a:lnTo>
                <a:lnTo>
                  <a:pt x="179603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053012" y="2123122"/>
          <a:ext cx="1068070" cy="145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670"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1557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6236970" y="2137410"/>
            <a:ext cx="200025" cy="1450975"/>
          </a:xfrm>
          <a:custGeom>
            <a:avLst/>
            <a:gdLst/>
            <a:ahLst/>
            <a:cxnLst/>
            <a:rect l="l" t="t" r="r" b="b"/>
            <a:pathLst>
              <a:path w="200025" h="1450975">
                <a:moveTo>
                  <a:pt x="0" y="0"/>
                </a:moveTo>
                <a:lnTo>
                  <a:pt x="38850" y="1313"/>
                </a:lnTo>
                <a:lnTo>
                  <a:pt x="70580" y="4889"/>
                </a:lnTo>
                <a:lnTo>
                  <a:pt x="91975" y="10179"/>
                </a:lnTo>
                <a:lnTo>
                  <a:pt x="99821" y="16637"/>
                </a:lnTo>
                <a:lnTo>
                  <a:pt x="99821" y="708787"/>
                </a:lnTo>
                <a:lnTo>
                  <a:pt x="107668" y="715244"/>
                </a:lnTo>
                <a:lnTo>
                  <a:pt x="129063" y="720534"/>
                </a:lnTo>
                <a:lnTo>
                  <a:pt x="160793" y="724110"/>
                </a:lnTo>
                <a:lnTo>
                  <a:pt x="199643" y="725424"/>
                </a:lnTo>
                <a:lnTo>
                  <a:pt x="160793" y="726737"/>
                </a:lnTo>
                <a:lnTo>
                  <a:pt x="129063" y="730313"/>
                </a:lnTo>
                <a:lnTo>
                  <a:pt x="107668" y="735603"/>
                </a:lnTo>
                <a:lnTo>
                  <a:pt x="99821" y="742061"/>
                </a:lnTo>
                <a:lnTo>
                  <a:pt x="99821" y="1434211"/>
                </a:lnTo>
                <a:lnTo>
                  <a:pt x="91975" y="1440668"/>
                </a:lnTo>
                <a:lnTo>
                  <a:pt x="70580" y="1445958"/>
                </a:lnTo>
                <a:lnTo>
                  <a:pt x="38850" y="1449534"/>
                </a:lnTo>
                <a:lnTo>
                  <a:pt x="0" y="145084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188842" y="3491738"/>
            <a:ext cx="2875915" cy="2178050"/>
            <a:chOff x="3188842" y="3491738"/>
            <a:chExt cx="2875915" cy="2178050"/>
          </a:xfrm>
        </p:grpSpPr>
        <p:sp>
          <p:nvSpPr>
            <p:cNvPr id="16" name="object 16"/>
            <p:cNvSpPr/>
            <p:nvPr/>
          </p:nvSpPr>
          <p:spPr>
            <a:xfrm>
              <a:off x="3188843" y="3491737"/>
              <a:ext cx="2869565" cy="2171700"/>
            </a:xfrm>
            <a:custGeom>
              <a:avLst/>
              <a:gdLst/>
              <a:ahLst/>
              <a:cxnLst/>
              <a:rect l="l" t="t" r="r" b="b"/>
              <a:pathLst>
                <a:path w="2869565" h="2171700">
                  <a:moveTo>
                    <a:pt x="1797431" y="725932"/>
                  </a:moveTo>
                  <a:lnTo>
                    <a:pt x="1781632" y="708152"/>
                  </a:lnTo>
                  <a:lnTo>
                    <a:pt x="1740789" y="662178"/>
                  </a:lnTo>
                  <a:lnTo>
                    <a:pt x="1729003" y="691616"/>
                  </a:lnTo>
                  <a:lnTo>
                    <a:pt x="4826" y="0"/>
                  </a:lnTo>
                  <a:lnTo>
                    <a:pt x="0" y="11684"/>
                  </a:lnTo>
                  <a:lnTo>
                    <a:pt x="1724279" y="703414"/>
                  </a:lnTo>
                  <a:lnTo>
                    <a:pt x="1712468" y="732917"/>
                  </a:lnTo>
                  <a:lnTo>
                    <a:pt x="1797431" y="725932"/>
                  </a:lnTo>
                  <a:close/>
                </a:path>
                <a:path w="2869565" h="2171700">
                  <a:moveTo>
                    <a:pt x="2869057" y="720598"/>
                  </a:moveTo>
                  <a:lnTo>
                    <a:pt x="1800733" y="720598"/>
                  </a:lnTo>
                  <a:lnTo>
                    <a:pt x="1800733" y="2171446"/>
                  </a:lnTo>
                  <a:lnTo>
                    <a:pt x="2869057" y="2171446"/>
                  </a:lnTo>
                  <a:lnTo>
                    <a:pt x="2869057" y="72059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89575" y="4212336"/>
              <a:ext cx="1068705" cy="1450975"/>
            </a:xfrm>
            <a:custGeom>
              <a:avLst/>
              <a:gdLst/>
              <a:ahLst/>
              <a:cxnLst/>
              <a:rect l="l" t="t" r="r" b="b"/>
              <a:pathLst>
                <a:path w="1068704" h="1450975">
                  <a:moveTo>
                    <a:pt x="0" y="1450848"/>
                  </a:moveTo>
                  <a:lnTo>
                    <a:pt x="1068324" y="1450848"/>
                  </a:lnTo>
                  <a:lnTo>
                    <a:pt x="1068324" y="0"/>
                  </a:lnTo>
                  <a:lnTo>
                    <a:pt x="0" y="0"/>
                  </a:lnTo>
                  <a:lnTo>
                    <a:pt x="0" y="14508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15227" y="2696083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2^9 </a:t>
            </a: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89576" y="4661153"/>
            <a:ext cx="106870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36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24347" y="4250182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59246" y="4211573"/>
            <a:ext cx="200025" cy="1450975"/>
          </a:xfrm>
          <a:custGeom>
            <a:avLst/>
            <a:gdLst/>
            <a:ahLst/>
            <a:cxnLst/>
            <a:rect l="l" t="t" r="r" b="b"/>
            <a:pathLst>
              <a:path w="200025" h="1450975">
                <a:moveTo>
                  <a:pt x="0" y="0"/>
                </a:moveTo>
                <a:lnTo>
                  <a:pt x="38850" y="1313"/>
                </a:lnTo>
                <a:lnTo>
                  <a:pt x="70580" y="4889"/>
                </a:lnTo>
                <a:lnTo>
                  <a:pt x="91975" y="10179"/>
                </a:lnTo>
                <a:lnTo>
                  <a:pt x="99821" y="16637"/>
                </a:lnTo>
                <a:lnTo>
                  <a:pt x="99821" y="708787"/>
                </a:lnTo>
                <a:lnTo>
                  <a:pt x="107668" y="715244"/>
                </a:lnTo>
                <a:lnTo>
                  <a:pt x="129063" y="720534"/>
                </a:lnTo>
                <a:lnTo>
                  <a:pt x="160793" y="724110"/>
                </a:lnTo>
                <a:lnTo>
                  <a:pt x="199643" y="725424"/>
                </a:lnTo>
                <a:lnTo>
                  <a:pt x="160793" y="726737"/>
                </a:lnTo>
                <a:lnTo>
                  <a:pt x="129063" y="730313"/>
                </a:lnTo>
                <a:lnTo>
                  <a:pt x="107668" y="735603"/>
                </a:lnTo>
                <a:lnTo>
                  <a:pt x="99821" y="742061"/>
                </a:lnTo>
                <a:lnTo>
                  <a:pt x="99821" y="1434211"/>
                </a:lnTo>
                <a:lnTo>
                  <a:pt x="91975" y="1440684"/>
                </a:lnTo>
                <a:lnTo>
                  <a:pt x="70580" y="1445972"/>
                </a:lnTo>
                <a:lnTo>
                  <a:pt x="38850" y="1449539"/>
                </a:lnTo>
                <a:lnTo>
                  <a:pt x="0" y="145084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37503" y="4771135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2^9 </a:t>
            </a: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710646" y="440181"/>
          <a:ext cx="1076325" cy="144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612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8894826" y="445769"/>
            <a:ext cx="201295" cy="1452880"/>
          </a:xfrm>
          <a:custGeom>
            <a:avLst/>
            <a:gdLst/>
            <a:ahLst/>
            <a:cxnLst/>
            <a:rect l="l" t="t" r="r" b="b"/>
            <a:pathLst>
              <a:path w="201295" h="1452880">
                <a:moveTo>
                  <a:pt x="0" y="0"/>
                </a:moveTo>
                <a:lnTo>
                  <a:pt x="39129" y="1315"/>
                </a:lnTo>
                <a:lnTo>
                  <a:pt x="71104" y="4905"/>
                </a:lnTo>
                <a:lnTo>
                  <a:pt x="92672" y="10233"/>
                </a:lnTo>
                <a:lnTo>
                  <a:pt x="100583" y="16763"/>
                </a:lnTo>
                <a:lnTo>
                  <a:pt x="100583" y="709421"/>
                </a:lnTo>
                <a:lnTo>
                  <a:pt x="108495" y="715952"/>
                </a:lnTo>
                <a:lnTo>
                  <a:pt x="130063" y="721280"/>
                </a:lnTo>
                <a:lnTo>
                  <a:pt x="162038" y="724870"/>
                </a:lnTo>
                <a:lnTo>
                  <a:pt x="201168" y="726185"/>
                </a:lnTo>
                <a:lnTo>
                  <a:pt x="162038" y="727501"/>
                </a:lnTo>
                <a:lnTo>
                  <a:pt x="130063" y="731091"/>
                </a:lnTo>
                <a:lnTo>
                  <a:pt x="108495" y="736419"/>
                </a:lnTo>
                <a:lnTo>
                  <a:pt x="100583" y="742950"/>
                </a:lnTo>
                <a:lnTo>
                  <a:pt x="100583" y="1435607"/>
                </a:lnTo>
                <a:lnTo>
                  <a:pt x="92672" y="1442138"/>
                </a:lnTo>
                <a:lnTo>
                  <a:pt x="71104" y="1447466"/>
                </a:lnTo>
                <a:lnTo>
                  <a:pt x="39129" y="1451056"/>
                </a:lnTo>
                <a:lnTo>
                  <a:pt x="0" y="1452371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24347" y="5203063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7697152" y="2162301"/>
          <a:ext cx="1066800" cy="144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9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58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58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8879585" y="2169414"/>
            <a:ext cx="200025" cy="1450975"/>
          </a:xfrm>
          <a:custGeom>
            <a:avLst/>
            <a:gdLst/>
            <a:ahLst/>
            <a:cxnLst/>
            <a:rect l="l" t="t" r="r" b="b"/>
            <a:pathLst>
              <a:path w="200025" h="1450975">
                <a:moveTo>
                  <a:pt x="0" y="0"/>
                </a:moveTo>
                <a:lnTo>
                  <a:pt x="38850" y="1313"/>
                </a:lnTo>
                <a:lnTo>
                  <a:pt x="70580" y="4889"/>
                </a:lnTo>
                <a:lnTo>
                  <a:pt x="91975" y="10179"/>
                </a:lnTo>
                <a:lnTo>
                  <a:pt x="99822" y="16637"/>
                </a:lnTo>
                <a:lnTo>
                  <a:pt x="99822" y="708787"/>
                </a:lnTo>
                <a:lnTo>
                  <a:pt x="107668" y="715244"/>
                </a:lnTo>
                <a:lnTo>
                  <a:pt x="129063" y="720534"/>
                </a:lnTo>
                <a:lnTo>
                  <a:pt x="160793" y="724110"/>
                </a:lnTo>
                <a:lnTo>
                  <a:pt x="199644" y="725424"/>
                </a:lnTo>
                <a:lnTo>
                  <a:pt x="160793" y="726737"/>
                </a:lnTo>
                <a:lnTo>
                  <a:pt x="129063" y="730313"/>
                </a:lnTo>
                <a:lnTo>
                  <a:pt x="107668" y="735603"/>
                </a:lnTo>
                <a:lnTo>
                  <a:pt x="99822" y="742061"/>
                </a:lnTo>
                <a:lnTo>
                  <a:pt x="99822" y="1434211"/>
                </a:lnTo>
                <a:lnTo>
                  <a:pt x="91975" y="1440668"/>
                </a:lnTo>
                <a:lnTo>
                  <a:pt x="70580" y="1445958"/>
                </a:lnTo>
                <a:lnTo>
                  <a:pt x="38850" y="1449534"/>
                </a:lnTo>
                <a:lnTo>
                  <a:pt x="0" y="145084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154159" y="973073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2^9 </a:t>
            </a: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54159" y="2727452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2^9 </a:t>
            </a: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30798" y="445007"/>
            <a:ext cx="1596390" cy="2288540"/>
          </a:xfrm>
          <a:custGeom>
            <a:avLst/>
            <a:gdLst/>
            <a:ahLst/>
            <a:cxnLst/>
            <a:rect l="l" t="t" r="r" b="b"/>
            <a:pathLst>
              <a:path w="1596390" h="2288540">
                <a:moveTo>
                  <a:pt x="1580388" y="1706880"/>
                </a:moveTo>
                <a:lnTo>
                  <a:pt x="1495806" y="1697228"/>
                </a:lnTo>
                <a:lnTo>
                  <a:pt x="1506702" y="1727085"/>
                </a:lnTo>
                <a:lnTo>
                  <a:pt x="2667" y="2276602"/>
                </a:lnTo>
                <a:lnTo>
                  <a:pt x="6985" y="2288540"/>
                </a:lnTo>
                <a:lnTo>
                  <a:pt x="1511071" y="1739049"/>
                </a:lnTo>
                <a:lnTo>
                  <a:pt x="1521968" y="1768856"/>
                </a:lnTo>
                <a:lnTo>
                  <a:pt x="1565414" y="1722755"/>
                </a:lnTo>
                <a:lnTo>
                  <a:pt x="1580388" y="1706880"/>
                </a:lnTo>
                <a:close/>
              </a:path>
              <a:path w="1596390" h="2288540">
                <a:moveTo>
                  <a:pt x="1595882" y="0"/>
                </a:moveTo>
                <a:lnTo>
                  <a:pt x="1517650" y="33782"/>
                </a:lnTo>
                <a:lnTo>
                  <a:pt x="1541932" y="54216"/>
                </a:lnTo>
                <a:lnTo>
                  <a:pt x="0" y="1885696"/>
                </a:lnTo>
                <a:lnTo>
                  <a:pt x="9652" y="1893951"/>
                </a:lnTo>
                <a:lnTo>
                  <a:pt x="1551660" y="62395"/>
                </a:lnTo>
                <a:lnTo>
                  <a:pt x="1575943" y="82804"/>
                </a:lnTo>
                <a:lnTo>
                  <a:pt x="1585175" y="44450"/>
                </a:lnTo>
                <a:lnTo>
                  <a:pt x="15958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7694421" y="4305046"/>
            <a:ext cx="1081405" cy="1463675"/>
            <a:chOff x="7694421" y="4305046"/>
            <a:chExt cx="1081405" cy="1463675"/>
          </a:xfrm>
        </p:grpSpPr>
        <p:sp>
          <p:nvSpPr>
            <p:cNvPr id="32" name="object 32"/>
            <p:cNvSpPr/>
            <p:nvPr/>
          </p:nvSpPr>
          <p:spPr>
            <a:xfrm>
              <a:off x="7700771" y="4311396"/>
              <a:ext cx="1068705" cy="1450975"/>
            </a:xfrm>
            <a:custGeom>
              <a:avLst/>
              <a:gdLst/>
              <a:ahLst/>
              <a:cxnLst/>
              <a:rect l="l" t="t" r="r" b="b"/>
              <a:pathLst>
                <a:path w="1068704" h="1450975">
                  <a:moveTo>
                    <a:pt x="1068324" y="0"/>
                  </a:moveTo>
                  <a:lnTo>
                    <a:pt x="0" y="0"/>
                  </a:lnTo>
                  <a:lnTo>
                    <a:pt x="0" y="1450847"/>
                  </a:lnTo>
                  <a:lnTo>
                    <a:pt x="1068324" y="1450847"/>
                  </a:lnTo>
                  <a:lnTo>
                    <a:pt x="10683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00771" y="4311396"/>
              <a:ext cx="1068705" cy="1450975"/>
            </a:xfrm>
            <a:custGeom>
              <a:avLst/>
              <a:gdLst/>
              <a:ahLst/>
              <a:cxnLst/>
              <a:rect l="l" t="t" r="r" b="b"/>
              <a:pathLst>
                <a:path w="1068704" h="1450975">
                  <a:moveTo>
                    <a:pt x="0" y="1450847"/>
                  </a:moveTo>
                  <a:lnTo>
                    <a:pt x="1068324" y="1450847"/>
                  </a:lnTo>
                  <a:lnTo>
                    <a:pt x="1068324" y="0"/>
                  </a:lnTo>
                  <a:lnTo>
                    <a:pt x="0" y="0"/>
                  </a:lnTo>
                  <a:lnTo>
                    <a:pt x="0" y="14508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700771" y="5378958"/>
            <a:ext cx="1076960" cy="398145"/>
          </a:xfrm>
          <a:prstGeom prst="rect">
            <a:avLst/>
          </a:prstGeom>
          <a:solidFill>
            <a:srgbClr val="4471C4"/>
          </a:solidFill>
          <a:ln w="29019">
            <a:solidFill>
              <a:srgbClr val="0D0D0D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37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870442" y="4310634"/>
            <a:ext cx="200025" cy="1450975"/>
          </a:xfrm>
          <a:custGeom>
            <a:avLst/>
            <a:gdLst/>
            <a:ahLst/>
            <a:cxnLst/>
            <a:rect l="l" t="t" r="r" b="b"/>
            <a:pathLst>
              <a:path w="200025" h="1450975">
                <a:moveTo>
                  <a:pt x="0" y="0"/>
                </a:moveTo>
                <a:lnTo>
                  <a:pt x="38850" y="1313"/>
                </a:lnTo>
                <a:lnTo>
                  <a:pt x="70580" y="4889"/>
                </a:lnTo>
                <a:lnTo>
                  <a:pt x="91975" y="10179"/>
                </a:lnTo>
                <a:lnTo>
                  <a:pt x="99822" y="16637"/>
                </a:lnTo>
                <a:lnTo>
                  <a:pt x="99822" y="708787"/>
                </a:lnTo>
                <a:lnTo>
                  <a:pt x="107668" y="715244"/>
                </a:lnTo>
                <a:lnTo>
                  <a:pt x="129063" y="720534"/>
                </a:lnTo>
                <a:lnTo>
                  <a:pt x="160793" y="724110"/>
                </a:lnTo>
                <a:lnTo>
                  <a:pt x="199643" y="725424"/>
                </a:lnTo>
                <a:lnTo>
                  <a:pt x="160793" y="726737"/>
                </a:lnTo>
                <a:lnTo>
                  <a:pt x="129063" y="730313"/>
                </a:lnTo>
                <a:lnTo>
                  <a:pt x="107668" y="735603"/>
                </a:lnTo>
                <a:lnTo>
                  <a:pt x="99822" y="742061"/>
                </a:lnTo>
                <a:lnTo>
                  <a:pt x="99822" y="1434211"/>
                </a:lnTo>
                <a:lnTo>
                  <a:pt x="91975" y="1440684"/>
                </a:lnTo>
                <a:lnTo>
                  <a:pt x="70580" y="1445972"/>
                </a:lnTo>
                <a:lnTo>
                  <a:pt x="38850" y="1449539"/>
                </a:lnTo>
                <a:lnTo>
                  <a:pt x="0" y="1450848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047735" y="4708652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44127" y="4870195"/>
            <a:ext cx="8616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2^9 </a:t>
            </a: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055867" y="4281932"/>
            <a:ext cx="5255895" cy="2396490"/>
            <a:chOff x="6055867" y="4281932"/>
            <a:chExt cx="5255895" cy="2396490"/>
          </a:xfrm>
        </p:grpSpPr>
        <p:sp>
          <p:nvSpPr>
            <p:cNvPr id="39" name="object 39"/>
            <p:cNvSpPr/>
            <p:nvPr/>
          </p:nvSpPr>
          <p:spPr>
            <a:xfrm>
              <a:off x="6055868" y="4281931"/>
              <a:ext cx="5249545" cy="2390140"/>
            </a:xfrm>
            <a:custGeom>
              <a:avLst/>
              <a:gdLst/>
              <a:ahLst/>
              <a:cxnLst/>
              <a:rect l="l" t="t" r="r" b="b"/>
              <a:pathLst>
                <a:path w="5249545" h="2390140">
                  <a:moveTo>
                    <a:pt x="1645666" y="11176"/>
                  </a:moveTo>
                  <a:lnTo>
                    <a:pt x="1561211" y="0"/>
                  </a:lnTo>
                  <a:lnTo>
                    <a:pt x="1571498" y="29933"/>
                  </a:lnTo>
                  <a:lnTo>
                    <a:pt x="0" y="570865"/>
                  </a:lnTo>
                  <a:lnTo>
                    <a:pt x="4064" y="582930"/>
                  </a:lnTo>
                  <a:lnTo>
                    <a:pt x="1575638" y="41973"/>
                  </a:lnTo>
                  <a:lnTo>
                    <a:pt x="1585976" y="72009"/>
                  </a:lnTo>
                  <a:lnTo>
                    <a:pt x="1631327" y="25781"/>
                  </a:lnTo>
                  <a:lnTo>
                    <a:pt x="1645666" y="11176"/>
                  </a:lnTo>
                  <a:close/>
                </a:path>
                <a:path w="5249545" h="2390140">
                  <a:moveTo>
                    <a:pt x="5249164" y="939292"/>
                  </a:moveTo>
                  <a:lnTo>
                    <a:pt x="4180840" y="939292"/>
                  </a:lnTo>
                  <a:lnTo>
                    <a:pt x="4180840" y="2390140"/>
                  </a:lnTo>
                  <a:lnTo>
                    <a:pt x="5249164" y="2390140"/>
                  </a:lnTo>
                  <a:lnTo>
                    <a:pt x="5249164" y="9392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36708" y="5221224"/>
              <a:ext cx="1068705" cy="1450975"/>
            </a:xfrm>
            <a:custGeom>
              <a:avLst/>
              <a:gdLst/>
              <a:ahLst/>
              <a:cxnLst/>
              <a:rect l="l" t="t" r="r" b="b"/>
              <a:pathLst>
                <a:path w="1068704" h="1450975">
                  <a:moveTo>
                    <a:pt x="0" y="1450848"/>
                  </a:moveTo>
                  <a:lnTo>
                    <a:pt x="1068324" y="1450848"/>
                  </a:lnTo>
                  <a:lnTo>
                    <a:pt x="1068324" y="0"/>
                  </a:lnTo>
                  <a:lnTo>
                    <a:pt x="0" y="0"/>
                  </a:lnTo>
                  <a:lnTo>
                    <a:pt x="0" y="14508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236707" y="6288785"/>
            <a:ext cx="1077595" cy="398145"/>
          </a:xfrm>
          <a:prstGeom prst="rect">
            <a:avLst/>
          </a:prstGeom>
          <a:solidFill>
            <a:srgbClr val="4471C4"/>
          </a:solidFill>
          <a:ln w="30543">
            <a:solidFill>
              <a:srgbClr val="0D0D0D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37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387328" y="5201411"/>
            <a:ext cx="708025" cy="1489075"/>
            <a:chOff x="11387328" y="5201411"/>
            <a:chExt cx="708025" cy="1489075"/>
          </a:xfrm>
        </p:grpSpPr>
        <p:sp>
          <p:nvSpPr>
            <p:cNvPr id="43" name="object 43"/>
            <p:cNvSpPr/>
            <p:nvPr/>
          </p:nvSpPr>
          <p:spPr>
            <a:xfrm>
              <a:off x="11406378" y="5220461"/>
              <a:ext cx="200025" cy="1450975"/>
            </a:xfrm>
            <a:custGeom>
              <a:avLst/>
              <a:gdLst/>
              <a:ahLst/>
              <a:cxnLst/>
              <a:rect l="l" t="t" r="r" b="b"/>
              <a:pathLst>
                <a:path w="200025" h="1450975">
                  <a:moveTo>
                    <a:pt x="0" y="0"/>
                  </a:moveTo>
                  <a:lnTo>
                    <a:pt x="38850" y="1313"/>
                  </a:lnTo>
                  <a:lnTo>
                    <a:pt x="70580" y="4889"/>
                  </a:lnTo>
                  <a:lnTo>
                    <a:pt x="91975" y="10179"/>
                  </a:lnTo>
                  <a:lnTo>
                    <a:pt x="99822" y="16637"/>
                  </a:lnTo>
                  <a:lnTo>
                    <a:pt x="99822" y="708787"/>
                  </a:lnTo>
                  <a:lnTo>
                    <a:pt x="107668" y="715260"/>
                  </a:lnTo>
                  <a:lnTo>
                    <a:pt x="129063" y="720548"/>
                  </a:lnTo>
                  <a:lnTo>
                    <a:pt x="160793" y="724115"/>
                  </a:lnTo>
                  <a:lnTo>
                    <a:pt x="199644" y="725424"/>
                  </a:lnTo>
                  <a:lnTo>
                    <a:pt x="160793" y="726730"/>
                  </a:lnTo>
                  <a:lnTo>
                    <a:pt x="129063" y="730294"/>
                  </a:lnTo>
                  <a:lnTo>
                    <a:pt x="107668" y="735582"/>
                  </a:lnTo>
                  <a:lnTo>
                    <a:pt x="99822" y="742060"/>
                  </a:lnTo>
                  <a:lnTo>
                    <a:pt x="99822" y="1434211"/>
                  </a:lnTo>
                  <a:lnTo>
                    <a:pt x="91975" y="1440689"/>
                  </a:lnTo>
                  <a:lnTo>
                    <a:pt x="70580" y="1445977"/>
                  </a:lnTo>
                  <a:lnTo>
                    <a:pt x="38850" y="1449541"/>
                  </a:lnTo>
                  <a:lnTo>
                    <a:pt x="0" y="1450848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522329" y="5650077"/>
              <a:ext cx="573405" cy="713740"/>
            </a:xfrm>
            <a:custGeom>
              <a:avLst/>
              <a:gdLst/>
              <a:ahLst/>
              <a:cxnLst/>
              <a:rect l="l" t="t" r="r" b="b"/>
              <a:pathLst>
                <a:path w="573404" h="713739">
                  <a:moveTo>
                    <a:pt x="472948" y="651509"/>
                  </a:moveTo>
                  <a:lnTo>
                    <a:pt x="469265" y="651509"/>
                  </a:lnTo>
                  <a:lnTo>
                    <a:pt x="468375" y="652779"/>
                  </a:lnTo>
                  <a:lnTo>
                    <a:pt x="466090" y="654049"/>
                  </a:lnTo>
                  <a:lnTo>
                    <a:pt x="464693" y="654049"/>
                  </a:lnTo>
                  <a:lnTo>
                    <a:pt x="463042" y="655319"/>
                  </a:lnTo>
                  <a:lnTo>
                    <a:pt x="460375" y="657859"/>
                  </a:lnTo>
                  <a:lnTo>
                    <a:pt x="458597" y="659129"/>
                  </a:lnTo>
                  <a:lnTo>
                    <a:pt x="457453" y="660399"/>
                  </a:lnTo>
                  <a:lnTo>
                    <a:pt x="455929" y="664209"/>
                  </a:lnTo>
                  <a:lnTo>
                    <a:pt x="455802" y="666749"/>
                  </a:lnTo>
                  <a:lnTo>
                    <a:pt x="456565" y="671829"/>
                  </a:lnTo>
                  <a:lnTo>
                    <a:pt x="457200" y="673099"/>
                  </a:lnTo>
                  <a:lnTo>
                    <a:pt x="458089" y="675639"/>
                  </a:lnTo>
                  <a:lnTo>
                    <a:pt x="484377" y="709929"/>
                  </a:lnTo>
                  <a:lnTo>
                    <a:pt x="498221" y="713739"/>
                  </a:lnTo>
                  <a:lnTo>
                    <a:pt x="507619" y="713739"/>
                  </a:lnTo>
                  <a:lnTo>
                    <a:pt x="512445" y="712469"/>
                  </a:lnTo>
                  <a:lnTo>
                    <a:pt x="517017" y="709929"/>
                  </a:lnTo>
                  <a:lnTo>
                    <a:pt x="521462" y="707389"/>
                  </a:lnTo>
                  <a:lnTo>
                    <a:pt x="525018" y="703579"/>
                  </a:lnTo>
                  <a:lnTo>
                    <a:pt x="527685" y="701039"/>
                  </a:lnTo>
                  <a:lnTo>
                    <a:pt x="531241" y="694689"/>
                  </a:lnTo>
                  <a:lnTo>
                    <a:pt x="532384" y="692149"/>
                  </a:lnTo>
                  <a:lnTo>
                    <a:pt x="532722" y="689609"/>
                  </a:lnTo>
                  <a:lnTo>
                    <a:pt x="496697" y="689609"/>
                  </a:lnTo>
                  <a:lnTo>
                    <a:pt x="495046" y="688339"/>
                  </a:lnTo>
                  <a:lnTo>
                    <a:pt x="491744" y="688339"/>
                  </a:lnTo>
                  <a:lnTo>
                    <a:pt x="486791" y="684529"/>
                  </a:lnTo>
                  <a:lnTo>
                    <a:pt x="485267" y="683259"/>
                  </a:lnTo>
                  <a:lnTo>
                    <a:pt x="483743" y="680719"/>
                  </a:lnTo>
                  <a:lnTo>
                    <a:pt x="481202" y="678179"/>
                  </a:lnTo>
                  <a:lnTo>
                    <a:pt x="479425" y="674369"/>
                  </a:lnTo>
                  <a:lnTo>
                    <a:pt x="477139" y="668019"/>
                  </a:lnTo>
                  <a:lnTo>
                    <a:pt x="476250" y="665479"/>
                  </a:lnTo>
                  <a:lnTo>
                    <a:pt x="475742" y="662939"/>
                  </a:lnTo>
                  <a:lnTo>
                    <a:pt x="475106" y="660399"/>
                  </a:lnTo>
                  <a:lnTo>
                    <a:pt x="474725" y="657859"/>
                  </a:lnTo>
                  <a:lnTo>
                    <a:pt x="474218" y="654049"/>
                  </a:lnTo>
                  <a:lnTo>
                    <a:pt x="473837" y="652779"/>
                  </a:lnTo>
                  <a:lnTo>
                    <a:pt x="472948" y="651509"/>
                  </a:lnTo>
                  <a:close/>
                </a:path>
                <a:path w="573404" h="713739">
                  <a:moveTo>
                    <a:pt x="532256" y="612139"/>
                  </a:moveTo>
                  <a:lnTo>
                    <a:pt x="527939" y="612139"/>
                  </a:lnTo>
                  <a:lnTo>
                    <a:pt x="519302" y="614679"/>
                  </a:lnTo>
                  <a:lnTo>
                    <a:pt x="515366" y="615949"/>
                  </a:lnTo>
                  <a:lnTo>
                    <a:pt x="511555" y="619759"/>
                  </a:lnTo>
                  <a:lnTo>
                    <a:pt x="507873" y="622299"/>
                  </a:lnTo>
                  <a:lnTo>
                    <a:pt x="505078" y="624839"/>
                  </a:lnTo>
                  <a:lnTo>
                    <a:pt x="503300" y="628649"/>
                  </a:lnTo>
                  <a:lnTo>
                    <a:pt x="501396" y="631189"/>
                  </a:lnTo>
                  <a:lnTo>
                    <a:pt x="500252" y="634999"/>
                  </a:lnTo>
                  <a:lnTo>
                    <a:pt x="499237" y="641349"/>
                  </a:lnTo>
                  <a:lnTo>
                    <a:pt x="499237" y="643889"/>
                  </a:lnTo>
                  <a:lnTo>
                    <a:pt x="503300" y="662939"/>
                  </a:lnTo>
                  <a:lnTo>
                    <a:pt x="504317" y="666749"/>
                  </a:lnTo>
                  <a:lnTo>
                    <a:pt x="505205" y="669289"/>
                  </a:lnTo>
                  <a:lnTo>
                    <a:pt x="505841" y="671829"/>
                  </a:lnTo>
                  <a:lnTo>
                    <a:pt x="506349" y="674369"/>
                  </a:lnTo>
                  <a:lnTo>
                    <a:pt x="506729" y="676909"/>
                  </a:lnTo>
                  <a:lnTo>
                    <a:pt x="506729" y="679449"/>
                  </a:lnTo>
                  <a:lnTo>
                    <a:pt x="496697" y="689609"/>
                  </a:lnTo>
                  <a:lnTo>
                    <a:pt x="532722" y="689609"/>
                  </a:lnTo>
                  <a:lnTo>
                    <a:pt x="533400" y="684529"/>
                  </a:lnTo>
                  <a:lnTo>
                    <a:pt x="533400" y="681989"/>
                  </a:lnTo>
                  <a:lnTo>
                    <a:pt x="532384" y="675639"/>
                  </a:lnTo>
                  <a:lnTo>
                    <a:pt x="530860" y="669289"/>
                  </a:lnTo>
                  <a:lnTo>
                    <a:pt x="529081" y="662939"/>
                  </a:lnTo>
                  <a:lnTo>
                    <a:pt x="527050" y="656589"/>
                  </a:lnTo>
                  <a:lnTo>
                    <a:pt x="526415" y="654049"/>
                  </a:lnTo>
                  <a:lnTo>
                    <a:pt x="525399" y="648969"/>
                  </a:lnTo>
                  <a:lnTo>
                    <a:pt x="525399" y="646429"/>
                  </a:lnTo>
                  <a:lnTo>
                    <a:pt x="526161" y="642619"/>
                  </a:lnTo>
                  <a:lnTo>
                    <a:pt x="527303" y="640079"/>
                  </a:lnTo>
                  <a:lnTo>
                    <a:pt x="530225" y="638809"/>
                  </a:lnTo>
                  <a:lnTo>
                    <a:pt x="531495" y="637539"/>
                  </a:lnTo>
                  <a:lnTo>
                    <a:pt x="566102" y="637539"/>
                  </a:lnTo>
                  <a:lnTo>
                    <a:pt x="565403" y="636269"/>
                  </a:lnTo>
                  <a:lnTo>
                    <a:pt x="563752" y="633729"/>
                  </a:lnTo>
                  <a:lnTo>
                    <a:pt x="558038" y="626109"/>
                  </a:lnTo>
                  <a:lnTo>
                    <a:pt x="553974" y="622299"/>
                  </a:lnTo>
                  <a:lnTo>
                    <a:pt x="541020" y="614679"/>
                  </a:lnTo>
                  <a:lnTo>
                    <a:pt x="532256" y="612139"/>
                  </a:lnTo>
                  <a:close/>
                </a:path>
                <a:path w="573404" h="713739">
                  <a:moveTo>
                    <a:pt x="559943" y="669289"/>
                  </a:moveTo>
                  <a:lnTo>
                    <a:pt x="557402" y="669289"/>
                  </a:lnTo>
                  <a:lnTo>
                    <a:pt x="557784" y="670559"/>
                  </a:lnTo>
                  <a:lnTo>
                    <a:pt x="558419" y="670559"/>
                  </a:lnTo>
                  <a:lnTo>
                    <a:pt x="559943" y="669289"/>
                  </a:lnTo>
                  <a:close/>
                </a:path>
                <a:path w="573404" h="713739">
                  <a:moveTo>
                    <a:pt x="566102" y="637539"/>
                  </a:moveTo>
                  <a:lnTo>
                    <a:pt x="538734" y="637539"/>
                  </a:lnTo>
                  <a:lnTo>
                    <a:pt x="541781" y="640079"/>
                  </a:lnTo>
                  <a:lnTo>
                    <a:pt x="543432" y="641349"/>
                  </a:lnTo>
                  <a:lnTo>
                    <a:pt x="544956" y="642619"/>
                  </a:lnTo>
                  <a:lnTo>
                    <a:pt x="548640" y="647699"/>
                  </a:lnTo>
                  <a:lnTo>
                    <a:pt x="550291" y="650239"/>
                  </a:lnTo>
                  <a:lnTo>
                    <a:pt x="551306" y="652779"/>
                  </a:lnTo>
                  <a:lnTo>
                    <a:pt x="552450" y="655319"/>
                  </a:lnTo>
                  <a:lnTo>
                    <a:pt x="553339" y="657859"/>
                  </a:lnTo>
                  <a:lnTo>
                    <a:pt x="553847" y="660399"/>
                  </a:lnTo>
                  <a:lnTo>
                    <a:pt x="554481" y="661669"/>
                  </a:lnTo>
                  <a:lnTo>
                    <a:pt x="554863" y="664209"/>
                  </a:lnTo>
                  <a:lnTo>
                    <a:pt x="555625" y="668019"/>
                  </a:lnTo>
                  <a:lnTo>
                    <a:pt x="556132" y="669289"/>
                  </a:lnTo>
                  <a:lnTo>
                    <a:pt x="560831" y="669289"/>
                  </a:lnTo>
                  <a:lnTo>
                    <a:pt x="561975" y="668019"/>
                  </a:lnTo>
                  <a:lnTo>
                    <a:pt x="564388" y="666749"/>
                  </a:lnTo>
                  <a:lnTo>
                    <a:pt x="565912" y="665479"/>
                  </a:lnTo>
                  <a:lnTo>
                    <a:pt x="570102" y="661669"/>
                  </a:lnTo>
                  <a:lnTo>
                    <a:pt x="570738" y="661669"/>
                  </a:lnTo>
                  <a:lnTo>
                    <a:pt x="572262" y="659129"/>
                  </a:lnTo>
                  <a:lnTo>
                    <a:pt x="572770" y="657859"/>
                  </a:lnTo>
                  <a:lnTo>
                    <a:pt x="572897" y="655319"/>
                  </a:lnTo>
                  <a:lnTo>
                    <a:pt x="572643" y="654049"/>
                  </a:lnTo>
                  <a:lnTo>
                    <a:pt x="572262" y="652779"/>
                  </a:lnTo>
                  <a:lnTo>
                    <a:pt x="572007" y="651509"/>
                  </a:lnTo>
                  <a:lnTo>
                    <a:pt x="571246" y="648969"/>
                  </a:lnTo>
                  <a:lnTo>
                    <a:pt x="569468" y="643889"/>
                  </a:lnTo>
                  <a:lnTo>
                    <a:pt x="568325" y="641349"/>
                  </a:lnTo>
                  <a:lnTo>
                    <a:pt x="566801" y="638809"/>
                  </a:lnTo>
                  <a:lnTo>
                    <a:pt x="566102" y="637539"/>
                  </a:lnTo>
                  <a:close/>
                </a:path>
                <a:path w="573404" h="713739">
                  <a:moveTo>
                    <a:pt x="503047" y="499109"/>
                  </a:moveTo>
                  <a:lnTo>
                    <a:pt x="496316" y="499109"/>
                  </a:lnTo>
                  <a:lnTo>
                    <a:pt x="493649" y="501649"/>
                  </a:lnTo>
                  <a:lnTo>
                    <a:pt x="393953" y="577849"/>
                  </a:lnTo>
                  <a:lnTo>
                    <a:pt x="391287" y="580389"/>
                  </a:lnTo>
                  <a:lnTo>
                    <a:pt x="390017" y="582929"/>
                  </a:lnTo>
                  <a:lnTo>
                    <a:pt x="389763" y="586739"/>
                  </a:lnTo>
                  <a:lnTo>
                    <a:pt x="390398" y="589279"/>
                  </a:lnTo>
                  <a:lnTo>
                    <a:pt x="391922" y="590549"/>
                  </a:lnTo>
                  <a:lnTo>
                    <a:pt x="436118" y="647699"/>
                  </a:lnTo>
                  <a:lnTo>
                    <a:pt x="436499" y="648969"/>
                  </a:lnTo>
                  <a:lnTo>
                    <a:pt x="442214" y="648969"/>
                  </a:lnTo>
                  <a:lnTo>
                    <a:pt x="444753" y="647699"/>
                  </a:lnTo>
                  <a:lnTo>
                    <a:pt x="447928" y="645159"/>
                  </a:lnTo>
                  <a:lnTo>
                    <a:pt x="449579" y="643889"/>
                  </a:lnTo>
                  <a:lnTo>
                    <a:pt x="450976" y="642619"/>
                  </a:lnTo>
                  <a:lnTo>
                    <a:pt x="453009" y="640079"/>
                  </a:lnTo>
                  <a:lnTo>
                    <a:pt x="453771" y="638809"/>
                  </a:lnTo>
                  <a:lnTo>
                    <a:pt x="454787" y="637539"/>
                  </a:lnTo>
                  <a:lnTo>
                    <a:pt x="455041" y="636269"/>
                  </a:lnTo>
                  <a:lnTo>
                    <a:pt x="455041" y="634999"/>
                  </a:lnTo>
                  <a:lnTo>
                    <a:pt x="454787" y="634999"/>
                  </a:lnTo>
                  <a:lnTo>
                    <a:pt x="454405" y="633729"/>
                  </a:lnTo>
                  <a:lnTo>
                    <a:pt x="422655" y="593089"/>
                  </a:lnTo>
                  <a:lnTo>
                    <a:pt x="454914" y="567689"/>
                  </a:lnTo>
                  <a:lnTo>
                    <a:pt x="482571" y="567689"/>
                  </a:lnTo>
                  <a:lnTo>
                    <a:pt x="472694" y="554989"/>
                  </a:lnTo>
                  <a:lnTo>
                    <a:pt x="500634" y="533399"/>
                  </a:lnTo>
                  <a:lnTo>
                    <a:pt x="529784" y="533399"/>
                  </a:lnTo>
                  <a:lnTo>
                    <a:pt x="506349" y="502919"/>
                  </a:lnTo>
                  <a:lnTo>
                    <a:pt x="504825" y="500379"/>
                  </a:lnTo>
                  <a:lnTo>
                    <a:pt x="503047" y="499109"/>
                  </a:lnTo>
                  <a:close/>
                </a:path>
                <a:path w="573404" h="713739">
                  <a:moveTo>
                    <a:pt x="486282" y="603249"/>
                  </a:moveTo>
                  <a:lnTo>
                    <a:pt x="482473" y="603249"/>
                  </a:lnTo>
                  <a:lnTo>
                    <a:pt x="483743" y="604519"/>
                  </a:lnTo>
                  <a:lnTo>
                    <a:pt x="484504" y="604519"/>
                  </a:lnTo>
                  <a:lnTo>
                    <a:pt x="486282" y="603249"/>
                  </a:lnTo>
                  <a:close/>
                </a:path>
                <a:path w="573404" h="713739">
                  <a:moveTo>
                    <a:pt x="482571" y="567689"/>
                  </a:moveTo>
                  <a:lnTo>
                    <a:pt x="454914" y="567689"/>
                  </a:lnTo>
                  <a:lnTo>
                    <a:pt x="481584" y="603249"/>
                  </a:lnTo>
                  <a:lnTo>
                    <a:pt x="487425" y="603249"/>
                  </a:lnTo>
                  <a:lnTo>
                    <a:pt x="488696" y="601979"/>
                  </a:lnTo>
                  <a:lnTo>
                    <a:pt x="489839" y="601979"/>
                  </a:lnTo>
                  <a:lnTo>
                    <a:pt x="491363" y="600709"/>
                  </a:lnTo>
                  <a:lnTo>
                    <a:pt x="494665" y="598169"/>
                  </a:lnTo>
                  <a:lnTo>
                    <a:pt x="496062" y="596899"/>
                  </a:lnTo>
                  <a:lnTo>
                    <a:pt x="498094" y="594359"/>
                  </a:lnTo>
                  <a:lnTo>
                    <a:pt x="498855" y="594359"/>
                  </a:lnTo>
                  <a:lnTo>
                    <a:pt x="499364" y="593089"/>
                  </a:lnTo>
                  <a:lnTo>
                    <a:pt x="499745" y="591819"/>
                  </a:lnTo>
                  <a:lnTo>
                    <a:pt x="499999" y="591819"/>
                  </a:lnTo>
                  <a:lnTo>
                    <a:pt x="499999" y="590549"/>
                  </a:lnTo>
                  <a:lnTo>
                    <a:pt x="499745" y="589279"/>
                  </a:lnTo>
                  <a:lnTo>
                    <a:pt x="499364" y="589279"/>
                  </a:lnTo>
                  <a:lnTo>
                    <a:pt x="482571" y="567689"/>
                  </a:lnTo>
                  <a:close/>
                </a:path>
                <a:path w="573404" h="713739">
                  <a:moveTo>
                    <a:pt x="536955" y="574039"/>
                  </a:moveTo>
                  <a:lnTo>
                    <a:pt x="532511" y="574039"/>
                  </a:lnTo>
                  <a:lnTo>
                    <a:pt x="533019" y="575309"/>
                  </a:lnTo>
                  <a:lnTo>
                    <a:pt x="535177" y="575309"/>
                  </a:lnTo>
                  <a:lnTo>
                    <a:pt x="536955" y="574039"/>
                  </a:lnTo>
                  <a:close/>
                </a:path>
                <a:path w="573404" h="713739">
                  <a:moveTo>
                    <a:pt x="529784" y="533399"/>
                  </a:moveTo>
                  <a:lnTo>
                    <a:pt x="500634" y="533399"/>
                  </a:lnTo>
                  <a:lnTo>
                    <a:pt x="532129" y="574039"/>
                  </a:lnTo>
                  <a:lnTo>
                    <a:pt x="538099" y="574039"/>
                  </a:lnTo>
                  <a:lnTo>
                    <a:pt x="540639" y="572769"/>
                  </a:lnTo>
                  <a:lnTo>
                    <a:pt x="542036" y="571499"/>
                  </a:lnTo>
                  <a:lnTo>
                    <a:pt x="545465" y="568959"/>
                  </a:lnTo>
                  <a:lnTo>
                    <a:pt x="546862" y="567689"/>
                  </a:lnTo>
                  <a:lnTo>
                    <a:pt x="547877" y="566419"/>
                  </a:lnTo>
                  <a:lnTo>
                    <a:pt x="549021" y="565149"/>
                  </a:lnTo>
                  <a:lnTo>
                    <a:pt x="549782" y="565149"/>
                  </a:lnTo>
                  <a:lnTo>
                    <a:pt x="550799" y="562609"/>
                  </a:lnTo>
                  <a:lnTo>
                    <a:pt x="551052" y="562609"/>
                  </a:lnTo>
                  <a:lnTo>
                    <a:pt x="550799" y="560069"/>
                  </a:lnTo>
                  <a:lnTo>
                    <a:pt x="550291" y="560069"/>
                  </a:lnTo>
                  <a:lnTo>
                    <a:pt x="529784" y="533399"/>
                  </a:lnTo>
                  <a:close/>
                </a:path>
                <a:path w="573404" h="713739">
                  <a:moveTo>
                    <a:pt x="425703" y="397509"/>
                  </a:moveTo>
                  <a:lnTo>
                    <a:pt x="421131" y="397509"/>
                  </a:lnTo>
                  <a:lnTo>
                    <a:pt x="419989" y="398779"/>
                  </a:lnTo>
                  <a:lnTo>
                    <a:pt x="418592" y="398779"/>
                  </a:lnTo>
                  <a:lnTo>
                    <a:pt x="417322" y="400049"/>
                  </a:lnTo>
                  <a:lnTo>
                    <a:pt x="415671" y="401319"/>
                  </a:lnTo>
                  <a:lnTo>
                    <a:pt x="413893" y="402589"/>
                  </a:lnTo>
                  <a:lnTo>
                    <a:pt x="412242" y="403859"/>
                  </a:lnTo>
                  <a:lnTo>
                    <a:pt x="410845" y="405129"/>
                  </a:lnTo>
                  <a:lnTo>
                    <a:pt x="409701" y="406399"/>
                  </a:lnTo>
                  <a:lnTo>
                    <a:pt x="407797" y="407669"/>
                  </a:lnTo>
                  <a:lnTo>
                    <a:pt x="406780" y="410209"/>
                  </a:lnTo>
                  <a:lnTo>
                    <a:pt x="406653" y="412749"/>
                  </a:lnTo>
                  <a:lnTo>
                    <a:pt x="407162" y="412749"/>
                  </a:lnTo>
                  <a:lnTo>
                    <a:pt x="429132" y="441959"/>
                  </a:lnTo>
                  <a:lnTo>
                    <a:pt x="336930" y="513079"/>
                  </a:lnTo>
                  <a:lnTo>
                    <a:pt x="336296" y="513079"/>
                  </a:lnTo>
                  <a:lnTo>
                    <a:pt x="335915" y="514349"/>
                  </a:lnTo>
                  <a:lnTo>
                    <a:pt x="335534" y="515619"/>
                  </a:lnTo>
                  <a:lnTo>
                    <a:pt x="336423" y="518159"/>
                  </a:lnTo>
                  <a:lnTo>
                    <a:pt x="338074" y="521969"/>
                  </a:lnTo>
                  <a:lnTo>
                    <a:pt x="342138" y="527049"/>
                  </a:lnTo>
                  <a:lnTo>
                    <a:pt x="343916" y="529589"/>
                  </a:lnTo>
                  <a:lnTo>
                    <a:pt x="345440" y="530859"/>
                  </a:lnTo>
                  <a:lnTo>
                    <a:pt x="346837" y="532129"/>
                  </a:lnTo>
                  <a:lnTo>
                    <a:pt x="348106" y="534669"/>
                  </a:lnTo>
                  <a:lnTo>
                    <a:pt x="349250" y="534669"/>
                  </a:lnTo>
                  <a:lnTo>
                    <a:pt x="351281" y="535939"/>
                  </a:lnTo>
                  <a:lnTo>
                    <a:pt x="352044" y="537209"/>
                  </a:lnTo>
                  <a:lnTo>
                    <a:pt x="354329" y="537209"/>
                  </a:lnTo>
                  <a:lnTo>
                    <a:pt x="354838" y="535939"/>
                  </a:lnTo>
                  <a:lnTo>
                    <a:pt x="447167" y="464819"/>
                  </a:lnTo>
                  <a:lnTo>
                    <a:pt x="477344" y="464819"/>
                  </a:lnTo>
                  <a:lnTo>
                    <a:pt x="426085" y="398779"/>
                  </a:lnTo>
                  <a:lnTo>
                    <a:pt x="425703" y="397509"/>
                  </a:lnTo>
                  <a:close/>
                </a:path>
                <a:path w="573404" h="713739">
                  <a:moveTo>
                    <a:pt x="474345" y="494029"/>
                  </a:moveTo>
                  <a:lnTo>
                    <a:pt x="469646" y="494029"/>
                  </a:lnTo>
                  <a:lnTo>
                    <a:pt x="470153" y="495299"/>
                  </a:lnTo>
                  <a:lnTo>
                    <a:pt x="472440" y="495299"/>
                  </a:lnTo>
                  <a:lnTo>
                    <a:pt x="474345" y="494029"/>
                  </a:lnTo>
                  <a:close/>
                </a:path>
                <a:path w="573404" h="713739">
                  <a:moveTo>
                    <a:pt x="477344" y="464819"/>
                  </a:moveTo>
                  <a:lnTo>
                    <a:pt x="447167" y="464819"/>
                  </a:lnTo>
                  <a:lnTo>
                    <a:pt x="469265" y="494029"/>
                  </a:lnTo>
                  <a:lnTo>
                    <a:pt x="475488" y="494029"/>
                  </a:lnTo>
                  <a:lnTo>
                    <a:pt x="476757" y="492759"/>
                  </a:lnTo>
                  <a:lnTo>
                    <a:pt x="478154" y="492759"/>
                  </a:lnTo>
                  <a:lnTo>
                    <a:pt x="479678" y="491489"/>
                  </a:lnTo>
                  <a:lnTo>
                    <a:pt x="481329" y="490219"/>
                  </a:lnTo>
                  <a:lnTo>
                    <a:pt x="483107" y="488949"/>
                  </a:lnTo>
                  <a:lnTo>
                    <a:pt x="484504" y="487679"/>
                  </a:lnTo>
                  <a:lnTo>
                    <a:pt x="486791" y="485139"/>
                  </a:lnTo>
                  <a:lnTo>
                    <a:pt x="487552" y="483869"/>
                  </a:lnTo>
                  <a:lnTo>
                    <a:pt x="488188" y="483869"/>
                  </a:lnTo>
                  <a:lnTo>
                    <a:pt x="488696" y="482599"/>
                  </a:lnTo>
                  <a:lnTo>
                    <a:pt x="488696" y="480059"/>
                  </a:lnTo>
                  <a:lnTo>
                    <a:pt x="488188" y="478789"/>
                  </a:lnTo>
                  <a:lnTo>
                    <a:pt x="477344" y="464819"/>
                  </a:lnTo>
                  <a:close/>
                </a:path>
                <a:path w="573404" h="713739">
                  <a:moveTo>
                    <a:pt x="329946" y="391159"/>
                  </a:moveTo>
                  <a:lnTo>
                    <a:pt x="301117" y="391159"/>
                  </a:lnTo>
                  <a:lnTo>
                    <a:pt x="308482" y="400049"/>
                  </a:lnTo>
                  <a:lnTo>
                    <a:pt x="314198" y="407669"/>
                  </a:lnTo>
                  <a:lnTo>
                    <a:pt x="320167" y="414019"/>
                  </a:lnTo>
                  <a:lnTo>
                    <a:pt x="326263" y="417829"/>
                  </a:lnTo>
                  <a:lnTo>
                    <a:pt x="332231" y="421639"/>
                  </a:lnTo>
                  <a:lnTo>
                    <a:pt x="338454" y="424179"/>
                  </a:lnTo>
                  <a:lnTo>
                    <a:pt x="351154" y="426719"/>
                  </a:lnTo>
                  <a:lnTo>
                    <a:pt x="357631" y="426719"/>
                  </a:lnTo>
                  <a:lnTo>
                    <a:pt x="391795" y="407669"/>
                  </a:lnTo>
                  <a:lnTo>
                    <a:pt x="397382" y="398779"/>
                  </a:lnTo>
                  <a:lnTo>
                    <a:pt x="347725" y="398779"/>
                  </a:lnTo>
                  <a:lnTo>
                    <a:pt x="341629" y="397509"/>
                  </a:lnTo>
                  <a:lnTo>
                    <a:pt x="338709" y="397509"/>
                  </a:lnTo>
                  <a:lnTo>
                    <a:pt x="332867" y="393699"/>
                  </a:lnTo>
                  <a:lnTo>
                    <a:pt x="329946" y="391159"/>
                  </a:lnTo>
                  <a:close/>
                </a:path>
                <a:path w="573404" h="713739">
                  <a:moveTo>
                    <a:pt x="360045" y="313689"/>
                  </a:moveTo>
                  <a:lnTo>
                    <a:pt x="352425" y="313689"/>
                  </a:lnTo>
                  <a:lnTo>
                    <a:pt x="246634" y="394969"/>
                  </a:lnTo>
                  <a:lnTo>
                    <a:pt x="245999" y="396239"/>
                  </a:lnTo>
                  <a:lnTo>
                    <a:pt x="245618" y="396239"/>
                  </a:lnTo>
                  <a:lnTo>
                    <a:pt x="245364" y="398779"/>
                  </a:lnTo>
                  <a:lnTo>
                    <a:pt x="246125" y="401319"/>
                  </a:lnTo>
                  <a:lnTo>
                    <a:pt x="246761" y="402589"/>
                  </a:lnTo>
                  <a:lnTo>
                    <a:pt x="248793" y="405129"/>
                  </a:lnTo>
                  <a:lnTo>
                    <a:pt x="250063" y="407669"/>
                  </a:lnTo>
                  <a:lnTo>
                    <a:pt x="253619" y="412749"/>
                  </a:lnTo>
                  <a:lnTo>
                    <a:pt x="255143" y="414019"/>
                  </a:lnTo>
                  <a:lnTo>
                    <a:pt x="256413" y="415289"/>
                  </a:lnTo>
                  <a:lnTo>
                    <a:pt x="257810" y="416559"/>
                  </a:lnTo>
                  <a:lnTo>
                    <a:pt x="258952" y="417829"/>
                  </a:lnTo>
                  <a:lnTo>
                    <a:pt x="259842" y="417829"/>
                  </a:lnTo>
                  <a:lnTo>
                    <a:pt x="260857" y="419099"/>
                  </a:lnTo>
                  <a:lnTo>
                    <a:pt x="264541" y="419099"/>
                  </a:lnTo>
                  <a:lnTo>
                    <a:pt x="301117" y="391159"/>
                  </a:lnTo>
                  <a:lnTo>
                    <a:pt x="329946" y="391159"/>
                  </a:lnTo>
                  <a:lnTo>
                    <a:pt x="327025" y="387349"/>
                  </a:lnTo>
                  <a:lnTo>
                    <a:pt x="319024" y="377189"/>
                  </a:lnTo>
                  <a:lnTo>
                    <a:pt x="357886" y="346709"/>
                  </a:lnTo>
                  <a:lnTo>
                    <a:pt x="386122" y="346709"/>
                  </a:lnTo>
                  <a:lnTo>
                    <a:pt x="384682" y="344169"/>
                  </a:lnTo>
                  <a:lnTo>
                    <a:pt x="363981" y="317499"/>
                  </a:lnTo>
                  <a:lnTo>
                    <a:pt x="362203" y="314959"/>
                  </a:lnTo>
                  <a:lnTo>
                    <a:pt x="360045" y="313689"/>
                  </a:lnTo>
                  <a:close/>
                </a:path>
                <a:path w="573404" h="713739">
                  <a:moveTo>
                    <a:pt x="386122" y="346709"/>
                  </a:moveTo>
                  <a:lnTo>
                    <a:pt x="357886" y="346709"/>
                  </a:lnTo>
                  <a:lnTo>
                    <a:pt x="367411" y="359409"/>
                  </a:lnTo>
                  <a:lnTo>
                    <a:pt x="370459" y="364489"/>
                  </a:lnTo>
                  <a:lnTo>
                    <a:pt x="371855" y="367029"/>
                  </a:lnTo>
                  <a:lnTo>
                    <a:pt x="372745" y="369569"/>
                  </a:lnTo>
                  <a:lnTo>
                    <a:pt x="373125" y="372109"/>
                  </a:lnTo>
                  <a:lnTo>
                    <a:pt x="373379" y="375919"/>
                  </a:lnTo>
                  <a:lnTo>
                    <a:pt x="372872" y="378459"/>
                  </a:lnTo>
                  <a:lnTo>
                    <a:pt x="369824" y="386079"/>
                  </a:lnTo>
                  <a:lnTo>
                    <a:pt x="367029" y="388619"/>
                  </a:lnTo>
                  <a:lnTo>
                    <a:pt x="363093" y="392429"/>
                  </a:lnTo>
                  <a:lnTo>
                    <a:pt x="360172" y="393699"/>
                  </a:lnTo>
                  <a:lnTo>
                    <a:pt x="357124" y="396239"/>
                  </a:lnTo>
                  <a:lnTo>
                    <a:pt x="350774" y="397509"/>
                  </a:lnTo>
                  <a:lnTo>
                    <a:pt x="347725" y="398779"/>
                  </a:lnTo>
                  <a:lnTo>
                    <a:pt x="397382" y="398779"/>
                  </a:lnTo>
                  <a:lnTo>
                    <a:pt x="399161" y="394969"/>
                  </a:lnTo>
                  <a:lnTo>
                    <a:pt x="400939" y="386079"/>
                  </a:lnTo>
                  <a:lnTo>
                    <a:pt x="400939" y="380999"/>
                  </a:lnTo>
                  <a:lnTo>
                    <a:pt x="392049" y="355599"/>
                  </a:lnTo>
                  <a:lnTo>
                    <a:pt x="388747" y="350519"/>
                  </a:lnTo>
                  <a:lnTo>
                    <a:pt x="386842" y="347979"/>
                  </a:lnTo>
                  <a:lnTo>
                    <a:pt x="386122" y="346709"/>
                  </a:lnTo>
                  <a:close/>
                </a:path>
                <a:path w="573404" h="713739">
                  <a:moveTo>
                    <a:pt x="160781" y="248919"/>
                  </a:moveTo>
                  <a:lnTo>
                    <a:pt x="157479" y="248919"/>
                  </a:lnTo>
                  <a:lnTo>
                    <a:pt x="156337" y="250189"/>
                  </a:lnTo>
                  <a:lnTo>
                    <a:pt x="155067" y="250189"/>
                  </a:lnTo>
                  <a:lnTo>
                    <a:pt x="152273" y="252729"/>
                  </a:lnTo>
                  <a:lnTo>
                    <a:pt x="150368" y="253999"/>
                  </a:lnTo>
                  <a:lnTo>
                    <a:pt x="148209" y="255269"/>
                  </a:lnTo>
                  <a:lnTo>
                    <a:pt x="146685" y="257809"/>
                  </a:lnTo>
                  <a:lnTo>
                    <a:pt x="145669" y="259079"/>
                  </a:lnTo>
                  <a:lnTo>
                    <a:pt x="144779" y="259079"/>
                  </a:lnTo>
                  <a:lnTo>
                    <a:pt x="144272" y="260349"/>
                  </a:lnTo>
                  <a:lnTo>
                    <a:pt x="144145" y="264159"/>
                  </a:lnTo>
                  <a:lnTo>
                    <a:pt x="144779" y="266699"/>
                  </a:lnTo>
                  <a:lnTo>
                    <a:pt x="145288" y="267969"/>
                  </a:lnTo>
                  <a:lnTo>
                    <a:pt x="146050" y="270509"/>
                  </a:lnTo>
                  <a:lnTo>
                    <a:pt x="152653" y="283209"/>
                  </a:lnTo>
                  <a:lnTo>
                    <a:pt x="154431" y="287019"/>
                  </a:lnTo>
                  <a:lnTo>
                    <a:pt x="156337" y="288289"/>
                  </a:lnTo>
                  <a:lnTo>
                    <a:pt x="161925" y="295909"/>
                  </a:lnTo>
                  <a:lnTo>
                    <a:pt x="167640" y="300989"/>
                  </a:lnTo>
                  <a:lnTo>
                    <a:pt x="173609" y="306069"/>
                  </a:lnTo>
                  <a:lnTo>
                    <a:pt x="179450" y="309879"/>
                  </a:lnTo>
                  <a:lnTo>
                    <a:pt x="185547" y="312419"/>
                  </a:lnTo>
                  <a:lnTo>
                    <a:pt x="191516" y="312419"/>
                  </a:lnTo>
                  <a:lnTo>
                    <a:pt x="197612" y="313689"/>
                  </a:lnTo>
                  <a:lnTo>
                    <a:pt x="203707" y="313689"/>
                  </a:lnTo>
                  <a:lnTo>
                    <a:pt x="215900" y="312419"/>
                  </a:lnTo>
                  <a:lnTo>
                    <a:pt x="221869" y="311149"/>
                  </a:lnTo>
                  <a:lnTo>
                    <a:pt x="233425" y="306069"/>
                  </a:lnTo>
                  <a:lnTo>
                    <a:pt x="239014" y="303529"/>
                  </a:lnTo>
                  <a:lnTo>
                    <a:pt x="249681" y="295909"/>
                  </a:lnTo>
                  <a:lnTo>
                    <a:pt x="254635" y="293369"/>
                  </a:lnTo>
                  <a:lnTo>
                    <a:pt x="259334" y="289559"/>
                  </a:lnTo>
                  <a:lnTo>
                    <a:pt x="261027" y="288289"/>
                  </a:lnTo>
                  <a:lnTo>
                    <a:pt x="191262" y="288289"/>
                  </a:lnTo>
                  <a:lnTo>
                    <a:pt x="182372" y="283209"/>
                  </a:lnTo>
                  <a:lnTo>
                    <a:pt x="178307" y="280669"/>
                  </a:lnTo>
                  <a:lnTo>
                    <a:pt x="174498" y="275589"/>
                  </a:lnTo>
                  <a:lnTo>
                    <a:pt x="172212" y="273049"/>
                  </a:lnTo>
                  <a:lnTo>
                    <a:pt x="170434" y="269239"/>
                  </a:lnTo>
                  <a:lnTo>
                    <a:pt x="167640" y="264159"/>
                  </a:lnTo>
                  <a:lnTo>
                    <a:pt x="166497" y="261619"/>
                  </a:lnTo>
                  <a:lnTo>
                    <a:pt x="163322" y="253999"/>
                  </a:lnTo>
                  <a:lnTo>
                    <a:pt x="162814" y="252729"/>
                  </a:lnTo>
                  <a:lnTo>
                    <a:pt x="162178" y="251459"/>
                  </a:lnTo>
                  <a:lnTo>
                    <a:pt x="161290" y="250189"/>
                  </a:lnTo>
                  <a:lnTo>
                    <a:pt x="160781" y="248919"/>
                  </a:lnTo>
                  <a:close/>
                </a:path>
                <a:path w="573404" h="713739">
                  <a:moveTo>
                    <a:pt x="243204" y="186689"/>
                  </a:moveTo>
                  <a:lnTo>
                    <a:pt x="237109" y="187959"/>
                  </a:lnTo>
                  <a:lnTo>
                    <a:pt x="224917" y="191769"/>
                  </a:lnTo>
                  <a:lnTo>
                    <a:pt x="218948" y="194309"/>
                  </a:lnTo>
                  <a:lnTo>
                    <a:pt x="213232" y="199389"/>
                  </a:lnTo>
                  <a:lnTo>
                    <a:pt x="207772" y="203199"/>
                  </a:lnTo>
                  <a:lnTo>
                    <a:pt x="193548" y="226059"/>
                  </a:lnTo>
                  <a:lnTo>
                    <a:pt x="192531" y="231139"/>
                  </a:lnTo>
                  <a:lnTo>
                    <a:pt x="211963" y="267969"/>
                  </a:lnTo>
                  <a:lnTo>
                    <a:pt x="224409" y="275589"/>
                  </a:lnTo>
                  <a:lnTo>
                    <a:pt x="228219" y="276859"/>
                  </a:lnTo>
                  <a:lnTo>
                    <a:pt x="223774" y="280669"/>
                  </a:lnTo>
                  <a:lnTo>
                    <a:pt x="219201" y="283209"/>
                  </a:lnTo>
                  <a:lnTo>
                    <a:pt x="214375" y="285749"/>
                  </a:lnTo>
                  <a:lnTo>
                    <a:pt x="204977" y="288289"/>
                  </a:lnTo>
                  <a:lnTo>
                    <a:pt x="261027" y="288289"/>
                  </a:lnTo>
                  <a:lnTo>
                    <a:pt x="264414" y="285749"/>
                  </a:lnTo>
                  <a:lnTo>
                    <a:pt x="269113" y="281939"/>
                  </a:lnTo>
                  <a:lnTo>
                    <a:pt x="281431" y="269239"/>
                  </a:lnTo>
                  <a:lnTo>
                    <a:pt x="285060" y="264159"/>
                  </a:lnTo>
                  <a:lnTo>
                    <a:pt x="244728" y="264159"/>
                  </a:lnTo>
                  <a:lnTo>
                    <a:pt x="241300" y="262889"/>
                  </a:lnTo>
                  <a:lnTo>
                    <a:pt x="237744" y="261619"/>
                  </a:lnTo>
                  <a:lnTo>
                    <a:pt x="234442" y="259079"/>
                  </a:lnTo>
                  <a:lnTo>
                    <a:pt x="231013" y="256539"/>
                  </a:lnTo>
                  <a:lnTo>
                    <a:pt x="228092" y="253999"/>
                  </a:lnTo>
                  <a:lnTo>
                    <a:pt x="223266" y="247649"/>
                  </a:lnTo>
                  <a:lnTo>
                    <a:pt x="221869" y="245109"/>
                  </a:lnTo>
                  <a:lnTo>
                    <a:pt x="220345" y="240029"/>
                  </a:lnTo>
                  <a:lnTo>
                    <a:pt x="220345" y="237489"/>
                  </a:lnTo>
                  <a:lnTo>
                    <a:pt x="221615" y="232409"/>
                  </a:lnTo>
                  <a:lnTo>
                    <a:pt x="222885" y="229869"/>
                  </a:lnTo>
                  <a:lnTo>
                    <a:pt x="224917" y="227329"/>
                  </a:lnTo>
                  <a:lnTo>
                    <a:pt x="226822" y="224789"/>
                  </a:lnTo>
                  <a:lnTo>
                    <a:pt x="229362" y="223519"/>
                  </a:lnTo>
                  <a:lnTo>
                    <a:pt x="232537" y="220979"/>
                  </a:lnTo>
                  <a:lnTo>
                    <a:pt x="235330" y="218439"/>
                  </a:lnTo>
                  <a:lnTo>
                    <a:pt x="247015" y="213359"/>
                  </a:lnTo>
                  <a:lnTo>
                    <a:pt x="286607" y="213359"/>
                  </a:lnTo>
                  <a:lnTo>
                    <a:pt x="283464" y="209549"/>
                  </a:lnTo>
                  <a:lnTo>
                    <a:pt x="278384" y="201929"/>
                  </a:lnTo>
                  <a:lnTo>
                    <a:pt x="272923" y="196849"/>
                  </a:lnTo>
                  <a:lnTo>
                    <a:pt x="267207" y="194309"/>
                  </a:lnTo>
                  <a:lnTo>
                    <a:pt x="261366" y="190499"/>
                  </a:lnTo>
                  <a:lnTo>
                    <a:pt x="255397" y="187959"/>
                  </a:lnTo>
                  <a:lnTo>
                    <a:pt x="243204" y="186689"/>
                  </a:lnTo>
                  <a:close/>
                </a:path>
                <a:path w="573404" h="713739">
                  <a:moveTo>
                    <a:pt x="286607" y="213359"/>
                  </a:moveTo>
                  <a:lnTo>
                    <a:pt x="252602" y="213359"/>
                  </a:lnTo>
                  <a:lnTo>
                    <a:pt x="260223" y="217169"/>
                  </a:lnTo>
                  <a:lnTo>
                    <a:pt x="262509" y="218439"/>
                  </a:lnTo>
                  <a:lnTo>
                    <a:pt x="269240" y="233679"/>
                  </a:lnTo>
                  <a:lnTo>
                    <a:pt x="268986" y="236219"/>
                  </a:lnTo>
                  <a:lnTo>
                    <a:pt x="256031" y="253999"/>
                  </a:lnTo>
                  <a:lnTo>
                    <a:pt x="251078" y="259079"/>
                  </a:lnTo>
                  <a:lnTo>
                    <a:pt x="244728" y="264159"/>
                  </a:lnTo>
                  <a:lnTo>
                    <a:pt x="285060" y="264159"/>
                  </a:lnTo>
                  <a:lnTo>
                    <a:pt x="295021" y="233679"/>
                  </a:lnTo>
                  <a:lnTo>
                    <a:pt x="294259" y="228599"/>
                  </a:lnTo>
                  <a:lnTo>
                    <a:pt x="292353" y="224789"/>
                  </a:lnTo>
                  <a:lnTo>
                    <a:pt x="290575" y="219709"/>
                  </a:lnTo>
                  <a:lnTo>
                    <a:pt x="287654" y="214629"/>
                  </a:lnTo>
                  <a:lnTo>
                    <a:pt x="286607" y="213359"/>
                  </a:lnTo>
                  <a:close/>
                </a:path>
                <a:path w="573404" h="713739">
                  <a:moveTo>
                    <a:pt x="176784" y="212089"/>
                  </a:moveTo>
                  <a:lnTo>
                    <a:pt x="173863" y="212089"/>
                  </a:lnTo>
                  <a:lnTo>
                    <a:pt x="175768" y="213359"/>
                  </a:lnTo>
                  <a:lnTo>
                    <a:pt x="176784" y="212089"/>
                  </a:lnTo>
                  <a:close/>
                </a:path>
                <a:path w="573404" h="713739">
                  <a:moveTo>
                    <a:pt x="219328" y="132079"/>
                  </a:moveTo>
                  <a:lnTo>
                    <a:pt x="193294" y="132079"/>
                  </a:lnTo>
                  <a:lnTo>
                    <a:pt x="160527" y="187959"/>
                  </a:lnTo>
                  <a:lnTo>
                    <a:pt x="160020" y="189229"/>
                  </a:lnTo>
                  <a:lnTo>
                    <a:pt x="159766" y="190499"/>
                  </a:lnTo>
                  <a:lnTo>
                    <a:pt x="159639" y="193039"/>
                  </a:lnTo>
                  <a:lnTo>
                    <a:pt x="160020" y="194309"/>
                  </a:lnTo>
                  <a:lnTo>
                    <a:pt x="160527" y="195579"/>
                  </a:lnTo>
                  <a:lnTo>
                    <a:pt x="161163" y="196849"/>
                  </a:lnTo>
                  <a:lnTo>
                    <a:pt x="163195" y="199389"/>
                  </a:lnTo>
                  <a:lnTo>
                    <a:pt x="164592" y="201929"/>
                  </a:lnTo>
                  <a:lnTo>
                    <a:pt x="168401" y="207009"/>
                  </a:lnTo>
                  <a:lnTo>
                    <a:pt x="170052" y="208279"/>
                  </a:lnTo>
                  <a:lnTo>
                    <a:pt x="172593" y="212089"/>
                  </a:lnTo>
                  <a:lnTo>
                    <a:pt x="177673" y="212089"/>
                  </a:lnTo>
                  <a:lnTo>
                    <a:pt x="178435" y="210819"/>
                  </a:lnTo>
                  <a:lnTo>
                    <a:pt x="179450" y="209549"/>
                  </a:lnTo>
                  <a:lnTo>
                    <a:pt x="180467" y="207009"/>
                  </a:lnTo>
                  <a:lnTo>
                    <a:pt x="219075" y="135889"/>
                  </a:lnTo>
                  <a:lnTo>
                    <a:pt x="219328" y="134619"/>
                  </a:lnTo>
                  <a:lnTo>
                    <a:pt x="219328" y="132079"/>
                  </a:lnTo>
                  <a:close/>
                </a:path>
                <a:path w="573404" h="713739">
                  <a:moveTo>
                    <a:pt x="59944" y="151129"/>
                  </a:moveTo>
                  <a:lnTo>
                    <a:pt x="53975" y="151129"/>
                  </a:lnTo>
                  <a:lnTo>
                    <a:pt x="54610" y="152399"/>
                  </a:lnTo>
                  <a:lnTo>
                    <a:pt x="58800" y="152399"/>
                  </a:lnTo>
                  <a:lnTo>
                    <a:pt x="59944" y="151129"/>
                  </a:lnTo>
                  <a:close/>
                </a:path>
                <a:path w="573404" h="713739">
                  <a:moveTo>
                    <a:pt x="26797" y="64769"/>
                  </a:moveTo>
                  <a:lnTo>
                    <a:pt x="15240" y="64769"/>
                  </a:lnTo>
                  <a:lnTo>
                    <a:pt x="13716" y="66039"/>
                  </a:lnTo>
                  <a:lnTo>
                    <a:pt x="10668" y="67309"/>
                  </a:lnTo>
                  <a:lnTo>
                    <a:pt x="8890" y="68579"/>
                  </a:lnTo>
                  <a:lnTo>
                    <a:pt x="4952" y="72389"/>
                  </a:lnTo>
                  <a:lnTo>
                    <a:pt x="3301" y="73659"/>
                  </a:lnTo>
                  <a:lnTo>
                    <a:pt x="2286" y="74929"/>
                  </a:lnTo>
                  <a:lnTo>
                    <a:pt x="1143" y="76199"/>
                  </a:lnTo>
                  <a:lnTo>
                    <a:pt x="507" y="77469"/>
                  </a:lnTo>
                  <a:lnTo>
                    <a:pt x="0" y="80009"/>
                  </a:lnTo>
                  <a:lnTo>
                    <a:pt x="1143" y="82549"/>
                  </a:lnTo>
                  <a:lnTo>
                    <a:pt x="1904" y="83819"/>
                  </a:lnTo>
                  <a:lnTo>
                    <a:pt x="2921" y="85089"/>
                  </a:lnTo>
                  <a:lnTo>
                    <a:pt x="53594" y="151129"/>
                  </a:lnTo>
                  <a:lnTo>
                    <a:pt x="61214" y="151129"/>
                  </a:lnTo>
                  <a:lnTo>
                    <a:pt x="62611" y="149859"/>
                  </a:lnTo>
                  <a:lnTo>
                    <a:pt x="64135" y="148589"/>
                  </a:lnTo>
                  <a:lnTo>
                    <a:pt x="67437" y="146049"/>
                  </a:lnTo>
                  <a:lnTo>
                    <a:pt x="68834" y="144779"/>
                  </a:lnTo>
                  <a:lnTo>
                    <a:pt x="69850" y="143509"/>
                  </a:lnTo>
                  <a:lnTo>
                    <a:pt x="70993" y="142239"/>
                  </a:lnTo>
                  <a:lnTo>
                    <a:pt x="71754" y="142239"/>
                  </a:lnTo>
                  <a:lnTo>
                    <a:pt x="72263" y="140969"/>
                  </a:lnTo>
                  <a:lnTo>
                    <a:pt x="72644" y="139699"/>
                  </a:lnTo>
                  <a:lnTo>
                    <a:pt x="72898" y="139699"/>
                  </a:lnTo>
                  <a:lnTo>
                    <a:pt x="72771" y="137159"/>
                  </a:lnTo>
                  <a:lnTo>
                    <a:pt x="72517" y="137159"/>
                  </a:lnTo>
                  <a:lnTo>
                    <a:pt x="72136" y="135889"/>
                  </a:lnTo>
                  <a:lnTo>
                    <a:pt x="37338" y="91439"/>
                  </a:lnTo>
                  <a:lnTo>
                    <a:pt x="127507" y="91439"/>
                  </a:lnTo>
                  <a:lnTo>
                    <a:pt x="131699" y="88899"/>
                  </a:lnTo>
                  <a:lnTo>
                    <a:pt x="152146" y="68579"/>
                  </a:lnTo>
                  <a:lnTo>
                    <a:pt x="63373" y="68579"/>
                  </a:lnTo>
                  <a:lnTo>
                    <a:pt x="26797" y="64769"/>
                  </a:lnTo>
                  <a:close/>
                </a:path>
                <a:path w="573404" h="713739">
                  <a:moveTo>
                    <a:pt x="199898" y="106679"/>
                  </a:moveTo>
                  <a:lnTo>
                    <a:pt x="195579" y="106679"/>
                  </a:lnTo>
                  <a:lnTo>
                    <a:pt x="117982" y="125729"/>
                  </a:lnTo>
                  <a:lnTo>
                    <a:pt x="115697" y="125729"/>
                  </a:lnTo>
                  <a:lnTo>
                    <a:pt x="114046" y="126999"/>
                  </a:lnTo>
                  <a:lnTo>
                    <a:pt x="111760" y="128269"/>
                  </a:lnTo>
                  <a:lnTo>
                    <a:pt x="111125" y="128269"/>
                  </a:lnTo>
                  <a:lnTo>
                    <a:pt x="110998" y="130809"/>
                  </a:lnTo>
                  <a:lnTo>
                    <a:pt x="111505" y="132079"/>
                  </a:lnTo>
                  <a:lnTo>
                    <a:pt x="112522" y="133349"/>
                  </a:lnTo>
                  <a:lnTo>
                    <a:pt x="113411" y="135889"/>
                  </a:lnTo>
                  <a:lnTo>
                    <a:pt x="114935" y="137159"/>
                  </a:lnTo>
                  <a:lnTo>
                    <a:pt x="116967" y="139699"/>
                  </a:lnTo>
                  <a:lnTo>
                    <a:pt x="118618" y="142239"/>
                  </a:lnTo>
                  <a:lnTo>
                    <a:pt x="120269" y="143509"/>
                  </a:lnTo>
                  <a:lnTo>
                    <a:pt x="122809" y="147319"/>
                  </a:lnTo>
                  <a:lnTo>
                    <a:pt x="123951" y="147319"/>
                  </a:lnTo>
                  <a:lnTo>
                    <a:pt x="125095" y="148589"/>
                  </a:lnTo>
                  <a:lnTo>
                    <a:pt x="126111" y="149859"/>
                  </a:lnTo>
                  <a:lnTo>
                    <a:pt x="129794" y="149859"/>
                  </a:lnTo>
                  <a:lnTo>
                    <a:pt x="192913" y="132079"/>
                  </a:lnTo>
                  <a:lnTo>
                    <a:pt x="219328" y="132079"/>
                  </a:lnTo>
                  <a:lnTo>
                    <a:pt x="219075" y="130809"/>
                  </a:lnTo>
                  <a:lnTo>
                    <a:pt x="218059" y="128269"/>
                  </a:lnTo>
                  <a:lnTo>
                    <a:pt x="217297" y="125729"/>
                  </a:lnTo>
                  <a:lnTo>
                    <a:pt x="215011" y="121919"/>
                  </a:lnTo>
                  <a:lnTo>
                    <a:pt x="213487" y="120649"/>
                  </a:lnTo>
                  <a:lnTo>
                    <a:pt x="209930" y="115569"/>
                  </a:lnTo>
                  <a:lnTo>
                    <a:pt x="208152" y="114299"/>
                  </a:lnTo>
                  <a:lnTo>
                    <a:pt x="205104" y="110489"/>
                  </a:lnTo>
                  <a:lnTo>
                    <a:pt x="203707" y="109219"/>
                  </a:lnTo>
                  <a:lnTo>
                    <a:pt x="201168" y="107949"/>
                  </a:lnTo>
                  <a:lnTo>
                    <a:pt x="199898" y="106679"/>
                  </a:lnTo>
                  <a:close/>
                </a:path>
                <a:path w="573404" h="713739">
                  <a:moveTo>
                    <a:pt x="127507" y="91439"/>
                  </a:moveTo>
                  <a:lnTo>
                    <a:pt x="37338" y="91439"/>
                  </a:lnTo>
                  <a:lnTo>
                    <a:pt x="61341" y="93979"/>
                  </a:lnTo>
                  <a:lnTo>
                    <a:pt x="69919" y="95249"/>
                  </a:lnTo>
                  <a:lnTo>
                    <a:pt x="77771" y="95249"/>
                  </a:lnTo>
                  <a:lnTo>
                    <a:pt x="84933" y="96519"/>
                  </a:lnTo>
                  <a:lnTo>
                    <a:pt x="106552" y="96519"/>
                  </a:lnTo>
                  <a:lnTo>
                    <a:pt x="118364" y="93979"/>
                  </a:lnTo>
                  <a:lnTo>
                    <a:pt x="123444" y="92709"/>
                  </a:lnTo>
                  <a:lnTo>
                    <a:pt x="127507" y="91439"/>
                  </a:lnTo>
                  <a:close/>
                </a:path>
                <a:path w="573404" h="713739">
                  <a:moveTo>
                    <a:pt x="111251" y="1269"/>
                  </a:moveTo>
                  <a:lnTo>
                    <a:pt x="101853" y="1269"/>
                  </a:lnTo>
                  <a:lnTo>
                    <a:pt x="100965" y="2539"/>
                  </a:lnTo>
                  <a:lnTo>
                    <a:pt x="98932" y="2539"/>
                  </a:lnTo>
                  <a:lnTo>
                    <a:pt x="96393" y="5079"/>
                  </a:lnTo>
                  <a:lnTo>
                    <a:pt x="92837" y="7619"/>
                  </a:lnTo>
                  <a:lnTo>
                    <a:pt x="90297" y="10159"/>
                  </a:lnTo>
                  <a:lnTo>
                    <a:pt x="89280" y="11429"/>
                  </a:lnTo>
                  <a:lnTo>
                    <a:pt x="88011" y="12699"/>
                  </a:lnTo>
                  <a:lnTo>
                    <a:pt x="87629" y="13969"/>
                  </a:lnTo>
                  <a:lnTo>
                    <a:pt x="87502" y="15239"/>
                  </a:lnTo>
                  <a:lnTo>
                    <a:pt x="87756" y="15239"/>
                  </a:lnTo>
                  <a:lnTo>
                    <a:pt x="88138" y="16509"/>
                  </a:lnTo>
                  <a:lnTo>
                    <a:pt x="88773" y="16509"/>
                  </a:lnTo>
                  <a:lnTo>
                    <a:pt x="90043" y="17779"/>
                  </a:lnTo>
                  <a:lnTo>
                    <a:pt x="93852" y="19049"/>
                  </a:lnTo>
                  <a:lnTo>
                    <a:pt x="96266" y="20319"/>
                  </a:lnTo>
                  <a:lnTo>
                    <a:pt x="98932" y="21589"/>
                  </a:lnTo>
                  <a:lnTo>
                    <a:pt x="101473" y="22859"/>
                  </a:lnTo>
                  <a:lnTo>
                    <a:pt x="120396" y="45719"/>
                  </a:lnTo>
                  <a:lnTo>
                    <a:pt x="119634" y="50799"/>
                  </a:lnTo>
                  <a:lnTo>
                    <a:pt x="110617" y="60959"/>
                  </a:lnTo>
                  <a:lnTo>
                    <a:pt x="108203" y="63499"/>
                  </a:lnTo>
                  <a:lnTo>
                    <a:pt x="105537" y="64769"/>
                  </a:lnTo>
                  <a:lnTo>
                    <a:pt x="102743" y="66039"/>
                  </a:lnTo>
                  <a:lnTo>
                    <a:pt x="99441" y="67309"/>
                  </a:lnTo>
                  <a:lnTo>
                    <a:pt x="95630" y="67309"/>
                  </a:lnTo>
                  <a:lnTo>
                    <a:pt x="91694" y="68579"/>
                  </a:lnTo>
                  <a:lnTo>
                    <a:pt x="152146" y="68579"/>
                  </a:lnTo>
                  <a:lnTo>
                    <a:pt x="153670" y="63499"/>
                  </a:lnTo>
                  <a:lnTo>
                    <a:pt x="154431" y="53339"/>
                  </a:lnTo>
                  <a:lnTo>
                    <a:pt x="153670" y="48259"/>
                  </a:lnTo>
                  <a:lnTo>
                    <a:pt x="149860" y="36829"/>
                  </a:lnTo>
                  <a:lnTo>
                    <a:pt x="146557" y="30479"/>
                  </a:lnTo>
                  <a:lnTo>
                    <a:pt x="139065" y="21589"/>
                  </a:lnTo>
                  <a:lnTo>
                    <a:pt x="136017" y="17779"/>
                  </a:lnTo>
                  <a:lnTo>
                    <a:pt x="129159" y="11429"/>
                  </a:lnTo>
                  <a:lnTo>
                    <a:pt x="125856" y="10159"/>
                  </a:lnTo>
                  <a:lnTo>
                    <a:pt x="122554" y="7619"/>
                  </a:lnTo>
                  <a:lnTo>
                    <a:pt x="119379" y="5079"/>
                  </a:lnTo>
                  <a:lnTo>
                    <a:pt x="116459" y="3809"/>
                  </a:lnTo>
                  <a:lnTo>
                    <a:pt x="113792" y="2539"/>
                  </a:lnTo>
                  <a:lnTo>
                    <a:pt x="111251" y="1269"/>
                  </a:lnTo>
                  <a:close/>
                </a:path>
                <a:path w="573404" h="713739">
                  <a:moveTo>
                    <a:pt x="106679" y="0"/>
                  </a:moveTo>
                  <a:lnTo>
                    <a:pt x="104267" y="0"/>
                  </a:lnTo>
                  <a:lnTo>
                    <a:pt x="103504" y="1269"/>
                  </a:lnTo>
                  <a:lnTo>
                    <a:pt x="109220" y="126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584306" y="5618479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213593" y="2945638"/>
            <a:ext cx="1081405" cy="1463675"/>
            <a:chOff x="10213593" y="2945638"/>
            <a:chExt cx="1081405" cy="1463675"/>
          </a:xfrm>
        </p:grpSpPr>
        <p:sp>
          <p:nvSpPr>
            <p:cNvPr id="47" name="object 47"/>
            <p:cNvSpPr/>
            <p:nvPr/>
          </p:nvSpPr>
          <p:spPr>
            <a:xfrm>
              <a:off x="10219943" y="2951988"/>
              <a:ext cx="1068705" cy="1450975"/>
            </a:xfrm>
            <a:custGeom>
              <a:avLst/>
              <a:gdLst/>
              <a:ahLst/>
              <a:cxnLst/>
              <a:rect l="l" t="t" r="r" b="b"/>
              <a:pathLst>
                <a:path w="1068704" h="1450975">
                  <a:moveTo>
                    <a:pt x="1068324" y="0"/>
                  </a:moveTo>
                  <a:lnTo>
                    <a:pt x="0" y="0"/>
                  </a:lnTo>
                  <a:lnTo>
                    <a:pt x="0" y="1450848"/>
                  </a:lnTo>
                  <a:lnTo>
                    <a:pt x="1068324" y="1450848"/>
                  </a:lnTo>
                  <a:lnTo>
                    <a:pt x="10683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219943" y="2951988"/>
              <a:ext cx="1068705" cy="1450975"/>
            </a:xfrm>
            <a:custGeom>
              <a:avLst/>
              <a:gdLst/>
              <a:ahLst/>
              <a:cxnLst/>
              <a:rect l="l" t="t" r="r" b="b"/>
              <a:pathLst>
                <a:path w="1068704" h="1450975">
                  <a:moveTo>
                    <a:pt x="0" y="1450848"/>
                  </a:moveTo>
                  <a:lnTo>
                    <a:pt x="1068324" y="1450848"/>
                  </a:lnTo>
                  <a:lnTo>
                    <a:pt x="1068324" y="0"/>
                  </a:lnTo>
                  <a:lnTo>
                    <a:pt x="0" y="0"/>
                  </a:lnTo>
                  <a:lnTo>
                    <a:pt x="0" y="14508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0222230" y="2931414"/>
            <a:ext cx="1068705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36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1369040" y="2932176"/>
            <a:ext cx="708660" cy="1490980"/>
            <a:chOff x="11369040" y="2932176"/>
            <a:chExt cx="708660" cy="1490980"/>
          </a:xfrm>
        </p:grpSpPr>
        <p:sp>
          <p:nvSpPr>
            <p:cNvPr id="51" name="object 51"/>
            <p:cNvSpPr/>
            <p:nvPr/>
          </p:nvSpPr>
          <p:spPr>
            <a:xfrm>
              <a:off x="11388090" y="2951226"/>
              <a:ext cx="201295" cy="1452880"/>
            </a:xfrm>
            <a:custGeom>
              <a:avLst/>
              <a:gdLst/>
              <a:ahLst/>
              <a:cxnLst/>
              <a:rect l="l" t="t" r="r" b="b"/>
              <a:pathLst>
                <a:path w="201295" h="1452879">
                  <a:moveTo>
                    <a:pt x="0" y="0"/>
                  </a:moveTo>
                  <a:lnTo>
                    <a:pt x="39129" y="1315"/>
                  </a:lnTo>
                  <a:lnTo>
                    <a:pt x="71104" y="4905"/>
                  </a:lnTo>
                  <a:lnTo>
                    <a:pt x="92672" y="10233"/>
                  </a:lnTo>
                  <a:lnTo>
                    <a:pt x="100583" y="16763"/>
                  </a:lnTo>
                  <a:lnTo>
                    <a:pt x="100583" y="709422"/>
                  </a:lnTo>
                  <a:lnTo>
                    <a:pt x="108495" y="715952"/>
                  </a:lnTo>
                  <a:lnTo>
                    <a:pt x="130063" y="721280"/>
                  </a:lnTo>
                  <a:lnTo>
                    <a:pt x="162038" y="724870"/>
                  </a:lnTo>
                  <a:lnTo>
                    <a:pt x="201167" y="726186"/>
                  </a:lnTo>
                  <a:lnTo>
                    <a:pt x="162038" y="727501"/>
                  </a:lnTo>
                  <a:lnTo>
                    <a:pt x="130063" y="731091"/>
                  </a:lnTo>
                  <a:lnTo>
                    <a:pt x="108495" y="736419"/>
                  </a:lnTo>
                  <a:lnTo>
                    <a:pt x="100583" y="742950"/>
                  </a:lnTo>
                  <a:lnTo>
                    <a:pt x="100583" y="1435608"/>
                  </a:lnTo>
                  <a:lnTo>
                    <a:pt x="92672" y="1442138"/>
                  </a:lnTo>
                  <a:lnTo>
                    <a:pt x="71104" y="1447466"/>
                  </a:lnTo>
                  <a:lnTo>
                    <a:pt x="39129" y="1451056"/>
                  </a:lnTo>
                  <a:lnTo>
                    <a:pt x="0" y="1452372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504930" y="3381375"/>
              <a:ext cx="572770" cy="713740"/>
            </a:xfrm>
            <a:custGeom>
              <a:avLst/>
              <a:gdLst/>
              <a:ahLst/>
              <a:cxnLst/>
              <a:rect l="l" t="t" r="r" b="b"/>
              <a:pathLst>
                <a:path w="572770" h="713739">
                  <a:moveTo>
                    <a:pt x="473837" y="652779"/>
                  </a:moveTo>
                  <a:lnTo>
                    <a:pt x="467233" y="652779"/>
                  </a:lnTo>
                  <a:lnTo>
                    <a:pt x="466090" y="654050"/>
                  </a:lnTo>
                  <a:lnTo>
                    <a:pt x="464693" y="655319"/>
                  </a:lnTo>
                  <a:lnTo>
                    <a:pt x="460375" y="657859"/>
                  </a:lnTo>
                  <a:lnTo>
                    <a:pt x="458597" y="659129"/>
                  </a:lnTo>
                  <a:lnTo>
                    <a:pt x="457580" y="661669"/>
                  </a:lnTo>
                  <a:lnTo>
                    <a:pt x="456438" y="662939"/>
                  </a:lnTo>
                  <a:lnTo>
                    <a:pt x="455929" y="664209"/>
                  </a:lnTo>
                  <a:lnTo>
                    <a:pt x="455802" y="668019"/>
                  </a:lnTo>
                  <a:lnTo>
                    <a:pt x="456565" y="671829"/>
                  </a:lnTo>
                  <a:lnTo>
                    <a:pt x="457200" y="673100"/>
                  </a:lnTo>
                  <a:lnTo>
                    <a:pt x="458216" y="675639"/>
                  </a:lnTo>
                  <a:lnTo>
                    <a:pt x="467868" y="693419"/>
                  </a:lnTo>
                  <a:lnTo>
                    <a:pt x="471677" y="698500"/>
                  </a:lnTo>
                  <a:lnTo>
                    <a:pt x="498221" y="713739"/>
                  </a:lnTo>
                  <a:lnTo>
                    <a:pt x="507746" y="713739"/>
                  </a:lnTo>
                  <a:lnTo>
                    <a:pt x="512445" y="712469"/>
                  </a:lnTo>
                  <a:lnTo>
                    <a:pt x="517017" y="709929"/>
                  </a:lnTo>
                  <a:lnTo>
                    <a:pt x="521462" y="707389"/>
                  </a:lnTo>
                  <a:lnTo>
                    <a:pt x="525018" y="703579"/>
                  </a:lnTo>
                  <a:lnTo>
                    <a:pt x="527812" y="701039"/>
                  </a:lnTo>
                  <a:lnTo>
                    <a:pt x="529463" y="698500"/>
                  </a:lnTo>
                  <a:lnTo>
                    <a:pt x="531241" y="694689"/>
                  </a:lnTo>
                  <a:lnTo>
                    <a:pt x="532384" y="692150"/>
                  </a:lnTo>
                  <a:lnTo>
                    <a:pt x="532722" y="689609"/>
                  </a:lnTo>
                  <a:lnTo>
                    <a:pt x="496697" y="689609"/>
                  </a:lnTo>
                  <a:lnTo>
                    <a:pt x="495046" y="688339"/>
                  </a:lnTo>
                  <a:lnTo>
                    <a:pt x="491744" y="688339"/>
                  </a:lnTo>
                  <a:lnTo>
                    <a:pt x="486791" y="684529"/>
                  </a:lnTo>
                  <a:lnTo>
                    <a:pt x="485267" y="683259"/>
                  </a:lnTo>
                  <a:lnTo>
                    <a:pt x="483743" y="680719"/>
                  </a:lnTo>
                  <a:lnTo>
                    <a:pt x="481202" y="678179"/>
                  </a:lnTo>
                  <a:lnTo>
                    <a:pt x="479425" y="674369"/>
                  </a:lnTo>
                  <a:lnTo>
                    <a:pt x="477139" y="668019"/>
                  </a:lnTo>
                  <a:lnTo>
                    <a:pt x="476250" y="665479"/>
                  </a:lnTo>
                  <a:lnTo>
                    <a:pt x="475742" y="662939"/>
                  </a:lnTo>
                  <a:lnTo>
                    <a:pt x="475106" y="660400"/>
                  </a:lnTo>
                  <a:lnTo>
                    <a:pt x="474725" y="657859"/>
                  </a:lnTo>
                  <a:lnTo>
                    <a:pt x="474218" y="654050"/>
                  </a:lnTo>
                  <a:lnTo>
                    <a:pt x="473837" y="652779"/>
                  </a:lnTo>
                  <a:close/>
                </a:path>
                <a:path w="572770" h="713739">
                  <a:moveTo>
                    <a:pt x="532256" y="612139"/>
                  </a:moveTo>
                  <a:lnTo>
                    <a:pt x="527939" y="612139"/>
                  </a:lnTo>
                  <a:lnTo>
                    <a:pt x="519302" y="614679"/>
                  </a:lnTo>
                  <a:lnTo>
                    <a:pt x="515366" y="615950"/>
                  </a:lnTo>
                  <a:lnTo>
                    <a:pt x="511555" y="619759"/>
                  </a:lnTo>
                  <a:lnTo>
                    <a:pt x="507873" y="622300"/>
                  </a:lnTo>
                  <a:lnTo>
                    <a:pt x="505078" y="624839"/>
                  </a:lnTo>
                  <a:lnTo>
                    <a:pt x="503300" y="628650"/>
                  </a:lnTo>
                  <a:lnTo>
                    <a:pt x="501396" y="631189"/>
                  </a:lnTo>
                  <a:lnTo>
                    <a:pt x="500252" y="635000"/>
                  </a:lnTo>
                  <a:lnTo>
                    <a:pt x="499237" y="641350"/>
                  </a:lnTo>
                  <a:lnTo>
                    <a:pt x="499237" y="643889"/>
                  </a:lnTo>
                  <a:lnTo>
                    <a:pt x="499745" y="647700"/>
                  </a:lnTo>
                  <a:lnTo>
                    <a:pt x="500125" y="650239"/>
                  </a:lnTo>
                  <a:lnTo>
                    <a:pt x="500761" y="654050"/>
                  </a:lnTo>
                  <a:lnTo>
                    <a:pt x="501650" y="656589"/>
                  </a:lnTo>
                  <a:lnTo>
                    <a:pt x="502412" y="660400"/>
                  </a:lnTo>
                  <a:lnTo>
                    <a:pt x="503300" y="662939"/>
                  </a:lnTo>
                  <a:lnTo>
                    <a:pt x="504317" y="666750"/>
                  </a:lnTo>
                  <a:lnTo>
                    <a:pt x="505205" y="669289"/>
                  </a:lnTo>
                  <a:lnTo>
                    <a:pt x="505841" y="671829"/>
                  </a:lnTo>
                  <a:lnTo>
                    <a:pt x="506349" y="674369"/>
                  </a:lnTo>
                  <a:lnTo>
                    <a:pt x="506729" y="676909"/>
                  </a:lnTo>
                  <a:lnTo>
                    <a:pt x="506729" y="679450"/>
                  </a:lnTo>
                  <a:lnTo>
                    <a:pt x="506349" y="681989"/>
                  </a:lnTo>
                  <a:lnTo>
                    <a:pt x="504825" y="685800"/>
                  </a:lnTo>
                  <a:lnTo>
                    <a:pt x="503047" y="687069"/>
                  </a:lnTo>
                  <a:lnTo>
                    <a:pt x="501523" y="688339"/>
                  </a:lnTo>
                  <a:lnTo>
                    <a:pt x="498221" y="688339"/>
                  </a:lnTo>
                  <a:lnTo>
                    <a:pt x="496697" y="689609"/>
                  </a:lnTo>
                  <a:lnTo>
                    <a:pt x="532722" y="689609"/>
                  </a:lnTo>
                  <a:lnTo>
                    <a:pt x="533400" y="684529"/>
                  </a:lnTo>
                  <a:lnTo>
                    <a:pt x="533400" y="681989"/>
                  </a:lnTo>
                  <a:lnTo>
                    <a:pt x="532384" y="675639"/>
                  </a:lnTo>
                  <a:lnTo>
                    <a:pt x="530860" y="669289"/>
                  </a:lnTo>
                  <a:lnTo>
                    <a:pt x="529971" y="665479"/>
                  </a:lnTo>
                  <a:lnTo>
                    <a:pt x="529081" y="662939"/>
                  </a:lnTo>
                  <a:lnTo>
                    <a:pt x="528066" y="659129"/>
                  </a:lnTo>
                  <a:lnTo>
                    <a:pt x="527050" y="656589"/>
                  </a:lnTo>
                  <a:lnTo>
                    <a:pt x="526415" y="654050"/>
                  </a:lnTo>
                  <a:lnTo>
                    <a:pt x="525399" y="648969"/>
                  </a:lnTo>
                  <a:lnTo>
                    <a:pt x="525399" y="646429"/>
                  </a:lnTo>
                  <a:lnTo>
                    <a:pt x="526161" y="642619"/>
                  </a:lnTo>
                  <a:lnTo>
                    <a:pt x="527303" y="640079"/>
                  </a:lnTo>
                  <a:lnTo>
                    <a:pt x="530225" y="638809"/>
                  </a:lnTo>
                  <a:lnTo>
                    <a:pt x="531622" y="637539"/>
                  </a:lnTo>
                  <a:lnTo>
                    <a:pt x="566102" y="637539"/>
                  </a:lnTo>
                  <a:lnTo>
                    <a:pt x="565403" y="636269"/>
                  </a:lnTo>
                  <a:lnTo>
                    <a:pt x="563752" y="633729"/>
                  </a:lnTo>
                  <a:lnTo>
                    <a:pt x="561848" y="631189"/>
                  </a:lnTo>
                  <a:lnTo>
                    <a:pt x="558038" y="627379"/>
                  </a:lnTo>
                  <a:lnTo>
                    <a:pt x="553974" y="622300"/>
                  </a:lnTo>
                  <a:lnTo>
                    <a:pt x="541020" y="614679"/>
                  </a:lnTo>
                  <a:lnTo>
                    <a:pt x="532256" y="612139"/>
                  </a:lnTo>
                  <a:close/>
                </a:path>
                <a:path w="572770" h="713739">
                  <a:moveTo>
                    <a:pt x="561975" y="668019"/>
                  </a:moveTo>
                  <a:lnTo>
                    <a:pt x="555751" y="668019"/>
                  </a:lnTo>
                  <a:lnTo>
                    <a:pt x="556514" y="669289"/>
                  </a:lnTo>
                  <a:lnTo>
                    <a:pt x="557402" y="669289"/>
                  </a:lnTo>
                  <a:lnTo>
                    <a:pt x="557784" y="670559"/>
                  </a:lnTo>
                  <a:lnTo>
                    <a:pt x="558419" y="670559"/>
                  </a:lnTo>
                  <a:lnTo>
                    <a:pt x="559943" y="669289"/>
                  </a:lnTo>
                  <a:lnTo>
                    <a:pt x="561975" y="668019"/>
                  </a:lnTo>
                  <a:close/>
                </a:path>
                <a:path w="572770" h="713739">
                  <a:moveTo>
                    <a:pt x="566102" y="637539"/>
                  </a:moveTo>
                  <a:lnTo>
                    <a:pt x="538734" y="637539"/>
                  </a:lnTo>
                  <a:lnTo>
                    <a:pt x="540258" y="638809"/>
                  </a:lnTo>
                  <a:lnTo>
                    <a:pt x="543433" y="641350"/>
                  </a:lnTo>
                  <a:lnTo>
                    <a:pt x="546480" y="643889"/>
                  </a:lnTo>
                  <a:lnTo>
                    <a:pt x="548640" y="647700"/>
                  </a:lnTo>
                  <a:lnTo>
                    <a:pt x="550291" y="650239"/>
                  </a:lnTo>
                  <a:lnTo>
                    <a:pt x="551434" y="652779"/>
                  </a:lnTo>
                  <a:lnTo>
                    <a:pt x="552450" y="655319"/>
                  </a:lnTo>
                  <a:lnTo>
                    <a:pt x="553339" y="657859"/>
                  </a:lnTo>
                  <a:lnTo>
                    <a:pt x="553847" y="660400"/>
                  </a:lnTo>
                  <a:lnTo>
                    <a:pt x="554481" y="662939"/>
                  </a:lnTo>
                  <a:lnTo>
                    <a:pt x="554863" y="664209"/>
                  </a:lnTo>
                  <a:lnTo>
                    <a:pt x="555371" y="668019"/>
                  </a:lnTo>
                  <a:lnTo>
                    <a:pt x="562991" y="668019"/>
                  </a:lnTo>
                  <a:lnTo>
                    <a:pt x="564388" y="666750"/>
                  </a:lnTo>
                  <a:lnTo>
                    <a:pt x="565912" y="665479"/>
                  </a:lnTo>
                  <a:lnTo>
                    <a:pt x="567309" y="664209"/>
                  </a:lnTo>
                  <a:lnTo>
                    <a:pt x="568325" y="664209"/>
                  </a:lnTo>
                  <a:lnTo>
                    <a:pt x="570102" y="661669"/>
                  </a:lnTo>
                  <a:lnTo>
                    <a:pt x="570738" y="661669"/>
                  </a:lnTo>
                  <a:lnTo>
                    <a:pt x="571246" y="660400"/>
                  </a:lnTo>
                  <a:lnTo>
                    <a:pt x="571880" y="660400"/>
                  </a:lnTo>
                  <a:lnTo>
                    <a:pt x="572262" y="659129"/>
                  </a:lnTo>
                  <a:lnTo>
                    <a:pt x="572770" y="659129"/>
                  </a:lnTo>
                  <a:lnTo>
                    <a:pt x="572770" y="654050"/>
                  </a:lnTo>
                  <a:lnTo>
                    <a:pt x="571246" y="648969"/>
                  </a:lnTo>
                  <a:lnTo>
                    <a:pt x="569468" y="643889"/>
                  </a:lnTo>
                  <a:lnTo>
                    <a:pt x="568325" y="642619"/>
                  </a:lnTo>
                  <a:lnTo>
                    <a:pt x="566801" y="638809"/>
                  </a:lnTo>
                  <a:lnTo>
                    <a:pt x="566102" y="637539"/>
                  </a:lnTo>
                  <a:close/>
                </a:path>
                <a:path w="572770" h="713739">
                  <a:moveTo>
                    <a:pt x="472948" y="651509"/>
                  </a:moveTo>
                  <a:lnTo>
                    <a:pt x="469392" y="651509"/>
                  </a:lnTo>
                  <a:lnTo>
                    <a:pt x="468375" y="652779"/>
                  </a:lnTo>
                  <a:lnTo>
                    <a:pt x="473328" y="652779"/>
                  </a:lnTo>
                  <a:lnTo>
                    <a:pt x="472948" y="651509"/>
                  </a:lnTo>
                  <a:close/>
                </a:path>
                <a:path w="572770" h="713739">
                  <a:moveTo>
                    <a:pt x="441071" y="648969"/>
                  </a:moveTo>
                  <a:lnTo>
                    <a:pt x="437769" y="648969"/>
                  </a:lnTo>
                  <a:lnTo>
                    <a:pt x="438403" y="650239"/>
                  </a:lnTo>
                  <a:lnTo>
                    <a:pt x="439293" y="650239"/>
                  </a:lnTo>
                  <a:lnTo>
                    <a:pt x="441071" y="648969"/>
                  </a:lnTo>
                  <a:close/>
                </a:path>
                <a:path w="572770" h="713739">
                  <a:moveTo>
                    <a:pt x="503047" y="499109"/>
                  </a:moveTo>
                  <a:lnTo>
                    <a:pt x="496316" y="499109"/>
                  </a:lnTo>
                  <a:lnTo>
                    <a:pt x="493775" y="501650"/>
                  </a:lnTo>
                  <a:lnTo>
                    <a:pt x="393953" y="577850"/>
                  </a:lnTo>
                  <a:lnTo>
                    <a:pt x="391287" y="580389"/>
                  </a:lnTo>
                  <a:lnTo>
                    <a:pt x="390017" y="582929"/>
                  </a:lnTo>
                  <a:lnTo>
                    <a:pt x="389763" y="586739"/>
                  </a:lnTo>
                  <a:lnTo>
                    <a:pt x="390398" y="589279"/>
                  </a:lnTo>
                  <a:lnTo>
                    <a:pt x="391922" y="590550"/>
                  </a:lnTo>
                  <a:lnTo>
                    <a:pt x="436118" y="648969"/>
                  </a:lnTo>
                  <a:lnTo>
                    <a:pt x="442214" y="648969"/>
                  </a:lnTo>
                  <a:lnTo>
                    <a:pt x="444753" y="647700"/>
                  </a:lnTo>
                  <a:lnTo>
                    <a:pt x="447928" y="645159"/>
                  </a:lnTo>
                  <a:lnTo>
                    <a:pt x="449579" y="643889"/>
                  </a:lnTo>
                  <a:lnTo>
                    <a:pt x="450976" y="642619"/>
                  </a:lnTo>
                  <a:lnTo>
                    <a:pt x="451993" y="641350"/>
                  </a:lnTo>
                  <a:lnTo>
                    <a:pt x="453136" y="640079"/>
                  </a:lnTo>
                  <a:lnTo>
                    <a:pt x="453898" y="638809"/>
                  </a:lnTo>
                  <a:lnTo>
                    <a:pt x="454278" y="638809"/>
                  </a:lnTo>
                  <a:lnTo>
                    <a:pt x="454787" y="637539"/>
                  </a:lnTo>
                  <a:lnTo>
                    <a:pt x="455041" y="637539"/>
                  </a:lnTo>
                  <a:lnTo>
                    <a:pt x="455041" y="635000"/>
                  </a:lnTo>
                  <a:lnTo>
                    <a:pt x="454787" y="635000"/>
                  </a:lnTo>
                  <a:lnTo>
                    <a:pt x="422655" y="593089"/>
                  </a:lnTo>
                  <a:lnTo>
                    <a:pt x="454914" y="567689"/>
                  </a:lnTo>
                  <a:lnTo>
                    <a:pt x="482712" y="567689"/>
                  </a:lnTo>
                  <a:lnTo>
                    <a:pt x="472694" y="554989"/>
                  </a:lnTo>
                  <a:lnTo>
                    <a:pt x="500634" y="533400"/>
                  </a:lnTo>
                  <a:lnTo>
                    <a:pt x="529784" y="533400"/>
                  </a:lnTo>
                  <a:lnTo>
                    <a:pt x="506349" y="502919"/>
                  </a:lnTo>
                  <a:lnTo>
                    <a:pt x="504825" y="500379"/>
                  </a:lnTo>
                  <a:lnTo>
                    <a:pt x="503047" y="499109"/>
                  </a:lnTo>
                  <a:close/>
                </a:path>
                <a:path w="572770" h="713739">
                  <a:moveTo>
                    <a:pt x="486283" y="603250"/>
                  </a:moveTo>
                  <a:lnTo>
                    <a:pt x="482473" y="603250"/>
                  </a:lnTo>
                  <a:lnTo>
                    <a:pt x="483108" y="604519"/>
                  </a:lnTo>
                  <a:lnTo>
                    <a:pt x="485394" y="604519"/>
                  </a:lnTo>
                  <a:lnTo>
                    <a:pt x="486283" y="603250"/>
                  </a:lnTo>
                  <a:close/>
                </a:path>
                <a:path w="572770" h="713739">
                  <a:moveTo>
                    <a:pt x="482712" y="567689"/>
                  </a:moveTo>
                  <a:lnTo>
                    <a:pt x="454914" y="567689"/>
                  </a:lnTo>
                  <a:lnTo>
                    <a:pt x="481965" y="603250"/>
                  </a:lnTo>
                  <a:lnTo>
                    <a:pt x="487425" y="603250"/>
                  </a:lnTo>
                  <a:lnTo>
                    <a:pt x="488696" y="601979"/>
                  </a:lnTo>
                  <a:lnTo>
                    <a:pt x="489839" y="601979"/>
                  </a:lnTo>
                  <a:lnTo>
                    <a:pt x="491363" y="600709"/>
                  </a:lnTo>
                  <a:lnTo>
                    <a:pt x="494665" y="598169"/>
                  </a:lnTo>
                  <a:lnTo>
                    <a:pt x="496062" y="596900"/>
                  </a:lnTo>
                  <a:lnTo>
                    <a:pt x="498094" y="595629"/>
                  </a:lnTo>
                  <a:lnTo>
                    <a:pt x="498855" y="594359"/>
                  </a:lnTo>
                  <a:lnTo>
                    <a:pt x="499364" y="593089"/>
                  </a:lnTo>
                  <a:lnTo>
                    <a:pt x="499745" y="593089"/>
                  </a:lnTo>
                  <a:lnTo>
                    <a:pt x="499999" y="591819"/>
                  </a:lnTo>
                  <a:lnTo>
                    <a:pt x="499999" y="590550"/>
                  </a:lnTo>
                  <a:lnTo>
                    <a:pt x="499745" y="589279"/>
                  </a:lnTo>
                  <a:lnTo>
                    <a:pt x="482712" y="567689"/>
                  </a:lnTo>
                  <a:close/>
                </a:path>
                <a:path w="572770" h="713739">
                  <a:moveTo>
                    <a:pt x="529784" y="533400"/>
                  </a:moveTo>
                  <a:lnTo>
                    <a:pt x="500634" y="533400"/>
                  </a:lnTo>
                  <a:lnTo>
                    <a:pt x="532511" y="574039"/>
                  </a:lnTo>
                  <a:lnTo>
                    <a:pt x="533019" y="575309"/>
                  </a:lnTo>
                  <a:lnTo>
                    <a:pt x="535177" y="575309"/>
                  </a:lnTo>
                  <a:lnTo>
                    <a:pt x="536955" y="574039"/>
                  </a:lnTo>
                  <a:lnTo>
                    <a:pt x="539369" y="574039"/>
                  </a:lnTo>
                  <a:lnTo>
                    <a:pt x="540639" y="572769"/>
                  </a:lnTo>
                  <a:lnTo>
                    <a:pt x="542036" y="571500"/>
                  </a:lnTo>
                  <a:lnTo>
                    <a:pt x="545465" y="568959"/>
                  </a:lnTo>
                  <a:lnTo>
                    <a:pt x="546862" y="567689"/>
                  </a:lnTo>
                  <a:lnTo>
                    <a:pt x="548004" y="566419"/>
                  </a:lnTo>
                  <a:lnTo>
                    <a:pt x="549783" y="565150"/>
                  </a:lnTo>
                  <a:lnTo>
                    <a:pt x="550799" y="562609"/>
                  </a:lnTo>
                  <a:lnTo>
                    <a:pt x="551052" y="562609"/>
                  </a:lnTo>
                  <a:lnTo>
                    <a:pt x="550799" y="560069"/>
                  </a:lnTo>
                  <a:lnTo>
                    <a:pt x="550291" y="560069"/>
                  </a:lnTo>
                  <a:lnTo>
                    <a:pt x="529784" y="533400"/>
                  </a:lnTo>
                  <a:close/>
                </a:path>
                <a:path w="572770" h="713739">
                  <a:moveTo>
                    <a:pt x="425703" y="397509"/>
                  </a:moveTo>
                  <a:lnTo>
                    <a:pt x="421131" y="397509"/>
                  </a:lnTo>
                  <a:lnTo>
                    <a:pt x="419989" y="398779"/>
                  </a:lnTo>
                  <a:lnTo>
                    <a:pt x="418592" y="398779"/>
                  </a:lnTo>
                  <a:lnTo>
                    <a:pt x="417322" y="400050"/>
                  </a:lnTo>
                  <a:lnTo>
                    <a:pt x="415671" y="401319"/>
                  </a:lnTo>
                  <a:lnTo>
                    <a:pt x="412242" y="403859"/>
                  </a:lnTo>
                  <a:lnTo>
                    <a:pt x="410845" y="405129"/>
                  </a:lnTo>
                  <a:lnTo>
                    <a:pt x="408686" y="407669"/>
                  </a:lnTo>
                  <a:lnTo>
                    <a:pt x="407797" y="407669"/>
                  </a:lnTo>
                  <a:lnTo>
                    <a:pt x="406780" y="410209"/>
                  </a:lnTo>
                  <a:lnTo>
                    <a:pt x="406653" y="412750"/>
                  </a:lnTo>
                  <a:lnTo>
                    <a:pt x="407162" y="412750"/>
                  </a:lnTo>
                  <a:lnTo>
                    <a:pt x="429133" y="441959"/>
                  </a:lnTo>
                  <a:lnTo>
                    <a:pt x="336930" y="513079"/>
                  </a:lnTo>
                  <a:lnTo>
                    <a:pt x="336296" y="513079"/>
                  </a:lnTo>
                  <a:lnTo>
                    <a:pt x="335915" y="514350"/>
                  </a:lnTo>
                  <a:lnTo>
                    <a:pt x="335661" y="515619"/>
                  </a:lnTo>
                  <a:lnTo>
                    <a:pt x="335661" y="516889"/>
                  </a:lnTo>
                  <a:lnTo>
                    <a:pt x="337185" y="519429"/>
                  </a:lnTo>
                  <a:lnTo>
                    <a:pt x="338200" y="521969"/>
                  </a:lnTo>
                  <a:lnTo>
                    <a:pt x="339090" y="523239"/>
                  </a:lnTo>
                  <a:lnTo>
                    <a:pt x="340487" y="525779"/>
                  </a:lnTo>
                  <a:lnTo>
                    <a:pt x="342265" y="527050"/>
                  </a:lnTo>
                  <a:lnTo>
                    <a:pt x="343916" y="529589"/>
                  </a:lnTo>
                  <a:lnTo>
                    <a:pt x="345440" y="530859"/>
                  </a:lnTo>
                  <a:lnTo>
                    <a:pt x="346837" y="533400"/>
                  </a:lnTo>
                  <a:lnTo>
                    <a:pt x="348106" y="534669"/>
                  </a:lnTo>
                  <a:lnTo>
                    <a:pt x="349250" y="534669"/>
                  </a:lnTo>
                  <a:lnTo>
                    <a:pt x="351281" y="535939"/>
                  </a:lnTo>
                  <a:lnTo>
                    <a:pt x="352044" y="537209"/>
                  </a:lnTo>
                  <a:lnTo>
                    <a:pt x="353695" y="537209"/>
                  </a:lnTo>
                  <a:lnTo>
                    <a:pt x="354329" y="535939"/>
                  </a:lnTo>
                  <a:lnTo>
                    <a:pt x="354965" y="535939"/>
                  </a:lnTo>
                  <a:lnTo>
                    <a:pt x="447167" y="464819"/>
                  </a:lnTo>
                  <a:lnTo>
                    <a:pt x="477366" y="464819"/>
                  </a:lnTo>
                  <a:lnTo>
                    <a:pt x="426212" y="398779"/>
                  </a:lnTo>
                  <a:lnTo>
                    <a:pt x="425703" y="397509"/>
                  </a:lnTo>
                  <a:close/>
                </a:path>
                <a:path w="572770" h="713739">
                  <a:moveTo>
                    <a:pt x="474345" y="494029"/>
                  </a:moveTo>
                  <a:lnTo>
                    <a:pt x="469646" y="494029"/>
                  </a:lnTo>
                  <a:lnTo>
                    <a:pt x="470153" y="495300"/>
                  </a:lnTo>
                  <a:lnTo>
                    <a:pt x="473328" y="495300"/>
                  </a:lnTo>
                  <a:lnTo>
                    <a:pt x="474345" y="494029"/>
                  </a:lnTo>
                  <a:close/>
                </a:path>
                <a:path w="572770" h="713739">
                  <a:moveTo>
                    <a:pt x="477366" y="464819"/>
                  </a:moveTo>
                  <a:lnTo>
                    <a:pt x="447167" y="464819"/>
                  </a:lnTo>
                  <a:lnTo>
                    <a:pt x="469265" y="494029"/>
                  </a:lnTo>
                  <a:lnTo>
                    <a:pt x="475488" y="494029"/>
                  </a:lnTo>
                  <a:lnTo>
                    <a:pt x="476758" y="492759"/>
                  </a:lnTo>
                  <a:lnTo>
                    <a:pt x="478154" y="492759"/>
                  </a:lnTo>
                  <a:lnTo>
                    <a:pt x="479678" y="491489"/>
                  </a:lnTo>
                  <a:lnTo>
                    <a:pt x="481329" y="490219"/>
                  </a:lnTo>
                  <a:lnTo>
                    <a:pt x="483108" y="488950"/>
                  </a:lnTo>
                  <a:lnTo>
                    <a:pt x="484504" y="487679"/>
                  </a:lnTo>
                  <a:lnTo>
                    <a:pt x="486791" y="485139"/>
                  </a:lnTo>
                  <a:lnTo>
                    <a:pt x="487679" y="483869"/>
                  </a:lnTo>
                  <a:lnTo>
                    <a:pt x="488696" y="482600"/>
                  </a:lnTo>
                  <a:lnTo>
                    <a:pt x="488823" y="481329"/>
                  </a:lnTo>
                  <a:lnTo>
                    <a:pt x="488696" y="480059"/>
                  </a:lnTo>
                  <a:lnTo>
                    <a:pt x="488188" y="478789"/>
                  </a:lnTo>
                  <a:lnTo>
                    <a:pt x="477366" y="464819"/>
                  </a:lnTo>
                  <a:close/>
                </a:path>
                <a:path w="572770" h="713739">
                  <a:moveTo>
                    <a:pt x="329946" y="391159"/>
                  </a:moveTo>
                  <a:lnTo>
                    <a:pt x="301117" y="391159"/>
                  </a:lnTo>
                  <a:lnTo>
                    <a:pt x="308483" y="400050"/>
                  </a:lnTo>
                  <a:lnTo>
                    <a:pt x="314198" y="407669"/>
                  </a:lnTo>
                  <a:lnTo>
                    <a:pt x="320167" y="414019"/>
                  </a:lnTo>
                  <a:lnTo>
                    <a:pt x="326263" y="417829"/>
                  </a:lnTo>
                  <a:lnTo>
                    <a:pt x="332231" y="421639"/>
                  </a:lnTo>
                  <a:lnTo>
                    <a:pt x="338454" y="425450"/>
                  </a:lnTo>
                  <a:lnTo>
                    <a:pt x="344804" y="425450"/>
                  </a:lnTo>
                  <a:lnTo>
                    <a:pt x="351154" y="426719"/>
                  </a:lnTo>
                  <a:lnTo>
                    <a:pt x="357631" y="426719"/>
                  </a:lnTo>
                  <a:lnTo>
                    <a:pt x="364109" y="425450"/>
                  </a:lnTo>
                  <a:lnTo>
                    <a:pt x="397383" y="398779"/>
                  </a:lnTo>
                  <a:lnTo>
                    <a:pt x="341629" y="398779"/>
                  </a:lnTo>
                  <a:lnTo>
                    <a:pt x="338709" y="397509"/>
                  </a:lnTo>
                  <a:lnTo>
                    <a:pt x="335788" y="394969"/>
                  </a:lnTo>
                  <a:lnTo>
                    <a:pt x="332867" y="393700"/>
                  </a:lnTo>
                  <a:lnTo>
                    <a:pt x="329946" y="391159"/>
                  </a:lnTo>
                  <a:close/>
                </a:path>
                <a:path w="572770" h="713739">
                  <a:moveTo>
                    <a:pt x="360045" y="313689"/>
                  </a:moveTo>
                  <a:lnTo>
                    <a:pt x="352425" y="313689"/>
                  </a:lnTo>
                  <a:lnTo>
                    <a:pt x="246634" y="394969"/>
                  </a:lnTo>
                  <a:lnTo>
                    <a:pt x="245999" y="396239"/>
                  </a:lnTo>
                  <a:lnTo>
                    <a:pt x="245618" y="396239"/>
                  </a:lnTo>
                  <a:lnTo>
                    <a:pt x="250063" y="407669"/>
                  </a:lnTo>
                  <a:lnTo>
                    <a:pt x="253619" y="412750"/>
                  </a:lnTo>
                  <a:lnTo>
                    <a:pt x="255143" y="414019"/>
                  </a:lnTo>
                  <a:lnTo>
                    <a:pt x="258952" y="417829"/>
                  </a:lnTo>
                  <a:lnTo>
                    <a:pt x="259842" y="417829"/>
                  </a:lnTo>
                  <a:lnTo>
                    <a:pt x="260858" y="419100"/>
                  </a:lnTo>
                  <a:lnTo>
                    <a:pt x="264541" y="419100"/>
                  </a:lnTo>
                  <a:lnTo>
                    <a:pt x="301117" y="391159"/>
                  </a:lnTo>
                  <a:lnTo>
                    <a:pt x="329946" y="391159"/>
                  </a:lnTo>
                  <a:lnTo>
                    <a:pt x="319024" y="377189"/>
                  </a:lnTo>
                  <a:lnTo>
                    <a:pt x="357886" y="346709"/>
                  </a:lnTo>
                  <a:lnTo>
                    <a:pt x="386164" y="346709"/>
                  </a:lnTo>
                  <a:lnTo>
                    <a:pt x="384810" y="344169"/>
                  </a:lnTo>
                  <a:lnTo>
                    <a:pt x="363981" y="317500"/>
                  </a:lnTo>
                  <a:lnTo>
                    <a:pt x="362203" y="314959"/>
                  </a:lnTo>
                  <a:lnTo>
                    <a:pt x="360045" y="313689"/>
                  </a:lnTo>
                  <a:close/>
                </a:path>
                <a:path w="572770" h="713739">
                  <a:moveTo>
                    <a:pt x="386164" y="346709"/>
                  </a:moveTo>
                  <a:lnTo>
                    <a:pt x="357886" y="346709"/>
                  </a:lnTo>
                  <a:lnTo>
                    <a:pt x="367411" y="359409"/>
                  </a:lnTo>
                  <a:lnTo>
                    <a:pt x="369062" y="361950"/>
                  </a:lnTo>
                  <a:lnTo>
                    <a:pt x="371855" y="367029"/>
                  </a:lnTo>
                  <a:lnTo>
                    <a:pt x="372745" y="369569"/>
                  </a:lnTo>
                  <a:lnTo>
                    <a:pt x="373125" y="372109"/>
                  </a:lnTo>
                  <a:lnTo>
                    <a:pt x="373379" y="375919"/>
                  </a:lnTo>
                  <a:lnTo>
                    <a:pt x="372872" y="378459"/>
                  </a:lnTo>
                  <a:lnTo>
                    <a:pt x="369824" y="386079"/>
                  </a:lnTo>
                  <a:lnTo>
                    <a:pt x="367029" y="388619"/>
                  </a:lnTo>
                  <a:lnTo>
                    <a:pt x="363093" y="392429"/>
                  </a:lnTo>
                  <a:lnTo>
                    <a:pt x="360172" y="393700"/>
                  </a:lnTo>
                  <a:lnTo>
                    <a:pt x="357124" y="396239"/>
                  </a:lnTo>
                  <a:lnTo>
                    <a:pt x="350774" y="398779"/>
                  </a:lnTo>
                  <a:lnTo>
                    <a:pt x="397383" y="398779"/>
                  </a:lnTo>
                  <a:lnTo>
                    <a:pt x="399161" y="394969"/>
                  </a:lnTo>
                  <a:lnTo>
                    <a:pt x="400939" y="386079"/>
                  </a:lnTo>
                  <a:lnTo>
                    <a:pt x="400939" y="381000"/>
                  </a:lnTo>
                  <a:lnTo>
                    <a:pt x="392049" y="355600"/>
                  </a:lnTo>
                  <a:lnTo>
                    <a:pt x="388747" y="350519"/>
                  </a:lnTo>
                  <a:lnTo>
                    <a:pt x="386842" y="347979"/>
                  </a:lnTo>
                  <a:lnTo>
                    <a:pt x="386164" y="346709"/>
                  </a:lnTo>
                  <a:close/>
                </a:path>
                <a:path w="572770" h="713739">
                  <a:moveTo>
                    <a:pt x="161671" y="250189"/>
                  </a:moveTo>
                  <a:lnTo>
                    <a:pt x="155194" y="250189"/>
                  </a:lnTo>
                  <a:lnTo>
                    <a:pt x="153924" y="251459"/>
                  </a:lnTo>
                  <a:lnTo>
                    <a:pt x="152273" y="252729"/>
                  </a:lnTo>
                  <a:lnTo>
                    <a:pt x="150368" y="254000"/>
                  </a:lnTo>
                  <a:lnTo>
                    <a:pt x="148209" y="256539"/>
                  </a:lnTo>
                  <a:lnTo>
                    <a:pt x="146685" y="257809"/>
                  </a:lnTo>
                  <a:lnTo>
                    <a:pt x="145796" y="259079"/>
                  </a:lnTo>
                  <a:lnTo>
                    <a:pt x="144779" y="260350"/>
                  </a:lnTo>
                  <a:lnTo>
                    <a:pt x="144272" y="260350"/>
                  </a:lnTo>
                  <a:lnTo>
                    <a:pt x="144018" y="262889"/>
                  </a:lnTo>
                  <a:lnTo>
                    <a:pt x="152653" y="283209"/>
                  </a:lnTo>
                  <a:lnTo>
                    <a:pt x="154431" y="287019"/>
                  </a:lnTo>
                  <a:lnTo>
                    <a:pt x="156337" y="288289"/>
                  </a:lnTo>
                  <a:lnTo>
                    <a:pt x="161925" y="295909"/>
                  </a:lnTo>
                  <a:lnTo>
                    <a:pt x="167640" y="300989"/>
                  </a:lnTo>
                  <a:lnTo>
                    <a:pt x="173609" y="306069"/>
                  </a:lnTo>
                  <a:lnTo>
                    <a:pt x="179577" y="309879"/>
                  </a:lnTo>
                  <a:lnTo>
                    <a:pt x="185547" y="312419"/>
                  </a:lnTo>
                  <a:lnTo>
                    <a:pt x="191516" y="313689"/>
                  </a:lnTo>
                  <a:lnTo>
                    <a:pt x="209803" y="313689"/>
                  </a:lnTo>
                  <a:lnTo>
                    <a:pt x="221869" y="311150"/>
                  </a:lnTo>
                  <a:lnTo>
                    <a:pt x="233425" y="306069"/>
                  </a:lnTo>
                  <a:lnTo>
                    <a:pt x="239014" y="303529"/>
                  </a:lnTo>
                  <a:lnTo>
                    <a:pt x="249681" y="295909"/>
                  </a:lnTo>
                  <a:lnTo>
                    <a:pt x="254635" y="293369"/>
                  </a:lnTo>
                  <a:lnTo>
                    <a:pt x="259334" y="289559"/>
                  </a:lnTo>
                  <a:lnTo>
                    <a:pt x="261027" y="288289"/>
                  </a:lnTo>
                  <a:lnTo>
                    <a:pt x="191262" y="288289"/>
                  </a:lnTo>
                  <a:lnTo>
                    <a:pt x="186817" y="285750"/>
                  </a:lnTo>
                  <a:lnTo>
                    <a:pt x="182372" y="284479"/>
                  </a:lnTo>
                  <a:lnTo>
                    <a:pt x="178308" y="280669"/>
                  </a:lnTo>
                  <a:lnTo>
                    <a:pt x="174498" y="275589"/>
                  </a:lnTo>
                  <a:lnTo>
                    <a:pt x="172339" y="273050"/>
                  </a:lnTo>
                  <a:lnTo>
                    <a:pt x="170434" y="269239"/>
                  </a:lnTo>
                  <a:lnTo>
                    <a:pt x="167640" y="264159"/>
                  </a:lnTo>
                  <a:lnTo>
                    <a:pt x="166497" y="261619"/>
                  </a:lnTo>
                  <a:lnTo>
                    <a:pt x="165608" y="259079"/>
                  </a:lnTo>
                  <a:lnTo>
                    <a:pt x="164719" y="257809"/>
                  </a:lnTo>
                  <a:lnTo>
                    <a:pt x="163956" y="255269"/>
                  </a:lnTo>
                  <a:lnTo>
                    <a:pt x="163322" y="254000"/>
                  </a:lnTo>
                  <a:lnTo>
                    <a:pt x="162814" y="252729"/>
                  </a:lnTo>
                  <a:lnTo>
                    <a:pt x="162178" y="251459"/>
                  </a:lnTo>
                  <a:lnTo>
                    <a:pt x="161671" y="250189"/>
                  </a:lnTo>
                  <a:close/>
                </a:path>
                <a:path w="572770" h="713739">
                  <a:moveTo>
                    <a:pt x="243204" y="186689"/>
                  </a:moveTo>
                  <a:lnTo>
                    <a:pt x="231013" y="189229"/>
                  </a:lnTo>
                  <a:lnTo>
                    <a:pt x="218948" y="194310"/>
                  </a:lnTo>
                  <a:lnTo>
                    <a:pt x="213233" y="199389"/>
                  </a:lnTo>
                  <a:lnTo>
                    <a:pt x="207772" y="203200"/>
                  </a:lnTo>
                  <a:lnTo>
                    <a:pt x="203453" y="208279"/>
                  </a:lnTo>
                  <a:lnTo>
                    <a:pt x="200025" y="212089"/>
                  </a:lnTo>
                  <a:lnTo>
                    <a:pt x="196723" y="217169"/>
                  </a:lnTo>
                  <a:lnTo>
                    <a:pt x="194564" y="220979"/>
                  </a:lnTo>
                  <a:lnTo>
                    <a:pt x="192531" y="231139"/>
                  </a:lnTo>
                  <a:lnTo>
                    <a:pt x="192913" y="236219"/>
                  </a:lnTo>
                  <a:lnTo>
                    <a:pt x="216153" y="270509"/>
                  </a:lnTo>
                  <a:lnTo>
                    <a:pt x="220345" y="274319"/>
                  </a:lnTo>
                  <a:lnTo>
                    <a:pt x="224409" y="275589"/>
                  </a:lnTo>
                  <a:lnTo>
                    <a:pt x="228219" y="278129"/>
                  </a:lnTo>
                  <a:lnTo>
                    <a:pt x="223774" y="280669"/>
                  </a:lnTo>
                  <a:lnTo>
                    <a:pt x="219201" y="283209"/>
                  </a:lnTo>
                  <a:lnTo>
                    <a:pt x="214375" y="285750"/>
                  </a:lnTo>
                  <a:lnTo>
                    <a:pt x="204977" y="288289"/>
                  </a:lnTo>
                  <a:lnTo>
                    <a:pt x="261027" y="288289"/>
                  </a:lnTo>
                  <a:lnTo>
                    <a:pt x="264414" y="285750"/>
                  </a:lnTo>
                  <a:lnTo>
                    <a:pt x="269113" y="281939"/>
                  </a:lnTo>
                  <a:lnTo>
                    <a:pt x="277749" y="273050"/>
                  </a:lnTo>
                  <a:lnTo>
                    <a:pt x="281559" y="269239"/>
                  </a:lnTo>
                  <a:lnTo>
                    <a:pt x="285792" y="264159"/>
                  </a:lnTo>
                  <a:lnTo>
                    <a:pt x="244728" y="264159"/>
                  </a:lnTo>
                  <a:lnTo>
                    <a:pt x="241300" y="262889"/>
                  </a:lnTo>
                  <a:lnTo>
                    <a:pt x="237744" y="261619"/>
                  </a:lnTo>
                  <a:lnTo>
                    <a:pt x="234442" y="259079"/>
                  </a:lnTo>
                  <a:lnTo>
                    <a:pt x="231013" y="256539"/>
                  </a:lnTo>
                  <a:lnTo>
                    <a:pt x="228092" y="254000"/>
                  </a:lnTo>
                  <a:lnTo>
                    <a:pt x="223266" y="247650"/>
                  </a:lnTo>
                  <a:lnTo>
                    <a:pt x="221869" y="245109"/>
                  </a:lnTo>
                  <a:lnTo>
                    <a:pt x="220345" y="240029"/>
                  </a:lnTo>
                  <a:lnTo>
                    <a:pt x="220345" y="237489"/>
                  </a:lnTo>
                  <a:lnTo>
                    <a:pt x="221615" y="232409"/>
                  </a:lnTo>
                  <a:lnTo>
                    <a:pt x="222885" y="229869"/>
                  </a:lnTo>
                  <a:lnTo>
                    <a:pt x="224917" y="227329"/>
                  </a:lnTo>
                  <a:lnTo>
                    <a:pt x="226822" y="224789"/>
                  </a:lnTo>
                  <a:lnTo>
                    <a:pt x="229362" y="223519"/>
                  </a:lnTo>
                  <a:lnTo>
                    <a:pt x="232537" y="220979"/>
                  </a:lnTo>
                  <a:lnTo>
                    <a:pt x="235330" y="218439"/>
                  </a:lnTo>
                  <a:lnTo>
                    <a:pt x="247015" y="213360"/>
                  </a:lnTo>
                  <a:lnTo>
                    <a:pt x="286816" y="213360"/>
                  </a:lnTo>
                  <a:lnTo>
                    <a:pt x="283464" y="208279"/>
                  </a:lnTo>
                  <a:lnTo>
                    <a:pt x="278384" y="201929"/>
                  </a:lnTo>
                  <a:lnTo>
                    <a:pt x="273050" y="196850"/>
                  </a:lnTo>
                  <a:lnTo>
                    <a:pt x="261366" y="190500"/>
                  </a:lnTo>
                  <a:lnTo>
                    <a:pt x="255397" y="187960"/>
                  </a:lnTo>
                  <a:lnTo>
                    <a:pt x="249300" y="187960"/>
                  </a:lnTo>
                  <a:lnTo>
                    <a:pt x="243204" y="186689"/>
                  </a:lnTo>
                  <a:close/>
                </a:path>
                <a:path w="572770" h="713739">
                  <a:moveTo>
                    <a:pt x="286816" y="213360"/>
                  </a:moveTo>
                  <a:lnTo>
                    <a:pt x="252602" y="213360"/>
                  </a:lnTo>
                  <a:lnTo>
                    <a:pt x="255270" y="214629"/>
                  </a:lnTo>
                  <a:lnTo>
                    <a:pt x="257683" y="215900"/>
                  </a:lnTo>
                  <a:lnTo>
                    <a:pt x="269367" y="233679"/>
                  </a:lnTo>
                  <a:lnTo>
                    <a:pt x="268986" y="236219"/>
                  </a:lnTo>
                  <a:lnTo>
                    <a:pt x="251078" y="259079"/>
                  </a:lnTo>
                  <a:lnTo>
                    <a:pt x="244728" y="264159"/>
                  </a:lnTo>
                  <a:lnTo>
                    <a:pt x="285792" y="264159"/>
                  </a:lnTo>
                  <a:lnTo>
                    <a:pt x="287909" y="261619"/>
                  </a:lnTo>
                  <a:lnTo>
                    <a:pt x="295021" y="233679"/>
                  </a:lnTo>
                  <a:lnTo>
                    <a:pt x="294259" y="229869"/>
                  </a:lnTo>
                  <a:lnTo>
                    <a:pt x="292353" y="224789"/>
                  </a:lnTo>
                  <a:lnTo>
                    <a:pt x="290575" y="219710"/>
                  </a:lnTo>
                  <a:lnTo>
                    <a:pt x="287654" y="214629"/>
                  </a:lnTo>
                  <a:lnTo>
                    <a:pt x="286816" y="213360"/>
                  </a:lnTo>
                  <a:close/>
                </a:path>
                <a:path w="572770" h="713739">
                  <a:moveTo>
                    <a:pt x="160781" y="248919"/>
                  </a:moveTo>
                  <a:lnTo>
                    <a:pt x="157479" y="248919"/>
                  </a:lnTo>
                  <a:lnTo>
                    <a:pt x="156337" y="250189"/>
                  </a:lnTo>
                  <a:lnTo>
                    <a:pt x="161290" y="250189"/>
                  </a:lnTo>
                  <a:lnTo>
                    <a:pt x="160781" y="248919"/>
                  </a:lnTo>
                  <a:close/>
                </a:path>
                <a:path w="572770" h="713739">
                  <a:moveTo>
                    <a:pt x="219328" y="132079"/>
                  </a:moveTo>
                  <a:lnTo>
                    <a:pt x="193294" y="132079"/>
                  </a:lnTo>
                  <a:lnTo>
                    <a:pt x="160527" y="187960"/>
                  </a:lnTo>
                  <a:lnTo>
                    <a:pt x="160020" y="189229"/>
                  </a:lnTo>
                  <a:lnTo>
                    <a:pt x="159766" y="190500"/>
                  </a:lnTo>
                  <a:lnTo>
                    <a:pt x="159639" y="193039"/>
                  </a:lnTo>
                  <a:lnTo>
                    <a:pt x="160147" y="194310"/>
                  </a:lnTo>
                  <a:lnTo>
                    <a:pt x="160527" y="195579"/>
                  </a:lnTo>
                  <a:lnTo>
                    <a:pt x="161290" y="196850"/>
                  </a:lnTo>
                  <a:lnTo>
                    <a:pt x="162178" y="198119"/>
                  </a:lnTo>
                  <a:lnTo>
                    <a:pt x="163195" y="199389"/>
                  </a:lnTo>
                  <a:lnTo>
                    <a:pt x="164592" y="201929"/>
                  </a:lnTo>
                  <a:lnTo>
                    <a:pt x="166370" y="204469"/>
                  </a:lnTo>
                  <a:lnTo>
                    <a:pt x="170052" y="208279"/>
                  </a:lnTo>
                  <a:lnTo>
                    <a:pt x="171323" y="210819"/>
                  </a:lnTo>
                  <a:lnTo>
                    <a:pt x="172720" y="212089"/>
                  </a:lnTo>
                  <a:lnTo>
                    <a:pt x="174878" y="212089"/>
                  </a:lnTo>
                  <a:lnTo>
                    <a:pt x="175895" y="213360"/>
                  </a:lnTo>
                  <a:lnTo>
                    <a:pt x="176784" y="212089"/>
                  </a:lnTo>
                  <a:lnTo>
                    <a:pt x="178562" y="210819"/>
                  </a:lnTo>
                  <a:lnTo>
                    <a:pt x="179450" y="209550"/>
                  </a:lnTo>
                  <a:lnTo>
                    <a:pt x="180467" y="207010"/>
                  </a:lnTo>
                  <a:lnTo>
                    <a:pt x="218567" y="135889"/>
                  </a:lnTo>
                  <a:lnTo>
                    <a:pt x="219075" y="135889"/>
                  </a:lnTo>
                  <a:lnTo>
                    <a:pt x="219328" y="134619"/>
                  </a:lnTo>
                  <a:lnTo>
                    <a:pt x="219328" y="132079"/>
                  </a:lnTo>
                  <a:close/>
                </a:path>
                <a:path w="572770" h="713739">
                  <a:moveTo>
                    <a:pt x="26797" y="64769"/>
                  </a:moveTo>
                  <a:lnTo>
                    <a:pt x="16637" y="64769"/>
                  </a:lnTo>
                  <a:lnTo>
                    <a:pt x="15240" y="66039"/>
                  </a:lnTo>
                  <a:lnTo>
                    <a:pt x="13716" y="66039"/>
                  </a:lnTo>
                  <a:lnTo>
                    <a:pt x="10668" y="67310"/>
                  </a:lnTo>
                  <a:lnTo>
                    <a:pt x="8890" y="68579"/>
                  </a:lnTo>
                  <a:lnTo>
                    <a:pt x="6985" y="71119"/>
                  </a:lnTo>
                  <a:lnTo>
                    <a:pt x="4952" y="72389"/>
                  </a:lnTo>
                  <a:lnTo>
                    <a:pt x="3301" y="73660"/>
                  </a:lnTo>
                  <a:lnTo>
                    <a:pt x="2286" y="74929"/>
                  </a:lnTo>
                  <a:lnTo>
                    <a:pt x="1143" y="76200"/>
                  </a:lnTo>
                  <a:lnTo>
                    <a:pt x="508" y="77469"/>
                  </a:lnTo>
                  <a:lnTo>
                    <a:pt x="0" y="80010"/>
                  </a:lnTo>
                  <a:lnTo>
                    <a:pt x="126" y="81279"/>
                  </a:lnTo>
                  <a:lnTo>
                    <a:pt x="1143" y="82550"/>
                  </a:lnTo>
                  <a:lnTo>
                    <a:pt x="1904" y="83819"/>
                  </a:lnTo>
                  <a:lnTo>
                    <a:pt x="2921" y="85089"/>
                  </a:lnTo>
                  <a:lnTo>
                    <a:pt x="53975" y="151129"/>
                  </a:lnTo>
                  <a:lnTo>
                    <a:pt x="54610" y="152400"/>
                  </a:lnTo>
                  <a:lnTo>
                    <a:pt x="58800" y="152400"/>
                  </a:lnTo>
                  <a:lnTo>
                    <a:pt x="59944" y="151129"/>
                  </a:lnTo>
                  <a:lnTo>
                    <a:pt x="61214" y="151129"/>
                  </a:lnTo>
                  <a:lnTo>
                    <a:pt x="62611" y="149860"/>
                  </a:lnTo>
                  <a:lnTo>
                    <a:pt x="64135" y="148589"/>
                  </a:lnTo>
                  <a:lnTo>
                    <a:pt x="67437" y="146050"/>
                  </a:lnTo>
                  <a:lnTo>
                    <a:pt x="68834" y="144779"/>
                  </a:lnTo>
                  <a:lnTo>
                    <a:pt x="70993" y="142239"/>
                  </a:lnTo>
                  <a:lnTo>
                    <a:pt x="71754" y="142239"/>
                  </a:lnTo>
                  <a:lnTo>
                    <a:pt x="72263" y="140969"/>
                  </a:lnTo>
                  <a:lnTo>
                    <a:pt x="72644" y="139700"/>
                  </a:lnTo>
                  <a:lnTo>
                    <a:pt x="72898" y="139700"/>
                  </a:lnTo>
                  <a:lnTo>
                    <a:pt x="72898" y="138429"/>
                  </a:lnTo>
                  <a:lnTo>
                    <a:pt x="72644" y="137160"/>
                  </a:lnTo>
                  <a:lnTo>
                    <a:pt x="72136" y="135889"/>
                  </a:lnTo>
                  <a:lnTo>
                    <a:pt x="37465" y="91439"/>
                  </a:lnTo>
                  <a:lnTo>
                    <a:pt x="127508" y="91439"/>
                  </a:lnTo>
                  <a:lnTo>
                    <a:pt x="152146" y="68579"/>
                  </a:lnTo>
                  <a:lnTo>
                    <a:pt x="63373" y="68579"/>
                  </a:lnTo>
                  <a:lnTo>
                    <a:pt x="26797" y="64769"/>
                  </a:lnTo>
                  <a:close/>
                </a:path>
                <a:path w="572770" h="713739">
                  <a:moveTo>
                    <a:pt x="199898" y="106679"/>
                  </a:moveTo>
                  <a:lnTo>
                    <a:pt x="196596" y="106679"/>
                  </a:lnTo>
                  <a:lnTo>
                    <a:pt x="117983" y="125729"/>
                  </a:lnTo>
                  <a:lnTo>
                    <a:pt x="115697" y="125729"/>
                  </a:lnTo>
                  <a:lnTo>
                    <a:pt x="114046" y="127000"/>
                  </a:lnTo>
                  <a:lnTo>
                    <a:pt x="112902" y="127000"/>
                  </a:lnTo>
                  <a:lnTo>
                    <a:pt x="111760" y="128269"/>
                  </a:lnTo>
                  <a:lnTo>
                    <a:pt x="111125" y="129539"/>
                  </a:lnTo>
                  <a:lnTo>
                    <a:pt x="110998" y="130810"/>
                  </a:lnTo>
                  <a:lnTo>
                    <a:pt x="111505" y="132079"/>
                  </a:lnTo>
                  <a:lnTo>
                    <a:pt x="112522" y="133350"/>
                  </a:lnTo>
                  <a:lnTo>
                    <a:pt x="113411" y="135889"/>
                  </a:lnTo>
                  <a:lnTo>
                    <a:pt x="114935" y="137160"/>
                  </a:lnTo>
                  <a:lnTo>
                    <a:pt x="116967" y="139700"/>
                  </a:lnTo>
                  <a:lnTo>
                    <a:pt x="118745" y="142239"/>
                  </a:lnTo>
                  <a:lnTo>
                    <a:pt x="120269" y="144779"/>
                  </a:lnTo>
                  <a:lnTo>
                    <a:pt x="122809" y="147319"/>
                  </a:lnTo>
                  <a:lnTo>
                    <a:pt x="123951" y="148589"/>
                  </a:lnTo>
                  <a:lnTo>
                    <a:pt x="125095" y="148589"/>
                  </a:lnTo>
                  <a:lnTo>
                    <a:pt x="126111" y="149860"/>
                  </a:lnTo>
                  <a:lnTo>
                    <a:pt x="130683" y="149860"/>
                  </a:lnTo>
                  <a:lnTo>
                    <a:pt x="192913" y="132079"/>
                  </a:lnTo>
                  <a:lnTo>
                    <a:pt x="219328" y="132079"/>
                  </a:lnTo>
                  <a:lnTo>
                    <a:pt x="219075" y="130810"/>
                  </a:lnTo>
                  <a:lnTo>
                    <a:pt x="218059" y="128269"/>
                  </a:lnTo>
                  <a:lnTo>
                    <a:pt x="217297" y="125729"/>
                  </a:lnTo>
                  <a:lnTo>
                    <a:pt x="215011" y="123189"/>
                  </a:lnTo>
                  <a:lnTo>
                    <a:pt x="213487" y="120650"/>
                  </a:lnTo>
                  <a:lnTo>
                    <a:pt x="209930" y="115569"/>
                  </a:lnTo>
                  <a:lnTo>
                    <a:pt x="208279" y="113029"/>
                  </a:lnTo>
                  <a:lnTo>
                    <a:pt x="203708" y="109219"/>
                  </a:lnTo>
                  <a:lnTo>
                    <a:pt x="201168" y="107950"/>
                  </a:lnTo>
                  <a:lnTo>
                    <a:pt x="199898" y="106679"/>
                  </a:lnTo>
                  <a:close/>
                </a:path>
                <a:path w="572770" h="713739">
                  <a:moveTo>
                    <a:pt x="127508" y="91439"/>
                  </a:moveTo>
                  <a:lnTo>
                    <a:pt x="37465" y="91439"/>
                  </a:lnTo>
                  <a:lnTo>
                    <a:pt x="61341" y="93979"/>
                  </a:lnTo>
                  <a:lnTo>
                    <a:pt x="69919" y="95250"/>
                  </a:lnTo>
                  <a:lnTo>
                    <a:pt x="77771" y="96519"/>
                  </a:lnTo>
                  <a:lnTo>
                    <a:pt x="106679" y="96519"/>
                  </a:lnTo>
                  <a:lnTo>
                    <a:pt x="118364" y="93979"/>
                  </a:lnTo>
                  <a:lnTo>
                    <a:pt x="123444" y="92710"/>
                  </a:lnTo>
                  <a:lnTo>
                    <a:pt x="127508" y="91439"/>
                  </a:lnTo>
                  <a:close/>
                </a:path>
                <a:path w="572770" h="713739">
                  <a:moveTo>
                    <a:pt x="111251" y="1269"/>
                  </a:moveTo>
                  <a:lnTo>
                    <a:pt x="101853" y="1269"/>
                  </a:lnTo>
                  <a:lnTo>
                    <a:pt x="100965" y="2539"/>
                  </a:lnTo>
                  <a:lnTo>
                    <a:pt x="98933" y="2539"/>
                  </a:lnTo>
                  <a:lnTo>
                    <a:pt x="96520" y="5079"/>
                  </a:lnTo>
                  <a:lnTo>
                    <a:pt x="94488" y="6350"/>
                  </a:lnTo>
                  <a:lnTo>
                    <a:pt x="92837" y="7619"/>
                  </a:lnTo>
                  <a:lnTo>
                    <a:pt x="90297" y="10160"/>
                  </a:lnTo>
                  <a:lnTo>
                    <a:pt x="89280" y="11429"/>
                  </a:lnTo>
                  <a:lnTo>
                    <a:pt x="88011" y="12700"/>
                  </a:lnTo>
                  <a:lnTo>
                    <a:pt x="87629" y="13969"/>
                  </a:lnTo>
                  <a:lnTo>
                    <a:pt x="87629" y="15239"/>
                  </a:lnTo>
                  <a:lnTo>
                    <a:pt x="88138" y="16510"/>
                  </a:lnTo>
                  <a:lnTo>
                    <a:pt x="88773" y="17779"/>
                  </a:lnTo>
                  <a:lnTo>
                    <a:pt x="90043" y="17779"/>
                  </a:lnTo>
                  <a:lnTo>
                    <a:pt x="91948" y="19050"/>
                  </a:lnTo>
                  <a:lnTo>
                    <a:pt x="93979" y="19050"/>
                  </a:lnTo>
                  <a:lnTo>
                    <a:pt x="96266" y="20319"/>
                  </a:lnTo>
                  <a:lnTo>
                    <a:pt x="101600" y="22860"/>
                  </a:lnTo>
                  <a:lnTo>
                    <a:pt x="104394" y="24129"/>
                  </a:lnTo>
                  <a:lnTo>
                    <a:pt x="107315" y="26669"/>
                  </a:lnTo>
                  <a:lnTo>
                    <a:pt x="110236" y="27939"/>
                  </a:lnTo>
                  <a:lnTo>
                    <a:pt x="113029" y="30479"/>
                  </a:lnTo>
                  <a:lnTo>
                    <a:pt x="115697" y="34289"/>
                  </a:lnTo>
                  <a:lnTo>
                    <a:pt x="117601" y="36829"/>
                  </a:lnTo>
                  <a:lnTo>
                    <a:pt x="118872" y="39369"/>
                  </a:lnTo>
                  <a:lnTo>
                    <a:pt x="119634" y="41910"/>
                  </a:lnTo>
                  <a:lnTo>
                    <a:pt x="120269" y="44450"/>
                  </a:lnTo>
                  <a:lnTo>
                    <a:pt x="120396" y="46989"/>
                  </a:lnTo>
                  <a:lnTo>
                    <a:pt x="119634" y="50800"/>
                  </a:lnTo>
                  <a:lnTo>
                    <a:pt x="118872" y="53339"/>
                  </a:lnTo>
                  <a:lnTo>
                    <a:pt x="117601" y="54610"/>
                  </a:lnTo>
                  <a:lnTo>
                    <a:pt x="116331" y="57150"/>
                  </a:lnTo>
                  <a:lnTo>
                    <a:pt x="114680" y="58419"/>
                  </a:lnTo>
                  <a:lnTo>
                    <a:pt x="112775" y="59689"/>
                  </a:lnTo>
                  <a:lnTo>
                    <a:pt x="110617" y="62229"/>
                  </a:lnTo>
                  <a:lnTo>
                    <a:pt x="91821" y="68579"/>
                  </a:lnTo>
                  <a:lnTo>
                    <a:pt x="152146" y="68579"/>
                  </a:lnTo>
                  <a:lnTo>
                    <a:pt x="153670" y="63500"/>
                  </a:lnTo>
                  <a:lnTo>
                    <a:pt x="154431" y="53339"/>
                  </a:lnTo>
                  <a:lnTo>
                    <a:pt x="153670" y="48260"/>
                  </a:lnTo>
                  <a:lnTo>
                    <a:pt x="149860" y="36829"/>
                  </a:lnTo>
                  <a:lnTo>
                    <a:pt x="146558" y="30479"/>
                  </a:lnTo>
                  <a:lnTo>
                    <a:pt x="139065" y="21589"/>
                  </a:lnTo>
                  <a:lnTo>
                    <a:pt x="136017" y="17779"/>
                  </a:lnTo>
                  <a:lnTo>
                    <a:pt x="129159" y="11429"/>
                  </a:lnTo>
                  <a:lnTo>
                    <a:pt x="125856" y="8889"/>
                  </a:lnTo>
                  <a:lnTo>
                    <a:pt x="122554" y="7619"/>
                  </a:lnTo>
                  <a:lnTo>
                    <a:pt x="119379" y="5079"/>
                  </a:lnTo>
                  <a:lnTo>
                    <a:pt x="116459" y="3810"/>
                  </a:lnTo>
                  <a:lnTo>
                    <a:pt x="113792" y="2539"/>
                  </a:lnTo>
                  <a:lnTo>
                    <a:pt x="111251" y="1269"/>
                  </a:lnTo>
                  <a:close/>
                </a:path>
                <a:path w="572770" h="713739">
                  <a:moveTo>
                    <a:pt x="106679" y="0"/>
                  </a:moveTo>
                  <a:lnTo>
                    <a:pt x="105028" y="0"/>
                  </a:lnTo>
                  <a:lnTo>
                    <a:pt x="103504" y="1269"/>
                  </a:lnTo>
                  <a:lnTo>
                    <a:pt x="107950" y="126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592486" y="3618738"/>
            <a:ext cx="483234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777731" y="2838957"/>
            <a:ext cx="1443990" cy="157480"/>
          </a:xfrm>
          <a:custGeom>
            <a:avLst/>
            <a:gdLst/>
            <a:ahLst/>
            <a:cxnLst/>
            <a:rect l="l" t="t" r="r" b="b"/>
            <a:pathLst>
              <a:path w="1443990" h="157480">
                <a:moveTo>
                  <a:pt x="1371092" y="81533"/>
                </a:moveTo>
                <a:lnTo>
                  <a:pt x="1368450" y="113124"/>
                </a:lnTo>
                <a:lnTo>
                  <a:pt x="1381125" y="114172"/>
                </a:lnTo>
                <a:lnTo>
                  <a:pt x="1380109" y="126872"/>
                </a:lnTo>
                <a:lnTo>
                  <a:pt x="1367301" y="126872"/>
                </a:lnTo>
                <a:lnTo>
                  <a:pt x="1364742" y="157479"/>
                </a:lnTo>
                <a:lnTo>
                  <a:pt x="1441014" y="126872"/>
                </a:lnTo>
                <a:lnTo>
                  <a:pt x="1380109" y="126872"/>
                </a:lnTo>
                <a:lnTo>
                  <a:pt x="1367389" y="125820"/>
                </a:lnTo>
                <a:lnTo>
                  <a:pt x="1443636" y="125820"/>
                </a:lnTo>
                <a:lnTo>
                  <a:pt x="1443863" y="125729"/>
                </a:lnTo>
                <a:lnTo>
                  <a:pt x="1371092" y="81533"/>
                </a:lnTo>
                <a:close/>
              </a:path>
              <a:path w="1443990" h="157480">
                <a:moveTo>
                  <a:pt x="1368450" y="113124"/>
                </a:moveTo>
                <a:lnTo>
                  <a:pt x="1367389" y="125820"/>
                </a:lnTo>
                <a:lnTo>
                  <a:pt x="1380109" y="126872"/>
                </a:lnTo>
                <a:lnTo>
                  <a:pt x="1381125" y="114172"/>
                </a:lnTo>
                <a:lnTo>
                  <a:pt x="1368450" y="113124"/>
                </a:lnTo>
                <a:close/>
              </a:path>
              <a:path w="1443990" h="157480">
                <a:moveTo>
                  <a:pt x="1016" y="0"/>
                </a:moveTo>
                <a:lnTo>
                  <a:pt x="0" y="12700"/>
                </a:lnTo>
                <a:lnTo>
                  <a:pt x="1367389" y="125820"/>
                </a:lnTo>
                <a:lnTo>
                  <a:pt x="1368450" y="113124"/>
                </a:lnTo>
                <a:lnTo>
                  <a:pt x="101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75192" y="5214873"/>
            <a:ext cx="1470025" cy="391795"/>
          </a:xfrm>
          <a:custGeom>
            <a:avLst/>
            <a:gdLst/>
            <a:ahLst/>
            <a:cxnLst/>
            <a:rect l="l" t="t" r="r" b="b"/>
            <a:pathLst>
              <a:path w="1470025" h="391795">
                <a:moveTo>
                  <a:pt x="1394538" y="30900"/>
                </a:moveTo>
                <a:lnTo>
                  <a:pt x="0" y="379006"/>
                </a:lnTo>
                <a:lnTo>
                  <a:pt x="3048" y="391325"/>
                </a:lnTo>
                <a:lnTo>
                  <a:pt x="1397606" y="43214"/>
                </a:lnTo>
                <a:lnTo>
                  <a:pt x="1394538" y="30900"/>
                </a:lnTo>
                <a:close/>
              </a:path>
              <a:path w="1470025" h="391795">
                <a:moveTo>
                  <a:pt x="1459180" y="27812"/>
                </a:moveTo>
                <a:lnTo>
                  <a:pt x="1406905" y="27812"/>
                </a:lnTo>
                <a:lnTo>
                  <a:pt x="1409953" y="40131"/>
                </a:lnTo>
                <a:lnTo>
                  <a:pt x="1397606" y="43214"/>
                </a:lnTo>
                <a:lnTo>
                  <a:pt x="1405254" y="73913"/>
                </a:lnTo>
                <a:lnTo>
                  <a:pt x="1459180" y="27812"/>
                </a:lnTo>
                <a:close/>
              </a:path>
              <a:path w="1470025" h="391795">
                <a:moveTo>
                  <a:pt x="1406905" y="27812"/>
                </a:moveTo>
                <a:lnTo>
                  <a:pt x="1394538" y="30900"/>
                </a:lnTo>
                <a:lnTo>
                  <a:pt x="1397606" y="43214"/>
                </a:lnTo>
                <a:lnTo>
                  <a:pt x="1409953" y="40131"/>
                </a:lnTo>
                <a:lnTo>
                  <a:pt x="1406905" y="27812"/>
                </a:lnTo>
                <a:close/>
              </a:path>
              <a:path w="1470025" h="391795">
                <a:moveTo>
                  <a:pt x="1386839" y="0"/>
                </a:moveTo>
                <a:lnTo>
                  <a:pt x="1394538" y="30900"/>
                </a:lnTo>
                <a:lnTo>
                  <a:pt x="1406905" y="27812"/>
                </a:lnTo>
                <a:lnTo>
                  <a:pt x="1459180" y="27812"/>
                </a:lnTo>
                <a:lnTo>
                  <a:pt x="1470025" y="18541"/>
                </a:lnTo>
                <a:lnTo>
                  <a:pt x="138683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10246804" y="333502"/>
          <a:ext cx="1066800" cy="1450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559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525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5938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7" name="object 57"/>
          <p:cNvGrpSpPr/>
          <p:nvPr/>
        </p:nvGrpSpPr>
        <p:grpSpPr>
          <a:xfrm>
            <a:off x="11410188" y="320040"/>
            <a:ext cx="708660" cy="1489075"/>
            <a:chOff x="11410188" y="320040"/>
            <a:chExt cx="708660" cy="1489075"/>
          </a:xfrm>
        </p:grpSpPr>
        <p:sp>
          <p:nvSpPr>
            <p:cNvPr id="58" name="object 58"/>
            <p:cNvSpPr/>
            <p:nvPr/>
          </p:nvSpPr>
          <p:spPr>
            <a:xfrm>
              <a:off x="11429238" y="339090"/>
              <a:ext cx="200025" cy="1450975"/>
            </a:xfrm>
            <a:custGeom>
              <a:avLst/>
              <a:gdLst/>
              <a:ahLst/>
              <a:cxnLst/>
              <a:rect l="l" t="t" r="r" b="b"/>
              <a:pathLst>
                <a:path w="200025" h="1450975">
                  <a:moveTo>
                    <a:pt x="0" y="0"/>
                  </a:moveTo>
                  <a:lnTo>
                    <a:pt x="38850" y="1313"/>
                  </a:lnTo>
                  <a:lnTo>
                    <a:pt x="70580" y="4889"/>
                  </a:lnTo>
                  <a:lnTo>
                    <a:pt x="91975" y="10179"/>
                  </a:lnTo>
                  <a:lnTo>
                    <a:pt x="99821" y="16636"/>
                  </a:lnTo>
                  <a:lnTo>
                    <a:pt x="99821" y="708786"/>
                  </a:lnTo>
                  <a:lnTo>
                    <a:pt x="107668" y="715244"/>
                  </a:lnTo>
                  <a:lnTo>
                    <a:pt x="129063" y="720534"/>
                  </a:lnTo>
                  <a:lnTo>
                    <a:pt x="160793" y="724110"/>
                  </a:lnTo>
                  <a:lnTo>
                    <a:pt x="199643" y="725423"/>
                  </a:lnTo>
                  <a:lnTo>
                    <a:pt x="160793" y="726737"/>
                  </a:lnTo>
                  <a:lnTo>
                    <a:pt x="129063" y="730313"/>
                  </a:lnTo>
                  <a:lnTo>
                    <a:pt x="107668" y="735603"/>
                  </a:lnTo>
                  <a:lnTo>
                    <a:pt x="99821" y="742060"/>
                  </a:lnTo>
                  <a:lnTo>
                    <a:pt x="99821" y="1434210"/>
                  </a:lnTo>
                  <a:lnTo>
                    <a:pt x="91975" y="1440668"/>
                  </a:lnTo>
                  <a:lnTo>
                    <a:pt x="70580" y="1445958"/>
                  </a:lnTo>
                  <a:lnTo>
                    <a:pt x="38850" y="1449534"/>
                  </a:lnTo>
                  <a:lnTo>
                    <a:pt x="0" y="1450847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545697" y="768731"/>
              <a:ext cx="572770" cy="713740"/>
            </a:xfrm>
            <a:custGeom>
              <a:avLst/>
              <a:gdLst/>
              <a:ahLst/>
              <a:cxnLst/>
              <a:rect l="l" t="t" r="r" b="b"/>
              <a:pathLst>
                <a:path w="572770" h="713740">
                  <a:moveTo>
                    <a:pt x="472821" y="651510"/>
                  </a:moveTo>
                  <a:lnTo>
                    <a:pt x="469137" y="651510"/>
                  </a:lnTo>
                  <a:lnTo>
                    <a:pt x="465962" y="654050"/>
                  </a:lnTo>
                  <a:lnTo>
                    <a:pt x="462787" y="655319"/>
                  </a:lnTo>
                  <a:lnTo>
                    <a:pt x="460248" y="657860"/>
                  </a:lnTo>
                  <a:lnTo>
                    <a:pt x="458470" y="659129"/>
                  </a:lnTo>
                  <a:lnTo>
                    <a:pt x="457326" y="660400"/>
                  </a:lnTo>
                  <a:lnTo>
                    <a:pt x="456310" y="661669"/>
                  </a:lnTo>
                  <a:lnTo>
                    <a:pt x="455675" y="662939"/>
                  </a:lnTo>
                  <a:lnTo>
                    <a:pt x="455549" y="666750"/>
                  </a:lnTo>
                  <a:lnTo>
                    <a:pt x="456310" y="671829"/>
                  </a:lnTo>
                  <a:lnTo>
                    <a:pt x="457961" y="675639"/>
                  </a:lnTo>
                  <a:lnTo>
                    <a:pt x="458977" y="678179"/>
                  </a:lnTo>
                  <a:lnTo>
                    <a:pt x="460248" y="681989"/>
                  </a:lnTo>
                  <a:lnTo>
                    <a:pt x="461899" y="684529"/>
                  </a:lnTo>
                  <a:lnTo>
                    <a:pt x="463423" y="687069"/>
                  </a:lnTo>
                  <a:lnTo>
                    <a:pt x="465454" y="690879"/>
                  </a:lnTo>
                  <a:lnTo>
                    <a:pt x="467741" y="693419"/>
                  </a:lnTo>
                  <a:lnTo>
                    <a:pt x="471424" y="698500"/>
                  </a:lnTo>
                  <a:lnTo>
                    <a:pt x="498094" y="713739"/>
                  </a:lnTo>
                  <a:lnTo>
                    <a:pt x="507492" y="713739"/>
                  </a:lnTo>
                  <a:lnTo>
                    <a:pt x="512191" y="712469"/>
                  </a:lnTo>
                  <a:lnTo>
                    <a:pt x="516889" y="709929"/>
                  </a:lnTo>
                  <a:lnTo>
                    <a:pt x="521334" y="706119"/>
                  </a:lnTo>
                  <a:lnTo>
                    <a:pt x="524891" y="703579"/>
                  </a:lnTo>
                  <a:lnTo>
                    <a:pt x="532595" y="689610"/>
                  </a:lnTo>
                  <a:lnTo>
                    <a:pt x="496443" y="689610"/>
                  </a:lnTo>
                  <a:lnTo>
                    <a:pt x="494792" y="688339"/>
                  </a:lnTo>
                  <a:lnTo>
                    <a:pt x="491489" y="688339"/>
                  </a:lnTo>
                  <a:lnTo>
                    <a:pt x="489838" y="687069"/>
                  </a:lnTo>
                  <a:lnTo>
                    <a:pt x="488314" y="685800"/>
                  </a:lnTo>
                  <a:lnTo>
                    <a:pt x="486663" y="684529"/>
                  </a:lnTo>
                  <a:lnTo>
                    <a:pt x="485139" y="683260"/>
                  </a:lnTo>
                  <a:lnTo>
                    <a:pt x="483488" y="680719"/>
                  </a:lnTo>
                  <a:lnTo>
                    <a:pt x="481075" y="676910"/>
                  </a:lnTo>
                  <a:lnTo>
                    <a:pt x="479298" y="674369"/>
                  </a:lnTo>
                  <a:lnTo>
                    <a:pt x="478154" y="671829"/>
                  </a:lnTo>
                  <a:lnTo>
                    <a:pt x="477011" y="668019"/>
                  </a:lnTo>
                  <a:lnTo>
                    <a:pt x="476123" y="665479"/>
                  </a:lnTo>
                  <a:lnTo>
                    <a:pt x="475487" y="662939"/>
                  </a:lnTo>
                  <a:lnTo>
                    <a:pt x="474979" y="660400"/>
                  </a:lnTo>
                  <a:lnTo>
                    <a:pt x="474599" y="657860"/>
                  </a:lnTo>
                  <a:lnTo>
                    <a:pt x="474091" y="654050"/>
                  </a:lnTo>
                  <a:lnTo>
                    <a:pt x="473709" y="652779"/>
                  </a:lnTo>
                  <a:lnTo>
                    <a:pt x="472821" y="651510"/>
                  </a:lnTo>
                  <a:close/>
                </a:path>
                <a:path w="572770" h="713740">
                  <a:moveTo>
                    <a:pt x="532129" y="612139"/>
                  </a:moveTo>
                  <a:lnTo>
                    <a:pt x="527811" y="612139"/>
                  </a:lnTo>
                  <a:lnTo>
                    <a:pt x="519175" y="614679"/>
                  </a:lnTo>
                  <a:lnTo>
                    <a:pt x="515111" y="615950"/>
                  </a:lnTo>
                  <a:lnTo>
                    <a:pt x="511428" y="619760"/>
                  </a:lnTo>
                  <a:lnTo>
                    <a:pt x="507619" y="622300"/>
                  </a:lnTo>
                  <a:lnTo>
                    <a:pt x="504951" y="624839"/>
                  </a:lnTo>
                  <a:lnTo>
                    <a:pt x="503047" y="628650"/>
                  </a:lnTo>
                  <a:lnTo>
                    <a:pt x="501269" y="631189"/>
                  </a:lnTo>
                  <a:lnTo>
                    <a:pt x="500125" y="635000"/>
                  </a:lnTo>
                  <a:lnTo>
                    <a:pt x="499313" y="640079"/>
                  </a:lnTo>
                  <a:lnTo>
                    <a:pt x="499236" y="645160"/>
                  </a:lnTo>
                  <a:lnTo>
                    <a:pt x="499491" y="647700"/>
                  </a:lnTo>
                  <a:lnTo>
                    <a:pt x="499999" y="650239"/>
                  </a:lnTo>
                  <a:lnTo>
                    <a:pt x="500633" y="654050"/>
                  </a:lnTo>
                  <a:lnTo>
                    <a:pt x="501523" y="656589"/>
                  </a:lnTo>
                  <a:lnTo>
                    <a:pt x="502284" y="660400"/>
                  </a:lnTo>
                  <a:lnTo>
                    <a:pt x="503174" y="662939"/>
                  </a:lnTo>
                  <a:lnTo>
                    <a:pt x="504062" y="666750"/>
                  </a:lnTo>
                  <a:lnTo>
                    <a:pt x="505078" y="669289"/>
                  </a:lnTo>
                  <a:lnTo>
                    <a:pt x="505713" y="671829"/>
                  </a:lnTo>
                  <a:lnTo>
                    <a:pt x="506095" y="674369"/>
                  </a:lnTo>
                  <a:lnTo>
                    <a:pt x="506602" y="676910"/>
                  </a:lnTo>
                  <a:lnTo>
                    <a:pt x="506602" y="679450"/>
                  </a:lnTo>
                  <a:lnTo>
                    <a:pt x="506222" y="680719"/>
                  </a:lnTo>
                  <a:lnTo>
                    <a:pt x="505713" y="683260"/>
                  </a:lnTo>
                  <a:lnTo>
                    <a:pt x="504571" y="684529"/>
                  </a:lnTo>
                  <a:lnTo>
                    <a:pt x="501269" y="687069"/>
                  </a:lnTo>
                  <a:lnTo>
                    <a:pt x="499745" y="688339"/>
                  </a:lnTo>
                  <a:lnTo>
                    <a:pt x="498094" y="688339"/>
                  </a:lnTo>
                  <a:lnTo>
                    <a:pt x="496443" y="689610"/>
                  </a:lnTo>
                  <a:lnTo>
                    <a:pt x="532595" y="689610"/>
                  </a:lnTo>
                  <a:lnTo>
                    <a:pt x="532764" y="688339"/>
                  </a:lnTo>
                  <a:lnTo>
                    <a:pt x="533019" y="685800"/>
                  </a:lnTo>
                  <a:lnTo>
                    <a:pt x="533146" y="681989"/>
                  </a:lnTo>
                  <a:lnTo>
                    <a:pt x="532637" y="678179"/>
                  </a:lnTo>
                  <a:lnTo>
                    <a:pt x="532256" y="674369"/>
                  </a:lnTo>
                  <a:lnTo>
                    <a:pt x="531495" y="671829"/>
                  </a:lnTo>
                  <a:lnTo>
                    <a:pt x="530605" y="668019"/>
                  </a:lnTo>
                  <a:lnTo>
                    <a:pt x="529844" y="665479"/>
                  </a:lnTo>
                  <a:lnTo>
                    <a:pt x="528827" y="662939"/>
                  </a:lnTo>
                  <a:lnTo>
                    <a:pt x="527938" y="659129"/>
                  </a:lnTo>
                  <a:lnTo>
                    <a:pt x="526923" y="656589"/>
                  </a:lnTo>
                  <a:lnTo>
                    <a:pt x="526160" y="654050"/>
                  </a:lnTo>
                  <a:lnTo>
                    <a:pt x="525779" y="651510"/>
                  </a:lnTo>
                  <a:lnTo>
                    <a:pt x="525272" y="648969"/>
                  </a:lnTo>
                  <a:lnTo>
                    <a:pt x="525272" y="646429"/>
                  </a:lnTo>
                  <a:lnTo>
                    <a:pt x="526033" y="642619"/>
                  </a:lnTo>
                  <a:lnTo>
                    <a:pt x="527050" y="640079"/>
                  </a:lnTo>
                  <a:lnTo>
                    <a:pt x="528954" y="638810"/>
                  </a:lnTo>
                  <a:lnTo>
                    <a:pt x="530098" y="637539"/>
                  </a:lnTo>
                  <a:lnTo>
                    <a:pt x="532764" y="637539"/>
                  </a:lnTo>
                  <a:lnTo>
                    <a:pt x="534161" y="636269"/>
                  </a:lnTo>
                  <a:lnTo>
                    <a:pt x="565276" y="636269"/>
                  </a:lnTo>
                  <a:lnTo>
                    <a:pt x="563626" y="633729"/>
                  </a:lnTo>
                  <a:lnTo>
                    <a:pt x="557783" y="626110"/>
                  </a:lnTo>
                  <a:lnTo>
                    <a:pt x="553847" y="622300"/>
                  </a:lnTo>
                  <a:lnTo>
                    <a:pt x="540893" y="614679"/>
                  </a:lnTo>
                  <a:lnTo>
                    <a:pt x="532129" y="612139"/>
                  </a:lnTo>
                  <a:close/>
                </a:path>
                <a:path w="572770" h="713740">
                  <a:moveTo>
                    <a:pt x="559816" y="669289"/>
                  </a:moveTo>
                  <a:lnTo>
                    <a:pt x="557149" y="669289"/>
                  </a:lnTo>
                  <a:lnTo>
                    <a:pt x="557656" y="670560"/>
                  </a:lnTo>
                  <a:lnTo>
                    <a:pt x="558292" y="670560"/>
                  </a:lnTo>
                  <a:lnTo>
                    <a:pt x="559816" y="669289"/>
                  </a:lnTo>
                  <a:close/>
                </a:path>
                <a:path w="572770" h="713740">
                  <a:moveTo>
                    <a:pt x="565276" y="636269"/>
                  </a:moveTo>
                  <a:lnTo>
                    <a:pt x="535685" y="636269"/>
                  </a:lnTo>
                  <a:lnTo>
                    <a:pt x="537082" y="637539"/>
                  </a:lnTo>
                  <a:lnTo>
                    <a:pt x="538606" y="637539"/>
                  </a:lnTo>
                  <a:lnTo>
                    <a:pt x="540130" y="638810"/>
                  </a:lnTo>
                  <a:lnTo>
                    <a:pt x="543178" y="640079"/>
                  </a:lnTo>
                  <a:lnTo>
                    <a:pt x="544829" y="642619"/>
                  </a:lnTo>
                  <a:lnTo>
                    <a:pt x="546353" y="643889"/>
                  </a:lnTo>
                  <a:lnTo>
                    <a:pt x="548512" y="647700"/>
                  </a:lnTo>
                  <a:lnTo>
                    <a:pt x="550163" y="650239"/>
                  </a:lnTo>
                  <a:lnTo>
                    <a:pt x="551179" y="652779"/>
                  </a:lnTo>
                  <a:lnTo>
                    <a:pt x="552323" y="655319"/>
                  </a:lnTo>
                  <a:lnTo>
                    <a:pt x="553084" y="657860"/>
                  </a:lnTo>
                  <a:lnTo>
                    <a:pt x="553720" y="660400"/>
                  </a:lnTo>
                  <a:lnTo>
                    <a:pt x="554354" y="661669"/>
                  </a:lnTo>
                  <a:lnTo>
                    <a:pt x="554735" y="664210"/>
                  </a:lnTo>
                  <a:lnTo>
                    <a:pt x="555498" y="668019"/>
                  </a:lnTo>
                  <a:lnTo>
                    <a:pt x="556259" y="669289"/>
                  </a:lnTo>
                  <a:lnTo>
                    <a:pt x="560704" y="669289"/>
                  </a:lnTo>
                  <a:lnTo>
                    <a:pt x="561721" y="668019"/>
                  </a:lnTo>
                  <a:lnTo>
                    <a:pt x="562863" y="668019"/>
                  </a:lnTo>
                  <a:lnTo>
                    <a:pt x="564133" y="666750"/>
                  </a:lnTo>
                  <a:lnTo>
                    <a:pt x="565784" y="665479"/>
                  </a:lnTo>
                  <a:lnTo>
                    <a:pt x="567181" y="664210"/>
                  </a:lnTo>
                  <a:lnTo>
                    <a:pt x="569086" y="662939"/>
                  </a:lnTo>
                  <a:lnTo>
                    <a:pt x="570610" y="661669"/>
                  </a:lnTo>
                  <a:lnTo>
                    <a:pt x="571119" y="660400"/>
                  </a:lnTo>
                  <a:lnTo>
                    <a:pt x="571626" y="660400"/>
                  </a:lnTo>
                  <a:lnTo>
                    <a:pt x="572007" y="659129"/>
                  </a:lnTo>
                  <a:lnTo>
                    <a:pt x="572261" y="659129"/>
                  </a:lnTo>
                  <a:lnTo>
                    <a:pt x="572516" y="657860"/>
                  </a:lnTo>
                  <a:lnTo>
                    <a:pt x="572770" y="657860"/>
                  </a:lnTo>
                  <a:lnTo>
                    <a:pt x="572770" y="655319"/>
                  </a:lnTo>
                  <a:lnTo>
                    <a:pt x="572516" y="654050"/>
                  </a:lnTo>
                  <a:lnTo>
                    <a:pt x="571753" y="651510"/>
                  </a:lnTo>
                  <a:lnTo>
                    <a:pt x="571119" y="648969"/>
                  </a:lnTo>
                  <a:lnTo>
                    <a:pt x="569341" y="643889"/>
                  </a:lnTo>
                  <a:lnTo>
                    <a:pt x="568071" y="641350"/>
                  </a:lnTo>
                  <a:lnTo>
                    <a:pt x="565276" y="636269"/>
                  </a:lnTo>
                  <a:close/>
                </a:path>
                <a:path w="572770" h="713740">
                  <a:moveTo>
                    <a:pt x="502920" y="499110"/>
                  </a:moveTo>
                  <a:lnTo>
                    <a:pt x="496188" y="499110"/>
                  </a:lnTo>
                  <a:lnTo>
                    <a:pt x="493522" y="501650"/>
                  </a:lnTo>
                  <a:lnTo>
                    <a:pt x="393826" y="577850"/>
                  </a:lnTo>
                  <a:lnTo>
                    <a:pt x="391159" y="580389"/>
                  </a:lnTo>
                  <a:lnTo>
                    <a:pt x="389762" y="581660"/>
                  </a:lnTo>
                  <a:lnTo>
                    <a:pt x="389508" y="586739"/>
                  </a:lnTo>
                  <a:lnTo>
                    <a:pt x="390271" y="589279"/>
                  </a:lnTo>
                  <a:lnTo>
                    <a:pt x="391795" y="590550"/>
                  </a:lnTo>
                  <a:lnTo>
                    <a:pt x="436372" y="648969"/>
                  </a:lnTo>
                  <a:lnTo>
                    <a:pt x="442086" y="648969"/>
                  </a:lnTo>
                  <a:lnTo>
                    <a:pt x="443356" y="647700"/>
                  </a:lnTo>
                  <a:lnTo>
                    <a:pt x="446024" y="646429"/>
                  </a:lnTo>
                  <a:lnTo>
                    <a:pt x="453644" y="638810"/>
                  </a:lnTo>
                  <a:lnTo>
                    <a:pt x="454151" y="638810"/>
                  </a:lnTo>
                  <a:lnTo>
                    <a:pt x="454659" y="637539"/>
                  </a:lnTo>
                  <a:lnTo>
                    <a:pt x="454786" y="636269"/>
                  </a:lnTo>
                  <a:lnTo>
                    <a:pt x="454659" y="635000"/>
                  </a:lnTo>
                  <a:lnTo>
                    <a:pt x="454151" y="633729"/>
                  </a:lnTo>
                  <a:lnTo>
                    <a:pt x="422528" y="593089"/>
                  </a:lnTo>
                  <a:lnTo>
                    <a:pt x="454786" y="567689"/>
                  </a:lnTo>
                  <a:lnTo>
                    <a:pt x="482444" y="567689"/>
                  </a:lnTo>
                  <a:lnTo>
                    <a:pt x="472567" y="554989"/>
                  </a:lnTo>
                  <a:lnTo>
                    <a:pt x="500506" y="533400"/>
                  </a:lnTo>
                  <a:lnTo>
                    <a:pt x="529860" y="533400"/>
                  </a:lnTo>
                  <a:lnTo>
                    <a:pt x="506222" y="502919"/>
                  </a:lnTo>
                  <a:lnTo>
                    <a:pt x="504698" y="500379"/>
                  </a:lnTo>
                  <a:lnTo>
                    <a:pt x="502920" y="499110"/>
                  </a:lnTo>
                  <a:close/>
                </a:path>
                <a:path w="572770" h="713740">
                  <a:moveTo>
                    <a:pt x="486155" y="603250"/>
                  </a:moveTo>
                  <a:lnTo>
                    <a:pt x="482346" y="603250"/>
                  </a:lnTo>
                  <a:lnTo>
                    <a:pt x="483616" y="604519"/>
                  </a:lnTo>
                  <a:lnTo>
                    <a:pt x="484377" y="604519"/>
                  </a:lnTo>
                  <a:lnTo>
                    <a:pt x="486155" y="603250"/>
                  </a:lnTo>
                  <a:close/>
                </a:path>
                <a:path w="572770" h="713740">
                  <a:moveTo>
                    <a:pt x="482444" y="567689"/>
                  </a:moveTo>
                  <a:lnTo>
                    <a:pt x="454786" y="567689"/>
                  </a:lnTo>
                  <a:lnTo>
                    <a:pt x="481837" y="603250"/>
                  </a:lnTo>
                  <a:lnTo>
                    <a:pt x="487299" y="603250"/>
                  </a:lnTo>
                  <a:lnTo>
                    <a:pt x="488442" y="601979"/>
                  </a:lnTo>
                  <a:lnTo>
                    <a:pt x="489711" y="601979"/>
                  </a:lnTo>
                  <a:lnTo>
                    <a:pt x="491235" y="600710"/>
                  </a:lnTo>
                  <a:lnTo>
                    <a:pt x="494537" y="598169"/>
                  </a:lnTo>
                  <a:lnTo>
                    <a:pt x="495934" y="596900"/>
                  </a:lnTo>
                  <a:lnTo>
                    <a:pt x="496950" y="595629"/>
                  </a:lnTo>
                  <a:lnTo>
                    <a:pt x="498728" y="594360"/>
                  </a:lnTo>
                  <a:lnTo>
                    <a:pt x="499109" y="593089"/>
                  </a:lnTo>
                  <a:lnTo>
                    <a:pt x="499618" y="591819"/>
                  </a:lnTo>
                  <a:lnTo>
                    <a:pt x="499872" y="591819"/>
                  </a:lnTo>
                  <a:lnTo>
                    <a:pt x="499618" y="589279"/>
                  </a:lnTo>
                  <a:lnTo>
                    <a:pt x="499236" y="589279"/>
                  </a:lnTo>
                  <a:lnTo>
                    <a:pt x="482444" y="567689"/>
                  </a:lnTo>
                  <a:close/>
                </a:path>
                <a:path w="572770" h="713740">
                  <a:moveTo>
                    <a:pt x="536828" y="574039"/>
                  </a:moveTo>
                  <a:lnTo>
                    <a:pt x="532892" y="574039"/>
                  </a:lnTo>
                  <a:lnTo>
                    <a:pt x="533526" y="575310"/>
                  </a:lnTo>
                  <a:lnTo>
                    <a:pt x="535939" y="575310"/>
                  </a:lnTo>
                  <a:lnTo>
                    <a:pt x="536828" y="574039"/>
                  </a:lnTo>
                  <a:close/>
                </a:path>
                <a:path w="572770" h="713740">
                  <a:moveTo>
                    <a:pt x="529860" y="533400"/>
                  </a:moveTo>
                  <a:lnTo>
                    <a:pt x="500506" y="533400"/>
                  </a:lnTo>
                  <a:lnTo>
                    <a:pt x="532383" y="574039"/>
                  </a:lnTo>
                  <a:lnTo>
                    <a:pt x="537972" y="574039"/>
                  </a:lnTo>
                  <a:lnTo>
                    <a:pt x="540511" y="572769"/>
                  </a:lnTo>
                  <a:lnTo>
                    <a:pt x="541908" y="571500"/>
                  </a:lnTo>
                  <a:lnTo>
                    <a:pt x="543559" y="570229"/>
                  </a:lnTo>
                  <a:lnTo>
                    <a:pt x="545337" y="568960"/>
                  </a:lnTo>
                  <a:lnTo>
                    <a:pt x="546734" y="567689"/>
                  </a:lnTo>
                  <a:lnTo>
                    <a:pt x="548767" y="565150"/>
                  </a:lnTo>
                  <a:lnTo>
                    <a:pt x="549528" y="565150"/>
                  </a:lnTo>
                  <a:lnTo>
                    <a:pt x="550036" y="563879"/>
                  </a:lnTo>
                  <a:lnTo>
                    <a:pt x="550672" y="562610"/>
                  </a:lnTo>
                  <a:lnTo>
                    <a:pt x="550799" y="561339"/>
                  </a:lnTo>
                  <a:lnTo>
                    <a:pt x="550545" y="560069"/>
                  </a:lnTo>
                  <a:lnTo>
                    <a:pt x="529860" y="533400"/>
                  </a:lnTo>
                  <a:close/>
                </a:path>
                <a:path w="572770" h="713740">
                  <a:moveTo>
                    <a:pt x="354202" y="535939"/>
                  </a:moveTo>
                  <a:lnTo>
                    <a:pt x="351027" y="535939"/>
                  </a:lnTo>
                  <a:lnTo>
                    <a:pt x="351917" y="537210"/>
                  </a:lnTo>
                  <a:lnTo>
                    <a:pt x="353441" y="537210"/>
                  </a:lnTo>
                  <a:lnTo>
                    <a:pt x="354202" y="535939"/>
                  </a:lnTo>
                  <a:close/>
                </a:path>
                <a:path w="572770" h="713740">
                  <a:moveTo>
                    <a:pt x="425576" y="397510"/>
                  </a:moveTo>
                  <a:lnTo>
                    <a:pt x="421004" y="397510"/>
                  </a:lnTo>
                  <a:lnTo>
                    <a:pt x="419861" y="398779"/>
                  </a:lnTo>
                  <a:lnTo>
                    <a:pt x="418464" y="398779"/>
                  </a:lnTo>
                  <a:lnTo>
                    <a:pt x="417068" y="400050"/>
                  </a:lnTo>
                  <a:lnTo>
                    <a:pt x="415544" y="401319"/>
                  </a:lnTo>
                  <a:lnTo>
                    <a:pt x="413766" y="402589"/>
                  </a:lnTo>
                  <a:lnTo>
                    <a:pt x="412114" y="403860"/>
                  </a:lnTo>
                  <a:lnTo>
                    <a:pt x="410718" y="405129"/>
                  </a:lnTo>
                  <a:lnTo>
                    <a:pt x="409575" y="406400"/>
                  </a:lnTo>
                  <a:lnTo>
                    <a:pt x="408431" y="406400"/>
                  </a:lnTo>
                  <a:lnTo>
                    <a:pt x="407670" y="407669"/>
                  </a:lnTo>
                  <a:lnTo>
                    <a:pt x="406653" y="410210"/>
                  </a:lnTo>
                  <a:lnTo>
                    <a:pt x="406400" y="410210"/>
                  </a:lnTo>
                  <a:lnTo>
                    <a:pt x="406400" y="411479"/>
                  </a:lnTo>
                  <a:lnTo>
                    <a:pt x="406526" y="412750"/>
                  </a:lnTo>
                  <a:lnTo>
                    <a:pt x="406907" y="412750"/>
                  </a:lnTo>
                  <a:lnTo>
                    <a:pt x="429005" y="441960"/>
                  </a:lnTo>
                  <a:lnTo>
                    <a:pt x="336803" y="513079"/>
                  </a:lnTo>
                  <a:lnTo>
                    <a:pt x="336169" y="513079"/>
                  </a:lnTo>
                  <a:lnTo>
                    <a:pt x="335787" y="514350"/>
                  </a:lnTo>
                  <a:lnTo>
                    <a:pt x="335406" y="515619"/>
                  </a:lnTo>
                  <a:lnTo>
                    <a:pt x="336296" y="518160"/>
                  </a:lnTo>
                  <a:lnTo>
                    <a:pt x="337947" y="521969"/>
                  </a:lnTo>
                  <a:lnTo>
                    <a:pt x="342010" y="527050"/>
                  </a:lnTo>
                  <a:lnTo>
                    <a:pt x="343788" y="529589"/>
                  </a:lnTo>
                  <a:lnTo>
                    <a:pt x="345312" y="530860"/>
                  </a:lnTo>
                  <a:lnTo>
                    <a:pt x="347979" y="533400"/>
                  </a:lnTo>
                  <a:lnTo>
                    <a:pt x="349123" y="534669"/>
                  </a:lnTo>
                  <a:lnTo>
                    <a:pt x="350138" y="535939"/>
                  </a:lnTo>
                  <a:lnTo>
                    <a:pt x="354710" y="535939"/>
                  </a:lnTo>
                  <a:lnTo>
                    <a:pt x="447039" y="464819"/>
                  </a:lnTo>
                  <a:lnTo>
                    <a:pt x="476836" y="464819"/>
                  </a:lnTo>
                  <a:lnTo>
                    <a:pt x="425576" y="397510"/>
                  </a:lnTo>
                  <a:close/>
                </a:path>
                <a:path w="572770" h="713740">
                  <a:moveTo>
                    <a:pt x="474218" y="494029"/>
                  </a:moveTo>
                  <a:lnTo>
                    <a:pt x="470026" y="494029"/>
                  </a:lnTo>
                  <a:lnTo>
                    <a:pt x="470661" y="495300"/>
                  </a:lnTo>
                  <a:lnTo>
                    <a:pt x="472185" y="495300"/>
                  </a:lnTo>
                  <a:lnTo>
                    <a:pt x="474218" y="494029"/>
                  </a:lnTo>
                  <a:close/>
                </a:path>
                <a:path w="572770" h="713740">
                  <a:moveTo>
                    <a:pt x="476836" y="464819"/>
                  </a:moveTo>
                  <a:lnTo>
                    <a:pt x="447039" y="464819"/>
                  </a:lnTo>
                  <a:lnTo>
                    <a:pt x="469010" y="494029"/>
                  </a:lnTo>
                  <a:lnTo>
                    <a:pt x="475360" y="494029"/>
                  </a:lnTo>
                  <a:lnTo>
                    <a:pt x="476630" y="492760"/>
                  </a:lnTo>
                  <a:lnTo>
                    <a:pt x="477900" y="492760"/>
                  </a:lnTo>
                  <a:lnTo>
                    <a:pt x="479425" y="491489"/>
                  </a:lnTo>
                  <a:lnTo>
                    <a:pt x="482980" y="488950"/>
                  </a:lnTo>
                  <a:lnTo>
                    <a:pt x="485521" y="486410"/>
                  </a:lnTo>
                  <a:lnTo>
                    <a:pt x="486663" y="485139"/>
                  </a:lnTo>
                  <a:lnTo>
                    <a:pt x="487425" y="483869"/>
                  </a:lnTo>
                  <a:lnTo>
                    <a:pt x="487933" y="482600"/>
                  </a:lnTo>
                  <a:lnTo>
                    <a:pt x="488442" y="482600"/>
                  </a:lnTo>
                  <a:lnTo>
                    <a:pt x="488696" y="481329"/>
                  </a:lnTo>
                  <a:lnTo>
                    <a:pt x="488696" y="480060"/>
                  </a:lnTo>
                  <a:lnTo>
                    <a:pt x="488442" y="480060"/>
                  </a:lnTo>
                  <a:lnTo>
                    <a:pt x="476836" y="464819"/>
                  </a:lnTo>
                  <a:close/>
                </a:path>
                <a:path w="572770" h="713740">
                  <a:moveTo>
                    <a:pt x="328845" y="389889"/>
                  </a:moveTo>
                  <a:lnTo>
                    <a:pt x="300862" y="389889"/>
                  </a:lnTo>
                  <a:lnTo>
                    <a:pt x="308228" y="400050"/>
                  </a:lnTo>
                  <a:lnTo>
                    <a:pt x="338327" y="424179"/>
                  </a:lnTo>
                  <a:lnTo>
                    <a:pt x="351027" y="426719"/>
                  </a:lnTo>
                  <a:lnTo>
                    <a:pt x="357377" y="426719"/>
                  </a:lnTo>
                  <a:lnTo>
                    <a:pt x="391668" y="407669"/>
                  </a:lnTo>
                  <a:lnTo>
                    <a:pt x="394461" y="402589"/>
                  </a:lnTo>
                  <a:lnTo>
                    <a:pt x="397128" y="398779"/>
                  </a:lnTo>
                  <a:lnTo>
                    <a:pt x="344550" y="398779"/>
                  </a:lnTo>
                  <a:lnTo>
                    <a:pt x="341502" y="397510"/>
                  </a:lnTo>
                  <a:lnTo>
                    <a:pt x="338581" y="397510"/>
                  </a:lnTo>
                  <a:lnTo>
                    <a:pt x="335533" y="394969"/>
                  </a:lnTo>
                  <a:lnTo>
                    <a:pt x="332612" y="393700"/>
                  </a:lnTo>
                  <a:lnTo>
                    <a:pt x="329819" y="391160"/>
                  </a:lnTo>
                  <a:lnTo>
                    <a:pt x="328845" y="389889"/>
                  </a:lnTo>
                  <a:close/>
                </a:path>
                <a:path w="572770" h="713740">
                  <a:moveTo>
                    <a:pt x="359791" y="313689"/>
                  </a:moveTo>
                  <a:lnTo>
                    <a:pt x="352171" y="313689"/>
                  </a:lnTo>
                  <a:lnTo>
                    <a:pt x="349503" y="316229"/>
                  </a:lnTo>
                  <a:lnTo>
                    <a:pt x="246506" y="394969"/>
                  </a:lnTo>
                  <a:lnTo>
                    <a:pt x="245872" y="396239"/>
                  </a:lnTo>
                  <a:lnTo>
                    <a:pt x="245491" y="396239"/>
                  </a:lnTo>
                  <a:lnTo>
                    <a:pt x="245236" y="397510"/>
                  </a:lnTo>
                  <a:lnTo>
                    <a:pt x="245236" y="398779"/>
                  </a:lnTo>
                  <a:lnTo>
                    <a:pt x="245999" y="401319"/>
                  </a:lnTo>
                  <a:lnTo>
                    <a:pt x="246633" y="402589"/>
                  </a:lnTo>
                  <a:lnTo>
                    <a:pt x="248666" y="405129"/>
                  </a:lnTo>
                  <a:lnTo>
                    <a:pt x="249935" y="407669"/>
                  </a:lnTo>
                  <a:lnTo>
                    <a:pt x="253492" y="412750"/>
                  </a:lnTo>
                  <a:lnTo>
                    <a:pt x="255016" y="414019"/>
                  </a:lnTo>
                  <a:lnTo>
                    <a:pt x="257555" y="416560"/>
                  </a:lnTo>
                  <a:lnTo>
                    <a:pt x="258699" y="417829"/>
                  </a:lnTo>
                  <a:lnTo>
                    <a:pt x="260730" y="419100"/>
                  </a:lnTo>
                  <a:lnTo>
                    <a:pt x="264413" y="419100"/>
                  </a:lnTo>
                  <a:lnTo>
                    <a:pt x="300862" y="389889"/>
                  </a:lnTo>
                  <a:lnTo>
                    <a:pt x="328845" y="389889"/>
                  </a:lnTo>
                  <a:lnTo>
                    <a:pt x="326898" y="387350"/>
                  </a:lnTo>
                  <a:lnTo>
                    <a:pt x="318897" y="377189"/>
                  </a:lnTo>
                  <a:lnTo>
                    <a:pt x="357758" y="346710"/>
                  </a:lnTo>
                  <a:lnTo>
                    <a:pt x="386714" y="346710"/>
                  </a:lnTo>
                  <a:lnTo>
                    <a:pt x="384555" y="344169"/>
                  </a:lnTo>
                  <a:lnTo>
                    <a:pt x="363854" y="317500"/>
                  </a:lnTo>
                  <a:lnTo>
                    <a:pt x="361950" y="314960"/>
                  </a:lnTo>
                  <a:lnTo>
                    <a:pt x="359791" y="313689"/>
                  </a:lnTo>
                  <a:close/>
                </a:path>
                <a:path w="572770" h="713740">
                  <a:moveTo>
                    <a:pt x="386714" y="346710"/>
                  </a:moveTo>
                  <a:lnTo>
                    <a:pt x="357758" y="346710"/>
                  </a:lnTo>
                  <a:lnTo>
                    <a:pt x="365378" y="356869"/>
                  </a:lnTo>
                  <a:lnTo>
                    <a:pt x="367156" y="359410"/>
                  </a:lnTo>
                  <a:lnTo>
                    <a:pt x="368807" y="361950"/>
                  </a:lnTo>
                  <a:lnTo>
                    <a:pt x="370204" y="364489"/>
                  </a:lnTo>
                  <a:lnTo>
                    <a:pt x="371728" y="367029"/>
                  </a:lnTo>
                  <a:lnTo>
                    <a:pt x="372618" y="369569"/>
                  </a:lnTo>
                  <a:lnTo>
                    <a:pt x="373252" y="375919"/>
                  </a:lnTo>
                  <a:lnTo>
                    <a:pt x="372745" y="378460"/>
                  </a:lnTo>
                  <a:lnTo>
                    <a:pt x="369697" y="386079"/>
                  </a:lnTo>
                  <a:lnTo>
                    <a:pt x="366902" y="388619"/>
                  </a:lnTo>
                  <a:lnTo>
                    <a:pt x="362966" y="392429"/>
                  </a:lnTo>
                  <a:lnTo>
                    <a:pt x="359918" y="393700"/>
                  </a:lnTo>
                  <a:lnTo>
                    <a:pt x="356870" y="396239"/>
                  </a:lnTo>
                  <a:lnTo>
                    <a:pt x="353822" y="397510"/>
                  </a:lnTo>
                  <a:lnTo>
                    <a:pt x="350647" y="397510"/>
                  </a:lnTo>
                  <a:lnTo>
                    <a:pt x="347599" y="398779"/>
                  </a:lnTo>
                  <a:lnTo>
                    <a:pt x="397128" y="398779"/>
                  </a:lnTo>
                  <a:lnTo>
                    <a:pt x="399033" y="394969"/>
                  </a:lnTo>
                  <a:lnTo>
                    <a:pt x="400811" y="384810"/>
                  </a:lnTo>
                  <a:lnTo>
                    <a:pt x="400811" y="381000"/>
                  </a:lnTo>
                  <a:lnTo>
                    <a:pt x="391922" y="355600"/>
                  </a:lnTo>
                  <a:lnTo>
                    <a:pt x="390271" y="353060"/>
                  </a:lnTo>
                  <a:lnTo>
                    <a:pt x="386714" y="346710"/>
                  </a:lnTo>
                  <a:close/>
                </a:path>
                <a:path w="572770" h="713740">
                  <a:moveTo>
                    <a:pt x="161544" y="250189"/>
                  </a:moveTo>
                  <a:lnTo>
                    <a:pt x="154939" y="250189"/>
                  </a:lnTo>
                  <a:lnTo>
                    <a:pt x="153670" y="251460"/>
                  </a:lnTo>
                  <a:lnTo>
                    <a:pt x="152146" y="252729"/>
                  </a:lnTo>
                  <a:lnTo>
                    <a:pt x="150241" y="254000"/>
                  </a:lnTo>
                  <a:lnTo>
                    <a:pt x="148081" y="255269"/>
                  </a:lnTo>
                  <a:lnTo>
                    <a:pt x="146557" y="257810"/>
                  </a:lnTo>
                  <a:lnTo>
                    <a:pt x="145542" y="257810"/>
                  </a:lnTo>
                  <a:lnTo>
                    <a:pt x="144652" y="259079"/>
                  </a:lnTo>
                  <a:lnTo>
                    <a:pt x="144018" y="260350"/>
                  </a:lnTo>
                  <a:lnTo>
                    <a:pt x="144018" y="264160"/>
                  </a:lnTo>
                  <a:lnTo>
                    <a:pt x="156209" y="288289"/>
                  </a:lnTo>
                  <a:lnTo>
                    <a:pt x="161671" y="295910"/>
                  </a:lnTo>
                  <a:lnTo>
                    <a:pt x="197484" y="313689"/>
                  </a:lnTo>
                  <a:lnTo>
                    <a:pt x="203580" y="313689"/>
                  </a:lnTo>
                  <a:lnTo>
                    <a:pt x="249554" y="295910"/>
                  </a:lnTo>
                  <a:lnTo>
                    <a:pt x="254507" y="293369"/>
                  </a:lnTo>
                  <a:lnTo>
                    <a:pt x="259206" y="289560"/>
                  </a:lnTo>
                  <a:lnTo>
                    <a:pt x="260900" y="288289"/>
                  </a:lnTo>
                  <a:lnTo>
                    <a:pt x="191007" y="288289"/>
                  </a:lnTo>
                  <a:lnTo>
                    <a:pt x="186689" y="285750"/>
                  </a:lnTo>
                  <a:lnTo>
                    <a:pt x="182245" y="283210"/>
                  </a:lnTo>
                  <a:lnTo>
                    <a:pt x="178180" y="280669"/>
                  </a:lnTo>
                  <a:lnTo>
                    <a:pt x="174371" y="275589"/>
                  </a:lnTo>
                  <a:lnTo>
                    <a:pt x="172084" y="271779"/>
                  </a:lnTo>
                  <a:lnTo>
                    <a:pt x="170306" y="269239"/>
                  </a:lnTo>
                  <a:lnTo>
                    <a:pt x="167512" y="264160"/>
                  </a:lnTo>
                  <a:lnTo>
                    <a:pt x="166370" y="261619"/>
                  </a:lnTo>
                  <a:lnTo>
                    <a:pt x="163195" y="254000"/>
                  </a:lnTo>
                  <a:lnTo>
                    <a:pt x="162686" y="251460"/>
                  </a:lnTo>
                  <a:lnTo>
                    <a:pt x="162051" y="251460"/>
                  </a:lnTo>
                  <a:lnTo>
                    <a:pt x="161544" y="250189"/>
                  </a:lnTo>
                  <a:close/>
                </a:path>
                <a:path w="572770" h="713740">
                  <a:moveTo>
                    <a:pt x="243077" y="186689"/>
                  </a:moveTo>
                  <a:lnTo>
                    <a:pt x="230885" y="189229"/>
                  </a:lnTo>
                  <a:lnTo>
                    <a:pt x="224662" y="191769"/>
                  </a:lnTo>
                  <a:lnTo>
                    <a:pt x="218821" y="194310"/>
                  </a:lnTo>
                  <a:lnTo>
                    <a:pt x="213105" y="199389"/>
                  </a:lnTo>
                  <a:lnTo>
                    <a:pt x="207645" y="203200"/>
                  </a:lnTo>
                  <a:lnTo>
                    <a:pt x="203200" y="207010"/>
                  </a:lnTo>
                  <a:lnTo>
                    <a:pt x="199898" y="212089"/>
                  </a:lnTo>
                  <a:lnTo>
                    <a:pt x="196469" y="217169"/>
                  </a:lnTo>
                  <a:lnTo>
                    <a:pt x="194309" y="220979"/>
                  </a:lnTo>
                  <a:lnTo>
                    <a:pt x="193421" y="226060"/>
                  </a:lnTo>
                  <a:lnTo>
                    <a:pt x="192404" y="231139"/>
                  </a:lnTo>
                  <a:lnTo>
                    <a:pt x="211835" y="267969"/>
                  </a:lnTo>
                  <a:lnTo>
                    <a:pt x="216026" y="270510"/>
                  </a:lnTo>
                  <a:lnTo>
                    <a:pt x="220218" y="274319"/>
                  </a:lnTo>
                  <a:lnTo>
                    <a:pt x="224281" y="275589"/>
                  </a:lnTo>
                  <a:lnTo>
                    <a:pt x="228092" y="276860"/>
                  </a:lnTo>
                  <a:lnTo>
                    <a:pt x="223520" y="280669"/>
                  </a:lnTo>
                  <a:lnTo>
                    <a:pt x="218948" y="283210"/>
                  </a:lnTo>
                  <a:lnTo>
                    <a:pt x="214249" y="285750"/>
                  </a:lnTo>
                  <a:lnTo>
                    <a:pt x="204850" y="288289"/>
                  </a:lnTo>
                  <a:lnTo>
                    <a:pt x="260900" y="288289"/>
                  </a:lnTo>
                  <a:lnTo>
                    <a:pt x="264286" y="285750"/>
                  </a:lnTo>
                  <a:lnTo>
                    <a:pt x="268985" y="281939"/>
                  </a:lnTo>
                  <a:lnTo>
                    <a:pt x="273303" y="276860"/>
                  </a:lnTo>
                  <a:lnTo>
                    <a:pt x="277622" y="273050"/>
                  </a:lnTo>
                  <a:lnTo>
                    <a:pt x="281304" y="269239"/>
                  </a:lnTo>
                  <a:lnTo>
                    <a:pt x="284479" y="265429"/>
                  </a:lnTo>
                  <a:lnTo>
                    <a:pt x="285273" y="264160"/>
                  </a:lnTo>
                  <a:lnTo>
                    <a:pt x="244601" y="264160"/>
                  </a:lnTo>
                  <a:lnTo>
                    <a:pt x="241046" y="262889"/>
                  </a:lnTo>
                  <a:lnTo>
                    <a:pt x="237617" y="261619"/>
                  </a:lnTo>
                  <a:lnTo>
                    <a:pt x="234314" y="259079"/>
                  </a:lnTo>
                  <a:lnTo>
                    <a:pt x="230885" y="256539"/>
                  </a:lnTo>
                  <a:lnTo>
                    <a:pt x="227837" y="254000"/>
                  </a:lnTo>
                  <a:lnTo>
                    <a:pt x="225298" y="250189"/>
                  </a:lnTo>
                  <a:lnTo>
                    <a:pt x="223138" y="247650"/>
                  </a:lnTo>
                  <a:lnTo>
                    <a:pt x="221742" y="245110"/>
                  </a:lnTo>
                  <a:lnTo>
                    <a:pt x="220218" y="240029"/>
                  </a:lnTo>
                  <a:lnTo>
                    <a:pt x="220218" y="237489"/>
                  </a:lnTo>
                  <a:lnTo>
                    <a:pt x="229234" y="223519"/>
                  </a:lnTo>
                  <a:lnTo>
                    <a:pt x="235203" y="218439"/>
                  </a:lnTo>
                  <a:lnTo>
                    <a:pt x="243967" y="214629"/>
                  </a:lnTo>
                  <a:lnTo>
                    <a:pt x="246760" y="213360"/>
                  </a:lnTo>
                  <a:lnTo>
                    <a:pt x="286588" y="213360"/>
                  </a:lnTo>
                  <a:lnTo>
                    <a:pt x="255270" y="187960"/>
                  </a:lnTo>
                  <a:lnTo>
                    <a:pt x="243077" y="186689"/>
                  </a:lnTo>
                  <a:close/>
                </a:path>
                <a:path w="572770" h="713740">
                  <a:moveTo>
                    <a:pt x="286588" y="213360"/>
                  </a:moveTo>
                  <a:lnTo>
                    <a:pt x="252349" y="213360"/>
                  </a:lnTo>
                  <a:lnTo>
                    <a:pt x="255016" y="214629"/>
                  </a:lnTo>
                  <a:lnTo>
                    <a:pt x="260096" y="217169"/>
                  </a:lnTo>
                  <a:lnTo>
                    <a:pt x="268604" y="229869"/>
                  </a:lnTo>
                  <a:lnTo>
                    <a:pt x="269239" y="232410"/>
                  </a:lnTo>
                  <a:lnTo>
                    <a:pt x="244601" y="264160"/>
                  </a:lnTo>
                  <a:lnTo>
                    <a:pt x="285273" y="264160"/>
                  </a:lnTo>
                  <a:lnTo>
                    <a:pt x="287654" y="260350"/>
                  </a:lnTo>
                  <a:lnTo>
                    <a:pt x="290195" y="256539"/>
                  </a:lnTo>
                  <a:lnTo>
                    <a:pt x="293750" y="247650"/>
                  </a:lnTo>
                  <a:lnTo>
                    <a:pt x="294767" y="242569"/>
                  </a:lnTo>
                  <a:lnTo>
                    <a:pt x="294894" y="233679"/>
                  </a:lnTo>
                  <a:lnTo>
                    <a:pt x="294004" y="228600"/>
                  </a:lnTo>
                  <a:lnTo>
                    <a:pt x="290449" y="219710"/>
                  </a:lnTo>
                  <a:lnTo>
                    <a:pt x="287400" y="214629"/>
                  </a:lnTo>
                  <a:lnTo>
                    <a:pt x="286588" y="213360"/>
                  </a:lnTo>
                  <a:close/>
                </a:path>
                <a:path w="572770" h="713740">
                  <a:moveTo>
                    <a:pt x="160654" y="248919"/>
                  </a:moveTo>
                  <a:lnTo>
                    <a:pt x="157225" y="248919"/>
                  </a:lnTo>
                  <a:lnTo>
                    <a:pt x="156209" y="250189"/>
                  </a:lnTo>
                  <a:lnTo>
                    <a:pt x="161162" y="250189"/>
                  </a:lnTo>
                  <a:lnTo>
                    <a:pt x="160654" y="248919"/>
                  </a:lnTo>
                  <a:close/>
                </a:path>
                <a:path w="572770" h="713740">
                  <a:moveTo>
                    <a:pt x="219201" y="132079"/>
                  </a:moveTo>
                  <a:lnTo>
                    <a:pt x="193167" y="132079"/>
                  </a:lnTo>
                  <a:lnTo>
                    <a:pt x="159893" y="189229"/>
                  </a:lnTo>
                  <a:lnTo>
                    <a:pt x="159511" y="190500"/>
                  </a:lnTo>
                  <a:lnTo>
                    <a:pt x="159511" y="193039"/>
                  </a:lnTo>
                  <a:lnTo>
                    <a:pt x="159893" y="194310"/>
                  </a:lnTo>
                  <a:lnTo>
                    <a:pt x="160400" y="195579"/>
                  </a:lnTo>
                  <a:lnTo>
                    <a:pt x="161035" y="196850"/>
                  </a:lnTo>
                  <a:lnTo>
                    <a:pt x="163068" y="199389"/>
                  </a:lnTo>
                  <a:lnTo>
                    <a:pt x="164464" y="201929"/>
                  </a:lnTo>
                  <a:lnTo>
                    <a:pt x="166243" y="204469"/>
                  </a:lnTo>
                  <a:lnTo>
                    <a:pt x="168275" y="207010"/>
                  </a:lnTo>
                  <a:lnTo>
                    <a:pt x="169925" y="208279"/>
                  </a:lnTo>
                  <a:lnTo>
                    <a:pt x="172466" y="212089"/>
                  </a:lnTo>
                  <a:lnTo>
                    <a:pt x="173608" y="212089"/>
                  </a:lnTo>
                  <a:lnTo>
                    <a:pt x="175641" y="213360"/>
                  </a:lnTo>
                  <a:lnTo>
                    <a:pt x="176656" y="212089"/>
                  </a:lnTo>
                  <a:lnTo>
                    <a:pt x="177419" y="210819"/>
                  </a:lnTo>
                  <a:lnTo>
                    <a:pt x="178307" y="210819"/>
                  </a:lnTo>
                  <a:lnTo>
                    <a:pt x="179324" y="209550"/>
                  </a:lnTo>
                  <a:lnTo>
                    <a:pt x="180339" y="207010"/>
                  </a:lnTo>
                  <a:lnTo>
                    <a:pt x="218439" y="135889"/>
                  </a:lnTo>
                  <a:lnTo>
                    <a:pt x="218948" y="135889"/>
                  </a:lnTo>
                  <a:lnTo>
                    <a:pt x="219201" y="134619"/>
                  </a:lnTo>
                  <a:lnTo>
                    <a:pt x="219201" y="132079"/>
                  </a:lnTo>
                  <a:close/>
                </a:path>
                <a:path w="572770" h="713740">
                  <a:moveTo>
                    <a:pt x="59817" y="151129"/>
                  </a:moveTo>
                  <a:lnTo>
                    <a:pt x="53848" y="151129"/>
                  </a:lnTo>
                  <a:lnTo>
                    <a:pt x="54355" y="152400"/>
                  </a:lnTo>
                  <a:lnTo>
                    <a:pt x="58674" y="152400"/>
                  </a:lnTo>
                  <a:lnTo>
                    <a:pt x="59817" y="151129"/>
                  </a:lnTo>
                  <a:close/>
                </a:path>
                <a:path w="572770" h="713740">
                  <a:moveTo>
                    <a:pt x="26670" y="64769"/>
                  </a:moveTo>
                  <a:lnTo>
                    <a:pt x="14985" y="64769"/>
                  </a:lnTo>
                  <a:lnTo>
                    <a:pt x="13588" y="66039"/>
                  </a:lnTo>
                  <a:lnTo>
                    <a:pt x="10541" y="67310"/>
                  </a:lnTo>
                  <a:lnTo>
                    <a:pt x="8762" y="68579"/>
                  </a:lnTo>
                  <a:lnTo>
                    <a:pt x="6857" y="69850"/>
                  </a:lnTo>
                  <a:lnTo>
                    <a:pt x="4699" y="72389"/>
                  </a:lnTo>
                  <a:lnTo>
                    <a:pt x="0" y="80010"/>
                  </a:lnTo>
                  <a:lnTo>
                    <a:pt x="1016" y="82550"/>
                  </a:lnTo>
                  <a:lnTo>
                    <a:pt x="1777" y="83819"/>
                  </a:lnTo>
                  <a:lnTo>
                    <a:pt x="2794" y="85089"/>
                  </a:lnTo>
                  <a:lnTo>
                    <a:pt x="53339" y="151129"/>
                  </a:lnTo>
                  <a:lnTo>
                    <a:pt x="61086" y="151129"/>
                  </a:lnTo>
                  <a:lnTo>
                    <a:pt x="63880" y="148589"/>
                  </a:lnTo>
                  <a:lnTo>
                    <a:pt x="65658" y="147319"/>
                  </a:lnTo>
                  <a:lnTo>
                    <a:pt x="67309" y="146050"/>
                  </a:lnTo>
                  <a:lnTo>
                    <a:pt x="68706" y="144779"/>
                  </a:lnTo>
                  <a:lnTo>
                    <a:pt x="69723" y="143510"/>
                  </a:lnTo>
                  <a:lnTo>
                    <a:pt x="70866" y="142239"/>
                  </a:lnTo>
                  <a:lnTo>
                    <a:pt x="71627" y="142239"/>
                  </a:lnTo>
                  <a:lnTo>
                    <a:pt x="72008" y="140969"/>
                  </a:lnTo>
                  <a:lnTo>
                    <a:pt x="72517" y="139700"/>
                  </a:lnTo>
                  <a:lnTo>
                    <a:pt x="72644" y="138429"/>
                  </a:lnTo>
                  <a:lnTo>
                    <a:pt x="72644" y="137160"/>
                  </a:lnTo>
                  <a:lnTo>
                    <a:pt x="72389" y="137160"/>
                  </a:lnTo>
                  <a:lnTo>
                    <a:pt x="72008" y="135889"/>
                  </a:lnTo>
                  <a:lnTo>
                    <a:pt x="37210" y="91439"/>
                  </a:lnTo>
                  <a:lnTo>
                    <a:pt x="125983" y="91439"/>
                  </a:lnTo>
                  <a:lnTo>
                    <a:pt x="131572" y="88900"/>
                  </a:lnTo>
                  <a:lnTo>
                    <a:pt x="151352" y="68579"/>
                  </a:lnTo>
                  <a:lnTo>
                    <a:pt x="63119" y="68579"/>
                  </a:lnTo>
                  <a:lnTo>
                    <a:pt x="26670" y="64769"/>
                  </a:lnTo>
                  <a:close/>
                </a:path>
                <a:path w="572770" h="713740">
                  <a:moveTo>
                    <a:pt x="199771" y="106679"/>
                  </a:moveTo>
                  <a:lnTo>
                    <a:pt x="196469" y="106679"/>
                  </a:lnTo>
                  <a:lnTo>
                    <a:pt x="117855" y="125729"/>
                  </a:lnTo>
                  <a:lnTo>
                    <a:pt x="115570" y="125729"/>
                  </a:lnTo>
                  <a:lnTo>
                    <a:pt x="113919" y="127000"/>
                  </a:lnTo>
                  <a:lnTo>
                    <a:pt x="111632" y="128269"/>
                  </a:lnTo>
                  <a:lnTo>
                    <a:pt x="110998" y="128269"/>
                  </a:lnTo>
                  <a:lnTo>
                    <a:pt x="110871" y="130810"/>
                  </a:lnTo>
                  <a:lnTo>
                    <a:pt x="111378" y="132079"/>
                  </a:lnTo>
                  <a:lnTo>
                    <a:pt x="112268" y="133350"/>
                  </a:lnTo>
                  <a:lnTo>
                    <a:pt x="113283" y="134619"/>
                  </a:lnTo>
                  <a:lnTo>
                    <a:pt x="114807" y="137160"/>
                  </a:lnTo>
                  <a:lnTo>
                    <a:pt x="116712" y="139700"/>
                  </a:lnTo>
                  <a:lnTo>
                    <a:pt x="118491" y="142239"/>
                  </a:lnTo>
                  <a:lnTo>
                    <a:pt x="120014" y="143510"/>
                  </a:lnTo>
                  <a:lnTo>
                    <a:pt x="121411" y="144779"/>
                  </a:lnTo>
                  <a:lnTo>
                    <a:pt x="122681" y="147319"/>
                  </a:lnTo>
                  <a:lnTo>
                    <a:pt x="123825" y="147319"/>
                  </a:lnTo>
                  <a:lnTo>
                    <a:pt x="124841" y="148589"/>
                  </a:lnTo>
                  <a:lnTo>
                    <a:pt x="126873" y="149860"/>
                  </a:lnTo>
                  <a:lnTo>
                    <a:pt x="130555" y="149860"/>
                  </a:lnTo>
                  <a:lnTo>
                    <a:pt x="192785" y="132079"/>
                  </a:lnTo>
                  <a:lnTo>
                    <a:pt x="219201" y="132079"/>
                  </a:lnTo>
                  <a:lnTo>
                    <a:pt x="218948" y="130810"/>
                  </a:lnTo>
                  <a:lnTo>
                    <a:pt x="217931" y="128269"/>
                  </a:lnTo>
                  <a:lnTo>
                    <a:pt x="217043" y="125729"/>
                  </a:lnTo>
                  <a:lnTo>
                    <a:pt x="215900" y="124460"/>
                  </a:lnTo>
                  <a:lnTo>
                    <a:pt x="214883" y="121919"/>
                  </a:lnTo>
                  <a:lnTo>
                    <a:pt x="213359" y="120650"/>
                  </a:lnTo>
                  <a:lnTo>
                    <a:pt x="209676" y="115569"/>
                  </a:lnTo>
                  <a:lnTo>
                    <a:pt x="208025" y="113029"/>
                  </a:lnTo>
                  <a:lnTo>
                    <a:pt x="204977" y="110489"/>
                  </a:lnTo>
                  <a:lnTo>
                    <a:pt x="203580" y="109219"/>
                  </a:lnTo>
                  <a:lnTo>
                    <a:pt x="202310" y="107950"/>
                  </a:lnTo>
                  <a:lnTo>
                    <a:pt x="200913" y="107950"/>
                  </a:lnTo>
                  <a:lnTo>
                    <a:pt x="199771" y="106679"/>
                  </a:lnTo>
                  <a:close/>
                </a:path>
                <a:path w="572770" h="713740">
                  <a:moveTo>
                    <a:pt x="125983" y="91439"/>
                  </a:moveTo>
                  <a:lnTo>
                    <a:pt x="37210" y="91439"/>
                  </a:lnTo>
                  <a:lnTo>
                    <a:pt x="61213" y="93979"/>
                  </a:lnTo>
                  <a:lnTo>
                    <a:pt x="69738" y="95250"/>
                  </a:lnTo>
                  <a:lnTo>
                    <a:pt x="77597" y="95250"/>
                  </a:lnTo>
                  <a:lnTo>
                    <a:pt x="84788" y="96519"/>
                  </a:lnTo>
                  <a:lnTo>
                    <a:pt x="106425" y="96519"/>
                  </a:lnTo>
                  <a:lnTo>
                    <a:pt x="118236" y="93979"/>
                  </a:lnTo>
                  <a:lnTo>
                    <a:pt x="123189" y="92710"/>
                  </a:lnTo>
                  <a:lnTo>
                    <a:pt x="125983" y="91439"/>
                  </a:lnTo>
                  <a:close/>
                </a:path>
                <a:path w="572770" h="713740">
                  <a:moveTo>
                    <a:pt x="110998" y="1269"/>
                  </a:moveTo>
                  <a:lnTo>
                    <a:pt x="100837" y="1269"/>
                  </a:lnTo>
                  <a:lnTo>
                    <a:pt x="98805" y="2539"/>
                  </a:lnTo>
                  <a:lnTo>
                    <a:pt x="97662" y="3810"/>
                  </a:lnTo>
                  <a:lnTo>
                    <a:pt x="96266" y="5079"/>
                  </a:lnTo>
                  <a:lnTo>
                    <a:pt x="94233" y="6350"/>
                  </a:lnTo>
                  <a:lnTo>
                    <a:pt x="92709" y="7619"/>
                  </a:lnTo>
                  <a:lnTo>
                    <a:pt x="89153" y="11429"/>
                  </a:lnTo>
                  <a:lnTo>
                    <a:pt x="88519" y="12700"/>
                  </a:lnTo>
                  <a:lnTo>
                    <a:pt x="87883" y="12700"/>
                  </a:lnTo>
                  <a:lnTo>
                    <a:pt x="87502" y="13969"/>
                  </a:lnTo>
                  <a:lnTo>
                    <a:pt x="87375" y="15239"/>
                  </a:lnTo>
                  <a:lnTo>
                    <a:pt x="87629" y="15239"/>
                  </a:lnTo>
                  <a:lnTo>
                    <a:pt x="88010" y="16510"/>
                  </a:lnTo>
                  <a:lnTo>
                    <a:pt x="88519" y="16510"/>
                  </a:lnTo>
                  <a:lnTo>
                    <a:pt x="89788" y="17779"/>
                  </a:lnTo>
                  <a:lnTo>
                    <a:pt x="91821" y="17779"/>
                  </a:lnTo>
                  <a:lnTo>
                    <a:pt x="96011" y="20319"/>
                  </a:lnTo>
                  <a:lnTo>
                    <a:pt x="101346" y="22860"/>
                  </a:lnTo>
                  <a:lnTo>
                    <a:pt x="104139" y="24129"/>
                  </a:lnTo>
                  <a:lnTo>
                    <a:pt x="107187" y="25400"/>
                  </a:lnTo>
                  <a:lnTo>
                    <a:pt x="110108" y="27939"/>
                  </a:lnTo>
                  <a:lnTo>
                    <a:pt x="112902" y="30479"/>
                  </a:lnTo>
                  <a:lnTo>
                    <a:pt x="115570" y="34289"/>
                  </a:lnTo>
                  <a:lnTo>
                    <a:pt x="117475" y="36829"/>
                  </a:lnTo>
                  <a:lnTo>
                    <a:pt x="118745" y="39369"/>
                  </a:lnTo>
                  <a:lnTo>
                    <a:pt x="119379" y="41910"/>
                  </a:lnTo>
                  <a:lnTo>
                    <a:pt x="120142" y="44450"/>
                  </a:lnTo>
                  <a:lnTo>
                    <a:pt x="120269" y="45719"/>
                  </a:lnTo>
                  <a:lnTo>
                    <a:pt x="119506" y="50800"/>
                  </a:lnTo>
                  <a:lnTo>
                    <a:pt x="118745" y="52069"/>
                  </a:lnTo>
                  <a:lnTo>
                    <a:pt x="116204" y="57150"/>
                  </a:lnTo>
                  <a:lnTo>
                    <a:pt x="114553" y="58419"/>
                  </a:lnTo>
                  <a:lnTo>
                    <a:pt x="112649" y="59689"/>
                  </a:lnTo>
                  <a:lnTo>
                    <a:pt x="110489" y="60960"/>
                  </a:lnTo>
                  <a:lnTo>
                    <a:pt x="108076" y="63500"/>
                  </a:lnTo>
                  <a:lnTo>
                    <a:pt x="105282" y="64769"/>
                  </a:lnTo>
                  <a:lnTo>
                    <a:pt x="102616" y="66039"/>
                  </a:lnTo>
                  <a:lnTo>
                    <a:pt x="99313" y="66039"/>
                  </a:lnTo>
                  <a:lnTo>
                    <a:pt x="95503" y="67310"/>
                  </a:lnTo>
                  <a:lnTo>
                    <a:pt x="91567" y="68579"/>
                  </a:lnTo>
                  <a:lnTo>
                    <a:pt x="151352" y="68579"/>
                  </a:lnTo>
                  <a:lnTo>
                    <a:pt x="152019" y="67310"/>
                  </a:lnTo>
                  <a:lnTo>
                    <a:pt x="153416" y="63500"/>
                  </a:lnTo>
                  <a:lnTo>
                    <a:pt x="153924" y="58419"/>
                  </a:lnTo>
                  <a:lnTo>
                    <a:pt x="154304" y="53339"/>
                  </a:lnTo>
                  <a:lnTo>
                    <a:pt x="153543" y="48260"/>
                  </a:lnTo>
                  <a:lnTo>
                    <a:pt x="151637" y="41910"/>
                  </a:lnTo>
                  <a:lnTo>
                    <a:pt x="149732" y="36829"/>
                  </a:lnTo>
                  <a:lnTo>
                    <a:pt x="146430" y="30479"/>
                  </a:lnTo>
                  <a:lnTo>
                    <a:pt x="138937" y="21589"/>
                  </a:lnTo>
                  <a:lnTo>
                    <a:pt x="135762" y="17779"/>
                  </a:lnTo>
                  <a:lnTo>
                    <a:pt x="132460" y="15239"/>
                  </a:lnTo>
                  <a:lnTo>
                    <a:pt x="129031" y="11429"/>
                  </a:lnTo>
                  <a:lnTo>
                    <a:pt x="125729" y="8889"/>
                  </a:lnTo>
                  <a:lnTo>
                    <a:pt x="122427" y="7619"/>
                  </a:lnTo>
                  <a:lnTo>
                    <a:pt x="119252" y="5079"/>
                  </a:lnTo>
                  <a:lnTo>
                    <a:pt x="116204" y="3810"/>
                  </a:lnTo>
                  <a:lnTo>
                    <a:pt x="113664" y="2539"/>
                  </a:lnTo>
                  <a:lnTo>
                    <a:pt x="110998" y="1269"/>
                  </a:lnTo>
                  <a:close/>
                </a:path>
                <a:path w="572770" h="713740">
                  <a:moveTo>
                    <a:pt x="107823" y="0"/>
                  </a:moveTo>
                  <a:lnTo>
                    <a:pt x="104139" y="0"/>
                  </a:lnTo>
                  <a:lnTo>
                    <a:pt x="103377" y="1269"/>
                  </a:lnTo>
                  <a:lnTo>
                    <a:pt x="109093" y="1269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/>
          <p:nvPr/>
        </p:nvSpPr>
        <p:spPr>
          <a:xfrm>
            <a:off x="8800210" y="318515"/>
            <a:ext cx="1445260" cy="1138555"/>
          </a:xfrm>
          <a:custGeom>
            <a:avLst/>
            <a:gdLst/>
            <a:ahLst/>
            <a:cxnLst/>
            <a:rect l="l" t="t" r="r" b="b"/>
            <a:pathLst>
              <a:path w="1445259" h="1138555">
                <a:moveTo>
                  <a:pt x="1381199" y="42122"/>
                </a:moveTo>
                <a:lnTo>
                  <a:pt x="0" y="1128394"/>
                </a:lnTo>
                <a:lnTo>
                  <a:pt x="7874" y="1138300"/>
                </a:lnTo>
                <a:lnTo>
                  <a:pt x="1389019" y="52070"/>
                </a:lnTo>
                <a:lnTo>
                  <a:pt x="1381199" y="42122"/>
                </a:lnTo>
                <a:close/>
              </a:path>
              <a:path w="1445259" h="1138555">
                <a:moveTo>
                  <a:pt x="1428849" y="34289"/>
                </a:moveTo>
                <a:lnTo>
                  <a:pt x="1391158" y="34289"/>
                </a:lnTo>
                <a:lnTo>
                  <a:pt x="1399032" y="44195"/>
                </a:lnTo>
                <a:lnTo>
                  <a:pt x="1389019" y="52070"/>
                </a:lnTo>
                <a:lnTo>
                  <a:pt x="1408684" y="77088"/>
                </a:lnTo>
                <a:lnTo>
                  <a:pt x="1428849" y="34289"/>
                </a:lnTo>
                <a:close/>
              </a:path>
              <a:path w="1445259" h="1138555">
                <a:moveTo>
                  <a:pt x="1391158" y="34289"/>
                </a:moveTo>
                <a:lnTo>
                  <a:pt x="1381199" y="42122"/>
                </a:lnTo>
                <a:lnTo>
                  <a:pt x="1389019" y="52070"/>
                </a:lnTo>
                <a:lnTo>
                  <a:pt x="1399032" y="44195"/>
                </a:lnTo>
                <a:lnTo>
                  <a:pt x="1391158" y="34289"/>
                </a:lnTo>
                <a:close/>
              </a:path>
              <a:path w="1445259" h="1138555">
                <a:moveTo>
                  <a:pt x="1445006" y="0"/>
                </a:moveTo>
                <a:lnTo>
                  <a:pt x="1361567" y="17144"/>
                </a:lnTo>
                <a:lnTo>
                  <a:pt x="1381199" y="42122"/>
                </a:lnTo>
                <a:lnTo>
                  <a:pt x="1391158" y="34289"/>
                </a:lnTo>
                <a:lnTo>
                  <a:pt x="1428849" y="34289"/>
                </a:lnTo>
                <a:lnTo>
                  <a:pt x="144500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58572" y="5876035"/>
            <a:ext cx="81864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Multi-level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hierarchical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enormously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efficient.</a:t>
            </a:r>
            <a:r>
              <a:rPr sz="1800" b="1" spc="3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entire </a:t>
            </a:r>
            <a:r>
              <a:rPr sz="1800" b="1" dirty="0">
                <a:latin typeface="Calibri"/>
                <a:cs typeface="Calibri"/>
              </a:rPr>
              <a:t>sub-tree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addresses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hierarchy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contain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VAs,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entire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stored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anywhere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04230" y="3699764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85835" y="3814953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612881" y="2156205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608056" y="4634865"/>
            <a:ext cx="482600" cy="351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2110168" y="2229802"/>
          <a:ext cx="1067435" cy="145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779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object 67"/>
          <p:cNvSpPr/>
          <p:nvPr/>
        </p:nvSpPr>
        <p:spPr>
          <a:xfrm>
            <a:off x="3191891" y="2141982"/>
            <a:ext cx="1877060" cy="307340"/>
          </a:xfrm>
          <a:custGeom>
            <a:avLst/>
            <a:gdLst/>
            <a:ahLst/>
            <a:cxnLst/>
            <a:rect l="l" t="t" r="r" b="b"/>
            <a:pathLst>
              <a:path w="1877060" h="307339">
                <a:moveTo>
                  <a:pt x="1800584" y="31431"/>
                </a:moveTo>
                <a:lnTo>
                  <a:pt x="0" y="294513"/>
                </a:lnTo>
                <a:lnTo>
                  <a:pt x="1777" y="307085"/>
                </a:lnTo>
                <a:lnTo>
                  <a:pt x="1802404" y="43998"/>
                </a:lnTo>
                <a:lnTo>
                  <a:pt x="1800584" y="31431"/>
                </a:lnTo>
                <a:close/>
              </a:path>
              <a:path w="1877060" h="307339">
                <a:moveTo>
                  <a:pt x="1872741" y="29590"/>
                </a:moveTo>
                <a:lnTo>
                  <a:pt x="1813179" y="29590"/>
                </a:lnTo>
                <a:lnTo>
                  <a:pt x="1814957" y="42163"/>
                </a:lnTo>
                <a:lnTo>
                  <a:pt x="1802404" y="43998"/>
                </a:lnTo>
                <a:lnTo>
                  <a:pt x="1806956" y="75437"/>
                </a:lnTo>
                <a:lnTo>
                  <a:pt x="1872741" y="29590"/>
                </a:lnTo>
                <a:close/>
              </a:path>
              <a:path w="1877060" h="307339">
                <a:moveTo>
                  <a:pt x="1813179" y="29590"/>
                </a:moveTo>
                <a:lnTo>
                  <a:pt x="1800584" y="31431"/>
                </a:lnTo>
                <a:lnTo>
                  <a:pt x="1802404" y="43998"/>
                </a:lnTo>
                <a:lnTo>
                  <a:pt x="1814957" y="42163"/>
                </a:lnTo>
                <a:lnTo>
                  <a:pt x="1813179" y="29590"/>
                </a:lnTo>
                <a:close/>
              </a:path>
              <a:path w="1877060" h="307339">
                <a:moveTo>
                  <a:pt x="1796033" y="0"/>
                </a:moveTo>
                <a:lnTo>
                  <a:pt x="1800584" y="31431"/>
                </a:lnTo>
                <a:lnTo>
                  <a:pt x="1813179" y="29590"/>
                </a:lnTo>
                <a:lnTo>
                  <a:pt x="1872741" y="29590"/>
                </a:lnTo>
                <a:lnTo>
                  <a:pt x="1876933" y="26669"/>
                </a:lnTo>
                <a:lnTo>
                  <a:pt x="179603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Translation</a:t>
            </a:r>
            <a:r>
              <a:rPr spc="-140" dirty="0"/>
              <a:t> </a:t>
            </a:r>
            <a:r>
              <a:rPr dirty="0"/>
              <a:t>Using</a:t>
            </a:r>
            <a:r>
              <a:rPr spc="-130" dirty="0"/>
              <a:t> </a:t>
            </a:r>
            <a:r>
              <a:rPr dirty="0"/>
              <a:t>Hierarchical</a:t>
            </a:r>
            <a:r>
              <a:rPr spc="-130" dirty="0"/>
              <a:t> </a:t>
            </a:r>
            <a:r>
              <a:rPr dirty="0"/>
              <a:t>Page</a:t>
            </a:r>
            <a:r>
              <a:rPr spc="-125" dirty="0"/>
              <a:t> </a:t>
            </a:r>
            <a:r>
              <a:rPr spc="-30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900" y="1844802"/>
            <a:ext cx="2091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48-</a:t>
            </a:r>
            <a:r>
              <a:rPr sz="1800" b="1" dirty="0">
                <a:latin typeface="Calibri"/>
                <a:cs typeface="Calibri"/>
              </a:rPr>
              <a:t>bit Virtual</a:t>
            </a:r>
            <a:r>
              <a:rPr sz="1800" b="1" spc="-10" dirty="0">
                <a:latin typeface="Calibri"/>
                <a:cs typeface="Calibri"/>
              </a:rPr>
              <a:t> 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6863" y="2535682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4126" y="2559811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4674" y="2133790"/>
          <a:ext cx="9100817" cy="39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6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L1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5715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L2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L3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L4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997454" y="2563444"/>
            <a:ext cx="543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5105" y="2563444"/>
            <a:ext cx="543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5494" y="2563444"/>
            <a:ext cx="543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844992" y="4032694"/>
          <a:ext cx="1068070" cy="145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779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111442" y="3981196"/>
            <a:ext cx="1749425" cy="2501900"/>
            <a:chOff x="111442" y="3981196"/>
            <a:chExt cx="1749425" cy="2501900"/>
          </a:xfrm>
        </p:grpSpPr>
        <p:sp>
          <p:nvSpPr>
            <p:cNvPr id="12" name="object 12"/>
            <p:cNvSpPr/>
            <p:nvPr/>
          </p:nvSpPr>
          <p:spPr>
            <a:xfrm>
              <a:off x="125730" y="3981196"/>
              <a:ext cx="1734820" cy="2487930"/>
            </a:xfrm>
            <a:custGeom>
              <a:avLst/>
              <a:gdLst/>
              <a:ahLst/>
              <a:cxnLst/>
              <a:rect l="l" t="t" r="r" b="b"/>
              <a:pathLst>
                <a:path w="1734820" h="2487929">
                  <a:moveTo>
                    <a:pt x="1653540" y="2089658"/>
                  </a:moveTo>
                  <a:lnTo>
                    <a:pt x="0" y="2089658"/>
                  </a:lnTo>
                  <a:lnTo>
                    <a:pt x="0" y="2487422"/>
                  </a:lnTo>
                  <a:lnTo>
                    <a:pt x="1653540" y="2487422"/>
                  </a:lnTo>
                  <a:lnTo>
                    <a:pt x="1653540" y="2089658"/>
                  </a:lnTo>
                  <a:close/>
                </a:path>
                <a:path w="1734820" h="2487929">
                  <a:moveTo>
                    <a:pt x="1705952" y="77470"/>
                  </a:moveTo>
                  <a:lnTo>
                    <a:pt x="1639697" y="77470"/>
                  </a:lnTo>
                  <a:lnTo>
                    <a:pt x="1619123" y="77470"/>
                  </a:lnTo>
                  <a:lnTo>
                    <a:pt x="1616329" y="113919"/>
                  </a:lnTo>
                  <a:lnTo>
                    <a:pt x="1705952" y="77470"/>
                  </a:lnTo>
                  <a:close/>
                </a:path>
                <a:path w="1734820" h="2487929">
                  <a:moveTo>
                    <a:pt x="1734693" y="65786"/>
                  </a:moveTo>
                  <a:lnTo>
                    <a:pt x="1625092" y="0"/>
                  </a:lnTo>
                  <a:lnTo>
                    <a:pt x="1622056" y="39344"/>
                  </a:lnTo>
                  <a:lnTo>
                    <a:pt x="808482" y="37846"/>
                  </a:lnTo>
                  <a:lnTo>
                    <a:pt x="808482" y="2089365"/>
                  </a:lnTo>
                  <a:lnTo>
                    <a:pt x="846582" y="2089378"/>
                  </a:lnTo>
                  <a:lnTo>
                    <a:pt x="846582" y="76111"/>
                  </a:lnTo>
                  <a:lnTo>
                    <a:pt x="1619123" y="77444"/>
                  </a:lnTo>
                  <a:lnTo>
                    <a:pt x="1639697" y="77470"/>
                  </a:lnTo>
                  <a:lnTo>
                    <a:pt x="1706041" y="77444"/>
                  </a:lnTo>
                  <a:lnTo>
                    <a:pt x="1734693" y="6578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729" y="6070854"/>
              <a:ext cx="1653539" cy="398145"/>
            </a:xfrm>
            <a:custGeom>
              <a:avLst/>
              <a:gdLst/>
              <a:ahLst/>
              <a:cxnLst/>
              <a:rect l="l" t="t" r="r" b="b"/>
              <a:pathLst>
                <a:path w="1653539" h="398145">
                  <a:moveTo>
                    <a:pt x="0" y="397764"/>
                  </a:moveTo>
                  <a:lnTo>
                    <a:pt x="1653539" y="39776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39776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6918" y="6001613"/>
            <a:ext cx="1330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CR3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3351" y="2545842"/>
            <a:ext cx="186055" cy="2815590"/>
          </a:xfrm>
          <a:custGeom>
            <a:avLst/>
            <a:gdLst/>
            <a:ahLst/>
            <a:cxnLst/>
            <a:rect l="l" t="t" r="r" b="b"/>
            <a:pathLst>
              <a:path w="186055" h="2815590">
                <a:moveTo>
                  <a:pt x="150560" y="2738374"/>
                </a:moveTo>
                <a:lnTo>
                  <a:pt x="90805" y="2738374"/>
                </a:lnTo>
                <a:lnTo>
                  <a:pt x="91059" y="2776474"/>
                </a:lnTo>
                <a:lnTo>
                  <a:pt x="72295" y="2776604"/>
                </a:lnTo>
                <a:lnTo>
                  <a:pt x="73279" y="2815082"/>
                </a:lnTo>
                <a:lnTo>
                  <a:pt x="186055" y="2755011"/>
                </a:lnTo>
                <a:lnTo>
                  <a:pt x="150560" y="2738374"/>
                </a:lnTo>
                <a:close/>
              </a:path>
              <a:path w="186055" h="2815590">
                <a:moveTo>
                  <a:pt x="38100" y="0"/>
                </a:moveTo>
                <a:lnTo>
                  <a:pt x="0" y="0"/>
                </a:lnTo>
                <a:lnTo>
                  <a:pt x="0" y="2777109"/>
                </a:lnTo>
                <a:lnTo>
                  <a:pt x="72295" y="2776604"/>
                </a:lnTo>
                <a:lnTo>
                  <a:pt x="71818" y="2757932"/>
                </a:lnTo>
                <a:lnTo>
                  <a:pt x="38100" y="2757932"/>
                </a:lnTo>
                <a:lnTo>
                  <a:pt x="18923" y="2738882"/>
                </a:lnTo>
                <a:lnTo>
                  <a:pt x="38100" y="2738746"/>
                </a:lnTo>
                <a:lnTo>
                  <a:pt x="38100" y="0"/>
                </a:lnTo>
                <a:close/>
              </a:path>
              <a:path w="186055" h="2815590">
                <a:moveTo>
                  <a:pt x="90805" y="2738374"/>
                </a:moveTo>
                <a:lnTo>
                  <a:pt x="71322" y="2738511"/>
                </a:lnTo>
                <a:lnTo>
                  <a:pt x="72295" y="2776604"/>
                </a:lnTo>
                <a:lnTo>
                  <a:pt x="91059" y="2776474"/>
                </a:lnTo>
                <a:lnTo>
                  <a:pt x="90805" y="2738374"/>
                </a:lnTo>
                <a:close/>
              </a:path>
              <a:path w="186055" h="2815590">
                <a:moveTo>
                  <a:pt x="38100" y="2738746"/>
                </a:moveTo>
                <a:lnTo>
                  <a:pt x="18923" y="2738882"/>
                </a:lnTo>
                <a:lnTo>
                  <a:pt x="38100" y="2757932"/>
                </a:lnTo>
                <a:lnTo>
                  <a:pt x="38100" y="2738746"/>
                </a:lnTo>
                <a:close/>
              </a:path>
              <a:path w="186055" h="2815590">
                <a:moveTo>
                  <a:pt x="71322" y="2738511"/>
                </a:moveTo>
                <a:lnTo>
                  <a:pt x="38100" y="2738746"/>
                </a:lnTo>
                <a:lnTo>
                  <a:pt x="38100" y="2757932"/>
                </a:lnTo>
                <a:lnTo>
                  <a:pt x="71818" y="2757932"/>
                </a:lnTo>
                <a:lnTo>
                  <a:pt x="71322" y="2738511"/>
                </a:lnTo>
                <a:close/>
              </a:path>
              <a:path w="186055" h="2815590">
                <a:moveTo>
                  <a:pt x="70358" y="2700782"/>
                </a:moveTo>
                <a:lnTo>
                  <a:pt x="71322" y="2738511"/>
                </a:lnTo>
                <a:lnTo>
                  <a:pt x="150560" y="2738374"/>
                </a:lnTo>
                <a:lnTo>
                  <a:pt x="70358" y="270078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647122" y="4032694"/>
          <a:ext cx="1067435" cy="145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8636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2911729" y="2545841"/>
            <a:ext cx="749935" cy="2764155"/>
          </a:xfrm>
          <a:custGeom>
            <a:avLst/>
            <a:gdLst/>
            <a:ahLst/>
            <a:cxnLst/>
            <a:rect l="l" t="t" r="r" b="b"/>
            <a:pathLst>
              <a:path w="749935" h="2764154">
                <a:moveTo>
                  <a:pt x="749808" y="2085721"/>
                </a:moveTo>
                <a:lnTo>
                  <a:pt x="711708" y="2066671"/>
                </a:lnTo>
                <a:lnTo>
                  <a:pt x="635508" y="2028571"/>
                </a:lnTo>
                <a:lnTo>
                  <a:pt x="635508" y="2066671"/>
                </a:lnTo>
                <a:lnTo>
                  <a:pt x="420458" y="2066671"/>
                </a:lnTo>
                <a:lnTo>
                  <a:pt x="697534" y="1567662"/>
                </a:lnTo>
                <a:lnTo>
                  <a:pt x="730758" y="1586103"/>
                </a:lnTo>
                <a:lnTo>
                  <a:pt x="733094" y="1532509"/>
                </a:lnTo>
                <a:lnTo>
                  <a:pt x="736346" y="1458468"/>
                </a:lnTo>
                <a:lnTo>
                  <a:pt x="630809" y="1530604"/>
                </a:lnTo>
                <a:lnTo>
                  <a:pt x="664133" y="1549120"/>
                </a:lnTo>
                <a:lnTo>
                  <a:pt x="376821" y="2066671"/>
                </a:lnTo>
                <a:lnTo>
                  <a:pt x="113411" y="2066671"/>
                </a:lnTo>
                <a:lnTo>
                  <a:pt x="113411" y="0"/>
                </a:lnTo>
                <a:lnTo>
                  <a:pt x="75311" y="0"/>
                </a:lnTo>
                <a:lnTo>
                  <a:pt x="75311" y="2104771"/>
                </a:lnTo>
                <a:lnTo>
                  <a:pt x="355676" y="2104771"/>
                </a:lnTo>
                <a:lnTo>
                  <a:pt x="0" y="2745486"/>
                </a:lnTo>
                <a:lnTo>
                  <a:pt x="33274" y="2764028"/>
                </a:lnTo>
                <a:lnTo>
                  <a:pt x="399313" y="2104771"/>
                </a:lnTo>
                <a:lnTo>
                  <a:pt x="635508" y="2104771"/>
                </a:lnTo>
                <a:lnTo>
                  <a:pt x="635508" y="2142871"/>
                </a:lnTo>
                <a:lnTo>
                  <a:pt x="711708" y="2104771"/>
                </a:lnTo>
                <a:lnTo>
                  <a:pt x="749808" y="208572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796502" y="4039870"/>
          <a:ext cx="1068070" cy="144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7410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382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4720717" y="2545841"/>
            <a:ext cx="1099820" cy="2613025"/>
          </a:xfrm>
          <a:custGeom>
            <a:avLst/>
            <a:gdLst/>
            <a:ahLst/>
            <a:cxnLst/>
            <a:rect l="l" t="t" r="r" b="b"/>
            <a:pathLst>
              <a:path w="1099820" h="2613025">
                <a:moveTo>
                  <a:pt x="1073378" y="2576703"/>
                </a:moveTo>
                <a:lnTo>
                  <a:pt x="1004697" y="2576703"/>
                </a:lnTo>
                <a:lnTo>
                  <a:pt x="983818" y="2576703"/>
                </a:lnTo>
                <a:lnTo>
                  <a:pt x="980440" y="2612771"/>
                </a:lnTo>
                <a:lnTo>
                  <a:pt x="1073378" y="2576703"/>
                </a:lnTo>
                <a:close/>
              </a:path>
              <a:path w="1099820" h="2613025">
                <a:moveTo>
                  <a:pt x="1099566" y="2566543"/>
                </a:moveTo>
                <a:lnTo>
                  <a:pt x="991108" y="2498979"/>
                </a:lnTo>
                <a:lnTo>
                  <a:pt x="987386" y="2538552"/>
                </a:lnTo>
                <a:lnTo>
                  <a:pt x="450215" y="2536888"/>
                </a:lnTo>
                <a:lnTo>
                  <a:pt x="450215" y="1869490"/>
                </a:lnTo>
                <a:lnTo>
                  <a:pt x="999629" y="1572310"/>
                </a:lnTo>
                <a:lnTo>
                  <a:pt x="1017778" y="1605788"/>
                </a:lnTo>
                <a:lnTo>
                  <a:pt x="1071041" y="1529715"/>
                </a:lnTo>
                <a:lnTo>
                  <a:pt x="1091057" y="1501140"/>
                </a:lnTo>
                <a:lnTo>
                  <a:pt x="963295" y="1505204"/>
                </a:lnTo>
                <a:lnTo>
                  <a:pt x="981468" y="1538782"/>
                </a:lnTo>
                <a:lnTo>
                  <a:pt x="450215" y="1826171"/>
                </a:lnTo>
                <a:lnTo>
                  <a:pt x="450215" y="0"/>
                </a:lnTo>
                <a:lnTo>
                  <a:pt x="412115" y="0"/>
                </a:lnTo>
                <a:lnTo>
                  <a:pt x="412115" y="1846783"/>
                </a:lnTo>
                <a:lnTo>
                  <a:pt x="0" y="2069719"/>
                </a:lnTo>
                <a:lnTo>
                  <a:pt x="18034" y="2103247"/>
                </a:lnTo>
                <a:lnTo>
                  <a:pt x="412115" y="1890102"/>
                </a:lnTo>
                <a:lnTo>
                  <a:pt x="412115" y="2574925"/>
                </a:lnTo>
                <a:lnTo>
                  <a:pt x="983818" y="2576652"/>
                </a:lnTo>
                <a:lnTo>
                  <a:pt x="1004697" y="2576703"/>
                </a:lnTo>
                <a:lnTo>
                  <a:pt x="1073543" y="2576652"/>
                </a:lnTo>
                <a:lnTo>
                  <a:pt x="1099566" y="256654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947088" y="4039870"/>
          <a:ext cx="1066800" cy="145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4795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573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6874256" y="2547365"/>
            <a:ext cx="1087120" cy="2579370"/>
          </a:xfrm>
          <a:custGeom>
            <a:avLst/>
            <a:gdLst/>
            <a:ahLst/>
            <a:cxnLst/>
            <a:rect l="l" t="t" r="r" b="b"/>
            <a:pathLst>
              <a:path w="1087120" h="2579370">
                <a:moveTo>
                  <a:pt x="1086993" y="1499616"/>
                </a:moveTo>
                <a:lnTo>
                  <a:pt x="965581" y="1539621"/>
                </a:lnTo>
                <a:lnTo>
                  <a:pt x="992416" y="1566672"/>
                </a:lnTo>
                <a:lnTo>
                  <a:pt x="488975" y="2066671"/>
                </a:lnTo>
                <a:lnTo>
                  <a:pt x="442468" y="2066671"/>
                </a:lnTo>
                <a:lnTo>
                  <a:pt x="442468" y="0"/>
                </a:lnTo>
                <a:lnTo>
                  <a:pt x="404368" y="0"/>
                </a:lnTo>
                <a:lnTo>
                  <a:pt x="404368" y="2104771"/>
                </a:lnTo>
                <a:lnTo>
                  <a:pt x="450621" y="2104771"/>
                </a:lnTo>
                <a:lnTo>
                  <a:pt x="0" y="2552319"/>
                </a:lnTo>
                <a:lnTo>
                  <a:pt x="26924" y="2579370"/>
                </a:lnTo>
                <a:lnTo>
                  <a:pt x="504710" y="2104771"/>
                </a:lnTo>
                <a:lnTo>
                  <a:pt x="964565" y="2104771"/>
                </a:lnTo>
                <a:lnTo>
                  <a:pt x="964565" y="2142871"/>
                </a:lnTo>
                <a:lnTo>
                  <a:pt x="1040765" y="2104771"/>
                </a:lnTo>
                <a:lnTo>
                  <a:pt x="1078865" y="2085721"/>
                </a:lnTo>
                <a:lnTo>
                  <a:pt x="1040765" y="2066671"/>
                </a:lnTo>
                <a:lnTo>
                  <a:pt x="964565" y="2028571"/>
                </a:lnTo>
                <a:lnTo>
                  <a:pt x="964565" y="2066671"/>
                </a:lnTo>
                <a:lnTo>
                  <a:pt x="543077" y="2066671"/>
                </a:lnTo>
                <a:lnTo>
                  <a:pt x="1019225" y="1593710"/>
                </a:lnTo>
                <a:lnTo>
                  <a:pt x="1046099" y="1620774"/>
                </a:lnTo>
                <a:lnTo>
                  <a:pt x="1068895" y="1553210"/>
                </a:lnTo>
                <a:lnTo>
                  <a:pt x="1086993" y="149961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24888" y="558830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L1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5653" y="558830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L2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5134" y="5588304"/>
            <a:ext cx="74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L3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33715" y="558830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L4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65385" y="4478273"/>
            <a:ext cx="1066800" cy="398145"/>
          </a:xfrm>
          <a:custGeom>
            <a:avLst/>
            <a:gdLst/>
            <a:ahLst/>
            <a:cxnLst/>
            <a:rect l="l" t="t" r="r" b="b"/>
            <a:pathLst>
              <a:path w="1066800" h="398145">
                <a:moveTo>
                  <a:pt x="0" y="397763"/>
                </a:moveTo>
                <a:lnTo>
                  <a:pt x="1066800" y="397763"/>
                </a:lnTo>
                <a:lnTo>
                  <a:pt x="1066800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28575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579673" y="4494085"/>
            <a:ext cx="1038225" cy="36893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1115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24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645902" y="4481321"/>
            <a:ext cx="806450" cy="396240"/>
          </a:xfrm>
          <a:custGeom>
            <a:avLst/>
            <a:gdLst/>
            <a:ahLst/>
            <a:cxnLst/>
            <a:rect l="l" t="t" r="r" b="b"/>
            <a:pathLst>
              <a:path w="806450" h="396239">
                <a:moveTo>
                  <a:pt x="0" y="396239"/>
                </a:moveTo>
                <a:lnTo>
                  <a:pt x="806196" y="396239"/>
                </a:lnTo>
                <a:lnTo>
                  <a:pt x="806196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ln w="28575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660189" y="4494085"/>
            <a:ext cx="777875" cy="36893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302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26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027414" y="2531617"/>
            <a:ext cx="2021839" cy="2203450"/>
          </a:xfrm>
          <a:custGeom>
            <a:avLst/>
            <a:gdLst/>
            <a:ahLst/>
            <a:cxnLst/>
            <a:rect l="l" t="t" r="r" b="b"/>
            <a:pathLst>
              <a:path w="2021840" h="2203450">
                <a:moveTo>
                  <a:pt x="537972" y="2146300"/>
                </a:moveTo>
                <a:lnTo>
                  <a:pt x="499872" y="2127250"/>
                </a:lnTo>
                <a:lnTo>
                  <a:pt x="423672" y="2089150"/>
                </a:lnTo>
                <a:lnTo>
                  <a:pt x="423672" y="2127250"/>
                </a:lnTo>
                <a:lnTo>
                  <a:pt x="0" y="2127250"/>
                </a:lnTo>
                <a:lnTo>
                  <a:pt x="0" y="2165350"/>
                </a:lnTo>
                <a:lnTo>
                  <a:pt x="423672" y="2165350"/>
                </a:lnTo>
                <a:lnTo>
                  <a:pt x="423672" y="2203450"/>
                </a:lnTo>
                <a:lnTo>
                  <a:pt x="499872" y="2165350"/>
                </a:lnTo>
                <a:lnTo>
                  <a:pt x="537972" y="2146300"/>
                </a:lnTo>
                <a:close/>
              </a:path>
              <a:path w="2021840" h="2203450">
                <a:moveTo>
                  <a:pt x="2021332" y="1949958"/>
                </a:moveTo>
                <a:lnTo>
                  <a:pt x="2010486" y="1883918"/>
                </a:lnTo>
                <a:lnTo>
                  <a:pt x="2000631" y="1823847"/>
                </a:lnTo>
                <a:lnTo>
                  <a:pt x="1969782" y="1846148"/>
                </a:lnTo>
                <a:lnTo>
                  <a:pt x="634238" y="0"/>
                </a:lnTo>
                <a:lnTo>
                  <a:pt x="603250" y="22352"/>
                </a:lnTo>
                <a:lnTo>
                  <a:pt x="1938896" y="1868474"/>
                </a:lnTo>
                <a:lnTo>
                  <a:pt x="1908048" y="1890776"/>
                </a:lnTo>
                <a:lnTo>
                  <a:pt x="2021332" y="194995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891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Mapping</a:t>
            </a:r>
            <a:r>
              <a:rPr spc="-100" dirty="0"/>
              <a:t> </a:t>
            </a:r>
            <a:r>
              <a:rPr dirty="0"/>
              <a:t>Using</a:t>
            </a:r>
            <a:r>
              <a:rPr spc="-90" dirty="0"/>
              <a:t> </a:t>
            </a:r>
            <a:r>
              <a:rPr dirty="0"/>
              <a:t>Hierarchical</a:t>
            </a:r>
            <a:r>
              <a:rPr spc="-90" dirty="0"/>
              <a:t> </a:t>
            </a:r>
            <a:r>
              <a:rPr dirty="0"/>
              <a:t>Page</a:t>
            </a:r>
            <a:r>
              <a:rPr spc="-90" dirty="0"/>
              <a:t> </a:t>
            </a:r>
            <a:r>
              <a:rPr spc="-30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900" y="1844802"/>
            <a:ext cx="2091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48-</a:t>
            </a:r>
            <a:r>
              <a:rPr sz="1800" b="1" dirty="0">
                <a:latin typeface="Calibri"/>
                <a:cs typeface="Calibri"/>
              </a:rPr>
              <a:t>bit Virtual</a:t>
            </a:r>
            <a:r>
              <a:rPr sz="1800" b="1" spc="-10" dirty="0">
                <a:latin typeface="Calibri"/>
                <a:cs typeface="Calibri"/>
              </a:rPr>
              <a:t> 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6863" y="2535682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4126" y="2559811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4674" y="2133790"/>
          <a:ext cx="9100817" cy="39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6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L1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5715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L2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L3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L4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997454" y="2563444"/>
            <a:ext cx="543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5105" y="2563444"/>
            <a:ext cx="543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5494" y="2563444"/>
            <a:ext cx="543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844992" y="4032694"/>
          <a:ext cx="1068070" cy="145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779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111442" y="3981196"/>
            <a:ext cx="1749425" cy="2501900"/>
            <a:chOff x="111442" y="3981196"/>
            <a:chExt cx="1749425" cy="2501900"/>
          </a:xfrm>
        </p:grpSpPr>
        <p:sp>
          <p:nvSpPr>
            <p:cNvPr id="12" name="object 12"/>
            <p:cNvSpPr/>
            <p:nvPr/>
          </p:nvSpPr>
          <p:spPr>
            <a:xfrm>
              <a:off x="125730" y="3981196"/>
              <a:ext cx="1734820" cy="2487930"/>
            </a:xfrm>
            <a:custGeom>
              <a:avLst/>
              <a:gdLst/>
              <a:ahLst/>
              <a:cxnLst/>
              <a:rect l="l" t="t" r="r" b="b"/>
              <a:pathLst>
                <a:path w="1734820" h="2487929">
                  <a:moveTo>
                    <a:pt x="1653540" y="2089658"/>
                  </a:moveTo>
                  <a:lnTo>
                    <a:pt x="0" y="2089658"/>
                  </a:lnTo>
                  <a:lnTo>
                    <a:pt x="0" y="2487422"/>
                  </a:lnTo>
                  <a:lnTo>
                    <a:pt x="1653540" y="2487422"/>
                  </a:lnTo>
                  <a:lnTo>
                    <a:pt x="1653540" y="2089658"/>
                  </a:lnTo>
                  <a:close/>
                </a:path>
                <a:path w="1734820" h="2487929">
                  <a:moveTo>
                    <a:pt x="1705952" y="77470"/>
                  </a:moveTo>
                  <a:lnTo>
                    <a:pt x="1639697" y="77470"/>
                  </a:lnTo>
                  <a:lnTo>
                    <a:pt x="1619123" y="77470"/>
                  </a:lnTo>
                  <a:lnTo>
                    <a:pt x="1616329" y="113919"/>
                  </a:lnTo>
                  <a:lnTo>
                    <a:pt x="1705952" y="77470"/>
                  </a:lnTo>
                  <a:close/>
                </a:path>
                <a:path w="1734820" h="2487929">
                  <a:moveTo>
                    <a:pt x="1734693" y="65786"/>
                  </a:moveTo>
                  <a:lnTo>
                    <a:pt x="1625092" y="0"/>
                  </a:lnTo>
                  <a:lnTo>
                    <a:pt x="1622056" y="39344"/>
                  </a:lnTo>
                  <a:lnTo>
                    <a:pt x="808482" y="37846"/>
                  </a:lnTo>
                  <a:lnTo>
                    <a:pt x="808482" y="2089365"/>
                  </a:lnTo>
                  <a:lnTo>
                    <a:pt x="846582" y="2089378"/>
                  </a:lnTo>
                  <a:lnTo>
                    <a:pt x="846582" y="76111"/>
                  </a:lnTo>
                  <a:lnTo>
                    <a:pt x="1619123" y="77444"/>
                  </a:lnTo>
                  <a:lnTo>
                    <a:pt x="1639697" y="77470"/>
                  </a:lnTo>
                  <a:lnTo>
                    <a:pt x="1706041" y="77444"/>
                  </a:lnTo>
                  <a:lnTo>
                    <a:pt x="1734693" y="6578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729" y="6070854"/>
              <a:ext cx="1653539" cy="398145"/>
            </a:xfrm>
            <a:custGeom>
              <a:avLst/>
              <a:gdLst/>
              <a:ahLst/>
              <a:cxnLst/>
              <a:rect l="l" t="t" r="r" b="b"/>
              <a:pathLst>
                <a:path w="1653539" h="398145">
                  <a:moveTo>
                    <a:pt x="0" y="397764"/>
                  </a:moveTo>
                  <a:lnTo>
                    <a:pt x="1653539" y="39776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39776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6918" y="6001613"/>
            <a:ext cx="1330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CR3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3351" y="2545842"/>
            <a:ext cx="186055" cy="2815590"/>
          </a:xfrm>
          <a:custGeom>
            <a:avLst/>
            <a:gdLst/>
            <a:ahLst/>
            <a:cxnLst/>
            <a:rect l="l" t="t" r="r" b="b"/>
            <a:pathLst>
              <a:path w="186055" h="2815590">
                <a:moveTo>
                  <a:pt x="150560" y="2738374"/>
                </a:moveTo>
                <a:lnTo>
                  <a:pt x="90805" y="2738374"/>
                </a:lnTo>
                <a:lnTo>
                  <a:pt x="91059" y="2776474"/>
                </a:lnTo>
                <a:lnTo>
                  <a:pt x="72295" y="2776604"/>
                </a:lnTo>
                <a:lnTo>
                  <a:pt x="73279" y="2815082"/>
                </a:lnTo>
                <a:lnTo>
                  <a:pt x="186055" y="2755011"/>
                </a:lnTo>
                <a:lnTo>
                  <a:pt x="150560" y="2738374"/>
                </a:lnTo>
                <a:close/>
              </a:path>
              <a:path w="186055" h="2815590">
                <a:moveTo>
                  <a:pt x="38100" y="0"/>
                </a:moveTo>
                <a:lnTo>
                  <a:pt x="0" y="0"/>
                </a:lnTo>
                <a:lnTo>
                  <a:pt x="0" y="2777109"/>
                </a:lnTo>
                <a:lnTo>
                  <a:pt x="72295" y="2776604"/>
                </a:lnTo>
                <a:lnTo>
                  <a:pt x="71818" y="2757932"/>
                </a:lnTo>
                <a:lnTo>
                  <a:pt x="38100" y="2757932"/>
                </a:lnTo>
                <a:lnTo>
                  <a:pt x="18923" y="2738882"/>
                </a:lnTo>
                <a:lnTo>
                  <a:pt x="38100" y="2738746"/>
                </a:lnTo>
                <a:lnTo>
                  <a:pt x="38100" y="0"/>
                </a:lnTo>
                <a:close/>
              </a:path>
              <a:path w="186055" h="2815590">
                <a:moveTo>
                  <a:pt x="90805" y="2738374"/>
                </a:moveTo>
                <a:lnTo>
                  <a:pt x="71322" y="2738511"/>
                </a:lnTo>
                <a:lnTo>
                  <a:pt x="72295" y="2776604"/>
                </a:lnTo>
                <a:lnTo>
                  <a:pt x="91059" y="2776474"/>
                </a:lnTo>
                <a:lnTo>
                  <a:pt x="90805" y="2738374"/>
                </a:lnTo>
                <a:close/>
              </a:path>
              <a:path w="186055" h="2815590">
                <a:moveTo>
                  <a:pt x="38100" y="2738746"/>
                </a:moveTo>
                <a:lnTo>
                  <a:pt x="18923" y="2738882"/>
                </a:lnTo>
                <a:lnTo>
                  <a:pt x="38100" y="2757932"/>
                </a:lnTo>
                <a:lnTo>
                  <a:pt x="38100" y="2738746"/>
                </a:lnTo>
                <a:close/>
              </a:path>
              <a:path w="186055" h="2815590">
                <a:moveTo>
                  <a:pt x="71322" y="2738511"/>
                </a:moveTo>
                <a:lnTo>
                  <a:pt x="38100" y="2738746"/>
                </a:lnTo>
                <a:lnTo>
                  <a:pt x="38100" y="2757932"/>
                </a:lnTo>
                <a:lnTo>
                  <a:pt x="71818" y="2757932"/>
                </a:lnTo>
                <a:lnTo>
                  <a:pt x="71322" y="2738511"/>
                </a:lnTo>
                <a:close/>
              </a:path>
              <a:path w="186055" h="2815590">
                <a:moveTo>
                  <a:pt x="70358" y="2700782"/>
                </a:moveTo>
                <a:lnTo>
                  <a:pt x="71322" y="2738511"/>
                </a:lnTo>
                <a:lnTo>
                  <a:pt x="150560" y="2738374"/>
                </a:lnTo>
                <a:lnTo>
                  <a:pt x="70358" y="270078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647122" y="4032694"/>
          <a:ext cx="1067435" cy="145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8636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2911729" y="2545841"/>
            <a:ext cx="749935" cy="2764155"/>
          </a:xfrm>
          <a:custGeom>
            <a:avLst/>
            <a:gdLst/>
            <a:ahLst/>
            <a:cxnLst/>
            <a:rect l="l" t="t" r="r" b="b"/>
            <a:pathLst>
              <a:path w="749935" h="2764154">
                <a:moveTo>
                  <a:pt x="749808" y="2085721"/>
                </a:moveTo>
                <a:lnTo>
                  <a:pt x="711708" y="2066671"/>
                </a:lnTo>
                <a:lnTo>
                  <a:pt x="635508" y="2028571"/>
                </a:lnTo>
                <a:lnTo>
                  <a:pt x="635508" y="2066671"/>
                </a:lnTo>
                <a:lnTo>
                  <a:pt x="420458" y="2066671"/>
                </a:lnTo>
                <a:lnTo>
                  <a:pt x="697534" y="1567662"/>
                </a:lnTo>
                <a:lnTo>
                  <a:pt x="730758" y="1586103"/>
                </a:lnTo>
                <a:lnTo>
                  <a:pt x="733094" y="1532509"/>
                </a:lnTo>
                <a:lnTo>
                  <a:pt x="736346" y="1458468"/>
                </a:lnTo>
                <a:lnTo>
                  <a:pt x="630809" y="1530604"/>
                </a:lnTo>
                <a:lnTo>
                  <a:pt x="664133" y="1549120"/>
                </a:lnTo>
                <a:lnTo>
                  <a:pt x="376821" y="2066671"/>
                </a:lnTo>
                <a:lnTo>
                  <a:pt x="113411" y="2066671"/>
                </a:lnTo>
                <a:lnTo>
                  <a:pt x="113411" y="0"/>
                </a:lnTo>
                <a:lnTo>
                  <a:pt x="75311" y="0"/>
                </a:lnTo>
                <a:lnTo>
                  <a:pt x="75311" y="2104771"/>
                </a:lnTo>
                <a:lnTo>
                  <a:pt x="355676" y="2104771"/>
                </a:lnTo>
                <a:lnTo>
                  <a:pt x="0" y="2745486"/>
                </a:lnTo>
                <a:lnTo>
                  <a:pt x="33274" y="2764028"/>
                </a:lnTo>
                <a:lnTo>
                  <a:pt x="399313" y="2104771"/>
                </a:lnTo>
                <a:lnTo>
                  <a:pt x="635508" y="2104771"/>
                </a:lnTo>
                <a:lnTo>
                  <a:pt x="635508" y="2142871"/>
                </a:lnTo>
                <a:lnTo>
                  <a:pt x="711708" y="2104771"/>
                </a:lnTo>
                <a:lnTo>
                  <a:pt x="749808" y="208572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796502" y="4039870"/>
          <a:ext cx="1068070" cy="144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7410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382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4720717" y="2545841"/>
            <a:ext cx="1099820" cy="2613025"/>
          </a:xfrm>
          <a:custGeom>
            <a:avLst/>
            <a:gdLst/>
            <a:ahLst/>
            <a:cxnLst/>
            <a:rect l="l" t="t" r="r" b="b"/>
            <a:pathLst>
              <a:path w="1099820" h="2613025">
                <a:moveTo>
                  <a:pt x="1073378" y="2576703"/>
                </a:moveTo>
                <a:lnTo>
                  <a:pt x="1004697" y="2576703"/>
                </a:lnTo>
                <a:lnTo>
                  <a:pt x="983818" y="2576703"/>
                </a:lnTo>
                <a:lnTo>
                  <a:pt x="980440" y="2612771"/>
                </a:lnTo>
                <a:lnTo>
                  <a:pt x="1073378" y="2576703"/>
                </a:lnTo>
                <a:close/>
              </a:path>
              <a:path w="1099820" h="2613025">
                <a:moveTo>
                  <a:pt x="1099566" y="2566543"/>
                </a:moveTo>
                <a:lnTo>
                  <a:pt x="991108" y="2498979"/>
                </a:lnTo>
                <a:lnTo>
                  <a:pt x="987386" y="2538552"/>
                </a:lnTo>
                <a:lnTo>
                  <a:pt x="450215" y="2536888"/>
                </a:lnTo>
                <a:lnTo>
                  <a:pt x="450215" y="1869490"/>
                </a:lnTo>
                <a:lnTo>
                  <a:pt x="999629" y="1572310"/>
                </a:lnTo>
                <a:lnTo>
                  <a:pt x="1017778" y="1605788"/>
                </a:lnTo>
                <a:lnTo>
                  <a:pt x="1071041" y="1529715"/>
                </a:lnTo>
                <a:lnTo>
                  <a:pt x="1091057" y="1501140"/>
                </a:lnTo>
                <a:lnTo>
                  <a:pt x="963295" y="1505204"/>
                </a:lnTo>
                <a:lnTo>
                  <a:pt x="981468" y="1538782"/>
                </a:lnTo>
                <a:lnTo>
                  <a:pt x="450215" y="1826171"/>
                </a:lnTo>
                <a:lnTo>
                  <a:pt x="450215" y="0"/>
                </a:lnTo>
                <a:lnTo>
                  <a:pt x="412115" y="0"/>
                </a:lnTo>
                <a:lnTo>
                  <a:pt x="412115" y="1846783"/>
                </a:lnTo>
                <a:lnTo>
                  <a:pt x="0" y="2069719"/>
                </a:lnTo>
                <a:lnTo>
                  <a:pt x="18034" y="2103247"/>
                </a:lnTo>
                <a:lnTo>
                  <a:pt x="412115" y="1890102"/>
                </a:lnTo>
                <a:lnTo>
                  <a:pt x="412115" y="2574925"/>
                </a:lnTo>
                <a:lnTo>
                  <a:pt x="983818" y="2576652"/>
                </a:lnTo>
                <a:lnTo>
                  <a:pt x="1004697" y="2576703"/>
                </a:lnTo>
                <a:lnTo>
                  <a:pt x="1073543" y="2576652"/>
                </a:lnTo>
                <a:lnTo>
                  <a:pt x="1099566" y="256654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947088" y="4039870"/>
          <a:ext cx="1066800" cy="145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4795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Paged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573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6874256" y="2547365"/>
            <a:ext cx="1087120" cy="2579370"/>
          </a:xfrm>
          <a:custGeom>
            <a:avLst/>
            <a:gdLst/>
            <a:ahLst/>
            <a:cxnLst/>
            <a:rect l="l" t="t" r="r" b="b"/>
            <a:pathLst>
              <a:path w="1087120" h="2579370">
                <a:moveTo>
                  <a:pt x="1086993" y="1499616"/>
                </a:moveTo>
                <a:lnTo>
                  <a:pt x="965581" y="1539621"/>
                </a:lnTo>
                <a:lnTo>
                  <a:pt x="992416" y="1566672"/>
                </a:lnTo>
                <a:lnTo>
                  <a:pt x="488975" y="2066671"/>
                </a:lnTo>
                <a:lnTo>
                  <a:pt x="442468" y="2066671"/>
                </a:lnTo>
                <a:lnTo>
                  <a:pt x="442468" y="0"/>
                </a:lnTo>
                <a:lnTo>
                  <a:pt x="404368" y="0"/>
                </a:lnTo>
                <a:lnTo>
                  <a:pt x="404368" y="2104771"/>
                </a:lnTo>
                <a:lnTo>
                  <a:pt x="450621" y="2104771"/>
                </a:lnTo>
                <a:lnTo>
                  <a:pt x="0" y="2552319"/>
                </a:lnTo>
                <a:lnTo>
                  <a:pt x="26924" y="2579370"/>
                </a:lnTo>
                <a:lnTo>
                  <a:pt x="504710" y="2104771"/>
                </a:lnTo>
                <a:lnTo>
                  <a:pt x="964565" y="2104771"/>
                </a:lnTo>
                <a:lnTo>
                  <a:pt x="964565" y="2142871"/>
                </a:lnTo>
                <a:lnTo>
                  <a:pt x="1040765" y="2104771"/>
                </a:lnTo>
                <a:lnTo>
                  <a:pt x="1078865" y="2085721"/>
                </a:lnTo>
                <a:lnTo>
                  <a:pt x="1040765" y="2066671"/>
                </a:lnTo>
                <a:lnTo>
                  <a:pt x="964565" y="2028571"/>
                </a:lnTo>
                <a:lnTo>
                  <a:pt x="964565" y="2066671"/>
                </a:lnTo>
                <a:lnTo>
                  <a:pt x="543077" y="2066671"/>
                </a:lnTo>
                <a:lnTo>
                  <a:pt x="1019225" y="1593710"/>
                </a:lnTo>
                <a:lnTo>
                  <a:pt x="1046099" y="1620774"/>
                </a:lnTo>
                <a:lnTo>
                  <a:pt x="1068895" y="1553210"/>
                </a:lnTo>
                <a:lnTo>
                  <a:pt x="1086993" y="149961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24888" y="558830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L1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5653" y="558830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L2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5134" y="5588304"/>
            <a:ext cx="74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L3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33715" y="558830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L4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71877" y="6366764"/>
            <a:ext cx="209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L1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Always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Exists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79670" y="6383223"/>
            <a:ext cx="3655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Table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allocated?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Create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fill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42816" y="5912472"/>
            <a:ext cx="4298315" cy="458470"/>
          </a:xfrm>
          <a:custGeom>
            <a:avLst/>
            <a:gdLst/>
            <a:ahLst/>
            <a:cxnLst/>
            <a:rect l="l" t="t" r="r" b="b"/>
            <a:pathLst>
              <a:path w="4298315" h="458470">
                <a:moveTo>
                  <a:pt x="4297934" y="26555"/>
                </a:moveTo>
                <a:lnTo>
                  <a:pt x="4213987" y="11963"/>
                </a:lnTo>
                <a:lnTo>
                  <a:pt x="4223131" y="42379"/>
                </a:lnTo>
                <a:lnTo>
                  <a:pt x="2880322" y="445363"/>
                </a:lnTo>
                <a:lnTo>
                  <a:pt x="2256637" y="61099"/>
                </a:lnTo>
                <a:lnTo>
                  <a:pt x="2260727" y="54457"/>
                </a:lnTo>
                <a:lnTo>
                  <a:pt x="2273300" y="34086"/>
                </a:lnTo>
                <a:lnTo>
                  <a:pt x="2188464" y="26555"/>
                </a:lnTo>
                <a:lnTo>
                  <a:pt x="2233295" y="98958"/>
                </a:lnTo>
                <a:lnTo>
                  <a:pt x="2249957" y="71945"/>
                </a:lnTo>
                <a:lnTo>
                  <a:pt x="2849080" y="441007"/>
                </a:lnTo>
                <a:lnTo>
                  <a:pt x="76288" y="31407"/>
                </a:lnTo>
                <a:lnTo>
                  <a:pt x="76555" y="29552"/>
                </a:lnTo>
                <a:lnTo>
                  <a:pt x="80899" y="0"/>
                </a:lnTo>
                <a:lnTo>
                  <a:pt x="0" y="26555"/>
                </a:lnTo>
                <a:lnTo>
                  <a:pt x="69850" y="75387"/>
                </a:lnTo>
                <a:lnTo>
                  <a:pt x="74447" y="43980"/>
                </a:lnTo>
                <a:lnTo>
                  <a:pt x="2878963" y="458241"/>
                </a:lnTo>
                <a:lnTo>
                  <a:pt x="2880004" y="450799"/>
                </a:lnTo>
                <a:lnTo>
                  <a:pt x="2882138" y="458050"/>
                </a:lnTo>
                <a:lnTo>
                  <a:pt x="4226801" y="54559"/>
                </a:lnTo>
                <a:lnTo>
                  <a:pt x="4235958" y="84950"/>
                </a:lnTo>
                <a:lnTo>
                  <a:pt x="4285018" y="38722"/>
                </a:lnTo>
                <a:lnTo>
                  <a:pt x="4297934" y="2655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2304" y="5939028"/>
            <a:ext cx="712470" cy="414655"/>
          </a:xfrm>
          <a:custGeom>
            <a:avLst/>
            <a:gdLst/>
            <a:ahLst/>
            <a:cxnLst/>
            <a:rect l="l" t="t" r="r" b="b"/>
            <a:pathLst>
              <a:path w="712469" h="414654">
                <a:moveTo>
                  <a:pt x="69203" y="32608"/>
                </a:moveTo>
                <a:lnTo>
                  <a:pt x="62853" y="43606"/>
                </a:lnTo>
                <a:lnTo>
                  <a:pt x="705612" y="414578"/>
                </a:lnTo>
                <a:lnTo>
                  <a:pt x="711962" y="403580"/>
                </a:lnTo>
                <a:lnTo>
                  <a:pt x="69203" y="32608"/>
                </a:lnTo>
                <a:close/>
              </a:path>
              <a:path w="712469" h="414654">
                <a:moveTo>
                  <a:pt x="0" y="0"/>
                </a:moveTo>
                <a:lnTo>
                  <a:pt x="46989" y="71081"/>
                </a:lnTo>
                <a:lnTo>
                  <a:pt x="62853" y="43606"/>
                </a:lnTo>
                <a:lnTo>
                  <a:pt x="51815" y="37236"/>
                </a:lnTo>
                <a:lnTo>
                  <a:pt x="58165" y="26238"/>
                </a:lnTo>
                <a:lnTo>
                  <a:pt x="72881" y="26238"/>
                </a:lnTo>
                <a:lnTo>
                  <a:pt x="85089" y="5092"/>
                </a:lnTo>
                <a:lnTo>
                  <a:pt x="0" y="0"/>
                </a:lnTo>
                <a:close/>
              </a:path>
              <a:path w="712469" h="414654">
                <a:moveTo>
                  <a:pt x="58165" y="26238"/>
                </a:moveTo>
                <a:lnTo>
                  <a:pt x="51815" y="37236"/>
                </a:lnTo>
                <a:lnTo>
                  <a:pt x="62853" y="43606"/>
                </a:lnTo>
                <a:lnTo>
                  <a:pt x="69203" y="32608"/>
                </a:lnTo>
                <a:lnTo>
                  <a:pt x="58165" y="26238"/>
                </a:lnTo>
                <a:close/>
              </a:path>
              <a:path w="712469" h="414654">
                <a:moveTo>
                  <a:pt x="72881" y="26238"/>
                </a:moveTo>
                <a:lnTo>
                  <a:pt x="58165" y="26238"/>
                </a:lnTo>
                <a:lnTo>
                  <a:pt x="69203" y="32608"/>
                </a:lnTo>
                <a:lnTo>
                  <a:pt x="72881" y="2623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137142" y="4357242"/>
            <a:ext cx="2081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Initialize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PPN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show </a:t>
            </a:r>
            <a:r>
              <a:rPr sz="1800" b="1" dirty="0">
                <a:latin typeface="Calibri"/>
                <a:cs typeface="Calibri"/>
              </a:rPr>
              <a:t>paged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out.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80" y="157683"/>
            <a:ext cx="994283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dirty="0"/>
              <a:t>(New)</a:t>
            </a:r>
            <a:r>
              <a:rPr sz="4000" spc="-95" dirty="0"/>
              <a:t> </a:t>
            </a:r>
            <a:r>
              <a:rPr sz="4000" dirty="0"/>
              <a:t>Intel</a:t>
            </a:r>
            <a:r>
              <a:rPr sz="4000" spc="-90" dirty="0"/>
              <a:t> </a:t>
            </a:r>
            <a:r>
              <a:rPr sz="4000" spc="-30" dirty="0"/>
              <a:t>57-</a:t>
            </a:r>
            <a:r>
              <a:rPr sz="4000" dirty="0"/>
              <a:t>bit</a:t>
            </a:r>
            <a:r>
              <a:rPr sz="4000" spc="-90" dirty="0"/>
              <a:t> </a:t>
            </a:r>
            <a:r>
              <a:rPr sz="4000" dirty="0"/>
              <a:t>Virtual,</a:t>
            </a:r>
            <a:r>
              <a:rPr sz="4000" spc="-105" dirty="0"/>
              <a:t> </a:t>
            </a:r>
            <a:r>
              <a:rPr sz="4000" spc="-30" dirty="0"/>
              <a:t>52-</a:t>
            </a:r>
            <a:r>
              <a:rPr sz="4000" dirty="0"/>
              <a:t>bit</a:t>
            </a:r>
            <a:r>
              <a:rPr sz="4000" spc="-95" dirty="0"/>
              <a:t> </a:t>
            </a:r>
            <a:r>
              <a:rPr sz="4000" spc="-20" dirty="0"/>
              <a:t>Physical,</a:t>
            </a:r>
            <a:r>
              <a:rPr sz="4000" spc="-90" dirty="0"/>
              <a:t> </a:t>
            </a:r>
            <a:r>
              <a:rPr sz="4000" spc="-25" dirty="0"/>
              <a:t>5-</a:t>
            </a:r>
            <a:r>
              <a:rPr sz="4000" spc="-10" dirty="0"/>
              <a:t>level </a:t>
            </a:r>
            <a:r>
              <a:rPr sz="4000" spc="-40" dirty="0"/>
              <a:t>Translation</a:t>
            </a:r>
            <a:r>
              <a:rPr sz="4000" spc="-140" dirty="0"/>
              <a:t> </a:t>
            </a:r>
            <a:r>
              <a:rPr sz="4000" dirty="0"/>
              <a:t>Using</a:t>
            </a:r>
            <a:r>
              <a:rPr sz="4000" spc="-140" dirty="0"/>
              <a:t> </a:t>
            </a:r>
            <a:r>
              <a:rPr sz="4000" spc="-20" dirty="0"/>
              <a:t>Hierarchical</a:t>
            </a:r>
            <a:r>
              <a:rPr sz="4000" spc="-155" dirty="0"/>
              <a:t> </a:t>
            </a:r>
            <a:r>
              <a:rPr sz="4000" dirty="0"/>
              <a:t>Page</a:t>
            </a:r>
            <a:r>
              <a:rPr sz="4000" spc="-145" dirty="0"/>
              <a:t> </a:t>
            </a:r>
            <a:r>
              <a:rPr sz="4000" spc="-40" dirty="0"/>
              <a:t>Tables</a:t>
            </a:r>
            <a:r>
              <a:rPr sz="4000" spc="-135" dirty="0"/>
              <a:t> </a:t>
            </a:r>
            <a:r>
              <a:rPr sz="4000" spc="-10" dirty="0"/>
              <a:t>(2019)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9667" y="1722501"/>
            <a:ext cx="2091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57-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10" dirty="0">
                <a:latin typeface="Calibri"/>
                <a:cs typeface="Calibri"/>
              </a:rPr>
              <a:t> 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6488" y="2437257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47909" y="2473833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0857" y="2477770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8509" y="2477770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8896" y="2477770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244024" y="3922966"/>
          <a:ext cx="1066800" cy="145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652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111442" y="3981196"/>
            <a:ext cx="1749425" cy="2501900"/>
            <a:chOff x="111442" y="3981196"/>
            <a:chExt cx="1749425" cy="2501900"/>
          </a:xfrm>
        </p:grpSpPr>
        <p:sp>
          <p:nvSpPr>
            <p:cNvPr id="11" name="object 11"/>
            <p:cNvSpPr/>
            <p:nvPr/>
          </p:nvSpPr>
          <p:spPr>
            <a:xfrm>
              <a:off x="125730" y="3981196"/>
              <a:ext cx="1734820" cy="2487930"/>
            </a:xfrm>
            <a:custGeom>
              <a:avLst/>
              <a:gdLst/>
              <a:ahLst/>
              <a:cxnLst/>
              <a:rect l="l" t="t" r="r" b="b"/>
              <a:pathLst>
                <a:path w="1734820" h="2487929">
                  <a:moveTo>
                    <a:pt x="1653540" y="2089658"/>
                  </a:moveTo>
                  <a:lnTo>
                    <a:pt x="0" y="2089658"/>
                  </a:lnTo>
                  <a:lnTo>
                    <a:pt x="0" y="2487422"/>
                  </a:lnTo>
                  <a:lnTo>
                    <a:pt x="1653540" y="2487422"/>
                  </a:lnTo>
                  <a:lnTo>
                    <a:pt x="1653540" y="2089658"/>
                  </a:lnTo>
                  <a:close/>
                </a:path>
                <a:path w="1734820" h="2487929">
                  <a:moveTo>
                    <a:pt x="1705952" y="77470"/>
                  </a:moveTo>
                  <a:lnTo>
                    <a:pt x="1639697" y="77470"/>
                  </a:lnTo>
                  <a:lnTo>
                    <a:pt x="1619123" y="77470"/>
                  </a:lnTo>
                  <a:lnTo>
                    <a:pt x="1616329" y="113919"/>
                  </a:lnTo>
                  <a:lnTo>
                    <a:pt x="1705952" y="77470"/>
                  </a:lnTo>
                  <a:close/>
                </a:path>
                <a:path w="1734820" h="2487929">
                  <a:moveTo>
                    <a:pt x="1734693" y="65786"/>
                  </a:moveTo>
                  <a:lnTo>
                    <a:pt x="1625092" y="0"/>
                  </a:lnTo>
                  <a:lnTo>
                    <a:pt x="1622056" y="39344"/>
                  </a:lnTo>
                  <a:lnTo>
                    <a:pt x="808482" y="37846"/>
                  </a:lnTo>
                  <a:lnTo>
                    <a:pt x="808482" y="2089365"/>
                  </a:lnTo>
                  <a:lnTo>
                    <a:pt x="846582" y="2089378"/>
                  </a:lnTo>
                  <a:lnTo>
                    <a:pt x="846582" y="76111"/>
                  </a:lnTo>
                  <a:lnTo>
                    <a:pt x="1619123" y="77444"/>
                  </a:lnTo>
                  <a:lnTo>
                    <a:pt x="1639697" y="77470"/>
                  </a:lnTo>
                  <a:lnTo>
                    <a:pt x="1706041" y="77444"/>
                  </a:lnTo>
                  <a:lnTo>
                    <a:pt x="1734693" y="6578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729" y="6070854"/>
              <a:ext cx="1653539" cy="398145"/>
            </a:xfrm>
            <a:custGeom>
              <a:avLst/>
              <a:gdLst/>
              <a:ahLst/>
              <a:cxnLst/>
              <a:rect l="l" t="t" r="r" b="b"/>
              <a:pathLst>
                <a:path w="1653539" h="398145">
                  <a:moveTo>
                    <a:pt x="0" y="397764"/>
                  </a:moveTo>
                  <a:lnTo>
                    <a:pt x="1653539" y="39776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39776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6918" y="6001613"/>
            <a:ext cx="1330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CR3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67255" y="2446782"/>
            <a:ext cx="186055" cy="2815590"/>
          </a:xfrm>
          <a:custGeom>
            <a:avLst/>
            <a:gdLst/>
            <a:ahLst/>
            <a:cxnLst/>
            <a:rect l="l" t="t" r="r" b="b"/>
            <a:pathLst>
              <a:path w="186055" h="2815590">
                <a:moveTo>
                  <a:pt x="150560" y="2738373"/>
                </a:moveTo>
                <a:lnTo>
                  <a:pt x="90805" y="2738373"/>
                </a:lnTo>
                <a:lnTo>
                  <a:pt x="91058" y="2776473"/>
                </a:lnTo>
                <a:lnTo>
                  <a:pt x="72295" y="2776604"/>
                </a:lnTo>
                <a:lnTo>
                  <a:pt x="73279" y="2815081"/>
                </a:lnTo>
                <a:lnTo>
                  <a:pt x="186055" y="2755010"/>
                </a:lnTo>
                <a:lnTo>
                  <a:pt x="150560" y="2738373"/>
                </a:lnTo>
                <a:close/>
              </a:path>
              <a:path w="186055" h="2815590">
                <a:moveTo>
                  <a:pt x="38100" y="0"/>
                </a:moveTo>
                <a:lnTo>
                  <a:pt x="0" y="0"/>
                </a:lnTo>
                <a:lnTo>
                  <a:pt x="0" y="2777109"/>
                </a:lnTo>
                <a:lnTo>
                  <a:pt x="72295" y="2776604"/>
                </a:lnTo>
                <a:lnTo>
                  <a:pt x="71818" y="2757931"/>
                </a:lnTo>
                <a:lnTo>
                  <a:pt x="38100" y="2757931"/>
                </a:lnTo>
                <a:lnTo>
                  <a:pt x="18923" y="2738881"/>
                </a:lnTo>
                <a:lnTo>
                  <a:pt x="38100" y="2738746"/>
                </a:lnTo>
                <a:lnTo>
                  <a:pt x="38100" y="0"/>
                </a:lnTo>
                <a:close/>
              </a:path>
              <a:path w="186055" h="2815590">
                <a:moveTo>
                  <a:pt x="90805" y="2738373"/>
                </a:moveTo>
                <a:lnTo>
                  <a:pt x="71322" y="2738511"/>
                </a:lnTo>
                <a:lnTo>
                  <a:pt x="72295" y="2776604"/>
                </a:lnTo>
                <a:lnTo>
                  <a:pt x="91058" y="2776473"/>
                </a:lnTo>
                <a:lnTo>
                  <a:pt x="90805" y="2738373"/>
                </a:lnTo>
                <a:close/>
              </a:path>
              <a:path w="186055" h="2815590">
                <a:moveTo>
                  <a:pt x="38100" y="2738746"/>
                </a:moveTo>
                <a:lnTo>
                  <a:pt x="18923" y="2738881"/>
                </a:lnTo>
                <a:lnTo>
                  <a:pt x="38100" y="2757931"/>
                </a:lnTo>
                <a:lnTo>
                  <a:pt x="38100" y="2738746"/>
                </a:lnTo>
                <a:close/>
              </a:path>
              <a:path w="186055" h="2815590">
                <a:moveTo>
                  <a:pt x="71322" y="2738511"/>
                </a:moveTo>
                <a:lnTo>
                  <a:pt x="38100" y="2738746"/>
                </a:lnTo>
                <a:lnTo>
                  <a:pt x="38100" y="2757931"/>
                </a:lnTo>
                <a:lnTo>
                  <a:pt x="71818" y="2757931"/>
                </a:lnTo>
                <a:lnTo>
                  <a:pt x="71322" y="2738511"/>
                </a:lnTo>
                <a:close/>
              </a:path>
              <a:path w="186055" h="2815590">
                <a:moveTo>
                  <a:pt x="70357" y="2700781"/>
                </a:moveTo>
                <a:lnTo>
                  <a:pt x="71322" y="2738511"/>
                </a:lnTo>
                <a:lnTo>
                  <a:pt x="150560" y="2738373"/>
                </a:lnTo>
                <a:lnTo>
                  <a:pt x="70357" y="270078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046154" y="3922966"/>
          <a:ext cx="1067435" cy="145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8699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309237" y="2436113"/>
            <a:ext cx="751840" cy="2764155"/>
          </a:xfrm>
          <a:custGeom>
            <a:avLst/>
            <a:gdLst/>
            <a:ahLst/>
            <a:cxnLst/>
            <a:rect l="l" t="t" r="r" b="b"/>
            <a:pathLst>
              <a:path w="751839" h="2764154">
                <a:moveTo>
                  <a:pt x="751332" y="2085721"/>
                </a:moveTo>
                <a:lnTo>
                  <a:pt x="713232" y="2066671"/>
                </a:lnTo>
                <a:lnTo>
                  <a:pt x="637032" y="2028571"/>
                </a:lnTo>
                <a:lnTo>
                  <a:pt x="637032" y="2066671"/>
                </a:lnTo>
                <a:lnTo>
                  <a:pt x="420471" y="2066671"/>
                </a:lnTo>
                <a:lnTo>
                  <a:pt x="697534" y="1567662"/>
                </a:lnTo>
                <a:lnTo>
                  <a:pt x="730758" y="1586103"/>
                </a:lnTo>
                <a:lnTo>
                  <a:pt x="733094" y="1532509"/>
                </a:lnTo>
                <a:lnTo>
                  <a:pt x="736346" y="1458468"/>
                </a:lnTo>
                <a:lnTo>
                  <a:pt x="630809" y="1530604"/>
                </a:lnTo>
                <a:lnTo>
                  <a:pt x="664133" y="1549120"/>
                </a:lnTo>
                <a:lnTo>
                  <a:pt x="376821" y="2066671"/>
                </a:lnTo>
                <a:lnTo>
                  <a:pt x="114935" y="2066671"/>
                </a:lnTo>
                <a:lnTo>
                  <a:pt x="114935" y="0"/>
                </a:lnTo>
                <a:lnTo>
                  <a:pt x="76835" y="0"/>
                </a:lnTo>
                <a:lnTo>
                  <a:pt x="76835" y="2104771"/>
                </a:lnTo>
                <a:lnTo>
                  <a:pt x="355676" y="2104771"/>
                </a:lnTo>
                <a:lnTo>
                  <a:pt x="0" y="2745486"/>
                </a:lnTo>
                <a:lnTo>
                  <a:pt x="33274" y="2764040"/>
                </a:lnTo>
                <a:lnTo>
                  <a:pt x="399313" y="2104771"/>
                </a:lnTo>
                <a:lnTo>
                  <a:pt x="637032" y="2104771"/>
                </a:lnTo>
                <a:lnTo>
                  <a:pt x="637032" y="2142871"/>
                </a:lnTo>
                <a:lnTo>
                  <a:pt x="713232" y="2104771"/>
                </a:lnTo>
                <a:lnTo>
                  <a:pt x="751332" y="208572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7195534" y="3930141"/>
          <a:ext cx="1066800" cy="144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7410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255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8271764" y="2462021"/>
            <a:ext cx="1087120" cy="2553970"/>
          </a:xfrm>
          <a:custGeom>
            <a:avLst/>
            <a:gdLst/>
            <a:ahLst/>
            <a:cxnLst/>
            <a:rect l="l" t="t" r="r" b="b"/>
            <a:pathLst>
              <a:path w="1087120" h="2553970">
                <a:moveTo>
                  <a:pt x="1086993" y="1473708"/>
                </a:moveTo>
                <a:lnTo>
                  <a:pt x="965581" y="1513713"/>
                </a:lnTo>
                <a:lnTo>
                  <a:pt x="992416" y="1540764"/>
                </a:lnTo>
                <a:lnTo>
                  <a:pt x="477469" y="2052193"/>
                </a:lnTo>
                <a:lnTo>
                  <a:pt x="323596" y="2052193"/>
                </a:lnTo>
                <a:lnTo>
                  <a:pt x="323596" y="0"/>
                </a:lnTo>
                <a:lnTo>
                  <a:pt x="285496" y="0"/>
                </a:lnTo>
                <a:lnTo>
                  <a:pt x="285496" y="2090293"/>
                </a:lnTo>
                <a:lnTo>
                  <a:pt x="439102" y="2090293"/>
                </a:lnTo>
                <a:lnTo>
                  <a:pt x="0" y="2526411"/>
                </a:lnTo>
                <a:lnTo>
                  <a:pt x="26924" y="2553462"/>
                </a:lnTo>
                <a:lnTo>
                  <a:pt x="493204" y="2090293"/>
                </a:lnTo>
                <a:lnTo>
                  <a:pt x="971677" y="2090293"/>
                </a:lnTo>
                <a:lnTo>
                  <a:pt x="971677" y="2128393"/>
                </a:lnTo>
                <a:lnTo>
                  <a:pt x="1047877" y="2090293"/>
                </a:lnTo>
                <a:lnTo>
                  <a:pt x="1085977" y="2071243"/>
                </a:lnTo>
                <a:lnTo>
                  <a:pt x="1047877" y="2052193"/>
                </a:lnTo>
                <a:lnTo>
                  <a:pt x="971677" y="2014093"/>
                </a:lnTo>
                <a:lnTo>
                  <a:pt x="971677" y="2052193"/>
                </a:lnTo>
                <a:lnTo>
                  <a:pt x="531558" y="2052193"/>
                </a:lnTo>
                <a:lnTo>
                  <a:pt x="1019225" y="1567802"/>
                </a:lnTo>
                <a:lnTo>
                  <a:pt x="1046099" y="1594866"/>
                </a:lnTo>
                <a:lnTo>
                  <a:pt x="1068895" y="1527302"/>
                </a:lnTo>
                <a:lnTo>
                  <a:pt x="1086993" y="14737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344596" y="3928617"/>
          <a:ext cx="1068070" cy="145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485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395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573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119749" y="2460497"/>
            <a:ext cx="1099185" cy="2599690"/>
          </a:xfrm>
          <a:custGeom>
            <a:avLst/>
            <a:gdLst/>
            <a:ahLst/>
            <a:cxnLst/>
            <a:rect l="l" t="t" r="r" b="b"/>
            <a:pathLst>
              <a:path w="1099184" h="2599690">
                <a:moveTo>
                  <a:pt x="1099058" y="2542540"/>
                </a:moveTo>
                <a:lnTo>
                  <a:pt x="1060958" y="2523490"/>
                </a:lnTo>
                <a:lnTo>
                  <a:pt x="984758" y="2485390"/>
                </a:lnTo>
                <a:lnTo>
                  <a:pt x="984758" y="2523490"/>
                </a:lnTo>
                <a:lnTo>
                  <a:pt x="480695" y="2523490"/>
                </a:lnTo>
                <a:lnTo>
                  <a:pt x="480695" y="1827098"/>
                </a:lnTo>
                <a:lnTo>
                  <a:pt x="999629" y="1546402"/>
                </a:lnTo>
                <a:lnTo>
                  <a:pt x="1017778" y="1579880"/>
                </a:lnTo>
                <a:lnTo>
                  <a:pt x="1071041" y="1503807"/>
                </a:lnTo>
                <a:lnTo>
                  <a:pt x="1091057" y="1475232"/>
                </a:lnTo>
                <a:lnTo>
                  <a:pt x="963295" y="1479296"/>
                </a:lnTo>
                <a:lnTo>
                  <a:pt x="981468" y="1512874"/>
                </a:lnTo>
                <a:lnTo>
                  <a:pt x="480695" y="1783778"/>
                </a:lnTo>
                <a:lnTo>
                  <a:pt x="480695" y="0"/>
                </a:lnTo>
                <a:lnTo>
                  <a:pt x="442595" y="0"/>
                </a:lnTo>
                <a:lnTo>
                  <a:pt x="442595" y="1804390"/>
                </a:lnTo>
                <a:lnTo>
                  <a:pt x="0" y="2043811"/>
                </a:lnTo>
                <a:lnTo>
                  <a:pt x="18034" y="2077339"/>
                </a:lnTo>
                <a:lnTo>
                  <a:pt x="442595" y="1847710"/>
                </a:lnTo>
                <a:lnTo>
                  <a:pt x="442595" y="2561590"/>
                </a:lnTo>
                <a:lnTo>
                  <a:pt x="984758" y="2561590"/>
                </a:lnTo>
                <a:lnTo>
                  <a:pt x="984758" y="2599690"/>
                </a:lnTo>
                <a:lnTo>
                  <a:pt x="1060958" y="2561590"/>
                </a:lnTo>
                <a:lnTo>
                  <a:pt x="1099058" y="254254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23665" y="5478271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L1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86732" y="5478271"/>
            <a:ext cx="4293235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6515" algn="ctr">
              <a:lnSpc>
                <a:spcPct val="100000"/>
              </a:lnSpc>
              <a:spcBef>
                <a:spcPts val="100"/>
              </a:spcBef>
              <a:tabLst>
                <a:tab pos="2189480" algn="l"/>
              </a:tabLst>
            </a:pPr>
            <a:r>
              <a:rPr sz="1800" b="1" dirty="0">
                <a:latin typeface="Calibri"/>
                <a:cs typeface="Calibri"/>
              </a:rPr>
              <a:t>L2 </a:t>
            </a:r>
            <a:r>
              <a:rPr sz="1800" b="1" spc="-20" dirty="0">
                <a:latin typeface="Calibri"/>
                <a:cs typeface="Calibri"/>
              </a:rPr>
              <a:t>PTab</a:t>
            </a:r>
            <a:r>
              <a:rPr sz="1800" b="1" dirty="0">
                <a:latin typeface="Calibri"/>
                <a:cs typeface="Calibri"/>
              </a:rPr>
              <a:t>	L3 </a:t>
            </a:r>
            <a:r>
              <a:rPr sz="1800" b="1" spc="-20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Why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something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those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top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7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bits?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32111" y="5478271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L4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67238" y="4373117"/>
            <a:ext cx="760095" cy="398145"/>
          </a:xfrm>
          <a:prstGeom prst="rect">
            <a:avLst/>
          </a:prstGeom>
          <a:solidFill>
            <a:srgbClr val="4471C4"/>
          </a:solidFill>
          <a:ln w="30099">
            <a:solidFill>
              <a:srgbClr val="0D0D0D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35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26952" y="4373117"/>
            <a:ext cx="57531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668" y="4511040"/>
            <a:ext cx="241934" cy="1143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0884281" y="2411983"/>
            <a:ext cx="838835" cy="1962785"/>
          </a:xfrm>
          <a:custGeom>
            <a:avLst/>
            <a:gdLst/>
            <a:ahLst/>
            <a:cxnLst/>
            <a:rect l="l" t="t" r="r" b="b"/>
            <a:pathLst>
              <a:path w="838834" h="1962785">
                <a:moveTo>
                  <a:pt x="768048" y="1864464"/>
                </a:moveTo>
                <a:lnTo>
                  <a:pt x="732917" y="1879091"/>
                </a:lnTo>
                <a:lnTo>
                  <a:pt x="829564" y="1962658"/>
                </a:lnTo>
                <a:lnTo>
                  <a:pt x="835186" y="1882013"/>
                </a:lnTo>
                <a:lnTo>
                  <a:pt x="775335" y="1882013"/>
                </a:lnTo>
                <a:lnTo>
                  <a:pt x="768048" y="1864464"/>
                </a:lnTo>
                <a:close/>
              </a:path>
              <a:path w="838834" h="1962785">
                <a:moveTo>
                  <a:pt x="803321" y="1849778"/>
                </a:moveTo>
                <a:lnTo>
                  <a:pt x="768048" y="1864464"/>
                </a:lnTo>
                <a:lnTo>
                  <a:pt x="775335" y="1882013"/>
                </a:lnTo>
                <a:lnTo>
                  <a:pt x="810641" y="1867408"/>
                </a:lnTo>
                <a:lnTo>
                  <a:pt x="803321" y="1849778"/>
                </a:lnTo>
                <a:close/>
              </a:path>
              <a:path w="838834" h="1962785">
                <a:moveTo>
                  <a:pt x="838453" y="1835149"/>
                </a:moveTo>
                <a:lnTo>
                  <a:pt x="803321" y="1849778"/>
                </a:lnTo>
                <a:lnTo>
                  <a:pt x="810641" y="1867408"/>
                </a:lnTo>
                <a:lnTo>
                  <a:pt x="775335" y="1882013"/>
                </a:lnTo>
                <a:lnTo>
                  <a:pt x="835186" y="1882013"/>
                </a:lnTo>
                <a:lnTo>
                  <a:pt x="838453" y="1835149"/>
                </a:lnTo>
                <a:close/>
              </a:path>
              <a:path w="838834" h="1962785">
                <a:moveTo>
                  <a:pt x="35305" y="0"/>
                </a:moveTo>
                <a:lnTo>
                  <a:pt x="0" y="14731"/>
                </a:lnTo>
                <a:lnTo>
                  <a:pt x="768048" y="1864464"/>
                </a:lnTo>
                <a:lnTo>
                  <a:pt x="803321" y="1849778"/>
                </a:lnTo>
                <a:lnTo>
                  <a:pt x="3530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1834324" y="3950398"/>
          <a:ext cx="1086485" cy="1449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843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2014220" y="550509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L0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93441" y="3935729"/>
            <a:ext cx="384810" cy="1122045"/>
          </a:xfrm>
          <a:custGeom>
            <a:avLst/>
            <a:gdLst/>
            <a:ahLst/>
            <a:cxnLst/>
            <a:rect l="l" t="t" r="r" b="b"/>
            <a:pathLst>
              <a:path w="384810" h="1122045">
                <a:moveTo>
                  <a:pt x="311850" y="103583"/>
                </a:moveTo>
                <a:lnTo>
                  <a:pt x="0" y="1110361"/>
                </a:lnTo>
                <a:lnTo>
                  <a:pt x="36321" y="1121664"/>
                </a:lnTo>
                <a:lnTo>
                  <a:pt x="348305" y="114859"/>
                </a:lnTo>
                <a:lnTo>
                  <a:pt x="311850" y="103583"/>
                </a:lnTo>
                <a:close/>
              </a:path>
              <a:path w="384810" h="1122045">
                <a:moveTo>
                  <a:pt x="377950" y="85344"/>
                </a:moveTo>
                <a:lnTo>
                  <a:pt x="317500" y="85344"/>
                </a:lnTo>
                <a:lnTo>
                  <a:pt x="353948" y="96647"/>
                </a:lnTo>
                <a:lnTo>
                  <a:pt x="348305" y="114859"/>
                </a:lnTo>
                <a:lnTo>
                  <a:pt x="384682" y="126111"/>
                </a:lnTo>
                <a:lnTo>
                  <a:pt x="377950" y="85344"/>
                </a:lnTo>
                <a:close/>
              </a:path>
              <a:path w="384810" h="1122045">
                <a:moveTo>
                  <a:pt x="317500" y="85344"/>
                </a:moveTo>
                <a:lnTo>
                  <a:pt x="311850" y="103583"/>
                </a:lnTo>
                <a:lnTo>
                  <a:pt x="348305" y="114859"/>
                </a:lnTo>
                <a:lnTo>
                  <a:pt x="353948" y="96647"/>
                </a:lnTo>
                <a:lnTo>
                  <a:pt x="317500" y="85344"/>
                </a:lnTo>
                <a:close/>
              </a:path>
              <a:path w="384810" h="1122045">
                <a:moveTo>
                  <a:pt x="363855" y="0"/>
                </a:moveTo>
                <a:lnTo>
                  <a:pt x="275463" y="92329"/>
                </a:lnTo>
                <a:lnTo>
                  <a:pt x="311850" y="103583"/>
                </a:lnTo>
                <a:lnTo>
                  <a:pt x="317500" y="85344"/>
                </a:lnTo>
                <a:lnTo>
                  <a:pt x="377950" y="85344"/>
                </a:lnTo>
                <a:lnTo>
                  <a:pt x="36385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02283" y="2455926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430" y="2047684"/>
          <a:ext cx="11497305" cy="39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3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3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5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Reserved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L0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L1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L2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L3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L4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120497" y="2461386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7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22092" y="2471166"/>
            <a:ext cx="236220" cy="2776855"/>
          </a:xfrm>
          <a:custGeom>
            <a:avLst/>
            <a:gdLst/>
            <a:ahLst/>
            <a:cxnLst/>
            <a:rect l="l" t="t" r="r" b="b"/>
            <a:pathLst>
              <a:path w="236220" h="2776854">
                <a:moveTo>
                  <a:pt x="121412" y="2662428"/>
                </a:moveTo>
                <a:lnTo>
                  <a:pt x="121412" y="2776728"/>
                </a:lnTo>
                <a:lnTo>
                  <a:pt x="197611" y="2738628"/>
                </a:lnTo>
                <a:lnTo>
                  <a:pt x="140462" y="2738628"/>
                </a:lnTo>
                <a:lnTo>
                  <a:pt x="140462" y="2700528"/>
                </a:lnTo>
                <a:lnTo>
                  <a:pt x="197611" y="2700528"/>
                </a:lnTo>
                <a:lnTo>
                  <a:pt x="121412" y="2662428"/>
                </a:lnTo>
                <a:close/>
              </a:path>
              <a:path w="236220" h="2776854">
                <a:moveTo>
                  <a:pt x="38100" y="0"/>
                </a:moveTo>
                <a:lnTo>
                  <a:pt x="0" y="0"/>
                </a:lnTo>
                <a:lnTo>
                  <a:pt x="0" y="2738628"/>
                </a:lnTo>
                <a:lnTo>
                  <a:pt x="121412" y="2738628"/>
                </a:lnTo>
                <a:lnTo>
                  <a:pt x="121412" y="2719578"/>
                </a:lnTo>
                <a:lnTo>
                  <a:pt x="38100" y="2719578"/>
                </a:lnTo>
                <a:lnTo>
                  <a:pt x="19050" y="2700528"/>
                </a:lnTo>
                <a:lnTo>
                  <a:pt x="38100" y="2700528"/>
                </a:lnTo>
                <a:lnTo>
                  <a:pt x="38100" y="0"/>
                </a:lnTo>
                <a:close/>
              </a:path>
              <a:path w="236220" h="2776854">
                <a:moveTo>
                  <a:pt x="197611" y="2700528"/>
                </a:moveTo>
                <a:lnTo>
                  <a:pt x="140462" y="2700528"/>
                </a:lnTo>
                <a:lnTo>
                  <a:pt x="140462" y="2738628"/>
                </a:lnTo>
                <a:lnTo>
                  <a:pt x="197611" y="2738628"/>
                </a:lnTo>
                <a:lnTo>
                  <a:pt x="235711" y="2719578"/>
                </a:lnTo>
                <a:lnTo>
                  <a:pt x="197611" y="2700528"/>
                </a:lnTo>
                <a:close/>
              </a:path>
              <a:path w="236220" h="2776854">
                <a:moveTo>
                  <a:pt x="38100" y="2700528"/>
                </a:moveTo>
                <a:lnTo>
                  <a:pt x="19050" y="2700528"/>
                </a:lnTo>
                <a:lnTo>
                  <a:pt x="38100" y="2719578"/>
                </a:lnTo>
                <a:lnTo>
                  <a:pt x="38100" y="2700528"/>
                </a:lnTo>
                <a:close/>
              </a:path>
              <a:path w="236220" h="2776854">
                <a:moveTo>
                  <a:pt x="121412" y="2700528"/>
                </a:moveTo>
                <a:lnTo>
                  <a:pt x="38100" y="2700528"/>
                </a:lnTo>
                <a:lnTo>
                  <a:pt x="38100" y="2719578"/>
                </a:lnTo>
                <a:lnTo>
                  <a:pt x="121412" y="2719578"/>
                </a:lnTo>
                <a:lnTo>
                  <a:pt x="121412" y="270052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80" y="157683"/>
            <a:ext cx="994283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dirty="0"/>
              <a:t>(New)</a:t>
            </a:r>
            <a:r>
              <a:rPr sz="4000" spc="-95" dirty="0"/>
              <a:t> </a:t>
            </a:r>
            <a:r>
              <a:rPr sz="4000" dirty="0"/>
              <a:t>Intel</a:t>
            </a:r>
            <a:r>
              <a:rPr sz="4000" spc="-90" dirty="0"/>
              <a:t> </a:t>
            </a:r>
            <a:r>
              <a:rPr sz="4000" spc="-30" dirty="0"/>
              <a:t>57-</a:t>
            </a:r>
            <a:r>
              <a:rPr sz="4000" dirty="0"/>
              <a:t>bit</a:t>
            </a:r>
            <a:r>
              <a:rPr sz="4000" spc="-90" dirty="0"/>
              <a:t> </a:t>
            </a:r>
            <a:r>
              <a:rPr sz="4000" dirty="0"/>
              <a:t>Virtual,</a:t>
            </a:r>
            <a:r>
              <a:rPr sz="4000" spc="-105" dirty="0"/>
              <a:t> </a:t>
            </a:r>
            <a:r>
              <a:rPr sz="4000" spc="-30" dirty="0"/>
              <a:t>52-</a:t>
            </a:r>
            <a:r>
              <a:rPr sz="4000" dirty="0"/>
              <a:t>bit</a:t>
            </a:r>
            <a:r>
              <a:rPr sz="4000" spc="-95" dirty="0"/>
              <a:t> </a:t>
            </a:r>
            <a:r>
              <a:rPr sz="4000" spc="-20" dirty="0"/>
              <a:t>Physical,</a:t>
            </a:r>
            <a:r>
              <a:rPr sz="4000" spc="-90" dirty="0"/>
              <a:t> </a:t>
            </a:r>
            <a:r>
              <a:rPr sz="4000" spc="-25" dirty="0"/>
              <a:t>5-</a:t>
            </a:r>
            <a:r>
              <a:rPr sz="4000" spc="-10" dirty="0"/>
              <a:t>level </a:t>
            </a:r>
            <a:r>
              <a:rPr sz="4000" spc="-40" dirty="0"/>
              <a:t>Translation</a:t>
            </a:r>
            <a:r>
              <a:rPr sz="4000" spc="-140" dirty="0"/>
              <a:t> </a:t>
            </a:r>
            <a:r>
              <a:rPr sz="4000" dirty="0"/>
              <a:t>Using</a:t>
            </a:r>
            <a:r>
              <a:rPr sz="4000" spc="-140" dirty="0"/>
              <a:t> </a:t>
            </a:r>
            <a:r>
              <a:rPr sz="4000" spc="-20" dirty="0"/>
              <a:t>Hierarchical</a:t>
            </a:r>
            <a:r>
              <a:rPr sz="4000" spc="-155" dirty="0"/>
              <a:t> </a:t>
            </a:r>
            <a:r>
              <a:rPr sz="4000" dirty="0"/>
              <a:t>Page</a:t>
            </a:r>
            <a:r>
              <a:rPr sz="4000" spc="-145" dirty="0"/>
              <a:t> </a:t>
            </a:r>
            <a:r>
              <a:rPr sz="4000" spc="-40" dirty="0"/>
              <a:t>Tables</a:t>
            </a:r>
            <a:r>
              <a:rPr sz="4000" spc="-135" dirty="0"/>
              <a:t> </a:t>
            </a:r>
            <a:r>
              <a:rPr sz="4000" spc="-10" dirty="0"/>
              <a:t>(2019)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9667" y="1722501"/>
            <a:ext cx="2091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57-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10" dirty="0">
                <a:latin typeface="Calibri"/>
                <a:cs typeface="Calibri"/>
              </a:rPr>
              <a:t> 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6488" y="2437257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47909" y="2473833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0857" y="2477770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8509" y="2477770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8896" y="2477770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244024" y="3922966"/>
          <a:ext cx="1066800" cy="145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652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111442" y="3981196"/>
            <a:ext cx="1749425" cy="2501900"/>
            <a:chOff x="111442" y="3981196"/>
            <a:chExt cx="1749425" cy="2501900"/>
          </a:xfrm>
        </p:grpSpPr>
        <p:sp>
          <p:nvSpPr>
            <p:cNvPr id="11" name="object 11"/>
            <p:cNvSpPr/>
            <p:nvPr/>
          </p:nvSpPr>
          <p:spPr>
            <a:xfrm>
              <a:off x="125730" y="3981196"/>
              <a:ext cx="1734820" cy="2487930"/>
            </a:xfrm>
            <a:custGeom>
              <a:avLst/>
              <a:gdLst/>
              <a:ahLst/>
              <a:cxnLst/>
              <a:rect l="l" t="t" r="r" b="b"/>
              <a:pathLst>
                <a:path w="1734820" h="2487929">
                  <a:moveTo>
                    <a:pt x="1653540" y="2089658"/>
                  </a:moveTo>
                  <a:lnTo>
                    <a:pt x="0" y="2089658"/>
                  </a:lnTo>
                  <a:lnTo>
                    <a:pt x="0" y="2487422"/>
                  </a:lnTo>
                  <a:lnTo>
                    <a:pt x="1653540" y="2487422"/>
                  </a:lnTo>
                  <a:lnTo>
                    <a:pt x="1653540" y="2089658"/>
                  </a:lnTo>
                  <a:close/>
                </a:path>
                <a:path w="1734820" h="2487929">
                  <a:moveTo>
                    <a:pt x="1705952" y="77470"/>
                  </a:moveTo>
                  <a:lnTo>
                    <a:pt x="1639697" y="77470"/>
                  </a:lnTo>
                  <a:lnTo>
                    <a:pt x="1619123" y="77470"/>
                  </a:lnTo>
                  <a:lnTo>
                    <a:pt x="1616329" y="113919"/>
                  </a:lnTo>
                  <a:lnTo>
                    <a:pt x="1705952" y="77470"/>
                  </a:lnTo>
                  <a:close/>
                </a:path>
                <a:path w="1734820" h="2487929">
                  <a:moveTo>
                    <a:pt x="1734693" y="65786"/>
                  </a:moveTo>
                  <a:lnTo>
                    <a:pt x="1625092" y="0"/>
                  </a:lnTo>
                  <a:lnTo>
                    <a:pt x="1622056" y="39344"/>
                  </a:lnTo>
                  <a:lnTo>
                    <a:pt x="808482" y="37846"/>
                  </a:lnTo>
                  <a:lnTo>
                    <a:pt x="808482" y="2089365"/>
                  </a:lnTo>
                  <a:lnTo>
                    <a:pt x="846582" y="2089378"/>
                  </a:lnTo>
                  <a:lnTo>
                    <a:pt x="846582" y="76111"/>
                  </a:lnTo>
                  <a:lnTo>
                    <a:pt x="1619123" y="77444"/>
                  </a:lnTo>
                  <a:lnTo>
                    <a:pt x="1639697" y="77470"/>
                  </a:lnTo>
                  <a:lnTo>
                    <a:pt x="1706041" y="77444"/>
                  </a:lnTo>
                  <a:lnTo>
                    <a:pt x="1734693" y="6578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729" y="6070854"/>
              <a:ext cx="1653539" cy="398145"/>
            </a:xfrm>
            <a:custGeom>
              <a:avLst/>
              <a:gdLst/>
              <a:ahLst/>
              <a:cxnLst/>
              <a:rect l="l" t="t" r="r" b="b"/>
              <a:pathLst>
                <a:path w="1653539" h="398145">
                  <a:moveTo>
                    <a:pt x="0" y="397764"/>
                  </a:moveTo>
                  <a:lnTo>
                    <a:pt x="1653539" y="39776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39776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6918" y="6001613"/>
            <a:ext cx="1330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CR3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67255" y="2446782"/>
            <a:ext cx="186055" cy="2815590"/>
          </a:xfrm>
          <a:custGeom>
            <a:avLst/>
            <a:gdLst/>
            <a:ahLst/>
            <a:cxnLst/>
            <a:rect l="l" t="t" r="r" b="b"/>
            <a:pathLst>
              <a:path w="186055" h="2815590">
                <a:moveTo>
                  <a:pt x="150560" y="2738373"/>
                </a:moveTo>
                <a:lnTo>
                  <a:pt x="90805" y="2738373"/>
                </a:lnTo>
                <a:lnTo>
                  <a:pt x="91058" y="2776473"/>
                </a:lnTo>
                <a:lnTo>
                  <a:pt x="72295" y="2776604"/>
                </a:lnTo>
                <a:lnTo>
                  <a:pt x="73279" y="2815081"/>
                </a:lnTo>
                <a:lnTo>
                  <a:pt x="186055" y="2755010"/>
                </a:lnTo>
                <a:lnTo>
                  <a:pt x="150560" y="2738373"/>
                </a:lnTo>
                <a:close/>
              </a:path>
              <a:path w="186055" h="2815590">
                <a:moveTo>
                  <a:pt x="38100" y="0"/>
                </a:moveTo>
                <a:lnTo>
                  <a:pt x="0" y="0"/>
                </a:lnTo>
                <a:lnTo>
                  <a:pt x="0" y="2777109"/>
                </a:lnTo>
                <a:lnTo>
                  <a:pt x="72295" y="2776604"/>
                </a:lnTo>
                <a:lnTo>
                  <a:pt x="71818" y="2757931"/>
                </a:lnTo>
                <a:lnTo>
                  <a:pt x="38100" y="2757931"/>
                </a:lnTo>
                <a:lnTo>
                  <a:pt x="18923" y="2738881"/>
                </a:lnTo>
                <a:lnTo>
                  <a:pt x="38100" y="2738746"/>
                </a:lnTo>
                <a:lnTo>
                  <a:pt x="38100" y="0"/>
                </a:lnTo>
                <a:close/>
              </a:path>
              <a:path w="186055" h="2815590">
                <a:moveTo>
                  <a:pt x="90805" y="2738373"/>
                </a:moveTo>
                <a:lnTo>
                  <a:pt x="71322" y="2738511"/>
                </a:lnTo>
                <a:lnTo>
                  <a:pt x="72295" y="2776604"/>
                </a:lnTo>
                <a:lnTo>
                  <a:pt x="91058" y="2776473"/>
                </a:lnTo>
                <a:lnTo>
                  <a:pt x="90805" y="2738373"/>
                </a:lnTo>
                <a:close/>
              </a:path>
              <a:path w="186055" h="2815590">
                <a:moveTo>
                  <a:pt x="38100" y="2738746"/>
                </a:moveTo>
                <a:lnTo>
                  <a:pt x="18923" y="2738881"/>
                </a:lnTo>
                <a:lnTo>
                  <a:pt x="38100" y="2757931"/>
                </a:lnTo>
                <a:lnTo>
                  <a:pt x="38100" y="2738746"/>
                </a:lnTo>
                <a:close/>
              </a:path>
              <a:path w="186055" h="2815590">
                <a:moveTo>
                  <a:pt x="71322" y="2738511"/>
                </a:moveTo>
                <a:lnTo>
                  <a:pt x="38100" y="2738746"/>
                </a:lnTo>
                <a:lnTo>
                  <a:pt x="38100" y="2757931"/>
                </a:lnTo>
                <a:lnTo>
                  <a:pt x="71818" y="2757931"/>
                </a:lnTo>
                <a:lnTo>
                  <a:pt x="71322" y="2738511"/>
                </a:lnTo>
                <a:close/>
              </a:path>
              <a:path w="186055" h="2815590">
                <a:moveTo>
                  <a:pt x="70357" y="2700781"/>
                </a:moveTo>
                <a:lnTo>
                  <a:pt x="71322" y="2738511"/>
                </a:lnTo>
                <a:lnTo>
                  <a:pt x="150560" y="2738373"/>
                </a:lnTo>
                <a:lnTo>
                  <a:pt x="70357" y="270078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046154" y="3922966"/>
          <a:ext cx="1067435" cy="145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8699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309237" y="2436113"/>
            <a:ext cx="751840" cy="2764155"/>
          </a:xfrm>
          <a:custGeom>
            <a:avLst/>
            <a:gdLst/>
            <a:ahLst/>
            <a:cxnLst/>
            <a:rect l="l" t="t" r="r" b="b"/>
            <a:pathLst>
              <a:path w="751839" h="2764154">
                <a:moveTo>
                  <a:pt x="751332" y="2085721"/>
                </a:moveTo>
                <a:lnTo>
                  <a:pt x="713232" y="2066671"/>
                </a:lnTo>
                <a:lnTo>
                  <a:pt x="637032" y="2028571"/>
                </a:lnTo>
                <a:lnTo>
                  <a:pt x="637032" y="2066671"/>
                </a:lnTo>
                <a:lnTo>
                  <a:pt x="420471" y="2066671"/>
                </a:lnTo>
                <a:lnTo>
                  <a:pt x="697534" y="1567662"/>
                </a:lnTo>
                <a:lnTo>
                  <a:pt x="730758" y="1586103"/>
                </a:lnTo>
                <a:lnTo>
                  <a:pt x="733094" y="1532509"/>
                </a:lnTo>
                <a:lnTo>
                  <a:pt x="736346" y="1458468"/>
                </a:lnTo>
                <a:lnTo>
                  <a:pt x="630809" y="1530604"/>
                </a:lnTo>
                <a:lnTo>
                  <a:pt x="664133" y="1549120"/>
                </a:lnTo>
                <a:lnTo>
                  <a:pt x="376821" y="2066671"/>
                </a:lnTo>
                <a:lnTo>
                  <a:pt x="114935" y="2066671"/>
                </a:lnTo>
                <a:lnTo>
                  <a:pt x="114935" y="0"/>
                </a:lnTo>
                <a:lnTo>
                  <a:pt x="76835" y="0"/>
                </a:lnTo>
                <a:lnTo>
                  <a:pt x="76835" y="2104771"/>
                </a:lnTo>
                <a:lnTo>
                  <a:pt x="355676" y="2104771"/>
                </a:lnTo>
                <a:lnTo>
                  <a:pt x="0" y="2745486"/>
                </a:lnTo>
                <a:lnTo>
                  <a:pt x="33274" y="2764040"/>
                </a:lnTo>
                <a:lnTo>
                  <a:pt x="399313" y="2104771"/>
                </a:lnTo>
                <a:lnTo>
                  <a:pt x="637032" y="2104771"/>
                </a:lnTo>
                <a:lnTo>
                  <a:pt x="637032" y="2142871"/>
                </a:lnTo>
                <a:lnTo>
                  <a:pt x="713232" y="2104771"/>
                </a:lnTo>
                <a:lnTo>
                  <a:pt x="751332" y="208572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7195534" y="3930141"/>
          <a:ext cx="1066800" cy="144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7410"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2555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8271764" y="2462021"/>
            <a:ext cx="1087120" cy="2553970"/>
          </a:xfrm>
          <a:custGeom>
            <a:avLst/>
            <a:gdLst/>
            <a:ahLst/>
            <a:cxnLst/>
            <a:rect l="l" t="t" r="r" b="b"/>
            <a:pathLst>
              <a:path w="1087120" h="2553970">
                <a:moveTo>
                  <a:pt x="1086993" y="1473708"/>
                </a:moveTo>
                <a:lnTo>
                  <a:pt x="965581" y="1513713"/>
                </a:lnTo>
                <a:lnTo>
                  <a:pt x="992416" y="1540764"/>
                </a:lnTo>
                <a:lnTo>
                  <a:pt x="477469" y="2052193"/>
                </a:lnTo>
                <a:lnTo>
                  <a:pt x="323596" y="2052193"/>
                </a:lnTo>
                <a:lnTo>
                  <a:pt x="323596" y="0"/>
                </a:lnTo>
                <a:lnTo>
                  <a:pt x="285496" y="0"/>
                </a:lnTo>
                <a:lnTo>
                  <a:pt x="285496" y="2090293"/>
                </a:lnTo>
                <a:lnTo>
                  <a:pt x="439102" y="2090293"/>
                </a:lnTo>
                <a:lnTo>
                  <a:pt x="0" y="2526411"/>
                </a:lnTo>
                <a:lnTo>
                  <a:pt x="26924" y="2553462"/>
                </a:lnTo>
                <a:lnTo>
                  <a:pt x="493204" y="2090293"/>
                </a:lnTo>
                <a:lnTo>
                  <a:pt x="971677" y="2090293"/>
                </a:lnTo>
                <a:lnTo>
                  <a:pt x="971677" y="2128393"/>
                </a:lnTo>
                <a:lnTo>
                  <a:pt x="1047877" y="2090293"/>
                </a:lnTo>
                <a:lnTo>
                  <a:pt x="1085977" y="2071243"/>
                </a:lnTo>
                <a:lnTo>
                  <a:pt x="1047877" y="2052193"/>
                </a:lnTo>
                <a:lnTo>
                  <a:pt x="971677" y="2014093"/>
                </a:lnTo>
                <a:lnTo>
                  <a:pt x="971677" y="2052193"/>
                </a:lnTo>
                <a:lnTo>
                  <a:pt x="531558" y="2052193"/>
                </a:lnTo>
                <a:lnTo>
                  <a:pt x="1019225" y="1567802"/>
                </a:lnTo>
                <a:lnTo>
                  <a:pt x="1046099" y="1594866"/>
                </a:lnTo>
                <a:lnTo>
                  <a:pt x="1068895" y="1527302"/>
                </a:lnTo>
                <a:lnTo>
                  <a:pt x="1086993" y="14737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344596" y="3928617"/>
          <a:ext cx="1068070" cy="145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4859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395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2573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119749" y="2460497"/>
            <a:ext cx="1099185" cy="2599690"/>
          </a:xfrm>
          <a:custGeom>
            <a:avLst/>
            <a:gdLst/>
            <a:ahLst/>
            <a:cxnLst/>
            <a:rect l="l" t="t" r="r" b="b"/>
            <a:pathLst>
              <a:path w="1099184" h="2599690">
                <a:moveTo>
                  <a:pt x="1099058" y="2542540"/>
                </a:moveTo>
                <a:lnTo>
                  <a:pt x="1060958" y="2523490"/>
                </a:lnTo>
                <a:lnTo>
                  <a:pt x="984758" y="2485390"/>
                </a:lnTo>
                <a:lnTo>
                  <a:pt x="984758" y="2523490"/>
                </a:lnTo>
                <a:lnTo>
                  <a:pt x="480695" y="2523490"/>
                </a:lnTo>
                <a:lnTo>
                  <a:pt x="480695" y="1827098"/>
                </a:lnTo>
                <a:lnTo>
                  <a:pt x="999629" y="1546402"/>
                </a:lnTo>
                <a:lnTo>
                  <a:pt x="1017778" y="1579880"/>
                </a:lnTo>
                <a:lnTo>
                  <a:pt x="1071041" y="1503807"/>
                </a:lnTo>
                <a:lnTo>
                  <a:pt x="1091057" y="1475232"/>
                </a:lnTo>
                <a:lnTo>
                  <a:pt x="963295" y="1479296"/>
                </a:lnTo>
                <a:lnTo>
                  <a:pt x="981468" y="1512874"/>
                </a:lnTo>
                <a:lnTo>
                  <a:pt x="480695" y="1783778"/>
                </a:lnTo>
                <a:lnTo>
                  <a:pt x="480695" y="0"/>
                </a:lnTo>
                <a:lnTo>
                  <a:pt x="442595" y="0"/>
                </a:lnTo>
                <a:lnTo>
                  <a:pt x="442595" y="1804390"/>
                </a:lnTo>
                <a:lnTo>
                  <a:pt x="0" y="2043811"/>
                </a:lnTo>
                <a:lnTo>
                  <a:pt x="18034" y="2077339"/>
                </a:lnTo>
                <a:lnTo>
                  <a:pt x="442595" y="1847710"/>
                </a:lnTo>
                <a:lnTo>
                  <a:pt x="442595" y="2561590"/>
                </a:lnTo>
                <a:lnTo>
                  <a:pt x="984758" y="2561590"/>
                </a:lnTo>
                <a:lnTo>
                  <a:pt x="984758" y="2599690"/>
                </a:lnTo>
                <a:lnTo>
                  <a:pt x="1060958" y="2561590"/>
                </a:lnTo>
                <a:lnTo>
                  <a:pt x="1099058" y="254254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23665" y="5478271"/>
            <a:ext cx="6852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3085" algn="l"/>
                <a:tab pos="4012565" algn="l"/>
                <a:tab pos="6120765" algn="l"/>
              </a:tabLst>
            </a:pPr>
            <a:r>
              <a:rPr sz="1800" b="1" dirty="0">
                <a:latin typeface="Calibri"/>
                <a:cs typeface="Calibri"/>
              </a:rPr>
              <a:t>L1 </a:t>
            </a:r>
            <a:r>
              <a:rPr sz="1800" b="1" spc="-20" dirty="0">
                <a:latin typeface="Calibri"/>
                <a:cs typeface="Calibri"/>
              </a:rPr>
              <a:t>PTab</a:t>
            </a:r>
            <a:r>
              <a:rPr sz="1800" b="1" dirty="0">
                <a:latin typeface="Calibri"/>
                <a:cs typeface="Calibri"/>
              </a:rPr>
              <a:t>	L2 </a:t>
            </a:r>
            <a:r>
              <a:rPr sz="1800" b="1" spc="-20" dirty="0">
                <a:latin typeface="Calibri"/>
                <a:cs typeface="Calibri"/>
              </a:rPr>
              <a:t>PTab</a:t>
            </a:r>
            <a:r>
              <a:rPr sz="1800" b="1" dirty="0">
                <a:latin typeface="Calibri"/>
                <a:cs typeface="Calibri"/>
              </a:rPr>
              <a:t>	L3 </a:t>
            </a:r>
            <a:r>
              <a:rPr sz="1800" b="1" spc="-20" dirty="0">
                <a:latin typeface="Calibri"/>
                <a:cs typeface="Calibri"/>
              </a:rPr>
              <a:t>PTab</a:t>
            </a:r>
            <a:r>
              <a:rPr sz="1800" b="1" dirty="0">
                <a:latin typeface="Calibri"/>
                <a:cs typeface="Calibri"/>
              </a:rPr>
              <a:t>	L4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67238" y="4373117"/>
            <a:ext cx="760095" cy="398145"/>
          </a:xfrm>
          <a:prstGeom prst="rect">
            <a:avLst/>
          </a:prstGeom>
          <a:solidFill>
            <a:srgbClr val="4471C4"/>
          </a:solidFill>
          <a:ln w="30099">
            <a:solidFill>
              <a:srgbClr val="0D0D0D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35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26952" y="4373117"/>
            <a:ext cx="575310" cy="39814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668" y="4511040"/>
            <a:ext cx="241934" cy="11430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10884281" y="2411983"/>
            <a:ext cx="838835" cy="1962785"/>
          </a:xfrm>
          <a:custGeom>
            <a:avLst/>
            <a:gdLst/>
            <a:ahLst/>
            <a:cxnLst/>
            <a:rect l="l" t="t" r="r" b="b"/>
            <a:pathLst>
              <a:path w="838834" h="1962785">
                <a:moveTo>
                  <a:pt x="768048" y="1864464"/>
                </a:moveTo>
                <a:lnTo>
                  <a:pt x="732917" y="1879091"/>
                </a:lnTo>
                <a:lnTo>
                  <a:pt x="829564" y="1962658"/>
                </a:lnTo>
                <a:lnTo>
                  <a:pt x="835186" y="1882013"/>
                </a:lnTo>
                <a:lnTo>
                  <a:pt x="775335" y="1882013"/>
                </a:lnTo>
                <a:lnTo>
                  <a:pt x="768048" y="1864464"/>
                </a:lnTo>
                <a:close/>
              </a:path>
              <a:path w="838834" h="1962785">
                <a:moveTo>
                  <a:pt x="803321" y="1849778"/>
                </a:moveTo>
                <a:lnTo>
                  <a:pt x="768048" y="1864464"/>
                </a:lnTo>
                <a:lnTo>
                  <a:pt x="775335" y="1882013"/>
                </a:lnTo>
                <a:lnTo>
                  <a:pt x="810641" y="1867408"/>
                </a:lnTo>
                <a:lnTo>
                  <a:pt x="803321" y="1849778"/>
                </a:lnTo>
                <a:close/>
              </a:path>
              <a:path w="838834" h="1962785">
                <a:moveTo>
                  <a:pt x="838453" y="1835149"/>
                </a:moveTo>
                <a:lnTo>
                  <a:pt x="803321" y="1849778"/>
                </a:lnTo>
                <a:lnTo>
                  <a:pt x="810641" y="1867408"/>
                </a:lnTo>
                <a:lnTo>
                  <a:pt x="775335" y="1882013"/>
                </a:lnTo>
                <a:lnTo>
                  <a:pt x="835186" y="1882013"/>
                </a:lnTo>
                <a:lnTo>
                  <a:pt x="838453" y="1835149"/>
                </a:lnTo>
                <a:close/>
              </a:path>
              <a:path w="838834" h="1962785">
                <a:moveTo>
                  <a:pt x="35305" y="0"/>
                </a:moveTo>
                <a:lnTo>
                  <a:pt x="0" y="14731"/>
                </a:lnTo>
                <a:lnTo>
                  <a:pt x="768048" y="1864464"/>
                </a:lnTo>
                <a:lnTo>
                  <a:pt x="803321" y="1849778"/>
                </a:lnTo>
                <a:lnTo>
                  <a:pt x="3530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834324" y="3950398"/>
          <a:ext cx="1086485" cy="1449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…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3843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2014220" y="550509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L0 </a:t>
            </a:r>
            <a:r>
              <a:rPr sz="1800" b="1" spc="-25" dirty="0">
                <a:latin typeface="Calibri"/>
                <a:cs typeface="Calibri"/>
              </a:rPr>
              <a:t>PTab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93441" y="3935729"/>
            <a:ext cx="384810" cy="1122045"/>
          </a:xfrm>
          <a:custGeom>
            <a:avLst/>
            <a:gdLst/>
            <a:ahLst/>
            <a:cxnLst/>
            <a:rect l="l" t="t" r="r" b="b"/>
            <a:pathLst>
              <a:path w="384810" h="1122045">
                <a:moveTo>
                  <a:pt x="311850" y="103583"/>
                </a:moveTo>
                <a:lnTo>
                  <a:pt x="0" y="1110361"/>
                </a:lnTo>
                <a:lnTo>
                  <a:pt x="36321" y="1121664"/>
                </a:lnTo>
                <a:lnTo>
                  <a:pt x="348305" y="114859"/>
                </a:lnTo>
                <a:lnTo>
                  <a:pt x="311850" y="103583"/>
                </a:lnTo>
                <a:close/>
              </a:path>
              <a:path w="384810" h="1122045">
                <a:moveTo>
                  <a:pt x="377950" y="85344"/>
                </a:moveTo>
                <a:lnTo>
                  <a:pt x="317500" y="85344"/>
                </a:lnTo>
                <a:lnTo>
                  <a:pt x="353948" y="96647"/>
                </a:lnTo>
                <a:lnTo>
                  <a:pt x="348305" y="114859"/>
                </a:lnTo>
                <a:lnTo>
                  <a:pt x="384682" y="126111"/>
                </a:lnTo>
                <a:lnTo>
                  <a:pt x="377950" y="85344"/>
                </a:lnTo>
                <a:close/>
              </a:path>
              <a:path w="384810" h="1122045">
                <a:moveTo>
                  <a:pt x="317500" y="85344"/>
                </a:moveTo>
                <a:lnTo>
                  <a:pt x="311850" y="103583"/>
                </a:lnTo>
                <a:lnTo>
                  <a:pt x="348305" y="114859"/>
                </a:lnTo>
                <a:lnTo>
                  <a:pt x="353948" y="96647"/>
                </a:lnTo>
                <a:lnTo>
                  <a:pt x="317500" y="85344"/>
                </a:lnTo>
                <a:close/>
              </a:path>
              <a:path w="384810" h="1122045">
                <a:moveTo>
                  <a:pt x="363855" y="0"/>
                </a:moveTo>
                <a:lnTo>
                  <a:pt x="275463" y="92329"/>
                </a:lnTo>
                <a:lnTo>
                  <a:pt x="311850" y="103583"/>
                </a:lnTo>
                <a:lnTo>
                  <a:pt x="317500" y="85344"/>
                </a:lnTo>
                <a:lnTo>
                  <a:pt x="377950" y="85344"/>
                </a:lnTo>
                <a:lnTo>
                  <a:pt x="36385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02283" y="2455926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15430" y="2047684"/>
          <a:ext cx="11497305" cy="39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3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3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5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Reserved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L0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38100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L1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L2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38100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L3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L4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120497" y="2461386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7 </a:t>
            </a:r>
            <a:r>
              <a:rPr sz="1800" b="1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22092" y="2471166"/>
            <a:ext cx="236220" cy="2776855"/>
          </a:xfrm>
          <a:custGeom>
            <a:avLst/>
            <a:gdLst/>
            <a:ahLst/>
            <a:cxnLst/>
            <a:rect l="l" t="t" r="r" b="b"/>
            <a:pathLst>
              <a:path w="236220" h="2776854">
                <a:moveTo>
                  <a:pt x="121412" y="2662428"/>
                </a:moveTo>
                <a:lnTo>
                  <a:pt x="121412" y="2776728"/>
                </a:lnTo>
                <a:lnTo>
                  <a:pt x="197611" y="2738628"/>
                </a:lnTo>
                <a:lnTo>
                  <a:pt x="140462" y="2738628"/>
                </a:lnTo>
                <a:lnTo>
                  <a:pt x="140462" y="2700528"/>
                </a:lnTo>
                <a:lnTo>
                  <a:pt x="197611" y="2700528"/>
                </a:lnTo>
                <a:lnTo>
                  <a:pt x="121412" y="2662428"/>
                </a:lnTo>
                <a:close/>
              </a:path>
              <a:path w="236220" h="2776854">
                <a:moveTo>
                  <a:pt x="38100" y="0"/>
                </a:moveTo>
                <a:lnTo>
                  <a:pt x="0" y="0"/>
                </a:lnTo>
                <a:lnTo>
                  <a:pt x="0" y="2738628"/>
                </a:lnTo>
                <a:lnTo>
                  <a:pt x="121412" y="2738628"/>
                </a:lnTo>
                <a:lnTo>
                  <a:pt x="121412" y="2719578"/>
                </a:lnTo>
                <a:lnTo>
                  <a:pt x="38100" y="2719578"/>
                </a:lnTo>
                <a:lnTo>
                  <a:pt x="19050" y="2700528"/>
                </a:lnTo>
                <a:lnTo>
                  <a:pt x="38100" y="2700528"/>
                </a:lnTo>
                <a:lnTo>
                  <a:pt x="38100" y="0"/>
                </a:lnTo>
                <a:close/>
              </a:path>
              <a:path w="236220" h="2776854">
                <a:moveTo>
                  <a:pt x="197611" y="2700528"/>
                </a:moveTo>
                <a:lnTo>
                  <a:pt x="140462" y="2700528"/>
                </a:lnTo>
                <a:lnTo>
                  <a:pt x="140462" y="2738628"/>
                </a:lnTo>
                <a:lnTo>
                  <a:pt x="197611" y="2738628"/>
                </a:lnTo>
                <a:lnTo>
                  <a:pt x="235711" y="2719578"/>
                </a:lnTo>
                <a:lnTo>
                  <a:pt x="197611" y="2700528"/>
                </a:lnTo>
                <a:close/>
              </a:path>
              <a:path w="236220" h="2776854">
                <a:moveTo>
                  <a:pt x="38100" y="2700528"/>
                </a:moveTo>
                <a:lnTo>
                  <a:pt x="19050" y="2700528"/>
                </a:lnTo>
                <a:lnTo>
                  <a:pt x="38100" y="2719578"/>
                </a:lnTo>
                <a:lnTo>
                  <a:pt x="38100" y="2700528"/>
                </a:lnTo>
                <a:close/>
              </a:path>
              <a:path w="236220" h="2776854">
                <a:moveTo>
                  <a:pt x="121412" y="2700528"/>
                </a:moveTo>
                <a:lnTo>
                  <a:pt x="38100" y="2700528"/>
                </a:lnTo>
                <a:lnTo>
                  <a:pt x="38100" y="2719578"/>
                </a:lnTo>
                <a:lnTo>
                  <a:pt x="121412" y="2719578"/>
                </a:lnTo>
                <a:lnTo>
                  <a:pt x="121412" y="270052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096261" y="5931204"/>
            <a:ext cx="85871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something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those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top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7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bits?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Intel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checks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“canonical”,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meaning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sign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extended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64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not,</a:t>
            </a:r>
            <a:r>
              <a:rPr sz="1800" b="1" spc="-20" dirty="0">
                <a:latin typeface="Calibri"/>
                <a:cs typeface="Calibri"/>
              </a:rPr>
              <a:t> then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SEGFAULT.</a:t>
            </a:r>
            <a:r>
              <a:rPr sz="1800" b="1" spc="3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Allows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future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architecturs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64b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want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412" y="3331209"/>
            <a:ext cx="50450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Memory</a:t>
            </a:r>
            <a:r>
              <a:rPr spc="10" dirty="0"/>
              <a:t> </a:t>
            </a:r>
            <a:r>
              <a:rPr spc="-10" dirty="0"/>
              <a:t>Virtualization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1708403"/>
            <a:ext cx="6355080" cy="5168900"/>
            <a:chOff x="-19050" y="1708403"/>
            <a:chExt cx="6355080" cy="5168900"/>
          </a:xfrm>
        </p:grpSpPr>
        <p:sp>
          <p:nvSpPr>
            <p:cNvPr id="3" name="object 3"/>
            <p:cNvSpPr/>
            <p:nvPr/>
          </p:nvSpPr>
          <p:spPr>
            <a:xfrm>
              <a:off x="0" y="1727453"/>
              <a:ext cx="1990089" cy="5130800"/>
            </a:xfrm>
            <a:custGeom>
              <a:avLst/>
              <a:gdLst/>
              <a:ahLst/>
              <a:cxnLst/>
              <a:rect l="l" t="t" r="r" b="b"/>
              <a:pathLst>
                <a:path w="1990089" h="5130800">
                  <a:moveTo>
                    <a:pt x="1989582" y="5130544"/>
                  </a:moveTo>
                  <a:lnTo>
                    <a:pt x="1989582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0776" y="217754"/>
            <a:ext cx="1125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What</a:t>
            </a:r>
            <a:r>
              <a:rPr sz="4000" spc="-105" dirty="0"/>
              <a:t> </a:t>
            </a:r>
            <a:r>
              <a:rPr sz="4000" dirty="0"/>
              <a:t>part</a:t>
            </a:r>
            <a:r>
              <a:rPr sz="4000" spc="-114" dirty="0"/>
              <a:t> </a:t>
            </a:r>
            <a:r>
              <a:rPr sz="4000" dirty="0"/>
              <a:t>of</a:t>
            </a:r>
            <a:r>
              <a:rPr sz="4000" spc="-105" dirty="0"/>
              <a:t> </a:t>
            </a:r>
            <a:r>
              <a:rPr sz="4000" dirty="0"/>
              <a:t>the</a:t>
            </a:r>
            <a:r>
              <a:rPr sz="4000" spc="-105" dirty="0"/>
              <a:t> </a:t>
            </a:r>
            <a:r>
              <a:rPr sz="4000" dirty="0"/>
              <a:t>pipeline</a:t>
            </a:r>
            <a:r>
              <a:rPr sz="4000" spc="-110" dirty="0"/>
              <a:t> </a:t>
            </a:r>
            <a:r>
              <a:rPr sz="4000" spc="-10" dirty="0"/>
              <a:t>manipulates</a:t>
            </a:r>
            <a:r>
              <a:rPr sz="4000" spc="-100" dirty="0"/>
              <a:t> </a:t>
            </a:r>
            <a:r>
              <a:rPr sz="4000" dirty="0"/>
              <a:t>the</a:t>
            </a:r>
            <a:r>
              <a:rPr sz="4000" spc="-110" dirty="0"/>
              <a:t> </a:t>
            </a:r>
            <a:r>
              <a:rPr sz="4000" dirty="0"/>
              <a:t>page</a:t>
            </a:r>
            <a:r>
              <a:rPr sz="4000" spc="-105" dirty="0"/>
              <a:t> </a:t>
            </a:r>
            <a:r>
              <a:rPr sz="4000" spc="-10" dirty="0"/>
              <a:t>tables?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1324" y="3031235"/>
            <a:ext cx="4010025" cy="2659380"/>
          </a:xfrm>
          <a:custGeom>
            <a:avLst/>
            <a:gdLst/>
            <a:ahLst/>
            <a:cxnLst/>
            <a:rect l="l" t="t" r="r" b="b"/>
            <a:pathLst>
              <a:path w="4010025" h="2659379">
                <a:moveTo>
                  <a:pt x="76073" y="1059815"/>
                </a:moveTo>
                <a:lnTo>
                  <a:pt x="44437" y="1058557"/>
                </a:lnTo>
                <a:lnTo>
                  <a:pt x="57150" y="736346"/>
                </a:lnTo>
                <a:lnTo>
                  <a:pt x="44450" y="735838"/>
                </a:lnTo>
                <a:lnTo>
                  <a:pt x="31737" y="1058049"/>
                </a:lnTo>
                <a:lnTo>
                  <a:pt x="0" y="1056767"/>
                </a:lnTo>
                <a:lnTo>
                  <a:pt x="35052" y="1134491"/>
                </a:lnTo>
                <a:lnTo>
                  <a:pt x="69786" y="1071245"/>
                </a:lnTo>
                <a:lnTo>
                  <a:pt x="76073" y="1059815"/>
                </a:lnTo>
                <a:close/>
              </a:path>
              <a:path w="4010025" h="2659379">
                <a:moveTo>
                  <a:pt x="3076575" y="2381123"/>
                </a:moveTo>
                <a:lnTo>
                  <a:pt x="3070225" y="2368423"/>
                </a:lnTo>
                <a:lnTo>
                  <a:pt x="3038475" y="2304923"/>
                </a:lnTo>
                <a:lnTo>
                  <a:pt x="3000375" y="2381123"/>
                </a:lnTo>
                <a:lnTo>
                  <a:pt x="3032125" y="2381123"/>
                </a:lnTo>
                <a:lnTo>
                  <a:pt x="3032125" y="2646413"/>
                </a:lnTo>
                <a:lnTo>
                  <a:pt x="602234" y="2646413"/>
                </a:lnTo>
                <a:lnTo>
                  <a:pt x="602234" y="2284476"/>
                </a:lnTo>
                <a:lnTo>
                  <a:pt x="589534" y="2284476"/>
                </a:lnTo>
                <a:lnTo>
                  <a:pt x="589534" y="2659113"/>
                </a:lnTo>
                <a:lnTo>
                  <a:pt x="3044825" y="2659113"/>
                </a:lnTo>
                <a:lnTo>
                  <a:pt x="3044825" y="2652763"/>
                </a:lnTo>
                <a:lnTo>
                  <a:pt x="3044825" y="2646413"/>
                </a:lnTo>
                <a:lnTo>
                  <a:pt x="3044825" y="2381123"/>
                </a:lnTo>
                <a:lnTo>
                  <a:pt x="3076575" y="2381123"/>
                </a:lnTo>
                <a:close/>
              </a:path>
              <a:path w="4010025" h="2659379">
                <a:moveTo>
                  <a:pt x="4009644" y="366649"/>
                </a:moveTo>
                <a:lnTo>
                  <a:pt x="3977894" y="366649"/>
                </a:lnTo>
                <a:lnTo>
                  <a:pt x="3977894" y="0"/>
                </a:lnTo>
                <a:lnTo>
                  <a:pt x="3965194" y="0"/>
                </a:lnTo>
                <a:lnTo>
                  <a:pt x="3965194" y="366649"/>
                </a:lnTo>
                <a:lnTo>
                  <a:pt x="3933444" y="366649"/>
                </a:lnTo>
                <a:lnTo>
                  <a:pt x="3971544" y="442849"/>
                </a:lnTo>
                <a:lnTo>
                  <a:pt x="4003294" y="379349"/>
                </a:lnTo>
                <a:lnTo>
                  <a:pt x="4009644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6946" y="4697095"/>
            <a:ext cx="1223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92782" y="3570478"/>
            <a:ext cx="700405" cy="197485"/>
            <a:chOff x="2192782" y="3570478"/>
            <a:chExt cx="700405" cy="197485"/>
          </a:xfrm>
        </p:grpSpPr>
        <p:sp>
          <p:nvSpPr>
            <p:cNvPr id="14" name="object 14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687324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687324" y="184404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0" y="184404"/>
                  </a:moveTo>
                  <a:lnTo>
                    <a:pt x="687324" y="184404"/>
                  </a:lnTo>
                  <a:lnTo>
                    <a:pt x="687324" y="0"/>
                  </a:lnTo>
                  <a:lnTo>
                    <a:pt x="0" y="0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18" name="object 18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1263" y="3192017"/>
            <a:ext cx="103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7600" y="3380232"/>
            <a:ext cx="1033780" cy="5137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196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7785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61504" y="4046220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80645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0583" y="3893820"/>
            <a:ext cx="76200" cy="17919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5195" y="3893820"/>
            <a:ext cx="76200" cy="179197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6980681" y="1719833"/>
            <a:ext cx="2004060" cy="3602990"/>
          </a:xfrm>
          <a:custGeom>
            <a:avLst/>
            <a:gdLst/>
            <a:ahLst/>
            <a:cxnLst/>
            <a:rect l="l" t="t" r="r" b="b"/>
            <a:pathLst>
              <a:path w="2004059" h="3602990">
                <a:moveTo>
                  <a:pt x="0" y="3602736"/>
                </a:moveTo>
                <a:lnTo>
                  <a:pt x="2004060" y="3602736"/>
                </a:lnTo>
                <a:lnTo>
                  <a:pt x="2004060" y="0"/>
                </a:lnTo>
                <a:lnTo>
                  <a:pt x="0" y="0"/>
                </a:lnTo>
                <a:lnTo>
                  <a:pt x="0" y="3602736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91539" y="1316989"/>
            <a:ext cx="10937875" cy="4039870"/>
            <a:chOff x="891539" y="1316989"/>
            <a:chExt cx="10937875" cy="4039870"/>
          </a:xfrm>
        </p:grpSpPr>
        <p:sp>
          <p:nvSpPr>
            <p:cNvPr id="29" name="object 29"/>
            <p:cNvSpPr/>
            <p:nvPr/>
          </p:nvSpPr>
          <p:spPr>
            <a:xfrm>
              <a:off x="2059686" y="1727453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1539" y="1316989"/>
              <a:ext cx="2561590" cy="450215"/>
            </a:xfrm>
            <a:custGeom>
              <a:avLst/>
              <a:gdLst/>
              <a:ahLst/>
              <a:cxnLst/>
              <a:rect l="l" t="t" r="r" b="b"/>
              <a:pathLst>
                <a:path w="2561590" h="450214">
                  <a:moveTo>
                    <a:pt x="31750" y="373507"/>
                  </a:moveTo>
                  <a:lnTo>
                    <a:pt x="0" y="373507"/>
                  </a:lnTo>
                  <a:lnTo>
                    <a:pt x="38100" y="449707"/>
                  </a:lnTo>
                  <a:lnTo>
                    <a:pt x="69850" y="386207"/>
                  </a:lnTo>
                  <a:lnTo>
                    <a:pt x="31750" y="386207"/>
                  </a:lnTo>
                  <a:lnTo>
                    <a:pt x="31750" y="373507"/>
                  </a:lnTo>
                  <a:close/>
                </a:path>
                <a:path w="2561590" h="450214">
                  <a:moveTo>
                    <a:pt x="2561590" y="6350"/>
                  </a:moveTo>
                  <a:lnTo>
                    <a:pt x="2548890" y="6350"/>
                  </a:lnTo>
                  <a:lnTo>
                    <a:pt x="2555240" y="12700"/>
                  </a:lnTo>
                  <a:lnTo>
                    <a:pt x="2548891" y="12700"/>
                  </a:lnTo>
                  <a:lnTo>
                    <a:pt x="2549017" y="441706"/>
                  </a:lnTo>
                  <a:lnTo>
                    <a:pt x="2561590" y="441706"/>
                  </a:lnTo>
                  <a:lnTo>
                    <a:pt x="2561590" y="12700"/>
                  </a:lnTo>
                  <a:lnTo>
                    <a:pt x="2555240" y="12700"/>
                  </a:lnTo>
                  <a:lnTo>
                    <a:pt x="2548890" y="6350"/>
                  </a:lnTo>
                  <a:lnTo>
                    <a:pt x="2561590" y="6350"/>
                  </a:lnTo>
                  <a:close/>
                </a:path>
                <a:path w="2561590" h="450214">
                  <a:moveTo>
                    <a:pt x="2561590" y="0"/>
                  </a:moveTo>
                  <a:lnTo>
                    <a:pt x="31750" y="0"/>
                  </a:lnTo>
                  <a:lnTo>
                    <a:pt x="31750" y="386207"/>
                  </a:lnTo>
                  <a:lnTo>
                    <a:pt x="44450" y="386207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2561590" y="6350"/>
                  </a:lnTo>
                  <a:lnTo>
                    <a:pt x="2561590" y="0"/>
                  </a:lnTo>
                  <a:close/>
                </a:path>
                <a:path w="2561590" h="450214">
                  <a:moveTo>
                    <a:pt x="76200" y="373507"/>
                  </a:moveTo>
                  <a:lnTo>
                    <a:pt x="44450" y="373507"/>
                  </a:lnTo>
                  <a:lnTo>
                    <a:pt x="44450" y="386207"/>
                  </a:lnTo>
                  <a:lnTo>
                    <a:pt x="69850" y="386207"/>
                  </a:lnTo>
                  <a:lnTo>
                    <a:pt x="76200" y="373507"/>
                  </a:lnTo>
                  <a:close/>
                </a:path>
                <a:path w="2561590" h="4502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2561590" h="450214">
                  <a:moveTo>
                    <a:pt x="254889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2548891" y="12700"/>
                  </a:lnTo>
                  <a:lnTo>
                    <a:pt x="254889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53906" y="1713737"/>
              <a:ext cx="2656840" cy="3589020"/>
            </a:xfrm>
            <a:custGeom>
              <a:avLst/>
              <a:gdLst/>
              <a:ahLst/>
              <a:cxnLst/>
              <a:rect l="l" t="t" r="r" b="b"/>
              <a:pathLst>
                <a:path w="2656840" h="3589020">
                  <a:moveTo>
                    <a:pt x="0" y="3589020"/>
                  </a:moveTo>
                  <a:lnTo>
                    <a:pt x="2656331" y="3589020"/>
                  </a:lnTo>
                  <a:lnTo>
                    <a:pt x="265633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4799" y="201396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4" name="object 34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39" name="object 39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39851" y="2715259"/>
            <a:ext cx="333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9140" y="1500758"/>
            <a:ext cx="2562225" cy="267970"/>
          </a:xfrm>
          <a:custGeom>
            <a:avLst/>
            <a:gdLst/>
            <a:ahLst/>
            <a:cxnLst/>
            <a:rect l="l" t="t" r="r" b="b"/>
            <a:pathLst>
              <a:path w="2562225" h="267969">
                <a:moveTo>
                  <a:pt x="31750" y="191262"/>
                </a:moveTo>
                <a:lnTo>
                  <a:pt x="0" y="191262"/>
                </a:lnTo>
                <a:lnTo>
                  <a:pt x="38100" y="267462"/>
                </a:lnTo>
                <a:lnTo>
                  <a:pt x="69850" y="203962"/>
                </a:lnTo>
                <a:lnTo>
                  <a:pt x="31750" y="203962"/>
                </a:lnTo>
                <a:lnTo>
                  <a:pt x="31750" y="191262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2549017" y="259461"/>
                </a:lnTo>
                <a:lnTo>
                  <a:pt x="2561717" y="259461"/>
                </a:lnTo>
                <a:lnTo>
                  <a:pt x="2561596" y="12700"/>
                </a:lnTo>
                <a:lnTo>
                  <a:pt x="255536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0" y="0"/>
                </a:moveTo>
                <a:lnTo>
                  <a:pt x="31750" y="0"/>
                </a:lnTo>
                <a:lnTo>
                  <a:pt x="31750" y="203962"/>
                </a:lnTo>
                <a:lnTo>
                  <a:pt x="44450" y="203962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2561593" y="6350"/>
                </a:lnTo>
                <a:lnTo>
                  <a:pt x="2561590" y="0"/>
                </a:lnTo>
                <a:close/>
              </a:path>
              <a:path w="2562225" h="267969">
                <a:moveTo>
                  <a:pt x="76200" y="191262"/>
                </a:moveTo>
                <a:lnTo>
                  <a:pt x="44450" y="191262"/>
                </a:lnTo>
                <a:lnTo>
                  <a:pt x="44450" y="203962"/>
                </a:lnTo>
                <a:lnTo>
                  <a:pt x="69850" y="203962"/>
                </a:lnTo>
                <a:lnTo>
                  <a:pt x="76200" y="191262"/>
                </a:lnTo>
                <a:close/>
              </a:path>
              <a:path w="2562225" h="267969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254901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3" y="6350"/>
                </a:moveTo>
                <a:lnTo>
                  <a:pt x="2549017" y="6350"/>
                </a:lnTo>
                <a:lnTo>
                  <a:pt x="2555367" y="12700"/>
                </a:lnTo>
                <a:lnTo>
                  <a:pt x="2561596" y="12700"/>
                </a:lnTo>
                <a:lnTo>
                  <a:pt x="256159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40993" y="1272032"/>
            <a:ext cx="225171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46" name="object 46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199489" y="2719577"/>
            <a:ext cx="5473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8619" y="1886711"/>
            <a:ext cx="1122045" cy="1316990"/>
            <a:chOff x="118619" y="1886711"/>
            <a:chExt cx="1122045" cy="1316990"/>
          </a:xfrm>
        </p:grpSpPr>
        <p:sp>
          <p:nvSpPr>
            <p:cNvPr id="54" name="object 54"/>
            <p:cNvSpPr/>
            <p:nvPr/>
          </p:nvSpPr>
          <p:spPr>
            <a:xfrm>
              <a:off x="118618" y="1886711"/>
              <a:ext cx="1122045" cy="1316990"/>
            </a:xfrm>
            <a:custGeom>
              <a:avLst/>
              <a:gdLst/>
              <a:ahLst/>
              <a:cxnLst/>
              <a:rect l="l" t="t" r="r" b="b"/>
              <a:pathLst>
                <a:path w="112204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2045" h="1316989">
                  <a:moveTo>
                    <a:pt x="1121676" y="542290"/>
                  </a:moveTo>
                  <a:lnTo>
                    <a:pt x="787908" y="542290"/>
                  </a:lnTo>
                  <a:lnTo>
                    <a:pt x="787908" y="727456"/>
                  </a:lnTo>
                  <a:lnTo>
                    <a:pt x="756158" y="727456"/>
                  </a:lnTo>
                  <a:lnTo>
                    <a:pt x="794258" y="803656"/>
                  </a:lnTo>
                  <a:lnTo>
                    <a:pt x="826008" y="740156"/>
                  </a:lnTo>
                  <a:lnTo>
                    <a:pt x="832358" y="727456"/>
                  </a:lnTo>
                  <a:lnTo>
                    <a:pt x="800608" y="727456"/>
                  </a:lnTo>
                  <a:lnTo>
                    <a:pt x="800608" y="554990"/>
                  </a:lnTo>
                  <a:lnTo>
                    <a:pt x="1121676" y="554990"/>
                  </a:lnTo>
                  <a:lnTo>
                    <a:pt x="1121676" y="548640"/>
                  </a:lnTo>
                  <a:lnTo>
                    <a:pt x="1121676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2259329" y="3722878"/>
            <a:ext cx="4191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Control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Signals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1545" y="3236721"/>
            <a:ext cx="5372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820923" y="3663441"/>
            <a:ext cx="300990" cy="318135"/>
          </a:xfrm>
          <a:custGeom>
            <a:avLst/>
            <a:gdLst/>
            <a:ahLst/>
            <a:cxnLst/>
            <a:rect l="l" t="t" r="r" b="b"/>
            <a:pathLst>
              <a:path w="300989" h="318135">
                <a:moveTo>
                  <a:pt x="31750" y="241934"/>
                </a:moveTo>
                <a:lnTo>
                  <a:pt x="0" y="241934"/>
                </a:lnTo>
                <a:lnTo>
                  <a:pt x="38100" y="318134"/>
                </a:lnTo>
                <a:lnTo>
                  <a:pt x="69850" y="254634"/>
                </a:lnTo>
                <a:lnTo>
                  <a:pt x="31750" y="254634"/>
                </a:lnTo>
                <a:lnTo>
                  <a:pt x="31750" y="241934"/>
                </a:lnTo>
                <a:close/>
              </a:path>
              <a:path w="300989" h="318135">
                <a:moveTo>
                  <a:pt x="287908" y="202056"/>
                </a:moveTo>
                <a:lnTo>
                  <a:pt x="31750" y="202056"/>
                </a:lnTo>
                <a:lnTo>
                  <a:pt x="31750" y="254634"/>
                </a:lnTo>
                <a:lnTo>
                  <a:pt x="44450" y="254634"/>
                </a:lnTo>
                <a:lnTo>
                  <a:pt x="44450" y="214756"/>
                </a:lnTo>
                <a:lnTo>
                  <a:pt x="38100" y="214756"/>
                </a:lnTo>
                <a:lnTo>
                  <a:pt x="44450" y="208406"/>
                </a:lnTo>
                <a:lnTo>
                  <a:pt x="287908" y="208406"/>
                </a:lnTo>
                <a:lnTo>
                  <a:pt x="287908" y="202056"/>
                </a:lnTo>
                <a:close/>
              </a:path>
              <a:path w="300989" h="318135">
                <a:moveTo>
                  <a:pt x="76200" y="241934"/>
                </a:moveTo>
                <a:lnTo>
                  <a:pt x="44450" y="241934"/>
                </a:lnTo>
                <a:lnTo>
                  <a:pt x="44450" y="254634"/>
                </a:lnTo>
                <a:lnTo>
                  <a:pt x="69850" y="254634"/>
                </a:lnTo>
                <a:lnTo>
                  <a:pt x="76200" y="241934"/>
                </a:lnTo>
                <a:close/>
              </a:path>
              <a:path w="300989" h="318135">
                <a:moveTo>
                  <a:pt x="44450" y="208406"/>
                </a:moveTo>
                <a:lnTo>
                  <a:pt x="38100" y="214756"/>
                </a:lnTo>
                <a:lnTo>
                  <a:pt x="44450" y="214756"/>
                </a:lnTo>
                <a:lnTo>
                  <a:pt x="44450" y="208406"/>
                </a:lnTo>
                <a:close/>
              </a:path>
              <a:path w="300989" h="318135">
                <a:moveTo>
                  <a:pt x="300608" y="202056"/>
                </a:moveTo>
                <a:lnTo>
                  <a:pt x="294258" y="202056"/>
                </a:lnTo>
                <a:lnTo>
                  <a:pt x="287908" y="208406"/>
                </a:lnTo>
                <a:lnTo>
                  <a:pt x="44450" y="208406"/>
                </a:lnTo>
                <a:lnTo>
                  <a:pt x="44450" y="214756"/>
                </a:lnTo>
                <a:lnTo>
                  <a:pt x="300608" y="214756"/>
                </a:lnTo>
                <a:lnTo>
                  <a:pt x="300608" y="202056"/>
                </a:lnTo>
                <a:close/>
              </a:path>
              <a:path w="300989" h="318135">
                <a:moveTo>
                  <a:pt x="287908" y="6349"/>
                </a:moveTo>
                <a:lnTo>
                  <a:pt x="287908" y="208406"/>
                </a:lnTo>
                <a:lnTo>
                  <a:pt x="294258" y="202056"/>
                </a:lnTo>
                <a:lnTo>
                  <a:pt x="300608" y="202056"/>
                </a:lnTo>
                <a:lnTo>
                  <a:pt x="300608" y="12699"/>
                </a:lnTo>
                <a:lnTo>
                  <a:pt x="294258" y="12699"/>
                </a:lnTo>
                <a:lnTo>
                  <a:pt x="287908" y="6349"/>
                </a:lnTo>
                <a:close/>
              </a:path>
              <a:path w="300989" h="318135">
                <a:moveTo>
                  <a:pt x="300608" y="0"/>
                </a:moveTo>
                <a:lnTo>
                  <a:pt x="65658" y="0"/>
                </a:lnTo>
                <a:lnTo>
                  <a:pt x="65658" y="12699"/>
                </a:lnTo>
                <a:lnTo>
                  <a:pt x="287908" y="12699"/>
                </a:lnTo>
                <a:lnTo>
                  <a:pt x="287908" y="6349"/>
                </a:lnTo>
                <a:lnTo>
                  <a:pt x="300608" y="6349"/>
                </a:lnTo>
                <a:lnTo>
                  <a:pt x="300608" y="0"/>
                </a:lnTo>
                <a:close/>
              </a:path>
              <a:path w="300989" h="318135">
                <a:moveTo>
                  <a:pt x="300608" y="6349"/>
                </a:moveTo>
                <a:lnTo>
                  <a:pt x="287908" y="6349"/>
                </a:lnTo>
                <a:lnTo>
                  <a:pt x="294258" y="12699"/>
                </a:lnTo>
                <a:lnTo>
                  <a:pt x="300608" y="12699"/>
                </a:lnTo>
                <a:lnTo>
                  <a:pt x="300608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179565" y="2847289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453640" y="5301995"/>
            <a:ext cx="8230870" cy="1169670"/>
          </a:xfrm>
          <a:custGeom>
            <a:avLst/>
            <a:gdLst/>
            <a:ahLst/>
            <a:cxnLst/>
            <a:rect l="l" t="t" r="r" b="b"/>
            <a:pathLst>
              <a:path w="8230870" h="1169670">
                <a:moveTo>
                  <a:pt x="8230489" y="76212"/>
                </a:moveTo>
                <a:lnTo>
                  <a:pt x="8224139" y="63500"/>
                </a:lnTo>
                <a:lnTo>
                  <a:pt x="8192389" y="0"/>
                </a:lnTo>
                <a:lnTo>
                  <a:pt x="8154289" y="76212"/>
                </a:lnTo>
                <a:lnTo>
                  <a:pt x="8186039" y="76212"/>
                </a:lnTo>
                <a:lnTo>
                  <a:pt x="8186039" y="1156665"/>
                </a:lnTo>
                <a:lnTo>
                  <a:pt x="2967482" y="1156665"/>
                </a:lnTo>
                <a:lnTo>
                  <a:pt x="2967482" y="877722"/>
                </a:lnTo>
                <a:lnTo>
                  <a:pt x="7718171" y="877722"/>
                </a:lnTo>
                <a:lnTo>
                  <a:pt x="7718171" y="871372"/>
                </a:lnTo>
                <a:lnTo>
                  <a:pt x="2967482" y="871372"/>
                </a:lnTo>
                <a:lnTo>
                  <a:pt x="7705471" y="871359"/>
                </a:lnTo>
                <a:lnTo>
                  <a:pt x="7718171" y="871372"/>
                </a:lnTo>
                <a:lnTo>
                  <a:pt x="7718171" y="865022"/>
                </a:lnTo>
                <a:lnTo>
                  <a:pt x="7718171" y="614235"/>
                </a:lnTo>
                <a:lnTo>
                  <a:pt x="7902575" y="614235"/>
                </a:lnTo>
                <a:lnTo>
                  <a:pt x="7902575" y="607885"/>
                </a:lnTo>
                <a:lnTo>
                  <a:pt x="7902575" y="601535"/>
                </a:lnTo>
                <a:lnTo>
                  <a:pt x="7902575" y="13716"/>
                </a:lnTo>
                <a:lnTo>
                  <a:pt x="7889875" y="13716"/>
                </a:lnTo>
                <a:lnTo>
                  <a:pt x="7889875" y="601535"/>
                </a:lnTo>
                <a:lnTo>
                  <a:pt x="7718171" y="601535"/>
                </a:lnTo>
                <a:lnTo>
                  <a:pt x="7718171" y="4572"/>
                </a:lnTo>
                <a:lnTo>
                  <a:pt x="7705471" y="4572"/>
                </a:lnTo>
                <a:lnTo>
                  <a:pt x="7705471" y="601535"/>
                </a:lnTo>
                <a:lnTo>
                  <a:pt x="7705471" y="614235"/>
                </a:lnTo>
                <a:lnTo>
                  <a:pt x="7705471" y="865022"/>
                </a:lnTo>
                <a:lnTo>
                  <a:pt x="2967482" y="865022"/>
                </a:lnTo>
                <a:lnTo>
                  <a:pt x="2967482" y="614235"/>
                </a:lnTo>
                <a:lnTo>
                  <a:pt x="7705471" y="614235"/>
                </a:lnTo>
                <a:lnTo>
                  <a:pt x="7705471" y="601535"/>
                </a:lnTo>
                <a:lnTo>
                  <a:pt x="2967482" y="601535"/>
                </a:lnTo>
                <a:lnTo>
                  <a:pt x="2967482" y="33909"/>
                </a:lnTo>
                <a:lnTo>
                  <a:pt x="2954782" y="33909"/>
                </a:lnTo>
                <a:lnTo>
                  <a:pt x="2954782" y="601535"/>
                </a:lnTo>
                <a:lnTo>
                  <a:pt x="228854" y="601535"/>
                </a:lnTo>
                <a:lnTo>
                  <a:pt x="228854" y="103378"/>
                </a:lnTo>
                <a:lnTo>
                  <a:pt x="260604" y="103378"/>
                </a:lnTo>
                <a:lnTo>
                  <a:pt x="254254" y="90678"/>
                </a:lnTo>
                <a:lnTo>
                  <a:pt x="222504" y="27178"/>
                </a:lnTo>
                <a:lnTo>
                  <a:pt x="184404" y="103378"/>
                </a:lnTo>
                <a:lnTo>
                  <a:pt x="216154" y="103378"/>
                </a:lnTo>
                <a:lnTo>
                  <a:pt x="216154" y="614235"/>
                </a:lnTo>
                <a:lnTo>
                  <a:pt x="2954782" y="614235"/>
                </a:lnTo>
                <a:lnTo>
                  <a:pt x="2954782" y="865022"/>
                </a:lnTo>
                <a:lnTo>
                  <a:pt x="2954782" y="871359"/>
                </a:lnTo>
                <a:lnTo>
                  <a:pt x="44450" y="871359"/>
                </a:lnTo>
                <a:lnTo>
                  <a:pt x="2954782" y="871359"/>
                </a:lnTo>
                <a:lnTo>
                  <a:pt x="2954782" y="865022"/>
                </a:lnTo>
                <a:lnTo>
                  <a:pt x="44450" y="865022"/>
                </a:lnTo>
                <a:lnTo>
                  <a:pt x="44450" y="94234"/>
                </a:lnTo>
                <a:lnTo>
                  <a:pt x="76200" y="94234"/>
                </a:lnTo>
                <a:lnTo>
                  <a:pt x="69850" y="81534"/>
                </a:lnTo>
                <a:lnTo>
                  <a:pt x="38100" y="18034"/>
                </a:lnTo>
                <a:lnTo>
                  <a:pt x="0" y="94234"/>
                </a:lnTo>
                <a:lnTo>
                  <a:pt x="31750" y="94234"/>
                </a:lnTo>
                <a:lnTo>
                  <a:pt x="31750" y="877709"/>
                </a:lnTo>
                <a:lnTo>
                  <a:pt x="2954782" y="877722"/>
                </a:lnTo>
                <a:lnTo>
                  <a:pt x="2954782" y="1169352"/>
                </a:lnTo>
                <a:lnTo>
                  <a:pt x="8198739" y="1169352"/>
                </a:lnTo>
                <a:lnTo>
                  <a:pt x="8198739" y="1163002"/>
                </a:lnTo>
                <a:lnTo>
                  <a:pt x="8198739" y="1156665"/>
                </a:lnTo>
                <a:lnTo>
                  <a:pt x="8198739" y="76212"/>
                </a:lnTo>
                <a:lnTo>
                  <a:pt x="8230489" y="7621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457825" y="6287820"/>
            <a:ext cx="10928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82726" y="1491741"/>
            <a:ext cx="10010775" cy="4269105"/>
          </a:xfrm>
          <a:custGeom>
            <a:avLst/>
            <a:gdLst/>
            <a:ahLst/>
            <a:cxnLst/>
            <a:rect l="l" t="t" r="r" b="b"/>
            <a:pathLst>
              <a:path w="10010775" h="4269105">
                <a:moveTo>
                  <a:pt x="4269359" y="255651"/>
                </a:moveTo>
                <a:lnTo>
                  <a:pt x="4256659" y="249301"/>
                </a:lnTo>
                <a:lnTo>
                  <a:pt x="4193159" y="217551"/>
                </a:lnTo>
                <a:lnTo>
                  <a:pt x="4193159" y="249301"/>
                </a:lnTo>
                <a:lnTo>
                  <a:pt x="2644521" y="249301"/>
                </a:lnTo>
                <a:lnTo>
                  <a:pt x="2644521" y="12700"/>
                </a:lnTo>
                <a:lnTo>
                  <a:pt x="2644521" y="6350"/>
                </a:lnTo>
                <a:lnTo>
                  <a:pt x="2644521" y="0"/>
                </a:lnTo>
                <a:lnTo>
                  <a:pt x="0" y="0"/>
                </a:lnTo>
                <a:lnTo>
                  <a:pt x="0" y="234950"/>
                </a:lnTo>
                <a:lnTo>
                  <a:pt x="12700" y="234950"/>
                </a:lnTo>
                <a:lnTo>
                  <a:pt x="12700" y="12700"/>
                </a:lnTo>
                <a:lnTo>
                  <a:pt x="2631821" y="12700"/>
                </a:lnTo>
                <a:lnTo>
                  <a:pt x="2631821" y="262001"/>
                </a:lnTo>
                <a:lnTo>
                  <a:pt x="4193159" y="262001"/>
                </a:lnTo>
                <a:lnTo>
                  <a:pt x="4193159" y="293751"/>
                </a:lnTo>
                <a:lnTo>
                  <a:pt x="4256659" y="262001"/>
                </a:lnTo>
                <a:lnTo>
                  <a:pt x="4269359" y="255651"/>
                </a:lnTo>
                <a:close/>
              </a:path>
              <a:path w="10010775" h="4269105">
                <a:moveTo>
                  <a:pt x="4645406" y="3146679"/>
                </a:moveTo>
                <a:lnTo>
                  <a:pt x="4613656" y="3146679"/>
                </a:lnTo>
                <a:lnTo>
                  <a:pt x="4613656" y="2780030"/>
                </a:lnTo>
                <a:lnTo>
                  <a:pt x="4600956" y="2780030"/>
                </a:lnTo>
                <a:lnTo>
                  <a:pt x="4600956" y="3146679"/>
                </a:lnTo>
                <a:lnTo>
                  <a:pt x="4569206" y="3146679"/>
                </a:lnTo>
                <a:lnTo>
                  <a:pt x="4607306" y="3222879"/>
                </a:lnTo>
                <a:lnTo>
                  <a:pt x="4639056" y="3159379"/>
                </a:lnTo>
                <a:lnTo>
                  <a:pt x="4645406" y="3146679"/>
                </a:lnTo>
                <a:close/>
              </a:path>
              <a:path w="10010775" h="4269105">
                <a:moveTo>
                  <a:pt x="7036308" y="3906012"/>
                </a:moveTo>
                <a:lnTo>
                  <a:pt x="7029958" y="3893312"/>
                </a:lnTo>
                <a:lnTo>
                  <a:pt x="6998208" y="3829812"/>
                </a:lnTo>
                <a:lnTo>
                  <a:pt x="6960108" y="3906012"/>
                </a:lnTo>
                <a:lnTo>
                  <a:pt x="6991858" y="3906012"/>
                </a:lnTo>
                <a:lnTo>
                  <a:pt x="6991858" y="4187812"/>
                </a:lnTo>
                <a:lnTo>
                  <a:pt x="1830832" y="4187812"/>
                </a:lnTo>
                <a:lnTo>
                  <a:pt x="1830832" y="3823970"/>
                </a:lnTo>
                <a:lnTo>
                  <a:pt x="1818132" y="3823970"/>
                </a:lnTo>
                <a:lnTo>
                  <a:pt x="1818132" y="4200512"/>
                </a:lnTo>
                <a:lnTo>
                  <a:pt x="7004558" y="4200512"/>
                </a:lnTo>
                <a:lnTo>
                  <a:pt x="7004558" y="4194162"/>
                </a:lnTo>
                <a:lnTo>
                  <a:pt x="7004558" y="4187812"/>
                </a:lnTo>
                <a:lnTo>
                  <a:pt x="7004558" y="3906012"/>
                </a:lnTo>
                <a:lnTo>
                  <a:pt x="7036308" y="3906012"/>
                </a:lnTo>
                <a:close/>
              </a:path>
              <a:path w="10010775" h="4269105">
                <a:moveTo>
                  <a:pt x="7901940" y="2155190"/>
                </a:moveTo>
                <a:lnTo>
                  <a:pt x="7889240" y="2148840"/>
                </a:lnTo>
                <a:lnTo>
                  <a:pt x="7825740" y="2117090"/>
                </a:lnTo>
                <a:lnTo>
                  <a:pt x="7825740" y="2148840"/>
                </a:lnTo>
                <a:lnTo>
                  <a:pt x="7534910" y="2148840"/>
                </a:lnTo>
                <a:lnTo>
                  <a:pt x="7534910" y="2161540"/>
                </a:lnTo>
                <a:lnTo>
                  <a:pt x="7825740" y="2161540"/>
                </a:lnTo>
                <a:lnTo>
                  <a:pt x="7825740" y="2193290"/>
                </a:lnTo>
                <a:lnTo>
                  <a:pt x="7889240" y="2161540"/>
                </a:lnTo>
                <a:lnTo>
                  <a:pt x="7901940" y="2155190"/>
                </a:lnTo>
                <a:close/>
              </a:path>
              <a:path w="10010775" h="4269105">
                <a:moveTo>
                  <a:pt x="10010521" y="3897122"/>
                </a:moveTo>
                <a:lnTo>
                  <a:pt x="10004171" y="3884422"/>
                </a:lnTo>
                <a:lnTo>
                  <a:pt x="9972421" y="3820922"/>
                </a:lnTo>
                <a:lnTo>
                  <a:pt x="9934321" y="3897122"/>
                </a:lnTo>
                <a:lnTo>
                  <a:pt x="9966071" y="3897122"/>
                </a:lnTo>
                <a:lnTo>
                  <a:pt x="9966071" y="4255821"/>
                </a:lnTo>
                <a:lnTo>
                  <a:pt x="7478776" y="4255821"/>
                </a:lnTo>
                <a:lnTo>
                  <a:pt x="7478776" y="3826256"/>
                </a:lnTo>
                <a:lnTo>
                  <a:pt x="7466076" y="3826256"/>
                </a:lnTo>
                <a:lnTo>
                  <a:pt x="7466076" y="4268521"/>
                </a:lnTo>
                <a:lnTo>
                  <a:pt x="9978771" y="4268521"/>
                </a:lnTo>
                <a:lnTo>
                  <a:pt x="9978771" y="4262171"/>
                </a:lnTo>
                <a:lnTo>
                  <a:pt x="9978771" y="4255821"/>
                </a:lnTo>
                <a:lnTo>
                  <a:pt x="9978771" y="3897122"/>
                </a:lnTo>
                <a:lnTo>
                  <a:pt x="10010521" y="389712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34008" y="2279142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516493" y="3236721"/>
            <a:ext cx="437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950702" y="5588000"/>
            <a:ext cx="10655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 (Ld)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382506" y="1956561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510266" y="1946528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9749790" y="3519042"/>
            <a:ext cx="38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914380" y="3534917"/>
            <a:ext cx="40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37958" y="3363848"/>
            <a:ext cx="398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37958" y="4095064"/>
            <a:ext cx="445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198370" y="5053660"/>
            <a:ext cx="2320290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0355" algn="l"/>
              </a:tabLst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  <a:p>
            <a:pPr marL="515620" marR="299085" indent="131445">
              <a:lnSpc>
                <a:spcPct val="143700"/>
              </a:lnSpc>
              <a:spcBef>
                <a:spcPts val="465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385445">
              <a:lnSpc>
                <a:spcPct val="1000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016622" y="5038725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202928" y="4995417"/>
            <a:ext cx="188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332220" y="1549653"/>
            <a:ext cx="718820" cy="1374140"/>
            <a:chOff x="6332220" y="1549653"/>
            <a:chExt cx="718820" cy="1374140"/>
          </a:xfrm>
        </p:grpSpPr>
        <p:sp>
          <p:nvSpPr>
            <p:cNvPr id="80" name="object 80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32220" y="1549653"/>
              <a:ext cx="718820" cy="1313815"/>
            </a:xfrm>
            <a:custGeom>
              <a:avLst/>
              <a:gdLst/>
              <a:ahLst/>
              <a:cxnLst/>
              <a:rect l="l" t="t" r="r" b="b"/>
              <a:pathLst>
                <a:path w="718820" h="1313814">
                  <a:moveTo>
                    <a:pt x="706120" y="1300734"/>
                  </a:moveTo>
                  <a:lnTo>
                    <a:pt x="483870" y="1300734"/>
                  </a:lnTo>
                  <a:lnTo>
                    <a:pt x="483870" y="1313434"/>
                  </a:lnTo>
                  <a:lnTo>
                    <a:pt x="718820" y="1313434"/>
                  </a:lnTo>
                  <a:lnTo>
                    <a:pt x="718820" y="1307084"/>
                  </a:lnTo>
                  <a:lnTo>
                    <a:pt x="706120" y="1307084"/>
                  </a:lnTo>
                  <a:lnTo>
                    <a:pt x="706120" y="1300734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706120" y="1307084"/>
                  </a:lnTo>
                  <a:lnTo>
                    <a:pt x="712470" y="1300734"/>
                  </a:lnTo>
                  <a:lnTo>
                    <a:pt x="718820" y="1300734"/>
                  </a:lnTo>
                  <a:lnTo>
                    <a:pt x="718820" y="12700"/>
                  </a:lnTo>
                  <a:lnTo>
                    <a:pt x="71247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1300734"/>
                  </a:moveTo>
                  <a:lnTo>
                    <a:pt x="712470" y="1300734"/>
                  </a:lnTo>
                  <a:lnTo>
                    <a:pt x="706120" y="1307084"/>
                  </a:lnTo>
                  <a:lnTo>
                    <a:pt x="718820" y="1307084"/>
                  </a:lnTo>
                  <a:lnTo>
                    <a:pt x="718820" y="1300734"/>
                  </a:lnTo>
                  <a:close/>
                </a:path>
                <a:path w="718820" h="1313814">
                  <a:moveTo>
                    <a:pt x="31750" y="158750"/>
                  </a:moveTo>
                  <a:lnTo>
                    <a:pt x="0" y="158750"/>
                  </a:lnTo>
                  <a:lnTo>
                    <a:pt x="38100" y="234950"/>
                  </a:lnTo>
                  <a:lnTo>
                    <a:pt x="69850" y="171450"/>
                  </a:lnTo>
                  <a:lnTo>
                    <a:pt x="31750" y="171450"/>
                  </a:lnTo>
                  <a:lnTo>
                    <a:pt x="31750" y="158750"/>
                  </a:lnTo>
                  <a:close/>
                </a:path>
                <a:path w="718820" h="1313814">
                  <a:moveTo>
                    <a:pt x="718820" y="0"/>
                  </a:moveTo>
                  <a:lnTo>
                    <a:pt x="31750" y="0"/>
                  </a:lnTo>
                  <a:lnTo>
                    <a:pt x="31750" y="171450"/>
                  </a:lnTo>
                  <a:lnTo>
                    <a:pt x="44450" y="17145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718820" y="6350"/>
                  </a:lnTo>
                  <a:lnTo>
                    <a:pt x="718820" y="0"/>
                  </a:lnTo>
                  <a:close/>
                </a:path>
                <a:path w="718820" h="1313814">
                  <a:moveTo>
                    <a:pt x="76200" y="158750"/>
                  </a:moveTo>
                  <a:lnTo>
                    <a:pt x="44450" y="158750"/>
                  </a:lnTo>
                  <a:lnTo>
                    <a:pt x="44450" y="171450"/>
                  </a:lnTo>
                  <a:lnTo>
                    <a:pt x="69850" y="171450"/>
                  </a:lnTo>
                  <a:lnTo>
                    <a:pt x="76200" y="158750"/>
                  </a:lnTo>
                  <a:close/>
                </a:path>
                <a:path w="718820" h="13138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70612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6350"/>
                  </a:moveTo>
                  <a:lnTo>
                    <a:pt x="706120" y="6350"/>
                  </a:lnTo>
                  <a:lnTo>
                    <a:pt x="712470" y="12700"/>
                  </a:lnTo>
                  <a:lnTo>
                    <a:pt x="718820" y="12700"/>
                  </a:lnTo>
                  <a:lnTo>
                    <a:pt x="71882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6331711" y="1393062"/>
            <a:ext cx="1024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Exec/Exec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8392414" y="1409064"/>
            <a:ext cx="715645" cy="723265"/>
            <a:chOff x="8392414" y="1409064"/>
            <a:chExt cx="715645" cy="723265"/>
          </a:xfrm>
        </p:grpSpPr>
        <p:sp>
          <p:nvSpPr>
            <p:cNvPr id="85" name="object 85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07908" y="1409064"/>
              <a:ext cx="699770" cy="664845"/>
            </a:xfrm>
            <a:custGeom>
              <a:avLst/>
              <a:gdLst/>
              <a:ahLst/>
              <a:cxnLst/>
              <a:rect l="l" t="t" r="r" b="b"/>
              <a:pathLst>
                <a:path w="699770" h="664844">
                  <a:moveTo>
                    <a:pt x="686943" y="651763"/>
                  </a:moveTo>
                  <a:lnTo>
                    <a:pt x="602869" y="651763"/>
                  </a:lnTo>
                  <a:lnTo>
                    <a:pt x="602869" y="664463"/>
                  </a:lnTo>
                  <a:lnTo>
                    <a:pt x="699643" y="664463"/>
                  </a:lnTo>
                  <a:lnTo>
                    <a:pt x="699643" y="658113"/>
                  </a:lnTo>
                  <a:lnTo>
                    <a:pt x="686943" y="658113"/>
                  </a:lnTo>
                  <a:lnTo>
                    <a:pt x="686943" y="651763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686943" y="658113"/>
                  </a:lnTo>
                  <a:lnTo>
                    <a:pt x="693293" y="651763"/>
                  </a:lnTo>
                  <a:lnTo>
                    <a:pt x="699643" y="651763"/>
                  </a:lnTo>
                  <a:lnTo>
                    <a:pt x="699643" y="12700"/>
                  </a:lnTo>
                  <a:lnTo>
                    <a:pt x="69329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51763"/>
                  </a:moveTo>
                  <a:lnTo>
                    <a:pt x="693293" y="651763"/>
                  </a:lnTo>
                  <a:lnTo>
                    <a:pt x="686943" y="658113"/>
                  </a:lnTo>
                  <a:lnTo>
                    <a:pt x="699643" y="658113"/>
                  </a:lnTo>
                  <a:lnTo>
                    <a:pt x="699643" y="651763"/>
                  </a:lnTo>
                  <a:close/>
                </a:path>
                <a:path w="699770" h="664844">
                  <a:moveTo>
                    <a:pt x="31750" y="270383"/>
                  </a:moveTo>
                  <a:lnTo>
                    <a:pt x="0" y="270383"/>
                  </a:lnTo>
                  <a:lnTo>
                    <a:pt x="38100" y="346583"/>
                  </a:lnTo>
                  <a:lnTo>
                    <a:pt x="69850" y="283083"/>
                  </a:lnTo>
                  <a:lnTo>
                    <a:pt x="31750" y="283083"/>
                  </a:lnTo>
                  <a:lnTo>
                    <a:pt x="31750" y="270383"/>
                  </a:lnTo>
                  <a:close/>
                </a:path>
                <a:path w="699770" h="664844">
                  <a:moveTo>
                    <a:pt x="699643" y="0"/>
                  </a:moveTo>
                  <a:lnTo>
                    <a:pt x="31750" y="0"/>
                  </a:lnTo>
                  <a:lnTo>
                    <a:pt x="31750" y="283083"/>
                  </a:lnTo>
                  <a:lnTo>
                    <a:pt x="44450" y="28308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99643" y="6350"/>
                  </a:lnTo>
                  <a:lnTo>
                    <a:pt x="699643" y="0"/>
                  </a:lnTo>
                  <a:close/>
                </a:path>
                <a:path w="699770" h="664844">
                  <a:moveTo>
                    <a:pt x="76200" y="270383"/>
                  </a:moveTo>
                  <a:lnTo>
                    <a:pt x="44450" y="270383"/>
                  </a:lnTo>
                  <a:lnTo>
                    <a:pt x="44450" y="283083"/>
                  </a:lnTo>
                  <a:lnTo>
                    <a:pt x="69850" y="283083"/>
                  </a:lnTo>
                  <a:lnTo>
                    <a:pt x="76200" y="270383"/>
                  </a:lnTo>
                  <a:close/>
                </a:path>
                <a:path w="699770" h="66484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8694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350"/>
                  </a:moveTo>
                  <a:lnTo>
                    <a:pt x="686943" y="6350"/>
                  </a:lnTo>
                  <a:lnTo>
                    <a:pt x="693293" y="12700"/>
                  </a:lnTo>
                  <a:lnTo>
                    <a:pt x="699643" y="12700"/>
                  </a:lnTo>
                  <a:lnTo>
                    <a:pt x="69964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8446769" y="1368679"/>
            <a:ext cx="6381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Mem/Mem 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5940297" y="1270888"/>
            <a:ext cx="3166110" cy="802640"/>
            <a:chOff x="5940297" y="1270888"/>
            <a:chExt cx="3166110" cy="802640"/>
          </a:xfrm>
        </p:grpSpPr>
        <p:sp>
          <p:nvSpPr>
            <p:cNvPr id="92" name="object 92"/>
            <p:cNvSpPr/>
            <p:nvPr/>
          </p:nvSpPr>
          <p:spPr>
            <a:xfrm>
              <a:off x="5955791" y="1270888"/>
              <a:ext cx="3150870" cy="802640"/>
            </a:xfrm>
            <a:custGeom>
              <a:avLst/>
              <a:gdLst/>
              <a:ahLst/>
              <a:cxnLst/>
              <a:rect l="l" t="t" r="r" b="b"/>
              <a:pathLst>
                <a:path w="3150870" h="802639">
                  <a:moveTo>
                    <a:pt x="3137789" y="789939"/>
                  </a:moveTo>
                  <a:lnTo>
                    <a:pt x="3053715" y="789939"/>
                  </a:lnTo>
                  <a:lnTo>
                    <a:pt x="3053715" y="802639"/>
                  </a:lnTo>
                  <a:lnTo>
                    <a:pt x="3150489" y="802639"/>
                  </a:lnTo>
                  <a:lnTo>
                    <a:pt x="3150489" y="796289"/>
                  </a:lnTo>
                  <a:lnTo>
                    <a:pt x="3137789" y="796289"/>
                  </a:lnTo>
                  <a:lnTo>
                    <a:pt x="3137789" y="789939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3137789" y="796289"/>
                  </a:lnTo>
                  <a:lnTo>
                    <a:pt x="3144139" y="789939"/>
                  </a:lnTo>
                  <a:lnTo>
                    <a:pt x="3150489" y="789939"/>
                  </a:lnTo>
                  <a:lnTo>
                    <a:pt x="3150489" y="12700"/>
                  </a:lnTo>
                  <a:lnTo>
                    <a:pt x="314413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789939"/>
                  </a:moveTo>
                  <a:lnTo>
                    <a:pt x="3144139" y="789939"/>
                  </a:lnTo>
                  <a:lnTo>
                    <a:pt x="3137789" y="796289"/>
                  </a:lnTo>
                  <a:lnTo>
                    <a:pt x="3150489" y="796289"/>
                  </a:lnTo>
                  <a:lnTo>
                    <a:pt x="3150489" y="789939"/>
                  </a:lnTo>
                  <a:close/>
                </a:path>
                <a:path w="3150870" h="802639">
                  <a:moveTo>
                    <a:pt x="31750" y="429895"/>
                  </a:moveTo>
                  <a:lnTo>
                    <a:pt x="0" y="429895"/>
                  </a:lnTo>
                  <a:lnTo>
                    <a:pt x="38100" y="506095"/>
                  </a:lnTo>
                  <a:lnTo>
                    <a:pt x="69850" y="442595"/>
                  </a:lnTo>
                  <a:lnTo>
                    <a:pt x="31750" y="442595"/>
                  </a:lnTo>
                  <a:lnTo>
                    <a:pt x="31750" y="429895"/>
                  </a:lnTo>
                  <a:close/>
                </a:path>
                <a:path w="3150870" h="802639">
                  <a:moveTo>
                    <a:pt x="3150489" y="0"/>
                  </a:moveTo>
                  <a:lnTo>
                    <a:pt x="31750" y="0"/>
                  </a:lnTo>
                  <a:lnTo>
                    <a:pt x="31750" y="442595"/>
                  </a:lnTo>
                  <a:lnTo>
                    <a:pt x="44450" y="442595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3150489" y="6350"/>
                  </a:lnTo>
                  <a:lnTo>
                    <a:pt x="3150489" y="0"/>
                  </a:lnTo>
                  <a:close/>
                </a:path>
                <a:path w="3150870" h="802639">
                  <a:moveTo>
                    <a:pt x="76200" y="429895"/>
                  </a:moveTo>
                  <a:lnTo>
                    <a:pt x="44450" y="429895"/>
                  </a:lnTo>
                  <a:lnTo>
                    <a:pt x="44450" y="442595"/>
                  </a:lnTo>
                  <a:lnTo>
                    <a:pt x="69850" y="442595"/>
                  </a:lnTo>
                  <a:lnTo>
                    <a:pt x="76200" y="429895"/>
                  </a:lnTo>
                  <a:close/>
                </a:path>
                <a:path w="3150870" h="80263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313778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6350"/>
                  </a:moveTo>
                  <a:lnTo>
                    <a:pt x="3137789" y="6350"/>
                  </a:lnTo>
                  <a:lnTo>
                    <a:pt x="3144139" y="12700"/>
                  </a:lnTo>
                  <a:lnTo>
                    <a:pt x="3150489" y="12700"/>
                  </a:lnTo>
                  <a:lnTo>
                    <a:pt x="315048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5995161" y="1104646"/>
            <a:ext cx="1064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5666232" y="1056766"/>
            <a:ext cx="6408420" cy="908050"/>
            <a:chOff x="5666232" y="1056766"/>
            <a:chExt cx="6408420" cy="908050"/>
          </a:xfrm>
        </p:grpSpPr>
        <p:sp>
          <p:nvSpPr>
            <p:cNvPr id="97" name="object 97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66232" y="1056766"/>
              <a:ext cx="6408420" cy="848360"/>
            </a:xfrm>
            <a:custGeom>
              <a:avLst/>
              <a:gdLst/>
              <a:ahLst/>
              <a:cxnLst/>
              <a:rect l="l" t="t" r="r" b="b"/>
              <a:pathLst>
                <a:path w="6408420" h="848360">
                  <a:moveTo>
                    <a:pt x="6395212" y="835660"/>
                  </a:moveTo>
                  <a:lnTo>
                    <a:pt x="6172962" y="835660"/>
                  </a:lnTo>
                  <a:lnTo>
                    <a:pt x="6172962" y="848360"/>
                  </a:lnTo>
                  <a:lnTo>
                    <a:pt x="6407912" y="848360"/>
                  </a:lnTo>
                  <a:lnTo>
                    <a:pt x="6407912" y="842010"/>
                  </a:lnTo>
                  <a:lnTo>
                    <a:pt x="6395212" y="842010"/>
                  </a:lnTo>
                  <a:lnTo>
                    <a:pt x="6395212" y="83566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6395212" y="842010"/>
                  </a:lnTo>
                  <a:lnTo>
                    <a:pt x="6401562" y="835660"/>
                  </a:lnTo>
                  <a:lnTo>
                    <a:pt x="6407912" y="835660"/>
                  </a:lnTo>
                  <a:lnTo>
                    <a:pt x="6407912" y="12700"/>
                  </a:lnTo>
                  <a:lnTo>
                    <a:pt x="640156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835660"/>
                  </a:moveTo>
                  <a:lnTo>
                    <a:pt x="6401562" y="835660"/>
                  </a:lnTo>
                  <a:lnTo>
                    <a:pt x="6395212" y="842010"/>
                  </a:lnTo>
                  <a:lnTo>
                    <a:pt x="6407912" y="842010"/>
                  </a:lnTo>
                  <a:lnTo>
                    <a:pt x="6407912" y="835660"/>
                  </a:lnTo>
                  <a:close/>
                </a:path>
                <a:path w="6408420" h="848360">
                  <a:moveTo>
                    <a:pt x="31750" y="642493"/>
                  </a:moveTo>
                  <a:lnTo>
                    <a:pt x="0" y="642493"/>
                  </a:lnTo>
                  <a:lnTo>
                    <a:pt x="38100" y="718693"/>
                  </a:lnTo>
                  <a:lnTo>
                    <a:pt x="69850" y="655193"/>
                  </a:lnTo>
                  <a:lnTo>
                    <a:pt x="31750" y="655193"/>
                  </a:lnTo>
                  <a:lnTo>
                    <a:pt x="31750" y="642493"/>
                  </a:lnTo>
                  <a:close/>
                </a:path>
                <a:path w="6408420" h="848360">
                  <a:moveTo>
                    <a:pt x="6407912" y="0"/>
                  </a:moveTo>
                  <a:lnTo>
                    <a:pt x="31750" y="0"/>
                  </a:lnTo>
                  <a:lnTo>
                    <a:pt x="31750" y="655193"/>
                  </a:lnTo>
                  <a:lnTo>
                    <a:pt x="44450" y="65519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407912" y="6350"/>
                  </a:lnTo>
                  <a:lnTo>
                    <a:pt x="6407912" y="0"/>
                  </a:lnTo>
                  <a:close/>
                </a:path>
                <a:path w="6408420" h="848360">
                  <a:moveTo>
                    <a:pt x="76200" y="642493"/>
                  </a:moveTo>
                  <a:lnTo>
                    <a:pt x="44450" y="642493"/>
                  </a:lnTo>
                  <a:lnTo>
                    <a:pt x="44450" y="655193"/>
                  </a:lnTo>
                  <a:lnTo>
                    <a:pt x="69850" y="655193"/>
                  </a:lnTo>
                  <a:lnTo>
                    <a:pt x="76200" y="642493"/>
                  </a:lnTo>
                  <a:close/>
                </a:path>
                <a:path w="6408420" h="848360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39521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6350"/>
                  </a:moveTo>
                  <a:lnTo>
                    <a:pt x="6395212" y="6350"/>
                  </a:lnTo>
                  <a:lnTo>
                    <a:pt x="6401562" y="12700"/>
                  </a:lnTo>
                  <a:lnTo>
                    <a:pt x="6407912" y="12700"/>
                  </a:lnTo>
                  <a:lnTo>
                    <a:pt x="640791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1043432" y="917829"/>
            <a:ext cx="5628640" cy="343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135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WB/Exec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375"/>
              </a:lnSpc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666232" y="1055242"/>
            <a:ext cx="6483350" cy="849630"/>
          </a:xfrm>
          <a:custGeom>
            <a:avLst/>
            <a:gdLst/>
            <a:ahLst/>
            <a:cxnLst/>
            <a:rect l="l" t="t" r="r" b="b"/>
            <a:pathLst>
              <a:path w="6483350" h="849630">
                <a:moveTo>
                  <a:pt x="6482969" y="267208"/>
                </a:moveTo>
                <a:lnTo>
                  <a:pt x="6470269" y="267208"/>
                </a:lnTo>
                <a:lnTo>
                  <a:pt x="6470269" y="279908"/>
                </a:lnTo>
                <a:lnTo>
                  <a:pt x="6470269" y="836930"/>
                </a:lnTo>
                <a:lnTo>
                  <a:pt x="6407912" y="836930"/>
                </a:lnTo>
                <a:lnTo>
                  <a:pt x="6407912" y="835660"/>
                </a:lnTo>
                <a:lnTo>
                  <a:pt x="6407912" y="279908"/>
                </a:lnTo>
                <a:lnTo>
                  <a:pt x="6470269" y="279908"/>
                </a:lnTo>
                <a:lnTo>
                  <a:pt x="6470269" y="267208"/>
                </a:lnTo>
                <a:lnTo>
                  <a:pt x="6407912" y="267208"/>
                </a:lnTo>
                <a:lnTo>
                  <a:pt x="6407912" y="12700"/>
                </a:lnTo>
                <a:lnTo>
                  <a:pt x="6407912" y="6350"/>
                </a:lnTo>
                <a:lnTo>
                  <a:pt x="6407912" y="0"/>
                </a:lnTo>
                <a:lnTo>
                  <a:pt x="31750" y="0"/>
                </a:lnTo>
                <a:lnTo>
                  <a:pt x="31750" y="642493"/>
                </a:lnTo>
                <a:lnTo>
                  <a:pt x="0" y="642493"/>
                </a:lnTo>
                <a:lnTo>
                  <a:pt x="38100" y="718693"/>
                </a:lnTo>
                <a:lnTo>
                  <a:pt x="69850" y="655193"/>
                </a:lnTo>
                <a:lnTo>
                  <a:pt x="76200" y="642493"/>
                </a:lnTo>
                <a:lnTo>
                  <a:pt x="44450" y="642493"/>
                </a:lnTo>
                <a:lnTo>
                  <a:pt x="44450" y="12700"/>
                </a:lnTo>
                <a:lnTo>
                  <a:pt x="6395212" y="12700"/>
                </a:lnTo>
                <a:lnTo>
                  <a:pt x="6395212" y="267208"/>
                </a:lnTo>
                <a:lnTo>
                  <a:pt x="2293366" y="267208"/>
                </a:lnTo>
                <a:lnTo>
                  <a:pt x="2293366" y="612013"/>
                </a:lnTo>
                <a:lnTo>
                  <a:pt x="2261616" y="612013"/>
                </a:lnTo>
                <a:lnTo>
                  <a:pt x="2299716" y="688213"/>
                </a:lnTo>
                <a:lnTo>
                  <a:pt x="2331466" y="624713"/>
                </a:lnTo>
                <a:lnTo>
                  <a:pt x="2337816" y="612013"/>
                </a:lnTo>
                <a:lnTo>
                  <a:pt x="2306066" y="612013"/>
                </a:lnTo>
                <a:lnTo>
                  <a:pt x="2306066" y="279908"/>
                </a:lnTo>
                <a:lnTo>
                  <a:pt x="6395212" y="279908"/>
                </a:lnTo>
                <a:lnTo>
                  <a:pt x="6395212" y="835660"/>
                </a:lnTo>
                <a:lnTo>
                  <a:pt x="6172962" y="835660"/>
                </a:lnTo>
                <a:lnTo>
                  <a:pt x="6172962" y="836930"/>
                </a:lnTo>
                <a:lnTo>
                  <a:pt x="6172581" y="836930"/>
                </a:lnTo>
                <a:lnTo>
                  <a:pt x="6172581" y="849630"/>
                </a:lnTo>
                <a:lnTo>
                  <a:pt x="6482969" y="849630"/>
                </a:lnTo>
                <a:lnTo>
                  <a:pt x="6482969" y="843280"/>
                </a:lnTo>
                <a:lnTo>
                  <a:pt x="6482969" y="836930"/>
                </a:lnTo>
                <a:lnTo>
                  <a:pt x="6482969" y="279908"/>
                </a:lnTo>
                <a:lnTo>
                  <a:pt x="6482969" y="273558"/>
                </a:lnTo>
                <a:lnTo>
                  <a:pt x="6482969" y="2672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1037569" y="1189481"/>
            <a:ext cx="10147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WB/Mem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747003" y="3485388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705221" y="2910712"/>
            <a:ext cx="260985" cy="576580"/>
          </a:xfrm>
          <a:custGeom>
            <a:avLst/>
            <a:gdLst/>
            <a:ahLst/>
            <a:cxnLst/>
            <a:rect l="l" t="t" r="r" b="b"/>
            <a:pathLst>
              <a:path w="260985" h="576579">
                <a:moveTo>
                  <a:pt x="76200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89" y="576326"/>
                </a:lnTo>
                <a:lnTo>
                  <a:pt x="69773" y="512953"/>
                </a:lnTo>
                <a:lnTo>
                  <a:pt x="76200" y="499745"/>
                </a:lnTo>
                <a:close/>
              </a:path>
              <a:path w="260985" h="576579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604509" y="2536598"/>
            <a:ext cx="541655" cy="911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135880" y="2974847"/>
            <a:ext cx="993775" cy="505459"/>
          </a:xfrm>
          <a:custGeom>
            <a:avLst/>
            <a:gdLst/>
            <a:ahLst/>
            <a:cxnLst/>
            <a:rect l="l" t="t" r="r" b="b"/>
            <a:pathLst>
              <a:path w="993775" h="505460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93775" h="505460">
                <a:moveTo>
                  <a:pt x="993648" y="429133"/>
                </a:moveTo>
                <a:lnTo>
                  <a:pt x="961898" y="429133"/>
                </a:lnTo>
                <a:lnTo>
                  <a:pt x="961898" y="62484"/>
                </a:lnTo>
                <a:lnTo>
                  <a:pt x="949198" y="62484"/>
                </a:lnTo>
                <a:lnTo>
                  <a:pt x="949198" y="429133"/>
                </a:lnTo>
                <a:lnTo>
                  <a:pt x="917448" y="429133"/>
                </a:lnTo>
                <a:lnTo>
                  <a:pt x="955548" y="505333"/>
                </a:lnTo>
                <a:lnTo>
                  <a:pt x="987298" y="441833"/>
                </a:lnTo>
                <a:lnTo>
                  <a:pt x="993648" y="42913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5170423" y="2791714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738115" y="3429000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696333" y="2854324"/>
            <a:ext cx="260985" cy="577850"/>
          </a:xfrm>
          <a:custGeom>
            <a:avLst/>
            <a:gdLst/>
            <a:ahLst/>
            <a:cxnLst/>
            <a:rect l="l" t="t" r="r" b="b"/>
            <a:pathLst>
              <a:path w="260985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0985" h="577850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4595240" y="2480464"/>
            <a:ext cx="541655" cy="911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4922520" y="2980944"/>
            <a:ext cx="1102995" cy="967105"/>
            <a:chOff x="4922520" y="2980944"/>
            <a:chExt cx="1102995" cy="967105"/>
          </a:xfrm>
        </p:grpSpPr>
        <p:sp>
          <p:nvSpPr>
            <p:cNvPr id="112" name="object 112"/>
            <p:cNvSpPr/>
            <p:nvPr/>
          </p:nvSpPr>
          <p:spPr>
            <a:xfrm>
              <a:off x="5044440" y="2980944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29">
                  <a:moveTo>
                    <a:pt x="31750" y="366648"/>
                  </a:moveTo>
                  <a:lnTo>
                    <a:pt x="0" y="366648"/>
                  </a:lnTo>
                  <a:lnTo>
                    <a:pt x="38100" y="442848"/>
                  </a:lnTo>
                  <a:lnTo>
                    <a:pt x="69850" y="379348"/>
                  </a:lnTo>
                  <a:lnTo>
                    <a:pt x="31750" y="379348"/>
                  </a:lnTo>
                  <a:lnTo>
                    <a:pt x="31750" y="366648"/>
                  </a:lnTo>
                  <a:close/>
                </a:path>
                <a:path w="76200" h="443229">
                  <a:moveTo>
                    <a:pt x="44450" y="0"/>
                  </a:moveTo>
                  <a:lnTo>
                    <a:pt x="31750" y="0"/>
                  </a:lnTo>
                  <a:lnTo>
                    <a:pt x="31750" y="379348"/>
                  </a:lnTo>
                  <a:lnTo>
                    <a:pt x="44450" y="379348"/>
                  </a:lnTo>
                  <a:lnTo>
                    <a:pt x="44450" y="0"/>
                  </a:lnTo>
                  <a:close/>
                </a:path>
                <a:path w="76200" h="443229">
                  <a:moveTo>
                    <a:pt x="76200" y="366648"/>
                  </a:moveTo>
                  <a:lnTo>
                    <a:pt x="44450" y="366648"/>
                  </a:lnTo>
                  <a:lnTo>
                    <a:pt x="44450" y="379348"/>
                  </a:lnTo>
                  <a:lnTo>
                    <a:pt x="69850" y="379348"/>
                  </a:lnTo>
                  <a:lnTo>
                    <a:pt x="76200" y="36664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0077" y="3725163"/>
              <a:ext cx="75311" cy="22250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2520" y="3665220"/>
              <a:ext cx="76200" cy="234696"/>
            </a:xfrm>
            <a:prstGeom prst="rect">
              <a:avLst/>
            </a:prstGeom>
          </p:spPr>
        </p:pic>
      </p:grpSp>
      <p:sp>
        <p:nvSpPr>
          <p:cNvPr id="115" name="object 115"/>
          <p:cNvSpPr txBox="1"/>
          <p:nvPr/>
        </p:nvSpPr>
        <p:spPr>
          <a:xfrm>
            <a:off x="7470393" y="301231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7363332" y="1737105"/>
            <a:ext cx="656590" cy="1662430"/>
            <a:chOff x="7363332" y="1737105"/>
            <a:chExt cx="656590" cy="1662430"/>
          </a:xfrm>
        </p:grpSpPr>
        <p:sp>
          <p:nvSpPr>
            <p:cNvPr id="117" name="object 117"/>
            <p:cNvSpPr/>
            <p:nvPr/>
          </p:nvSpPr>
          <p:spPr>
            <a:xfrm>
              <a:off x="7363333" y="2360548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3"/>
              <a:ext cx="75310" cy="222503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7431785" y="2936748"/>
            <a:ext cx="436880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361809" y="2360548"/>
            <a:ext cx="262255" cy="577850"/>
          </a:xfrm>
          <a:custGeom>
            <a:avLst/>
            <a:gdLst/>
            <a:ahLst/>
            <a:cxnLst/>
            <a:rect l="l" t="t" r="r" b="b"/>
            <a:pathLst>
              <a:path w="262254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2254" h="577850">
                <a:moveTo>
                  <a:pt x="262128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917" y="570230"/>
                </a:lnTo>
                <a:lnTo>
                  <a:pt x="255701" y="506857"/>
                </a:lnTo>
                <a:lnTo>
                  <a:pt x="262128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7261986" y="1799871"/>
            <a:ext cx="541655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7634096" y="2488692"/>
            <a:ext cx="153670" cy="910590"/>
            <a:chOff x="7634096" y="2488692"/>
            <a:chExt cx="153670" cy="910590"/>
          </a:xfrm>
        </p:grpSpPr>
        <p:sp>
          <p:nvSpPr>
            <p:cNvPr id="127" name="object 127"/>
            <p:cNvSpPr/>
            <p:nvPr/>
          </p:nvSpPr>
          <p:spPr>
            <a:xfrm>
              <a:off x="7711439" y="2488692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4"/>
              <a:ext cx="75310" cy="222503"/>
            </a:xfrm>
            <a:prstGeom prst="rect">
              <a:avLst/>
            </a:prstGeom>
          </p:spPr>
        </p:pic>
      </p:grpSp>
      <p:sp>
        <p:nvSpPr>
          <p:cNvPr id="129" name="object 129"/>
          <p:cNvSpPr txBox="1"/>
          <p:nvPr/>
        </p:nvSpPr>
        <p:spPr>
          <a:xfrm>
            <a:off x="8153400" y="2924555"/>
            <a:ext cx="436245" cy="2533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8084184" y="2348357"/>
            <a:ext cx="424815" cy="1036955"/>
            <a:chOff x="8084184" y="2348357"/>
            <a:chExt cx="424815" cy="1036955"/>
          </a:xfrm>
        </p:grpSpPr>
        <p:sp>
          <p:nvSpPr>
            <p:cNvPr id="131" name="object 131"/>
            <p:cNvSpPr/>
            <p:nvPr/>
          </p:nvSpPr>
          <p:spPr>
            <a:xfrm>
              <a:off x="8084185" y="2348356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4948" y="3162808"/>
              <a:ext cx="75310" cy="222503"/>
            </a:xfrm>
            <a:prstGeom prst="rect">
              <a:avLst/>
            </a:prstGeom>
          </p:spPr>
        </p:pic>
      </p:grpSp>
      <p:sp>
        <p:nvSpPr>
          <p:cNvPr id="133" name="object 133"/>
          <p:cNvSpPr txBox="1"/>
          <p:nvPr/>
        </p:nvSpPr>
        <p:spPr>
          <a:xfrm>
            <a:off x="7983093" y="1828394"/>
            <a:ext cx="542290" cy="1057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2455036" y="2004060"/>
            <a:ext cx="316865" cy="441959"/>
            <a:chOff x="2455036" y="2004060"/>
            <a:chExt cx="316865" cy="441959"/>
          </a:xfrm>
        </p:grpSpPr>
        <p:sp>
          <p:nvSpPr>
            <p:cNvPr id="135" name="object 135"/>
            <p:cNvSpPr/>
            <p:nvPr/>
          </p:nvSpPr>
          <p:spPr>
            <a:xfrm>
              <a:off x="2455036" y="2004060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2135" y="2369820"/>
              <a:ext cx="159638" cy="76200"/>
            </a:xfrm>
            <a:prstGeom prst="rect">
              <a:avLst/>
            </a:prstGeom>
          </p:spPr>
        </p:pic>
      </p:grpSp>
      <p:sp>
        <p:nvSpPr>
          <p:cNvPr id="137" name="object 137"/>
          <p:cNvSpPr txBox="1"/>
          <p:nvPr/>
        </p:nvSpPr>
        <p:spPr>
          <a:xfrm>
            <a:off x="2101088" y="176829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2764282" y="1924557"/>
            <a:ext cx="255270" cy="587375"/>
            <a:chOff x="2764282" y="1924557"/>
            <a:chExt cx="255270" cy="587375"/>
          </a:xfrm>
        </p:grpSpPr>
        <p:sp>
          <p:nvSpPr>
            <p:cNvPr id="139" name="object 139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0"/>
                  </a:moveTo>
                  <a:lnTo>
                    <a:pt x="0" y="574547"/>
                  </a:lnTo>
                  <a:lnTo>
                    <a:pt x="242316" y="459613"/>
                  </a:lnTo>
                  <a:lnTo>
                    <a:pt x="242316" y="114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574547"/>
                  </a:moveTo>
                  <a:lnTo>
                    <a:pt x="0" y="0"/>
                  </a:lnTo>
                  <a:lnTo>
                    <a:pt x="242316" y="114934"/>
                  </a:lnTo>
                  <a:lnTo>
                    <a:pt x="242316" y="459613"/>
                  </a:lnTo>
                  <a:lnTo>
                    <a:pt x="0" y="5745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4282" y="2144013"/>
              <a:ext cx="98043" cy="152908"/>
            </a:xfrm>
            <a:prstGeom prst="rect">
              <a:avLst/>
            </a:prstGeom>
          </p:spPr>
        </p:pic>
      </p:grpSp>
      <p:sp>
        <p:nvSpPr>
          <p:cNvPr id="142" name="object 142"/>
          <p:cNvSpPr txBox="1"/>
          <p:nvPr/>
        </p:nvSpPr>
        <p:spPr>
          <a:xfrm>
            <a:off x="2883789" y="2155697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08376" y="2174748"/>
            <a:ext cx="159638" cy="76200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2101088" y="2040788"/>
            <a:ext cx="602615" cy="54737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b="1" spc="-10" dirty="0">
                <a:latin typeface="Calibri"/>
                <a:cs typeface="Calibri"/>
              </a:rPr>
              <a:t>Offset</a:t>
            </a:r>
            <a:endParaRPr sz="1000">
              <a:latin typeface="Calibri"/>
              <a:cs typeface="Calibri"/>
            </a:endParaRPr>
          </a:p>
          <a:p>
            <a:pPr marL="14604" marR="5080">
              <a:lnSpc>
                <a:spcPct val="100000"/>
              </a:lnSpc>
              <a:spcBef>
                <a:spcPts val="250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157473" y="2061413"/>
            <a:ext cx="394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157473" y="2214498"/>
            <a:ext cx="363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3241294" y="1752345"/>
            <a:ext cx="258445" cy="134620"/>
            <a:chOff x="3241294" y="1752345"/>
            <a:chExt cx="258445" cy="134620"/>
          </a:xfrm>
        </p:grpSpPr>
        <p:sp>
          <p:nvSpPr>
            <p:cNvPr id="148" name="object 148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2560320" y="2726435"/>
            <a:ext cx="518159" cy="3810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ts val="9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endParaRPr sz="800">
              <a:latin typeface="Calibri"/>
              <a:cs typeface="Calibri"/>
            </a:endParaRPr>
          </a:p>
          <a:p>
            <a:pPr marL="81915" marR="36830">
              <a:lnSpc>
                <a:spcPct val="1000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r>
              <a:rPr sz="8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Logic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113023" y="2582672"/>
            <a:ext cx="3848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Calibri"/>
                <a:cs typeface="Calibri"/>
              </a:rPr>
              <a:t>PC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2227961" y="2784347"/>
            <a:ext cx="1144905" cy="160020"/>
          </a:xfrm>
          <a:custGeom>
            <a:avLst/>
            <a:gdLst/>
            <a:ahLst/>
            <a:cxnLst/>
            <a:rect l="l" t="t" r="r" b="b"/>
            <a:pathLst>
              <a:path w="1144904" h="160019">
                <a:moveTo>
                  <a:pt x="304279" y="44704"/>
                </a:moveTo>
                <a:lnTo>
                  <a:pt x="252349" y="44704"/>
                </a:lnTo>
                <a:lnTo>
                  <a:pt x="239560" y="44704"/>
                </a:lnTo>
                <a:lnTo>
                  <a:pt x="239141" y="76200"/>
                </a:lnTo>
                <a:lnTo>
                  <a:pt x="304279" y="44704"/>
                </a:lnTo>
                <a:close/>
              </a:path>
              <a:path w="1144904" h="160019">
                <a:moveTo>
                  <a:pt x="315849" y="39116"/>
                </a:moveTo>
                <a:lnTo>
                  <a:pt x="240157" y="0"/>
                </a:lnTo>
                <a:lnTo>
                  <a:pt x="239725" y="31838"/>
                </a:lnTo>
                <a:lnTo>
                  <a:pt x="254" y="28702"/>
                </a:lnTo>
                <a:lnTo>
                  <a:pt x="0" y="41402"/>
                </a:lnTo>
                <a:lnTo>
                  <a:pt x="239560" y="44538"/>
                </a:lnTo>
                <a:lnTo>
                  <a:pt x="252349" y="44538"/>
                </a:lnTo>
                <a:lnTo>
                  <a:pt x="304634" y="44538"/>
                </a:lnTo>
                <a:lnTo>
                  <a:pt x="315849" y="39116"/>
                </a:lnTo>
                <a:close/>
              </a:path>
              <a:path w="1144904" h="160019">
                <a:moveTo>
                  <a:pt x="1133335" y="128524"/>
                </a:moveTo>
                <a:lnTo>
                  <a:pt x="1081392" y="128524"/>
                </a:lnTo>
                <a:lnTo>
                  <a:pt x="1068616" y="128524"/>
                </a:lnTo>
                <a:lnTo>
                  <a:pt x="1068197" y="160020"/>
                </a:lnTo>
                <a:lnTo>
                  <a:pt x="1133335" y="128524"/>
                </a:lnTo>
                <a:close/>
              </a:path>
              <a:path w="1144904" h="160019">
                <a:moveTo>
                  <a:pt x="1144905" y="122936"/>
                </a:moveTo>
                <a:lnTo>
                  <a:pt x="1069213" y="83820"/>
                </a:lnTo>
                <a:lnTo>
                  <a:pt x="1068781" y="115658"/>
                </a:lnTo>
                <a:lnTo>
                  <a:pt x="829310" y="112522"/>
                </a:lnTo>
                <a:lnTo>
                  <a:pt x="829056" y="125222"/>
                </a:lnTo>
                <a:lnTo>
                  <a:pt x="1068616" y="128358"/>
                </a:lnTo>
                <a:lnTo>
                  <a:pt x="1081392" y="128358"/>
                </a:lnTo>
                <a:lnTo>
                  <a:pt x="1133690" y="128358"/>
                </a:lnTo>
                <a:lnTo>
                  <a:pt x="1144905" y="12293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2099817" y="2589428"/>
            <a:ext cx="328295" cy="44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362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A</a:t>
            </a:r>
            <a:r>
              <a:rPr sz="1000" b="1" dirty="0">
                <a:latin typeface="Calibri"/>
                <a:cs typeface="Calibri"/>
              </a:rPr>
              <a:t> 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260858" y="2990088"/>
            <a:ext cx="2281555" cy="3368040"/>
            <a:chOff x="260858" y="2990088"/>
            <a:chExt cx="2281555" cy="3368040"/>
          </a:xfrm>
        </p:grpSpPr>
        <p:sp>
          <p:nvSpPr>
            <p:cNvPr id="157" name="object 157"/>
            <p:cNvSpPr/>
            <p:nvPr/>
          </p:nvSpPr>
          <p:spPr>
            <a:xfrm>
              <a:off x="2226437" y="2990088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5" y="80771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5" y="80771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74598" y="6262878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80238" y="6142482"/>
              <a:ext cx="783590" cy="203200"/>
            </a:xfrm>
            <a:custGeom>
              <a:avLst/>
              <a:gdLst/>
              <a:ahLst/>
              <a:cxnLst/>
              <a:rect l="l" t="t" r="r" b="b"/>
              <a:pathLst>
                <a:path w="783590" h="203200">
                  <a:moveTo>
                    <a:pt x="594360" y="202691"/>
                  </a:moveTo>
                  <a:lnTo>
                    <a:pt x="783335" y="202691"/>
                  </a:lnTo>
                  <a:lnTo>
                    <a:pt x="783335" y="120395"/>
                  </a:lnTo>
                  <a:lnTo>
                    <a:pt x="594360" y="120395"/>
                  </a:lnTo>
                  <a:lnTo>
                    <a:pt x="594360" y="202691"/>
                  </a:lnTo>
                  <a:close/>
                </a:path>
                <a:path w="783590" h="203200">
                  <a:moveTo>
                    <a:pt x="0" y="80771"/>
                  </a:moveTo>
                  <a:lnTo>
                    <a:pt x="115824" y="80771"/>
                  </a:lnTo>
                  <a:lnTo>
                    <a:pt x="115824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92798" y="6051448"/>
              <a:ext cx="295910" cy="257175"/>
            </a:xfrm>
            <a:custGeom>
              <a:avLst/>
              <a:gdLst/>
              <a:ahLst/>
              <a:cxnLst/>
              <a:rect l="l" t="t" r="r" b="b"/>
              <a:pathLst>
                <a:path w="295909" h="257175">
                  <a:moveTo>
                    <a:pt x="295656" y="4927"/>
                  </a:moveTo>
                  <a:lnTo>
                    <a:pt x="240182" y="1714"/>
                  </a:lnTo>
                  <a:lnTo>
                    <a:pt x="240182" y="68872"/>
                  </a:lnTo>
                  <a:lnTo>
                    <a:pt x="224409" y="63652"/>
                  </a:lnTo>
                  <a:lnTo>
                    <a:pt x="224409" y="126961"/>
                  </a:lnTo>
                  <a:lnTo>
                    <a:pt x="220967" y="152742"/>
                  </a:lnTo>
                  <a:lnTo>
                    <a:pt x="87845" y="134924"/>
                  </a:lnTo>
                  <a:lnTo>
                    <a:pt x="87845" y="123786"/>
                  </a:lnTo>
                  <a:lnTo>
                    <a:pt x="221145" y="104444"/>
                  </a:lnTo>
                  <a:lnTo>
                    <a:pt x="224409" y="126961"/>
                  </a:lnTo>
                  <a:lnTo>
                    <a:pt x="224409" y="63652"/>
                  </a:lnTo>
                  <a:lnTo>
                    <a:pt x="214769" y="60452"/>
                  </a:lnTo>
                  <a:lnTo>
                    <a:pt x="219329" y="91884"/>
                  </a:lnTo>
                  <a:lnTo>
                    <a:pt x="87845" y="110947"/>
                  </a:lnTo>
                  <a:lnTo>
                    <a:pt x="87845" y="101104"/>
                  </a:lnTo>
                  <a:lnTo>
                    <a:pt x="228142" y="40843"/>
                  </a:lnTo>
                  <a:lnTo>
                    <a:pt x="240182" y="68872"/>
                  </a:lnTo>
                  <a:lnTo>
                    <a:pt x="240182" y="1714"/>
                  </a:lnTo>
                  <a:lnTo>
                    <a:pt x="210604" y="0"/>
                  </a:lnTo>
                  <a:lnTo>
                    <a:pt x="223126" y="29171"/>
                  </a:lnTo>
                  <a:lnTo>
                    <a:pt x="87845" y="87299"/>
                  </a:lnTo>
                  <a:lnTo>
                    <a:pt x="87845" y="24739"/>
                  </a:lnTo>
                  <a:lnTo>
                    <a:pt x="55841" y="24739"/>
                  </a:lnTo>
                  <a:lnTo>
                    <a:pt x="55841" y="101041"/>
                  </a:lnTo>
                  <a:lnTo>
                    <a:pt x="55841" y="114858"/>
                  </a:lnTo>
                  <a:lnTo>
                    <a:pt x="55841" y="145059"/>
                  </a:lnTo>
                  <a:lnTo>
                    <a:pt x="50101" y="142684"/>
                  </a:lnTo>
                  <a:lnTo>
                    <a:pt x="55841" y="143459"/>
                  </a:lnTo>
                  <a:lnTo>
                    <a:pt x="55841" y="130644"/>
                  </a:lnTo>
                  <a:lnTo>
                    <a:pt x="47904" y="129578"/>
                  </a:lnTo>
                  <a:lnTo>
                    <a:pt x="55841" y="128435"/>
                  </a:lnTo>
                  <a:lnTo>
                    <a:pt x="55841" y="115582"/>
                  </a:lnTo>
                  <a:lnTo>
                    <a:pt x="53276" y="115951"/>
                  </a:lnTo>
                  <a:lnTo>
                    <a:pt x="55841" y="114858"/>
                  </a:lnTo>
                  <a:lnTo>
                    <a:pt x="55841" y="101041"/>
                  </a:lnTo>
                  <a:lnTo>
                    <a:pt x="4724" y="122999"/>
                  </a:lnTo>
                  <a:lnTo>
                    <a:pt x="1587" y="123444"/>
                  </a:lnTo>
                  <a:lnTo>
                    <a:pt x="1701" y="124294"/>
                  </a:lnTo>
                  <a:lnTo>
                    <a:pt x="0" y="125018"/>
                  </a:lnTo>
                  <a:lnTo>
                    <a:pt x="2286" y="130403"/>
                  </a:lnTo>
                  <a:lnTo>
                    <a:pt x="76" y="135763"/>
                  </a:lnTo>
                  <a:lnTo>
                    <a:pt x="55841" y="158788"/>
                  </a:lnTo>
                  <a:lnTo>
                    <a:pt x="55841" y="233527"/>
                  </a:lnTo>
                  <a:lnTo>
                    <a:pt x="87845" y="233527"/>
                  </a:lnTo>
                  <a:lnTo>
                    <a:pt x="87845" y="171996"/>
                  </a:lnTo>
                  <a:lnTo>
                    <a:pt x="222783" y="227685"/>
                  </a:lnTo>
                  <a:lnTo>
                    <a:pt x="210680" y="257022"/>
                  </a:lnTo>
                  <a:lnTo>
                    <a:pt x="295656" y="250875"/>
                  </a:lnTo>
                  <a:lnTo>
                    <a:pt x="279692" y="232524"/>
                  </a:lnTo>
                  <a:lnTo>
                    <a:pt x="240906" y="187921"/>
                  </a:lnTo>
                  <a:lnTo>
                    <a:pt x="295656" y="169125"/>
                  </a:lnTo>
                  <a:lnTo>
                    <a:pt x="292531" y="167005"/>
                  </a:lnTo>
                  <a:lnTo>
                    <a:pt x="238912" y="130606"/>
                  </a:lnTo>
                  <a:lnTo>
                    <a:pt x="238912" y="188607"/>
                  </a:lnTo>
                  <a:lnTo>
                    <a:pt x="227634" y="215950"/>
                  </a:lnTo>
                  <a:lnTo>
                    <a:pt x="87845" y="158267"/>
                  </a:lnTo>
                  <a:lnTo>
                    <a:pt x="87845" y="147739"/>
                  </a:lnTo>
                  <a:lnTo>
                    <a:pt x="219278" y="165328"/>
                  </a:lnTo>
                  <a:lnTo>
                    <a:pt x="215074" y="196786"/>
                  </a:lnTo>
                  <a:lnTo>
                    <a:pt x="238912" y="188607"/>
                  </a:lnTo>
                  <a:lnTo>
                    <a:pt x="238912" y="130606"/>
                  </a:lnTo>
                  <a:lnTo>
                    <a:pt x="236067" y="128663"/>
                  </a:lnTo>
                  <a:lnTo>
                    <a:pt x="291579" y="90055"/>
                  </a:lnTo>
                  <a:lnTo>
                    <a:pt x="295656" y="87223"/>
                  </a:lnTo>
                  <a:lnTo>
                    <a:pt x="241325" y="69253"/>
                  </a:lnTo>
                  <a:lnTo>
                    <a:pt x="279412" y="24155"/>
                  </a:lnTo>
                  <a:lnTo>
                    <a:pt x="295656" y="492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8640" y="6076188"/>
              <a:ext cx="32384" cy="208915"/>
            </a:xfrm>
            <a:custGeom>
              <a:avLst/>
              <a:gdLst/>
              <a:ahLst/>
              <a:cxnLst/>
              <a:rect l="l" t="t" r="r" b="b"/>
              <a:pathLst>
                <a:path w="32384" h="208914">
                  <a:moveTo>
                    <a:pt x="0" y="208788"/>
                  </a:moveTo>
                  <a:lnTo>
                    <a:pt x="32004" y="208788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20878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9874" y="6003289"/>
              <a:ext cx="217423" cy="354583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762762" y="6086094"/>
              <a:ext cx="419100" cy="116205"/>
            </a:xfrm>
            <a:custGeom>
              <a:avLst/>
              <a:gdLst/>
              <a:ahLst/>
              <a:cxnLst/>
              <a:rect l="l" t="t" r="r" b="b"/>
              <a:pathLst>
                <a:path w="419100" h="116204">
                  <a:moveTo>
                    <a:pt x="0" y="115823"/>
                  </a:moveTo>
                  <a:lnTo>
                    <a:pt x="419100" y="115823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115823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181049" y="6108623"/>
              <a:ext cx="489584" cy="76200"/>
            </a:xfrm>
            <a:custGeom>
              <a:avLst/>
              <a:gdLst/>
              <a:ahLst/>
              <a:cxnLst/>
              <a:rect l="l" t="t" r="r" b="b"/>
              <a:pathLst>
                <a:path w="489585" h="76200">
                  <a:moveTo>
                    <a:pt x="413181" y="0"/>
                  </a:moveTo>
                  <a:lnTo>
                    <a:pt x="412917" y="31744"/>
                  </a:lnTo>
                  <a:lnTo>
                    <a:pt x="425627" y="31851"/>
                  </a:lnTo>
                  <a:lnTo>
                    <a:pt x="425500" y="44551"/>
                  </a:lnTo>
                  <a:lnTo>
                    <a:pt x="412810" y="44551"/>
                  </a:lnTo>
                  <a:lnTo>
                    <a:pt x="412546" y="76199"/>
                  </a:lnTo>
                  <a:lnTo>
                    <a:pt x="477238" y="44551"/>
                  </a:lnTo>
                  <a:lnTo>
                    <a:pt x="425500" y="44551"/>
                  </a:lnTo>
                  <a:lnTo>
                    <a:pt x="477456" y="44444"/>
                  </a:lnTo>
                  <a:lnTo>
                    <a:pt x="489127" y="38734"/>
                  </a:lnTo>
                  <a:lnTo>
                    <a:pt x="413181" y="0"/>
                  </a:lnTo>
                  <a:close/>
                </a:path>
                <a:path w="489585" h="76200">
                  <a:moveTo>
                    <a:pt x="412917" y="31744"/>
                  </a:moveTo>
                  <a:lnTo>
                    <a:pt x="412811" y="44444"/>
                  </a:lnTo>
                  <a:lnTo>
                    <a:pt x="425500" y="44551"/>
                  </a:lnTo>
                  <a:lnTo>
                    <a:pt x="425627" y="31851"/>
                  </a:lnTo>
                  <a:lnTo>
                    <a:pt x="412917" y="31744"/>
                  </a:lnTo>
                  <a:close/>
                </a:path>
                <a:path w="489585" h="76200">
                  <a:moveTo>
                    <a:pt x="101" y="28270"/>
                  </a:moveTo>
                  <a:lnTo>
                    <a:pt x="0" y="40970"/>
                  </a:lnTo>
                  <a:lnTo>
                    <a:pt x="412811" y="44444"/>
                  </a:lnTo>
                  <a:lnTo>
                    <a:pt x="412917" y="31744"/>
                  </a:lnTo>
                  <a:lnTo>
                    <a:pt x="101" y="282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88976" y="82295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6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6" y="80771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19049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90499" y="82296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0" y="82296"/>
                  </a:moveTo>
                  <a:lnTo>
                    <a:pt x="190499" y="82296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25602" y="5848350"/>
              <a:ext cx="190500" cy="81280"/>
            </a:xfrm>
            <a:custGeom>
              <a:avLst/>
              <a:gdLst/>
              <a:ahLst/>
              <a:cxnLst/>
              <a:rect l="l" t="t" r="r" b="b"/>
              <a:pathLst>
                <a:path w="190500" h="81279">
                  <a:moveTo>
                    <a:pt x="190499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90499" y="80772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73558" y="5683758"/>
              <a:ext cx="542925" cy="245745"/>
            </a:xfrm>
            <a:custGeom>
              <a:avLst/>
              <a:gdLst/>
              <a:ahLst/>
              <a:cxnLst/>
              <a:rect l="l" t="t" r="r" b="b"/>
              <a:pathLst>
                <a:path w="542925" h="245745">
                  <a:moveTo>
                    <a:pt x="352044" y="245363"/>
                  </a:moveTo>
                  <a:lnTo>
                    <a:pt x="542543" y="245363"/>
                  </a:lnTo>
                  <a:lnTo>
                    <a:pt x="542543" y="164591"/>
                  </a:lnTo>
                  <a:lnTo>
                    <a:pt x="352044" y="164591"/>
                  </a:lnTo>
                  <a:lnTo>
                    <a:pt x="352044" y="245363"/>
                  </a:lnTo>
                  <a:close/>
                </a:path>
                <a:path w="542925" h="245745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56704" y="5432297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4" h="535939">
                  <a:moveTo>
                    <a:pt x="168300" y="373481"/>
                  </a:moveTo>
                  <a:lnTo>
                    <a:pt x="151193" y="350316"/>
                  </a:lnTo>
                  <a:lnTo>
                    <a:pt x="117703" y="304952"/>
                  </a:lnTo>
                  <a:lnTo>
                    <a:pt x="103289" y="333248"/>
                  </a:lnTo>
                  <a:lnTo>
                    <a:pt x="97523" y="330314"/>
                  </a:lnTo>
                  <a:lnTo>
                    <a:pt x="97523" y="344563"/>
                  </a:lnTo>
                  <a:lnTo>
                    <a:pt x="87376" y="364477"/>
                  </a:lnTo>
                  <a:lnTo>
                    <a:pt x="37299" y="313880"/>
                  </a:lnTo>
                  <a:lnTo>
                    <a:pt x="97523" y="344563"/>
                  </a:lnTo>
                  <a:lnTo>
                    <a:pt x="97523" y="330314"/>
                  </a:lnTo>
                  <a:lnTo>
                    <a:pt x="16535" y="289039"/>
                  </a:lnTo>
                  <a:lnTo>
                    <a:pt x="112064" y="212026"/>
                  </a:lnTo>
                  <a:lnTo>
                    <a:pt x="132003" y="236740"/>
                  </a:lnTo>
                  <a:lnTo>
                    <a:pt x="151447" y="194170"/>
                  </a:lnTo>
                  <a:lnTo>
                    <a:pt x="167411" y="159258"/>
                  </a:lnTo>
                  <a:lnTo>
                    <a:pt x="104101" y="173075"/>
                  </a:lnTo>
                  <a:lnTo>
                    <a:pt x="104101" y="202145"/>
                  </a:lnTo>
                  <a:lnTo>
                    <a:pt x="43599" y="250913"/>
                  </a:lnTo>
                  <a:lnTo>
                    <a:pt x="91960" y="187096"/>
                  </a:lnTo>
                  <a:lnTo>
                    <a:pt x="104101" y="202145"/>
                  </a:lnTo>
                  <a:lnTo>
                    <a:pt x="104101" y="173075"/>
                  </a:lnTo>
                  <a:lnTo>
                    <a:pt x="102273" y="173469"/>
                  </a:lnTo>
                  <a:lnTo>
                    <a:pt x="126466" y="141554"/>
                  </a:lnTo>
                  <a:lnTo>
                    <a:pt x="151765" y="160705"/>
                  </a:lnTo>
                  <a:lnTo>
                    <a:pt x="158673" y="123698"/>
                  </a:lnTo>
                  <a:lnTo>
                    <a:pt x="167411" y="76962"/>
                  </a:lnTo>
                  <a:lnTo>
                    <a:pt x="91020" y="114681"/>
                  </a:lnTo>
                  <a:lnTo>
                    <a:pt x="116306" y="133858"/>
                  </a:lnTo>
                  <a:lnTo>
                    <a:pt x="2628" y="283946"/>
                  </a:lnTo>
                  <a:lnTo>
                    <a:pt x="1079" y="285191"/>
                  </a:lnTo>
                  <a:lnTo>
                    <a:pt x="1384" y="285584"/>
                  </a:lnTo>
                  <a:lnTo>
                    <a:pt x="0" y="287413"/>
                  </a:lnTo>
                  <a:lnTo>
                    <a:pt x="4521" y="290868"/>
                  </a:lnTo>
                  <a:lnTo>
                    <a:pt x="558" y="294792"/>
                  </a:lnTo>
                  <a:lnTo>
                    <a:pt x="110172" y="405549"/>
                  </a:lnTo>
                  <a:lnTo>
                    <a:pt x="87617" y="427875"/>
                  </a:lnTo>
                  <a:lnTo>
                    <a:pt x="168300" y="455231"/>
                  </a:lnTo>
                  <a:lnTo>
                    <a:pt x="154965" y="414566"/>
                  </a:lnTo>
                  <a:lnTo>
                    <a:pt x="141770" y="374281"/>
                  </a:lnTo>
                  <a:lnTo>
                    <a:pt x="119202" y="396621"/>
                  </a:lnTo>
                  <a:lnTo>
                    <a:pt x="95758" y="372948"/>
                  </a:lnTo>
                  <a:lnTo>
                    <a:pt x="168300" y="373481"/>
                  </a:lnTo>
                  <a:close/>
                </a:path>
                <a:path w="438784" h="535939">
                  <a:moveTo>
                    <a:pt x="438645" y="497382"/>
                  </a:moveTo>
                  <a:lnTo>
                    <a:pt x="410070" y="497382"/>
                  </a:lnTo>
                  <a:lnTo>
                    <a:pt x="391020" y="497382"/>
                  </a:lnTo>
                  <a:lnTo>
                    <a:pt x="362445" y="497382"/>
                  </a:lnTo>
                  <a:lnTo>
                    <a:pt x="400545" y="535482"/>
                  </a:lnTo>
                  <a:lnTo>
                    <a:pt x="438645" y="497382"/>
                  </a:lnTo>
                  <a:close/>
                </a:path>
                <a:path w="438784" h="535939">
                  <a:moveTo>
                    <a:pt x="438645" y="38100"/>
                  </a:moveTo>
                  <a:lnTo>
                    <a:pt x="400545" y="0"/>
                  </a:lnTo>
                  <a:lnTo>
                    <a:pt x="362445" y="38100"/>
                  </a:lnTo>
                  <a:lnTo>
                    <a:pt x="391020" y="66675"/>
                  </a:lnTo>
                  <a:lnTo>
                    <a:pt x="391020" y="468807"/>
                  </a:lnTo>
                  <a:lnTo>
                    <a:pt x="410070" y="468807"/>
                  </a:lnTo>
                  <a:lnTo>
                    <a:pt x="410070" y="459282"/>
                  </a:lnTo>
                  <a:lnTo>
                    <a:pt x="410070" y="76200"/>
                  </a:lnTo>
                  <a:lnTo>
                    <a:pt x="410070" y="66675"/>
                  </a:lnTo>
                  <a:lnTo>
                    <a:pt x="43864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585165" y="5666306"/>
            <a:ext cx="241935" cy="42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155702" y="5521705"/>
            <a:ext cx="1151890" cy="405765"/>
            <a:chOff x="155702" y="5521705"/>
            <a:chExt cx="1151890" cy="405765"/>
          </a:xfrm>
        </p:grpSpPr>
        <p:sp>
          <p:nvSpPr>
            <p:cNvPr id="183" name="object 183"/>
            <p:cNvSpPr/>
            <p:nvPr/>
          </p:nvSpPr>
          <p:spPr>
            <a:xfrm>
              <a:off x="168402" y="5534405"/>
              <a:ext cx="299085" cy="379730"/>
            </a:xfrm>
            <a:custGeom>
              <a:avLst/>
              <a:gdLst/>
              <a:ahLst/>
              <a:cxnLst/>
              <a:rect l="l" t="t" r="r" b="b"/>
              <a:pathLst>
                <a:path w="299084" h="379729">
                  <a:moveTo>
                    <a:pt x="105155" y="379476"/>
                  </a:moveTo>
                  <a:lnTo>
                    <a:pt x="294132" y="379476"/>
                  </a:lnTo>
                  <a:lnTo>
                    <a:pt x="294132" y="297180"/>
                  </a:lnTo>
                  <a:lnTo>
                    <a:pt x="105155" y="297180"/>
                  </a:lnTo>
                  <a:lnTo>
                    <a:pt x="105155" y="379476"/>
                  </a:lnTo>
                  <a:close/>
                </a:path>
                <a:path w="299084" h="379729">
                  <a:moveTo>
                    <a:pt x="0" y="80772"/>
                  </a:moveTo>
                  <a:lnTo>
                    <a:pt x="298704" y="80772"/>
                  </a:lnTo>
                  <a:lnTo>
                    <a:pt x="298704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78803" y="5608167"/>
              <a:ext cx="1028700" cy="319405"/>
            </a:xfrm>
            <a:custGeom>
              <a:avLst/>
              <a:gdLst/>
              <a:ahLst/>
              <a:cxnLst/>
              <a:rect l="l" t="t" r="r" b="b"/>
              <a:pathLst>
                <a:path w="1028700" h="319404">
                  <a:moveTo>
                    <a:pt x="76187" y="0"/>
                  </a:moveTo>
                  <a:lnTo>
                    <a:pt x="0" y="1371"/>
                  </a:lnTo>
                  <a:lnTo>
                    <a:pt x="39458" y="76873"/>
                  </a:lnTo>
                  <a:lnTo>
                    <a:pt x="76187" y="0"/>
                  </a:lnTo>
                  <a:close/>
                </a:path>
                <a:path w="1028700" h="319404">
                  <a:moveTo>
                    <a:pt x="126580" y="231800"/>
                  </a:moveTo>
                  <a:lnTo>
                    <a:pt x="88480" y="155600"/>
                  </a:lnTo>
                  <a:lnTo>
                    <a:pt x="50380" y="231800"/>
                  </a:lnTo>
                  <a:lnTo>
                    <a:pt x="126580" y="231800"/>
                  </a:lnTo>
                  <a:close/>
                </a:path>
                <a:path w="1028700" h="319404">
                  <a:moveTo>
                    <a:pt x="1016774" y="287451"/>
                  </a:moveTo>
                  <a:lnTo>
                    <a:pt x="965085" y="287451"/>
                  </a:lnTo>
                  <a:lnTo>
                    <a:pt x="952373" y="287451"/>
                  </a:lnTo>
                  <a:lnTo>
                    <a:pt x="952119" y="319100"/>
                  </a:lnTo>
                  <a:lnTo>
                    <a:pt x="1016774" y="287451"/>
                  </a:lnTo>
                  <a:close/>
                </a:path>
                <a:path w="1028700" h="319404">
                  <a:moveTo>
                    <a:pt x="1028661" y="281635"/>
                  </a:moveTo>
                  <a:lnTo>
                    <a:pt x="952754" y="242900"/>
                  </a:lnTo>
                  <a:lnTo>
                    <a:pt x="952487" y="274650"/>
                  </a:lnTo>
                  <a:lnTo>
                    <a:pt x="539635" y="271170"/>
                  </a:lnTo>
                  <a:lnTo>
                    <a:pt x="539534" y="283870"/>
                  </a:lnTo>
                  <a:lnTo>
                    <a:pt x="952373" y="287350"/>
                  </a:lnTo>
                  <a:lnTo>
                    <a:pt x="965085" y="287451"/>
                  </a:lnTo>
                  <a:lnTo>
                    <a:pt x="1016990" y="287350"/>
                  </a:lnTo>
                  <a:lnTo>
                    <a:pt x="1028661" y="281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66293" y="5170170"/>
            <a:ext cx="1859280" cy="137922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475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Predictor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895985">
              <a:lnSpc>
                <a:spcPct val="100000"/>
              </a:lnSpc>
              <a:spcBef>
                <a:spcPts val="844"/>
              </a:spcBef>
            </a:pPr>
            <a:r>
              <a:rPr sz="1000" b="1" spc="-10" dirty="0">
                <a:latin typeface="Calibri"/>
                <a:cs typeface="Calibri"/>
              </a:rPr>
              <a:t>Outcome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Calibri"/>
              <a:cs typeface="Calibri"/>
            </a:endParaRPr>
          </a:p>
          <a:p>
            <a:pPr marL="115189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20218" y="6592773"/>
            <a:ext cx="16186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1708403"/>
            <a:ext cx="6355080" cy="5168900"/>
            <a:chOff x="-19050" y="1708403"/>
            <a:chExt cx="6355080" cy="5168900"/>
          </a:xfrm>
        </p:grpSpPr>
        <p:sp>
          <p:nvSpPr>
            <p:cNvPr id="3" name="object 3"/>
            <p:cNvSpPr/>
            <p:nvPr/>
          </p:nvSpPr>
          <p:spPr>
            <a:xfrm>
              <a:off x="0" y="1727453"/>
              <a:ext cx="1990089" cy="5130800"/>
            </a:xfrm>
            <a:custGeom>
              <a:avLst/>
              <a:gdLst/>
              <a:ahLst/>
              <a:cxnLst/>
              <a:rect l="l" t="t" r="r" b="b"/>
              <a:pathLst>
                <a:path w="1990089" h="5130800">
                  <a:moveTo>
                    <a:pt x="1989582" y="5130544"/>
                  </a:moveTo>
                  <a:lnTo>
                    <a:pt x="1989582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0776" y="217754"/>
            <a:ext cx="11400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MMU</a:t>
            </a:r>
            <a:r>
              <a:rPr sz="4000" spc="-110" dirty="0"/>
              <a:t> </a:t>
            </a:r>
            <a:r>
              <a:rPr sz="4000" dirty="0"/>
              <a:t>has</a:t>
            </a:r>
            <a:r>
              <a:rPr sz="4000" spc="-105" dirty="0"/>
              <a:t> </a:t>
            </a:r>
            <a:r>
              <a:rPr sz="4000" dirty="0"/>
              <a:t>fast</a:t>
            </a:r>
            <a:r>
              <a:rPr sz="4000" spc="-105" dirty="0"/>
              <a:t> </a:t>
            </a:r>
            <a:r>
              <a:rPr sz="4000" dirty="0"/>
              <a:t>access</a:t>
            </a:r>
            <a:r>
              <a:rPr sz="4000" spc="-120" dirty="0"/>
              <a:t> </a:t>
            </a:r>
            <a:r>
              <a:rPr sz="4000" dirty="0"/>
              <a:t>to</a:t>
            </a:r>
            <a:r>
              <a:rPr sz="4000" spc="-110" dirty="0"/>
              <a:t> </a:t>
            </a:r>
            <a:r>
              <a:rPr sz="4000" dirty="0"/>
              <a:t>memory</a:t>
            </a:r>
            <a:r>
              <a:rPr sz="4000" spc="-110" dirty="0"/>
              <a:t> </a:t>
            </a:r>
            <a:r>
              <a:rPr sz="4000" dirty="0"/>
              <a:t>and</a:t>
            </a:r>
            <a:r>
              <a:rPr sz="4000" spc="-120" dirty="0"/>
              <a:t> </a:t>
            </a:r>
            <a:r>
              <a:rPr sz="4000" dirty="0"/>
              <a:t>TLB</a:t>
            </a:r>
            <a:r>
              <a:rPr sz="4000" spc="-105" dirty="0"/>
              <a:t> </a:t>
            </a:r>
            <a:r>
              <a:rPr sz="4000" dirty="0"/>
              <a:t>for</a:t>
            </a:r>
            <a:r>
              <a:rPr sz="4000" spc="-105" dirty="0"/>
              <a:t> </a:t>
            </a:r>
            <a:r>
              <a:rPr sz="4000" spc="-10" dirty="0"/>
              <a:t>translation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1324" y="3031235"/>
            <a:ext cx="4010025" cy="2659380"/>
          </a:xfrm>
          <a:custGeom>
            <a:avLst/>
            <a:gdLst/>
            <a:ahLst/>
            <a:cxnLst/>
            <a:rect l="l" t="t" r="r" b="b"/>
            <a:pathLst>
              <a:path w="4010025" h="2659379">
                <a:moveTo>
                  <a:pt x="76073" y="1059815"/>
                </a:moveTo>
                <a:lnTo>
                  <a:pt x="44437" y="1058557"/>
                </a:lnTo>
                <a:lnTo>
                  <a:pt x="57150" y="736346"/>
                </a:lnTo>
                <a:lnTo>
                  <a:pt x="44450" y="735838"/>
                </a:lnTo>
                <a:lnTo>
                  <a:pt x="31737" y="1058049"/>
                </a:lnTo>
                <a:lnTo>
                  <a:pt x="0" y="1056767"/>
                </a:lnTo>
                <a:lnTo>
                  <a:pt x="35052" y="1134491"/>
                </a:lnTo>
                <a:lnTo>
                  <a:pt x="69786" y="1071245"/>
                </a:lnTo>
                <a:lnTo>
                  <a:pt x="76073" y="1059815"/>
                </a:lnTo>
                <a:close/>
              </a:path>
              <a:path w="4010025" h="2659379">
                <a:moveTo>
                  <a:pt x="3076575" y="2381123"/>
                </a:moveTo>
                <a:lnTo>
                  <a:pt x="3070225" y="2368423"/>
                </a:lnTo>
                <a:lnTo>
                  <a:pt x="3038475" y="2304923"/>
                </a:lnTo>
                <a:lnTo>
                  <a:pt x="3000375" y="2381123"/>
                </a:lnTo>
                <a:lnTo>
                  <a:pt x="3032125" y="2381123"/>
                </a:lnTo>
                <a:lnTo>
                  <a:pt x="3032125" y="2646413"/>
                </a:lnTo>
                <a:lnTo>
                  <a:pt x="602234" y="2646413"/>
                </a:lnTo>
                <a:lnTo>
                  <a:pt x="602234" y="2284476"/>
                </a:lnTo>
                <a:lnTo>
                  <a:pt x="589534" y="2284476"/>
                </a:lnTo>
                <a:lnTo>
                  <a:pt x="589534" y="2659113"/>
                </a:lnTo>
                <a:lnTo>
                  <a:pt x="3044825" y="2659113"/>
                </a:lnTo>
                <a:lnTo>
                  <a:pt x="3044825" y="2652763"/>
                </a:lnTo>
                <a:lnTo>
                  <a:pt x="3044825" y="2646413"/>
                </a:lnTo>
                <a:lnTo>
                  <a:pt x="3044825" y="2381123"/>
                </a:lnTo>
                <a:lnTo>
                  <a:pt x="3076575" y="2381123"/>
                </a:lnTo>
                <a:close/>
              </a:path>
              <a:path w="4010025" h="2659379">
                <a:moveTo>
                  <a:pt x="4009644" y="366649"/>
                </a:moveTo>
                <a:lnTo>
                  <a:pt x="3977894" y="366649"/>
                </a:lnTo>
                <a:lnTo>
                  <a:pt x="3977894" y="0"/>
                </a:lnTo>
                <a:lnTo>
                  <a:pt x="3965194" y="0"/>
                </a:lnTo>
                <a:lnTo>
                  <a:pt x="3965194" y="366649"/>
                </a:lnTo>
                <a:lnTo>
                  <a:pt x="3933444" y="366649"/>
                </a:lnTo>
                <a:lnTo>
                  <a:pt x="3971544" y="442849"/>
                </a:lnTo>
                <a:lnTo>
                  <a:pt x="4003294" y="379349"/>
                </a:lnTo>
                <a:lnTo>
                  <a:pt x="4009644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6946" y="4697095"/>
            <a:ext cx="1223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92782" y="3570478"/>
            <a:ext cx="700405" cy="197485"/>
            <a:chOff x="2192782" y="3570478"/>
            <a:chExt cx="700405" cy="197485"/>
          </a:xfrm>
        </p:grpSpPr>
        <p:sp>
          <p:nvSpPr>
            <p:cNvPr id="14" name="object 14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687324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687324" y="184404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0" y="184404"/>
                  </a:moveTo>
                  <a:lnTo>
                    <a:pt x="687324" y="184404"/>
                  </a:lnTo>
                  <a:lnTo>
                    <a:pt x="687324" y="0"/>
                  </a:lnTo>
                  <a:lnTo>
                    <a:pt x="0" y="0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18" name="object 18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1263" y="3192017"/>
            <a:ext cx="103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7600" y="3380232"/>
            <a:ext cx="1033780" cy="5137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196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7785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0583" y="3893820"/>
            <a:ext cx="76200" cy="17919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5195" y="3893820"/>
            <a:ext cx="76200" cy="179197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6980681" y="1719833"/>
            <a:ext cx="2004060" cy="3602990"/>
          </a:xfrm>
          <a:custGeom>
            <a:avLst/>
            <a:gdLst/>
            <a:ahLst/>
            <a:cxnLst/>
            <a:rect l="l" t="t" r="r" b="b"/>
            <a:pathLst>
              <a:path w="2004059" h="3602990">
                <a:moveTo>
                  <a:pt x="0" y="3602736"/>
                </a:moveTo>
                <a:lnTo>
                  <a:pt x="2004060" y="3602736"/>
                </a:lnTo>
                <a:lnTo>
                  <a:pt x="2004060" y="0"/>
                </a:lnTo>
                <a:lnTo>
                  <a:pt x="0" y="0"/>
                </a:lnTo>
                <a:lnTo>
                  <a:pt x="0" y="3602736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891539" y="1316989"/>
            <a:ext cx="10937875" cy="4039870"/>
            <a:chOff x="891539" y="1316989"/>
            <a:chExt cx="10937875" cy="4039870"/>
          </a:xfrm>
        </p:grpSpPr>
        <p:sp>
          <p:nvSpPr>
            <p:cNvPr id="28" name="object 28"/>
            <p:cNvSpPr/>
            <p:nvPr/>
          </p:nvSpPr>
          <p:spPr>
            <a:xfrm>
              <a:off x="2059686" y="1727453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1539" y="1316989"/>
              <a:ext cx="2561590" cy="450215"/>
            </a:xfrm>
            <a:custGeom>
              <a:avLst/>
              <a:gdLst/>
              <a:ahLst/>
              <a:cxnLst/>
              <a:rect l="l" t="t" r="r" b="b"/>
              <a:pathLst>
                <a:path w="2561590" h="450214">
                  <a:moveTo>
                    <a:pt x="31750" y="373507"/>
                  </a:moveTo>
                  <a:lnTo>
                    <a:pt x="0" y="373507"/>
                  </a:lnTo>
                  <a:lnTo>
                    <a:pt x="38100" y="449707"/>
                  </a:lnTo>
                  <a:lnTo>
                    <a:pt x="69850" y="386207"/>
                  </a:lnTo>
                  <a:lnTo>
                    <a:pt x="31750" y="386207"/>
                  </a:lnTo>
                  <a:lnTo>
                    <a:pt x="31750" y="373507"/>
                  </a:lnTo>
                  <a:close/>
                </a:path>
                <a:path w="2561590" h="450214">
                  <a:moveTo>
                    <a:pt x="2561590" y="6350"/>
                  </a:moveTo>
                  <a:lnTo>
                    <a:pt x="2548890" y="6350"/>
                  </a:lnTo>
                  <a:lnTo>
                    <a:pt x="2555240" y="12700"/>
                  </a:lnTo>
                  <a:lnTo>
                    <a:pt x="2548891" y="12700"/>
                  </a:lnTo>
                  <a:lnTo>
                    <a:pt x="2549017" y="441706"/>
                  </a:lnTo>
                  <a:lnTo>
                    <a:pt x="2561590" y="441706"/>
                  </a:lnTo>
                  <a:lnTo>
                    <a:pt x="2561590" y="12700"/>
                  </a:lnTo>
                  <a:lnTo>
                    <a:pt x="2555240" y="12700"/>
                  </a:lnTo>
                  <a:lnTo>
                    <a:pt x="2548890" y="6350"/>
                  </a:lnTo>
                  <a:lnTo>
                    <a:pt x="2561590" y="6350"/>
                  </a:lnTo>
                  <a:close/>
                </a:path>
                <a:path w="2561590" h="450214">
                  <a:moveTo>
                    <a:pt x="2561590" y="0"/>
                  </a:moveTo>
                  <a:lnTo>
                    <a:pt x="31750" y="0"/>
                  </a:lnTo>
                  <a:lnTo>
                    <a:pt x="31750" y="386207"/>
                  </a:lnTo>
                  <a:lnTo>
                    <a:pt x="44450" y="386207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2561590" y="6350"/>
                  </a:lnTo>
                  <a:lnTo>
                    <a:pt x="2561590" y="0"/>
                  </a:lnTo>
                  <a:close/>
                </a:path>
                <a:path w="2561590" h="450214">
                  <a:moveTo>
                    <a:pt x="76200" y="373507"/>
                  </a:moveTo>
                  <a:lnTo>
                    <a:pt x="44450" y="373507"/>
                  </a:lnTo>
                  <a:lnTo>
                    <a:pt x="44450" y="386207"/>
                  </a:lnTo>
                  <a:lnTo>
                    <a:pt x="69850" y="386207"/>
                  </a:lnTo>
                  <a:lnTo>
                    <a:pt x="76200" y="373507"/>
                  </a:lnTo>
                  <a:close/>
                </a:path>
                <a:path w="2561590" h="4502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2561590" h="450214">
                  <a:moveTo>
                    <a:pt x="254889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2548891" y="12700"/>
                  </a:lnTo>
                  <a:lnTo>
                    <a:pt x="254889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53906" y="1713737"/>
              <a:ext cx="2656840" cy="3589020"/>
            </a:xfrm>
            <a:custGeom>
              <a:avLst/>
              <a:gdLst/>
              <a:ahLst/>
              <a:cxnLst/>
              <a:rect l="l" t="t" r="r" b="b"/>
              <a:pathLst>
                <a:path w="2656840" h="3589020">
                  <a:moveTo>
                    <a:pt x="0" y="3589020"/>
                  </a:moveTo>
                  <a:lnTo>
                    <a:pt x="2656331" y="3589020"/>
                  </a:lnTo>
                  <a:lnTo>
                    <a:pt x="265633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04799" y="201396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3" name="object 33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38" name="object 38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39851" y="2715259"/>
            <a:ext cx="333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9140" y="1500758"/>
            <a:ext cx="2562225" cy="267970"/>
          </a:xfrm>
          <a:custGeom>
            <a:avLst/>
            <a:gdLst/>
            <a:ahLst/>
            <a:cxnLst/>
            <a:rect l="l" t="t" r="r" b="b"/>
            <a:pathLst>
              <a:path w="2562225" h="267969">
                <a:moveTo>
                  <a:pt x="31750" y="191262"/>
                </a:moveTo>
                <a:lnTo>
                  <a:pt x="0" y="191262"/>
                </a:lnTo>
                <a:lnTo>
                  <a:pt x="38100" y="267462"/>
                </a:lnTo>
                <a:lnTo>
                  <a:pt x="69850" y="203962"/>
                </a:lnTo>
                <a:lnTo>
                  <a:pt x="31750" y="203962"/>
                </a:lnTo>
                <a:lnTo>
                  <a:pt x="31750" y="191262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2549017" y="259461"/>
                </a:lnTo>
                <a:lnTo>
                  <a:pt x="2561717" y="259461"/>
                </a:lnTo>
                <a:lnTo>
                  <a:pt x="2561596" y="12700"/>
                </a:lnTo>
                <a:lnTo>
                  <a:pt x="255536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0" y="0"/>
                </a:moveTo>
                <a:lnTo>
                  <a:pt x="31750" y="0"/>
                </a:lnTo>
                <a:lnTo>
                  <a:pt x="31750" y="203962"/>
                </a:lnTo>
                <a:lnTo>
                  <a:pt x="44450" y="203962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2561593" y="6350"/>
                </a:lnTo>
                <a:lnTo>
                  <a:pt x="2561590" y="0"/>
                </a:lnTo>
                <a:close/>
              </a:path>
              <a:path w="2562225" h="267969">
                <a:moveTo>
                  <a:pt x="76200" y="191262"/>
                </a:moveTo>
                <a:lnTo>
                  <a:pt x="44450" y="191262"/>
                </a:lnTo>
                <a:lnTo>
                  <a:pt x="44450" y="203962"/>
                </a:lnTo>
                <a:lnTo>
                  <a:pt x="69850" y="203962"/>
                </a:lnTo>
                <a:lnTo>
                  <a:pt x="76200" y="191262"/>
                </a:lnTo>
                <a:close/>
              </a:path>
              <a:path w="2562225" h="267969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254901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3" y="6350"/>
                </a:moveTo>
                <a:lnTo>
                  <a:pt x="2549017" y="6350"/>
                </a:lnTo>
                <a:lnTo>
                  <a:pt x="2555367" y="12700"/>
                </a:lnTo>
                <a:lnTo>
                  <a:pt x="2561596" y="12700"/>
                </a:lnTo>
                <a:lnTo>
                  <a:pt x="256159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40993" y="1272032"/>
            <a:ext cx="225171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45" name="object 45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199489" y="2719577"/>
            <a:ext cx="5473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18619" y="1886711"/>
            <a:ext cx="1122045" cy="1316990"/>
            <a:chOff x="118619" y="1886711"/>
            <a:chExt cx="1122045" cy="1316990"/>
          </a:xfrm>
        </p:grpSpPr>
        <p:sp>
          <p:nvSpPr>
            <p:cNvPr id="53" name="object 53"/>
            <p:cNvSpPr/>
            <p:nvPr/>
          </p:nvSpPr>
          <p:spPr>
            <a:xfrm>
              <a:off x="118618" y="1886711"/>
              <a:ext cx="1122045" cy="1316990"/>
            </a:xfrm>
            <a:custGeom>
              <a:avLst/>
              <a:gdLst/>
              <a:ahLst/>
              <a:cxnLst/>
              <a:rect l="l" t="t" r="r" b="b"/>
              <a:pathLst>
                <a:path w="112204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2045" h="1316989">
                  <a:moveTo>
                    <a:pt x="1121676" y="542290"/>
                  </a:moveTo>
                  <a:lnTo>
                    <a:pt x="787908" y="542290"/>
                  </a:lnTo>
                  <a:lnTo>
                    <a:pt x="787908" y="727456"/>
                  </a:lnTo>
                  <a:lnTo>
                    <a:pt x="756158" y="727456"/>
                  </a:lnTo>
                  <a:lnTo>
                    <a:pt x="794258" y="803656"/>
                  </a:lnTo>
                  <a:lnTo>
                    <a:pt x="826008" y="740156"/>
                  </a:lnTo>
                  <a:lnTo>
                    <a:pt x="832358" y="727456"/>
                  </a:lnTo>
                  <a:lnTo>
                    <a:pt x="800608" y="727456"/>
                  </a:lnTo>
                  <a:lnTo>
                    <a:pt x="800608" y="554990"/>
                  </a:lnTo>
                  <a:lnTo>
                    <a:pt x="1121676" y="554990"/>
                  </a:lnTo>
                  <a:lnTo>
                    <a:pt x="1121676" y="548640"/>
                  </a:lnTo>
                  <a:lnTo>
                    <a:pt x="1121676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" name="object 56"/>
          <p:cNvSpPr txBox="1"/>
          <p:nvPr/>
        </p:nvSpPr>
        <p:spPr>
          <a:xfrm>
            <a:off x="2259329" y="3722878"/>
            <a:ext cx="4191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Control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Signals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71545" y="3236721"/>
            <a:ext cx="5372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820923" y="3663441"/>
            <a:ext cx="300990" cy="318135"/>
          </a:xfrm>
          <a:custGeom>
            <a:avLst/>
            <a:gdLst/>
            <a:ahLst/>
            <a:cxnLst/>
            <a:rect l="l" t="t" r="r" b="b"/>
            <a:pathLst>
              <a:path w="300989" h="318135">
                <a:moveTo>
                  <a:pt x="31750" y="241934"/>
                </a:moveTo>
                <a:lnTo>
                  <a:pt x="0" y="241934"/>
                </a:lnTo>
                <a:lnTo>
                  <a:pt x="38100" y="318134"/>
                </a:lnTo>
                <a:lnTo>
                  <a:pt x="69850" y="254634"/>
                </a:lnTo>
                <a:lnTo>
                  <a:pt x="31750" y="254634"/>
                </a:lnTo>
                <a:lnTo>
                  <a:pt x="31750" y="241934"/>
                </a:lnTo>
                <a:close/>
              </a:path>
              <a:path w="300989" h="318135">
                <a:moveTo>
                  <a:pt x="287908" y="202056"/>
                </a:moveTo>
                <a:lnTo>
                  <a:pt x="31750" y="202056"/>
                </a:lnTo>
                <a:lnTo>
                  <a:pt x="31750" y="254634"/>
                </a:lnTo>
                <a:lnTo>
                  <a:pt x="44450" y="254634"/>
                </a:lnTo>
                <a:lnTo>
                  <a:pt x="44450" y="214756"/>
                </a:lnTo>
                <a:lnTo>
                  <a:pt x="38100" y="214756"/>
                </a:lnTo>
                <a:lnTo>
                  <a:pt x="44450" y="208406"/>
                </a:lnTo>
                <a:lnTo>
                  <a:pt x="287908" y="208406"/>
                </a:lnTo>
                <a:lnTo>
                  <a:pt x="287908" y="202056"/>
                </a:lnTo>
                <a:close/>
              </a:path>
              <a:path w="300989" h="318135">
                <a:moveTo>
                  <a:pt x="76200" y="241934"/>
                </a:moveTo>
                <a:lnTo>
                  <a:pt x="44450" y="241934"/>
                </a:lnTo>
                <a:lnTo>
                  <a:pt x="44450" y="254634"/>
                </a:lnTo>
                <a:lnTo>
                  <a:pt x="69850" y="254634"/>
                </a:lnTo>
                <a:lnTo>
                  <a:pt x="76200" y="241934"/>
                </a:lnTo>
                <a:close/>
              </a:path>
              <a:path w="300989" h="318135">
                <a:moveTo>
                  <a:pt x="44450" y="208406"/>
                </a:moveTo>
                <a:lnTo>
                  <a:pt x="38100" y="214756"/>
                </a:lnTo>
                <a:lnTo>
                  <a:pt x="44450" y="214756"/>
                </a:lnTo>
                <a:lnTo>
                  <a:pt x="44450" y="208406"/>
                </a:lnTo>
                <a:close/>
              </a:path>
              <a:path w="300989" h="318135">
                <a:moveTo>
                  <a:pt x="300608" y="202056"/>
                </a:moveTo>
                <a:lnTo>
                  <a:pt x="294258" y="202056"/>
                </a:lnTo>
                <a:lnTo>
                  <a:pt x="287908" y="208406"/>
                </a:lnTo>
                <a:lnTo>
                  <a:pt x="44450" y="208406"/>
                </a:lnTo>
                <a:lnTo>
                  <a:pt x="44450" y="214756"/>
                </a:lnTo>
                <a:lnTo>
                  <a:pt x="300608" y="214756"/>
                </a:lnTo>
                <a:lnTo>
                  <a:pt x="300608" y="202056"/>
                </a:lnTo>
                <a:close/>
              </a:path>
              <a:path w="300989" h="318135">
                <a:moveTo>
                  <a:pt x="287908" y="6349"/>
                </a:moveTo>
                <a:lnTo>
                  <a:pt x="287908" y="208406"/>
                </a:lnTo>
                <a:lnTo>
                  <a:pt x="294258" y="202056"/>
                </a:lnTo>
                <a:lnTo>
                  <a:pt x="300608" y="202056"/>
                </a:lnTo>
                <a:lnTo>
                  <a:pt x="300608" y="12699"/>
                </a:lnTo>
                <a:lnTo>
                  <a:pt x="294258" y="12699"/>
                </a:lnTo>
                <a:lnTo>
                  <a:pt x="287908" y="6349"/>
                </a:lnTo>
                <a:close/>
              </a:path>
              <a:path w="300989" h="318135">
                <a:moveTo>
                  <a:pt x="300608" y="0"/>
                </a:moveTo>
                <a:lnTo>
                  <a:pt x="65658" y="0"/>
                </a:lnTo>
                <a:lnTo>
                  <a:pt x="65658" y="12699"/>
                </a:lnTo>
                <a:lnTo>
                  <a:pt x="287908" y="12699"/>
                </a:lnTo>
                <a:lnTo>
                  <a:pt x="287908" y="6349"/>
                </a:lnTo>
                <a:lnTo>
                  <a:pt x="300608" y="6349"/>
                </a:lnTo>
                <a:lnTo>
                  <a:pt x="300608" y="0"/>
                </a:lnTo>
                <a:close/>
              </a:path>
              <a:path w="300989" h="318135">
                <a:moveTo>
                  <a:pt x="300608" y="6349"/>
                </a:moveTo>
                <a:lnTo>
                  <a:pt x="287908" y="6349"/>
                </a:lnTo>
                <a:lnTo>
                  <a:pt x="294258" y="12699"/>
                </a:lnTo>
                <a:lnTo>
                  <a:pt x="300608" y="12699"/>
                </a:lnTo>
                <a:lnTo>
                  <a:pt x="300608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179565" y="2847289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453640" y="5301995"/>
            <a:ext cx="8230870" cy="1169670"/>
          </a:xfrm>
          <a:custGeom>
            <a:avLst/>
            <a:gdLst/>
            <a:ahLst/>
            <a:cxnLst/>
            <a:rect l="l" t="t" r="r" b="b"/>
            <a:pathLst>
              <a:path w="8230870" h="1169670">
                <a:moveTo>
                  <a:pt x="8230489" y="76212"/>
                </a:moveTo>
                <a:lnTo>
                  <a:pt x="8224139" y="63500"/>
                </a:lnTo>
                <a:lnTo>
                  <a:pt x="8192389" y="0"/>
                </a:lnTo>
                <a:lnTo>
                  <a:pt x="8154289" y="76212"/>
                </a:lnTo>
                <a:lnTo>
                  <a:pt x="8186039" y="76212"/>
                </a:lnTo>
                <a:lnTo>
                  <a:pt x="8186039" y="1156665"/>
                </a:lnTo>
                <a:lnTo>
                  <a:pt x="2967482" y="1156665"/>
                </a:lnTo>
                <a:lnTo>
                  <a:pt x="2967482" y="877722"/>
                </a:lnTo>
                <a:lnTo>
                  <a:pt x="7718171" y="877722"/>
                </a:lnTo>
                <a:lnTo>
                  <a:pt x="7718171" y="871372"/>
                </a:lnTo>
                <a:lnTo>
                  <a:pt x="2967482" y="871372"/>
                </a:lnTo>
                <a:lnTo>
                  <a:pt x="7705471" y="871359"/>
                </a:lnTo>
                <a:lnTo>
                  <a:pt x="7718171" y="871372"/>
                </a:lnTo>
                <a:lnTo>
                  <a:pt x="7718171" y="865022"/>
                </a:lnTo>
                <a:lnTo>
                  <a:pt x="7718171" y="614235"/>
                </a:lnTo>
                <a:lnTo>
                  <a:pt x="7902575" y="614235"/>
                </a:lnTo>
                <a:lnTo>
                  <a:pt x="7902575" y="607885"/>
                </a:lnTo>
                <a:lnTo>
                  <a:pt x="7902575" y="601535"/>
                </a:lnTo>
                <a:lnTo>
                  <a:pt x="7902575" y="13716"/>
                </a:lnTo>
                <a:lnTo>
                  <a:pt x="7889875" y="13716"/>
                </a:lnTo>
                <a:lnTo>
                  <a:pt x="7889875" y="601535"/>
                </a:lnTo>
                <a:lnTo>
                  <a:pt x="7718171" y="601535"/>
                </a:lnTo>
                <a:lnTo>
                  <a:pt x="7718171" y="4572"/>
                </a:lnTo>
                <a:lnTo>
                  <a:pt x="7705471" y="4572"/>
                </a:lnTo>
                <a:lnTo>
                  <a:pt x="7705471" y="601535"/>
                </a:lnTo>
                <a:lnTo>
                  <a:pt x="7705471" y="614235"/>
                </a:lnTo>
                <a:lnTo>
                  <a:pt x="7705471" y="865022"/>
                </a:lnTo>
                <a:lnTo>
                  <a:pt x="2967482" y="865022"/>
                </a:lnTo>
                <a:lnTo>
                  <a:pt x="2967482" y="614235"/>
                </a:lnTo>
                <a:lnTo>
                  <a:pt x="7705471" y="614235"/>
                </a:lnTo>
                <a:lnTo>
                  <a:pt x="7705471" y="601535"/>
                </a:lnTo>
                <a:lnTo>
                  <a:pt x="2967482" y="601535"/>
                </a:lnTo>
                <a:lnTo>
                  <a:pt x="2967482" y="33909"/>
                </a:lnTo>
                <a:lnTo>
                  <a:pt x="2954782" y="33909"/>
                </a:lnTo>
                <a:lnTo>
                  <a:pt x="2954782" y="601535"/>
                </a:lnTo>
                <a:lnTo>
                  <a:pt x="228854" y="601535"/>
                </a:lnTo>
                <a:lnTo>
                  <a:pt x="228854" y="103378"/>
                </a:lnTo>
                <a:lnTo>
                  <a:pt x="260604" y="103378"/>
                </a:lnTo>
                <a:lnTo>
                  <a:pt x="254254" y="90678"/>
                </a:lnTo>
                <a:lnTo>
                  <a:pt x="222504" y="27178"/>
                </a:lnTo>
                <a:lnTo>
                  <a:pt x="184404" y="103378"/>
                </a:lnTo>
                <a:lnTo>
                  <a:pt x="216154" y="103378"/>
                </a:lnTo>
                <a:lnTo>
                  <a:pt x="216154" y="614235"/>
                </a:lnTo>
                <a:lnTo>
                  <a:pt x="2954782" y="614235"/>
                </a:lnTo>
                <a:lnTo>
                  <a:pt x="2954782" y="865022"/>
                </a:lnTo>
                <a:lnTo>
                  <a:pt x="2954782" y="871359"/>
                </a:lnTo>
                <a:lnTo>
                  <a:pt x="44450" y="871359"/>
                </a:lnTo>
                <a:lnTo>
                  <a:pt x="2954782" y="871359"/>
                </a:lnTo>
                <a:lnTo>
                  <a:pt x="2954782" y="865022"/>
                </a:lnTo>
                <a:lnTo>
                  <a:pt x="44450" y="865022"/>
                </a:lnTo>
                <a:lnTo>
                  <a:pt x="44450" y="94234"/>
                </a:lnTo>
                <a:lnTo>
                  <a:pt x="76200" y="94234"/>
                </a:lnTo>
                <a:lnTo>
                  <a:pt x="69850" y="81534"/>
                </a:lnTo>
                <a:lnTo>
                  <a:pt x="38100" y="18034"/>
                </a:lnTo>
                <a:lnTo>
                  <a:pt x="0" y="94234"/>
                </a:lnTo>
                <a:lnTo>
                  <a:pt x="31750" y="94234"/>
                </a:lnTo>
                <a:lnTo>
                  <a:pt x="31750" y="877709"/>
                </a:lnTo>
                <a:lnTo>
                  <a:pt x="2954782" y="877722"/>
                </a:lnTo>
                <a:lnTo>
                  <a:pt x="2954782" y="1169352"/>
                </a:lnTo>
                <a:lnTo>
                  <a:pt x="8198739" y="1169352"/>
                </a:lnTo>
                <a:lnTo>
                  <a:pt x="8198739" y="1163002"/>
                </a:lnTo>
                <a:lnTo>
                  <a:pt x="8198739" y="1156665"/>
                </a:lnTo>
                <a:lnTo>
                  <a:pt x="8198739" y="76212"/>
                </a:lnTo>
                <a:lnTo>
                  <a:pt x="8230489" y="7621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457825" y="6287820"/>
            <a:ext cx="10928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82726" y="1491741"/>
            <a:ext cx="10010775" cy="4269105"/>
          </a:xfrm>
          <a:custGeom>
            <a:avLst/>
            <a:gdLst/>
            <a:ahLst/>
            <a:cxnLst/>
            <a:rect l="l" t="t" r="r" b="b"/>
            <a:pathLst>
              <a:path w="10010775" h="4269105">
                <a:moveTo>
                  <a:pt x="4269359" y="255651"/>
                </a:moveTo>
                <a:lnTo>
                  <a:pt x="4256659" y="249301"/>
                </a:lnTo>
                <a:lnTo>
                  <a:pt x="4193159" y="217551"/>
                </a:lnTo>
                <a:lnTo>
                  <a:pt x="4193159" y="249301"/>
                </a:lnTo>
                <a:lnTo>
                  <a:pt x="2644521" y="249301"/>
                </a:lnTo>
                <a:lnTo>
                  <a:pt x="2644521" y="12700"/>
                </a:lnTo>
                <a:lnTo>
                  <a:pt x="2644521" y="6350"/>
                </a:lnTo>
                <a:lnTo>
                  <a:pt x="2644521" y="0"/>
                </a:lnTo>
                <a:lnTo>
                  <a:pt x="0" y="0"/>
                </a:lnTo>
                <a:lnTo>
                  <a:pt x="0" y="234950"/>
                </a:lnTo>
                <a:lnTo>
                  <a:pt x="12700" y="234950"/>
                </a:lnTo>
                <a:lnTo>
                  <a:pt x="12700" y="12700"/>
                </a:lnTo>
                <a:lnTo>
                  <a:pt x="2631821" y="12700"/>
                </a:lnTo>
                <a:lnTo>
                  <a:pt x="2631821" y="262001"/>
                </a:lnTo>
                <a:lnTo>
                  <a:pt x="4193159" y="262001"/>
                </a:lnTo>
                <a:lnTo>
                  <a:pt x="4193159" y="293751"/>
                </a:lnTo>
                <a:lnTo>
                  <a:pt x="4256659" y="262001"/>
                </a:lnTo>
                <a:lnTo>
                  <a:pt x="4269359" y="255651"/>
                </a:lnTo>
                <a:close/>
              </a:path>
              <a:path w="10010775" h="4269105">
                <a:moveTo>
                  <a:pt x="4645406" y="3146679"/>
                </a:moveTo>
                <a:lnTo>
                  <a:pt x="4613656" y="3146679"/>
                </a:lnTo>
                <a:lnTo>
                  <a:pt x="4613656" y="2780030"/>
                </a:lnTo>
                <a:lnTo>
                  <a:pt x="4600956" y="2780030"/>
                </a:lnTo>
                <a:lnTo>
                  <a:pt x="4600956" y="3146679"/>
                </a:lnTo>
                <a:lnTo>
                  <a:pt x="4569206" y="3146679"/>
                </a:lnTo>
                <a:lnTo>
                  <a:pt x="4607306" y="3222879"/>
                </a:lnTo>
                <a:lnTo>
                  <a:pt x="4639056" y="3159379"/>
                </a:lnTo>
                <a:lnTo>
                  <a:pt x="4645406" y="3146679"/>
                </a:lnTo>
                <a:close/>
              </a:path>
              <a:path w="10010775" h="4269105">
                <a:moveTo>
                  <a:pt x="7036308" y="3906012"/>
                </a:moveTo>
                <a:lnTo>
                  <a:pt x="7029958" y="3893312"/>
                </a:lnTo>
                <a:lnTo>
                  <a:pt x="6998208" y="3829812"/>
                </a:lnTo>
                <a:lnTo>
                  <a:pt x="6960108" y="3906012"/>
                </a:lnTo>
                <a:lnTo>
                  <a:pt x="6991858" y="3906012"/>
                </a:lnTo>
                <a:lnTo>
                  <a:pt x="6991858" y="4187812"/>
                </a:lnTo>
                <a:lnTo>
                  <a:pt x="1830832" y="4187812"/>
                </a:lnTo>
                <a:lnTo>
                  <a:pt x="1830832" y="3823970"/>
                </a:lnTo>
                <a:lnTo>
                  <a:pt x="1818132" y="3823970"/>
                </a:lnTo>
                <a:lnTo>
                  <a:pt x="1818132" y="4200512"/>
                </a:lnTo>
                <a:lnTo>
                  <a:pt x="7004558" y="4200512"/>
                </a:lnTo>
                <a:lnTo>
                  <a:pt x="7004558" y="4194162"/>
                </a:lnTo>
                <a:lnTo>
                  <a:pt x="7004558" y="4187812"/>
                </a:lnTo>
                <a:lnTo>
                  <a:pt x="7004558" y="3906012"/>
                </a:lnTo>
                <a:lnTo>
                  <a:pt x="7036308" y="3906012"/>
                </a:lnTo>
                <a:close/>
              </a:path>
              <a:path w="10010775" h="4269105">
                <a:moveTo>
                  <a:pt x="7901940" y="2155190"/>
                </a:moveTo>
                <a:lnTo>
                  <a:pt x="7889240" y="2148840"/>
                </a:lnTo>
                <a:lnTo>
                  <a:pt x="7825740" y="2117090"/>
                </a:lnTo>
                <a:lnTo>
                  <a:pt x="7825740" y="2148840"/>
                </a:lnTo>
                <a:lnTo>
                  <a:pt x="7534910" y="2148840"/>
                </a:lnTo>
                <a:lnTo>
                  <a:pt x="7534910" y="2161540"/>
                </a:lnTo>
                <a:lnTo>
                  <a:pt x="7825740" y="2161540"/>
                </a:lnTo>
                <a:lnTo>
                  <a:pt x="7825740" y="2193290"/>
                </a:lnTo>
                <a:lnTo>
                  <a:pt x="7889240" y="2161540"/>
                </a:lnTo>
                <a:lnTo>
                  <a:pt x="7901940" y="2155190"/>
                </a:lnTo>
                <a:close/>
              </a:path>
              <a:path w="10010775" h="4269105">
                <a:moveTo>
                  <a:pt x="10010521" y="3897122"/>
                </a:moveTo>
                <a:lnTo>
                  <a:pt x="10004171" y="3884422"/>
                </a:lnTo>
                <a:lnTo>
                  <a:pt x="9972421" y="3820922"/>
                </a:lnTo>
                <a:lnTo>
                  <a:pt x="9934321" y="3897122"/>
                </a:lnTo>
                <a:lnTo>
                  <a:pt x="9966071" y="3897122"/>
                </a:lnTo>
                <a:lnTo>
                  <a:pt x="9966071" y="4255821"/>
                </a:lnTo>
                <a:lnTo>
                  <a:pt x="7478776" y="4255821"/>
                </a:lnTo>
                <a:lnTo>
                  <a:pt x="7478776" y="3826256"/>
                </a:lnTo>
                <a:lnTo>
                  <a:pt x="7466076" y="3826256"/>
                </a:lnTo>
                <a:lnTo>
                  <a:pt x="7466076" y="4268521"/>
                </a:lnTo>
                <a:lnTo>
                  <a:pt x="9978771" y="4268521"/>
                </a:lnTo>
                <a:lnTo>
                  <a:pt x="9978771" y="4262171"/>
                </a:lnTo>
                <a:lnTo>
                  <a:pt x="9978771" y="4255821"/>
                </a:lnTo>
                <a:lnTo>
                  <a:pt x="9978771" y="3897122"/>
                </a:lnTo>
                <a:lnTo>
                  <a:pt x="10010521" y="389712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934008" y="2279142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516493" y="3236721"/>
            <a:ext cx="437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950702" y="5588000"/>
            <a:ext cx="10655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 (Ld)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382506" y="1956561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510266" y="1946528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9749790" y="3519042"/>
            <a:ext cx="38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914380" y="3534917"/>
            <a:ext cx="40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037958" y="3363848"/>
            <a:ext cx="398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14971" y="4160520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1025"/>
              </a:lnSpc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47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198370" y="5053660"/>
            <a:ext cx="2320290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0355" algn="l"/>
              </a:tabLst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  <a:p>
            <a:pPr marL="515620" marR="299085" indent="131445">
              <a:lnSpc>
                <a:spcPct val="143700"/>
              </a:lnSpc>
              <a:spcBef>
                <a:spcPts val="465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385445">
              <a:lnSpc>
                <a:spcPct val="1000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016622" y="5038725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202928" y="4995417"/>
            <a:ext cx="188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332220" y="1549653"/>
            <a:ext cx="718820" cy="1374140"/>
            <a:chOff x="6332220" y="1549653"/>
            <a:chExt cx="718820" cy="1374140"/>
          </a:xfrm>
        </p:grpSpPr>
        <p:sp>
          <p:nvSpPr>
            <p:cNvPr id="79" name="object 79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32220" y="1549653"/>
              <a:ext cx="718820" cy="1313815"/>
            </a:xfrm>
            <a:custGeom>
              <a:avLst/>
              <a:gdLst/>
              <a:ahLst/>
              <a:cxnLst/>
              <a:rect l="l" t="t" r="r" b="b"/>
              <a:pathLst>
                <a:path w="718820" h="1313814">
                  <a:moveTo>
                    <a:pt x="706120" y="1300734"/>
                  </a:moveTo>
                  <a:lnTo>
                    <a:pt x="483870" y="1300734"/>
                  </a:lnTo>
                  <a:lnTo>
                    <a:pt x="483870" y="1313434"/>
                  </a:lnTo>
                  <a:lnTo>
                    <a:pt x="718820" y="1313434"/>
                  </a:lnTo>
                  <a:lnTo>
                    <a:pt x="718820" y="1307084"/>
                  </a:lnTo>
                  <a:lnTo>
                    <a:pt x="706120" y="1307084"/>
                  </a:lnTo>
                  <a:lnTo>
                    <a:pt x="706120" y="1300734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706120" y="1307084"/>
                  </a:lnTo>
                  <a:lnTo>
                    <a:pt x="712470" y="1300734"/>
                  </a:lnTo>
                  <a:lnTo>
                    <a:pt x="718820" y="1300734"/>
                  </a:lnTo>
                  <a:lnTo>
                    <a:pt x="718820" y="12700"/>
                  </a:lnTo>
                  <a:lnTo>
                    <a:pt x="71247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1300734"/>
                  </a:moveTo>
                  <a:lnTo>
                    <a:pt x="712470" y="1300734"/>
                  </a:lnTo>
                  <a:lnTo>
                    <a:pt x="706120" y="1307084"/>
                  </a:lnTo>
                  <a:lnTo>
                    <a:pt x="718820" y="1307084"/>
                  </a:lnTo>
                  <a:lnTo>
                    <a:pt x="718820" y="1300734"/>
                  </a:lnTo>
                  <a:close/>
                </a:path>
                <a:path w="718820" h="1313814">
                  <a:moveTo>
                    <a:pt x="31750" y="158750"/>
                  </a:moveTo>
                  <a:lnTo>
                    <a:pt x="0" y="158750"/>
                  </a:lnTo>
                  <a:lnTo>
                    <a:pt x="38100" y="234950"/>
                  </a:lnTo>
                  <a:lnTo>
                    <a:pt x="69850" y="171450"/>
                  </a:lnTo>
                  <a:lnTo>
                    <a:pt x="31750" y="171450"/>
                  </a:lnTo>
                  <a:lnTo>
                    <a:pt x="31750" y="158750"/>
                  </a:lnTo>
                  <a:close/>
                </a:path>
                <a:path w="718820" h="1313814">
                  <a:moveTo>
                    <a:pt x="718820" y="0"/>
                  </a:moveTo>
                  <a:lnTo>
                    <a:pt x="31750" y="0"/>
                  </a:lnTo>
                  <a:lnTo>
                    <a:pt x="31750" y="171450"/>
                  </a:lnTo>
                  <a:lnTo>
                    <a:pt x="44450" y="17145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718820" y="6350"/>
                  </a:lnTo>
                  <a:lnTo>
                    <a:pt x="718820" y="0"/>
                  </a:lnTo>
                  <a:close/>
                </a:path>
                <a:path w="718820" h="1313814">
                  <a:moveTo>
                    <a:pt x="76200" y="158750"/>
                  </a:moveTo>
                  <a:lnTo>
                    <a:pt x="44450" y="158750"/>
                  </a:lnTo>
                  <a:lnTo>
                    <a:pt x="44450" y="171450"/>
                  </a:lnTo>
                  <a:lnTo>
                    <a:pt x="69850" y="171450"/>
                  </a:lnTo>
                  <a:lnTo>
                    <a:pt x="76200" y="158750"/>
                  </a:lnTo>
                  <a:close/>
                </a:path>
                <a:path w="718820" h="13138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70612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6350"/>
                  </a:moveTo>
                  <a:lnTo>
                    <a:pt x="706120" y="6350"/>
                  </a:lnTo>
                  <a:lnTo>
                    <a:pt x="712470" y="12700"/>
                  </a:lnTo>
                  <a:lnTo>
                    <a:pt x="718820" y="12700"/>
                  </a:lnTo>
                  <a:lnTo>
                    <a:pt x="71882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6331711" y="1393062"/>
            <a:ext cx="1024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Exec/Exec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8392414" y="1409064"/>
            <a:ext cx="715645" cy="723265"/>
            <a:chOff x="8392414" y="1409064"/>
            <a:chExt cx="715645" cy="723265"/>
          </a:xfrm>
        </p:grpSpPr>
        <p:sp>
          <p:nvSpPr>
            <p:cNvPr id="84" name="object 84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07908" y="1409064"/>
              <a:ext cx="699770" cy="664845"/>
            </a:xfrm>
            <a:custGeom>
              <a:avLst/>
              <a:gdLst/>
              <a:ahLst/>
              <a:cxnLst/>
              <a:rect l="l" t="t" r="r" b="b"/>
              <a:pathLst>
                <a:path w="699770" h="664844">
                  <a:moveTo>
                    <a:pt x="686943" y="651763"/>
                  </a:moveTo>
                  <a:lnTo>
                    <a:pt x="602869" y="651763"/>
                  </a:lnTo>
                  <a:lnTo>
                    <a:pt x="602869" y="664463"/>
                  </a:lnTo>
                  <a:lnTo>
                    <a:pt x="699643" y="664463"/>
                  </a:lnTo>
                  <a:lnTo>
                    <a:pt x="699643" y="658113"/>
                  </a:lnTo>
                  <a:lnTo>
                    <a:pt x="686943" y="658113"/>
                  </a:lnTo>
                  <a:lnTo>
                    <a:pt x="686943" y="651763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686943" y="658113"/>
                  </a:lnTo>
                  <a:lnTo>
                    <a:pt x="693293" y="651763"/>
                  </a:lnTo>
                  <a:lnTo>
                    <a:pt x="699643" y="651763"/>
                  </a:lnTo>
                  <a:lnTo>
                    <a:pt x="699643" y="12700"/>
                  </a:lnTo>
                  <a:lnTo>
                    <a:pt x="69329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51763"/>
                  </a:moveTo>
                  <a:lnTo>
                    <a:pt x="693293" y="651763"/>
                  </a:lnTo>
                  <a:lnTo>
                    <a:pt x="686943" y="658113"/>
                  </a:lnTo>
                  <a:lnTo>
                    <a:pt x="699643" y="658113"/>
                  </a:lnTo>
                  <a:lnTo>
                    <a:pt x="699643" y="651763"/>
                  </a:lnTo>
                  <a:close/>
                </a:path>
                <a:path w="699770" h="664844">
                  <a:moveTo>
                    <a:pt x="31750" y="270383"/>
                  </a:moveTo>
                  <a:lnTo>
                    <a:pt x="0" y="270383"/>
                  </a:lnTo>
                  <a:lnTo>
                    <a:pt x="38100" y="346583"/>
                  </a:lnTo>
                  <a:lnTo>
                    <a:pt x="69850" y="283083"/>
                  </a:lnTo>
                  <a:lnTo>
                    <a:pt x="31750" y="283083"/>
                  </a:lnTo>
                  <a:lnTo>
                    <a:pt x="31750" y="270383"/>
                  </a:lnTo>
                  <a:close/>
                </a:path>
                <a:path w="699770" h="664844">
                  <a:moveTo>
                    <a:pt x="699643" y="0"/>
                  </a:moveTo>
                  <a:lnTo>
                    <a:pt x="31750" y="0"/>
                  </a:lnTo>
                  <a:lnTo>
                    <a:pt x="31750" y="283083"/>
                  </a:lnTo>
                  <a:lnTo>
                    <a:pt x="44450" y="28308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99643" y="6350"/>
                  </a:lnTo>
                  <a:lnTo>
                    <a:pt x="699643" y="0"/>
                  </a:lnTo>
                  <a:close/>
                </a:path>
                <a:path w="699770" h="664844">
                  <a:moveTo>
                    <a:pt x="76200" y="270383"/>
                  </a:moveTo>
                  <a:lnTo>
                    <a:pt x="44450" y="270383"/>
                  </a:lnTo>
                  <a:lnTo>
                    <a:pt x="44450" y="283083"/>
                  </a:lnTo>
                  <a:lnTo>
                    <a:pt x="69850" y="283083"/>
                  </a:lnTo>
                  <a:lnTo>
                    <a:pt x="76200" y="270383"/>
                  </a:lnTo>
                  <a:close/>
                </a:path>
                <a:path w="699770" h="66484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8694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350"/>
                  </a:moveTo>
                  <a:lnTo>
                    <a:pt x="686943" y="6350"/>
                  </a:lnTo>
                  <a:lnTo>
                    <a:pt x="693293" y="12700"/>
                  </a:lnTo>
                  <a:lnTo>
                    <a:pt x="699643" y="12700"/>
                  </a:lnTo>
                  <a:lnTo>
                    <a:pt x="69964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8446769" y="1368679"/>
            <a:ext cx="6381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Mem/Mem 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5940297" y="1270888"/>
            <a:ext cx="3166110" cy="802640"/>
            <a:chOff x="5940297" y="1270888"/>
            <a:chExt cx="3166110" cy="802640"/>
          </a:xfrm>
        </p:grpSpPr>
        <p:sp>
          <p:nvSpPr>
            <p:cNvPr id="91" name="object 91"/>
            <p:cNvSpPr/>
            <p:nvPr/>
          </p:nvSpPr>
          <p:spPr>
            <a:xfrm>
              <a:off x="5955791" y="1270888"/>
              <a:ext cx="3150870" cy="802640"/>
            </a:xfrm>
            <a:custGeom>
              <a:avLst/>
              <a:gdLst/>
              <a:ahLst/>
              <a:cxnLst/>
              <a:rect l="l" t="t" r="r" b="b"/>
              <a:pathLst>
                <a:path w="3150870" h="802639">
                  <a:moveTo>
                    <a:pt x="3137789" y="789939"/>
                  </a:moveTo>
                  <a:lnTo>
                    <a:pt x="3053715" y="789939"/>
                  </a:lnTo>
                  <a:lnTo>
                    <a:pt x="3053715" y="802639"/>
                  </a:lnTo>
                  <a:lnTo>
                    <a:pt x="3150489" y="802639"/>
                  </a:lnTo>
                  <a:lnTo>
                    <a:pt x="3150489" y="796289"/>
                  </a:lnTo>
                  <a:lnTo>
                    <a:pt x="3137789" y="796289"/>
                  </a:lnTo>
                  <a:lnTo>
                    <a:pt x="3137789" y="789939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3137789" y="796289"/>
                  </a:lnTo>
                  <a:lnTo>
                    <a:pt x="3144139" y="789939"/>
                  </a:lnTo>
                  <a:lnTo>
                    <a:pt x="3150489" y="789939"/>
                  </a:lnTo>
                  <a:lnTo>
                    <a:pt x="3150489" y="12700"/>
                  </a:lnTo>
                  <a:lnTo>
                    <a:pt x="314413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789939"/>
                  </a:moveTo>
                  <a:lnTo>
                    <a:pt x="3144139" y="789939"/>
                  </a:lnTo>
                  <a:lnTo>
                    <a:pt x="3137789" y="796289"/>
                  </a:lnTo>
                  <a:lnTo>
                    <a:pt x="3150489" y="796289"/>
                  </a:lnTo>
                  <a:lnTo>
                    <a:pt x="3150489" y="789939"/>
                  </a:lnTo>
                  <a:close/>
                </a:path>
                <a:path w="3150870" h="802639">
                  <a:moveTo>
                    <a:pt x="31750" y="429895"/>
                  </a:moveTo>
                  <a:lnTo>
                    <a:pt x="0" y="429895"/>
                  </a:lnTo>
                  <a:lnTo>
                    <a:pt x="38100" y="506095"/>
                  </a:lnTo>
                  <a:lnTo>
                    <a:pt x="69850" y="442595"/>
                  </a:lnTo>
                  <a:lnTo>
                    <a:pt x="31750" y="442595"/>
                  </a:lnTo>
                  <a:lnTo>
                    <a:pt x="31750" y="429895"/>
                  </a:lnTo>
                  <a:close/>
                </a:path>
                <a:path w="3150870" h="802639">
                  <a:moveTo>
                    <a:pt x="3150489" y="0"/>
                  </a:moveTo>
                  <a:lnTo>
                    <a:pt x="31750" y="0"/>
                  </a:lnTo>
                  <a:lnTo>
                    <a:pt x="31750" y="442595"/>
                  </a:lnTo>
                  <a:lnTo>
                    <a:pt x="44450" y="442595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3150489" y="6350"/>
                  </a:lnTo>
                  <a:lnTo>
                    <a:pt x="3150489" y="0"/>
                  </a:lnTo>
                  <a:close/>
                </a:path>
                <a:path w="3150870" h="802639">
                  <a:moveTo>
                    <a:pt x="76200" y="429895"/>
                  </a:moveTo>
                  <a:lnTo>
                    <a:pt x="44450" y="429895"/>
                  </a:lnTo>
                  <a:lnTo>
                    <a:pt x="44450" y="442595"/>
                  </a:lnTo>
                  <a:lnTo>
                    <a:pt x="69850" y="442595"/>
                  </a:lnTo>
                  <a:lnTo>
                    <a:pt x="76200" y="429895"/>
                  </a:lnTo>
                  <a:close/>
                </a:path>
                <a:path w="3150870" h="80263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313778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6350"/>
                  </a:moveTo>
                  <a:lnTo>
                    <a:pt x="3137789" y="6350"/>
                  </a:lnTo>
                  <a:lnTo>
                    <a:pt x="3144139" y="12700"/>
                  </a:lnTo>
                  <a:lnTo>
                    <a:pt x="3150489" y="12700"/>
                  </a:lnTo>
                  <a:lnTo>
                    <a:pt x="315048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5995161" y="1104646"/>
            <a:ext cx="1064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666232" y="1056766"/>
            <a:ext cx="6408420" cy="908050"/>
            <a:chOff x="5666232" y="1056766"/>
            <a:chExt cx="6408420" cy="908050"/>
          </a:xfrm>
        </p:grpSpPr>
        <p:sp>
          <p:nvSpPr>
            <p:cNvPr id="96" name="object 96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66232" y="1056766"/>
              <a:ext cx="6408420" cy="848360"/>
            </a:xfrm>
            <a:custGeom>
              <a:avLst/>
              <a:gdLst/>
              <a:ahLst/>
              <a:cxnLst/>
              <a:rect l="l" t="t" r="r" b="b"/>
              <a:pathLst>
                <a:path w="6408420" h="848360">
                  <a:moveTo>
                    <a:pt x="6395212" y="835660"/>
                  </a:moveTo>
                  <a:lnTo>
                    <a:pt x="6172962" y="835660"/>
                  </a:lnTo>
                  <a:lnTo>
                    <a:pt x="6172962" y="848360"/>
                  </a:lnTo>
                  <a:lnTo>
                    <a:pt x="6407912" y="848360"/>
                  </a:lnTo>
                  <a:lnTo>
                    <a:pt x="6407912" y="842010"/>
                  </a:lnTo>
                  <a:lnTo>
                    <a:pt x="6395212" y="842010"/>
                  </a:lnTo>
                  <a:lnTo>
                    <a:pt x="6395212" y="83566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6395212" y="842010"/>
                  </a:lnTo>
                  <a:lnTo>
                    <a:pt x="6401562" y="835660"/>
                  </a:lnTo>
                  <a:lnTo>
                    <a:pt x="6407912" y="835660"/>
                  </a:lnTo>
                  <a:lnTo>
                    <a:pt x="6407912" y="12700"/>
                  </a:lnTo>
                  <a:lnTo>
                    <a:pt x="640156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835660"/>
                  </a:moveTo>
                  <a:lnTo>
                    <a:pt x="6401562" y="835660"/>
                  </a:lnTo>
                  <a:lnTo>
                    <a:pt x="6395212" y="842010"/>
                  </a:lnTo>
                  <a:lnTo>
                    <a:pt x="6407912" y="842010"/>
                  </a:lnTo>
                  <a:lnTo>
                    <a:pt x="6407912" y="835660"/>
                  </a:lnTo>
                  <a:close/>
                </a:path>
                <a:path w="6408420" h="848360">
                  <a:moveTo>
                    <a:pt x="31750" y="642493"/>
                  </a:moveTo>
                  <a:lnTo>
                    <a:pt x="0" y="642493"/>
                  </a:lnTo>
                  <a:lnTo>
                    <a:pt x="38100" y="718693"/>
                  </a:lnTo>
                  <a:lnTo>
                    <a:pt x="69850" y="655193"/>
                  </a:lnTo>
                  <a:lnTo>
                    <a:pt x="31750" y="655193"/>
                  </a:lnTo>
                  <a:lnTo>
                    <a:pt x="31750" y="642493"/>
                  </a:lnTo>
                  <a:close/>
                </a:path>
                <a:path w="6408420" h="848360">
                  <a:moveTo>
                    <a:pt x="6407912" y="0"/>
                  </a:moveTo>
                  <a:lnTo>
                    <a:pt x="31750" y="0"/>
                  </a:lnTo>
                  <a:lnTo>
                    <a:pt x="31750" y="655193"/>
                  </a:lnTo>
                  <a:lnTo>
                    <a:pt x="44450" y="65519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407912" y="6350"/>
                  </a:lnTo>
                  <a:lnTo>
                    <a:pt x="6407912" y="0"/>
                  </a:lnTo>
                  <a:close/>
                </a:path>
                <a:path w="6408420" h="848360">
                  <a:moveTo>
                    <a:pt x="76200" y="642493"/>
                  </a:moveTo>
                  <a:lnTo>
                    <a:pt x="44450" y="642493"/>
                  </a:lnTo>
                  <a:lnTo>
                    <a:pt x="44450" y="655193"/>
                  </a:lnTo>
                  <a:lnTo>
                    <a:pt x="69850" y="655193"/>
                  </a:lnTo>
                  <a:lnTo>
                    <a:pt x="76200" y="642493"/>
                  </a:lnTo>
                  <a:close/>
                </a:path>
                <a:path w="6408420" h="848360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39521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6350"/>
                  </a:moveTo>
                  <a:lnTo>
                    <a:pt x="6395212" y="6350"/>
                  </a:lnTo>
                  <a:lnTo>
                    <a:pt x="6401562" y="12700"/>
                  </a:lnTo>
                  <a:lnTo>
                    <a:pt x="6407912" y="12700"/>
                  </a:lnTo>
                  <a:lnTo>
                    <a:pt x="640791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043432" y="917829"/>
            <a:ext cx="5628640" cy="343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135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WB/Exec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375"/>
              </a:lnSpc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666232" y="1055242"/>
            <a:ext cx="6483350" cy="849630"/>
          </a:xfrm>
          <a:custGeom>
            <a:avLst/>
            <a:gdLst/>
            <a:ahLst/>
            <a:cxnLst/>
            <a:rect l="l" t="t" r="r" b="b"/>
            <a:pathLst>
              <a:path w="6483350" h="849630">
                <a:moveTo>
                  <a:pt x="6482969" y="267208"/>
                </a:moveTo>
                <a:lnTo>
                  <a:pt x="6470269" y="267208"/>
                </a:lnTo>
                <a:lnTo>
                  <a:pt x="6470269" y="279908"/>
                </a:lnTo>
                <a:lnTo>
                  <a:pt x="6470269" y="836930"/>
                </a:lnTo>
                <a:lnTo>
                  <a:pt x="6407912" y="836930"/>
                </a:lnTo>
                <a:lnTo>
                  <a:pt x="6407912" y="835660"/>
                </a:lnTo>
                <a:lnTo>
                  <a:pt x="6407912" y="279908"/>
                </a:lnTo>
                <a:lnTo>
                  <a:pt x="6470269" y="279908"/>
                </a:lnTo>
                <a:lnTo>
                  <a:pt x="6470269" y="267208"/>
                </a:lnTo>
                <a:lnTo>
                  <a:pt x="6407912" y="267208"/>
                </a:lnTo>
                <a:lnTo>
                  <a:pt x="6407912" y="12700"/>
                </a:lnTo>
                <a:lnTo>
                  <a:pt x="6407912" y="6350"/>
                </a:lnTo>
                <a:lnTo>
                  <a:pt x="6407912" y="0"/>
                </a:lnTo>
                <a:lnTo>
                  <a:pt x="31750" y="0"/>
                </a:lnTo>
                <a:lnTo>
                  <a:pt x="31750" y="642493"/>
                </a:lnTo>
                <a:lnTo>
                  <a:pt x="0" y="642493"/>
                </a:lnTo>
                <a:lnTo>
                  <a:pt x="38100" y="718693"/>
                </a:lnTo>
                <a:lnTo>
                  <a:pt x="69850" y="655193"/>
                </a:lnTo>
                <a:lnTo>
                  <a:pt x="76200" y="642493"/>
                </a:lnTo>
                <a:lnTo>
                  <a:pt x="44450" y="642493"/>
                </a:lnTo>
                <a:lnTo>
                  <a:pt x="44450" y="12700"/>
                </a:lnTo>
                <a:lnTo>
                  <a:pt x="6395212" y="12700"/>
                </a:lnTo>
                <a:lnTo>
                  <a:pt x="6395212" y="267208"/>
                </a:lnTo>
                <a:lnTo>
                  <a:pt x="2293366" y="267208"/>
                </a:lnTo>
                <a:lnTo>
                  <a:pt x="2293366" y="612013"/>
                </a:lnTo>
                <a:lnTo>
                  <a:pt x="2261616" y="612013"/>
                </a:lnTo>
                <a:lnTo>
                  <a:pt x="2299716" y="688213"/>
                </a:lnTo>
                <a:lnTo>
                  <a:pt x="2331466" y="624713"/>
                </a:lnTo>
                <a:lnTo>
                  <a:pt x="2337816" y="612013"/>
                </a:lnTo>
                <a:lnTo>
                  <a:pt x="2306066" y="612013"/>
                </a:lnTo>
                <a:lnTo>
                  <a:pt x="2306066" y="279908"/>
                </a:lnTo>
                <a:lnTo>
                  <a:pt x="6395212" y="279908"/>
                </a:lnTo>
                <a:lnTo>
                  <a:pt x="6395212" y="835660"/>
                </a:lnTo>
                <a:lnTo>
                  <a:pt x="6172962" y="835660"/>
                </a:lnTo>
                <a:lnTo>
                  <a:pt x="6172962" y="836930"/>
                </a:lnTo>
                <a:lnTo>
                  <a:pt x="6172581" y="836930"/>
                </a:lnTo>
                <a:lnTo>
                  <a:pt x="6172581" y="849630"/>
                </a:lnTo>
                <a:lnTo>
                  <a:pt x="6482969" y="849630"/>
                </a:lnTo>
                <a:lnTo>
                  <a:pt x="6482969" y="843280"/>
                </a:lnTo>
                <a:lnTo>
                  <a:pt x="6482969" y="836930"/>
                </a:lnTo>
                <a:lnTo>
                  <a:pt x="6482969" y="279908"/>
                </a:lnTo>
                <a:lnTo>
                  <a:pt x="6482969" y="273558"/>
                </a:lnTo>
                <a:lnTo>
                  <a:pt x="6482969" y="2672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1037569" y="1189481"/>
            <a:ext cx="10147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WB/Mem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747003" y="3485388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705221" y="2910712"/>
            <a:ext cx="260985" cy="576580"/>
          </a:xfrm>
          <a:custGeom>
            <a:avLst/>
            <a:gdLst/>
            <a:ahLst/>
            <a:cxnLst/>
            <a:rect l="l" t="t" r="r" b="b"/>
            <a:pathLst>
              <a:path w="260985" h="576579">
                <a:moveTo>
                  <a:pt x="76200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89" y="576326"/>
                </a:lnTo>
                <a:lnTo>
                  <a:pt x="69773" y="512953"/>
                </a:lnTo>
                <a:lnTo>
                  <a:pt x="76200" y="499745"/>
                </a:lnTo>
                <a:close/>
              </a:path>
              <a:path w="260985" h="576579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5604509" y="2536598"/>
            <a:ext cx="541655" cy="911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135880" y="2974847"/>
            <a:ext cx="993775" cy="505459"/>
          </a:xfrm>
          <a:custGeom>
            <a:avLst/>
            <a:gdLst/>
            <a:ahLst/>
            <a:cxnLst/>
            <a:rect l="l" t="t" r="r" b="b"/>
            <a:pathLst>
              <a:path w="993775" h="505460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93775" h="505460">
                <a:moveTo>
                  <a:pt x="993648" y="429133"/>
                </a:moveTo>
                <a:lnTo>
                  <a:pt x="961898" y="429133"/>
                </a:lnTo>
                <a:lnTo>
                  <a:pt x="961898" y="62484"/>
                </a:lnTo>
                <a:lnTo>
                  <a:pt x="949198" y="62484"/>
                </a:lnTo>
                <a:lnTo>
                  <a:pt x="949198" y="429133"/>
                </a:lnTo>
                <a:lnTo>
                  <a:pt x="917448" y="429133"/>
                </a:lnTo>
                <a:lnTo>
                  <a:pt x="955548" y="505333"/>
                </a:lnTo>
                <a:lnTo>
                  <a:pt x="987298" y="441833"/>
                </a:lnTo>
                <a:lnTo>
                  <a:pt x="993648" y="42913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170423" y="2791714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738115" y="3429000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696333" y="2854324"/>
            <a:ext cx="260985" cy="577850"/>
          </a:xfrm>
          <a:custGeom>
            <a:avLst/>
            <a:gdLst/>
            <a:ahLst/>
            <a:cxnLst/>
            <a:rect l="l" t="t" r="r" b="b"/>
            <a:pathLst>
              <a:path w="260985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0985" h="577850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4595240" y="2480464"/>
            <a:ext cx="541655" cy="911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4922520" y="2980944"/>
            <a:ext cx="1102995" cy="967105"/>
            <a:chOff x="4922520" y="2980944"/>
            <a:chExt cx="1102995" cy="967105"/>
          </a:xfrm>
        </p:grpSpPr>
        <p:sp>
          <p:nvSpPr>
            <p:cNvPr id="111" name="object 111"/>
            <p:cNvSpPr/>
            <p:nvPr/>
          </p:nvSpPr>
          <p:spPr>
            <a:xfrm>
              <a:off x="5044440" y="2980944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29">
                  <a:moveTo>
                    <a:pt x="31750" y="366648"/>
                  </a:moveTo>
                  <a:lnTo>
                    <a:pt x="0" y="366648"/>
                  </a:lnTo>
                  <a:lnTo>
                    <a:pt x="38100" y="442848"/>
                  </a:lnTo>
                  <a:lnTo>
                    <a:pt x="69850" y="379348"/>
                  </a:lnTo>
                  <a:lnTo>
                    <a:pt x="31750" y="379348"/>
                  </a:lnTo>
                  <a:lnTo>
                    <a:pt x="31750" y="366648"/>
                  </a:lnTo>
                  <a:close/>
                </a:path>
                <a:path w="76200" h="443229">
                  <a:moveTo>
                    <a:pt x="44450" y="0"/>
                  </a:moveTo>
                  <a:lnTo>
                    <a:pt x="31750" y="0"/>
                  </a:lnTo>
                  <a:lnTo>
                    <a:pt x="31750" y="379348"/>
                  </a:lnTo>
                  <a:lnTo>
                    <a:pt x="44450" y="379348"/>
                  </a:lnTo>
                  <a:lnTo>
                    <a:pt x="44450" y="0"/>
                  </a:lnTo>
                  <a:close/>
                </a:path>
                <a:path w="76200" h="443229">
                  <a:moveTo>
                    <a:pt x="76200" y="366648"/>
                  </a:moveTo>
                  <a:lnTo>
                    <a:pt x="44450" y="366648"/>
                  </a:lnTo>
                  <a:lnTo>
                    <a:pt x="44450" y="379348"/>
                  </a:lnTo>
                  <a:lnTo>
                    <a:pt x="69850" y="379348"/>
                  </a:lnTo>
                  <a:lnTo>
                    <a:pt x="76200" y="36664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0077" y="3725163"/>
              <a:ext cx="75311" cy="22250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2520" y="3665220"/>
              <a:ext cx="76200" cy="234696"/>
            </a:xfrm>
            <a:prstGeom prst="rect">
              <a:avLst/>
            </a:prstGeom>
          </p:spPr>
        </p:pic>
      </p:grpSp>
      <p:sp>
        <p:nvSpPr>
          <p:cNvPr id="114" name="object 114"/>
          <p:cNvSpPr txBox="1"/>
          <p:nvPr/>
        </p:nvSpPr>
        <p:spPr>
          <a:xfrm>
            <a:off x="7470393" y="301231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7363332" y="1737105"/>
            <a:ext cx="656590" cy="1662430"/>
            <a:chOff x="7363332" y="1737105"/>
            <a:chExt cx="656590" cy="1662430"/>
          </a:xfrm>
        </p:grpSpPr>
        <p:sp>
          <p:nvSpPr>
            <p:cNvPr id="116" name="object 116"/>
            <p:cNvSpPr/>
            <p:nvPr/>
          </p:nvSpPr>
          <p:spPr>
            <a:xfrm>
              <a:off x="7363333" y="2360548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3"/>
              <a:ext cx="75310" cy="222503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7431785" y="2936748"/>
            <a:ext cx="436880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361809" y="2360548"/>
            <a:ext cx="262255" cy="577850"/>
          </a:xfrm>
          <a:custGeom>
            <a:avLst/>
            <a:gdLst/>
            <a:ahLst/>
            <a:cxnLst/>
            <a:rect l="l" t="t" r="r" b="b"/>
            <a:pathLst>
              <a:path w="262254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2254" h="577850">
                <a:moveTo>
                  <a:pt x="262128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917" y="570230"/>
                </a:lnTo>
                <a:lnTo>
                  <a:pt x="255701" y="506857"/>
                </a:lnTo>
                <a:lnTo>
                  <a:pt x="262128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7261986" y="1799871"/>
            <a:ext cx="541655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7634096" y="2488692"/>
            <a:ext cx="153670" cy="910590"/>
            <a:chOff x="7634096" y="2488692"/>
            <a:chExt cx="153670" cy="910590"/>
          </a:xfrm>
        </p:grpSpPr>
        <p:sp>
          <p:nvSpPr>
            <p:cNvPr id="126" name="object 126"/>
            <p:cNvSpPr/>
            <p:nvPr/>
          </p:nvSpPr>
          <p:spPr>
            <a:xfrm>
              <a:off x="7711439" y="2488692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4"/>
              <a:ext cx="75310" cy="222503"/>
            </a:xfrm>
            <a:prstGeom prst="rect">
              <a:avLst/>
            </a:prstGeom>
          </p:spPr>
        </p:pic>
      </p:grpSp>
      <p:sp>
        <p:nvSpPr>
          <p:cNvPr id="128" name="object 128"/>
          <p:cNvSpPr txBox="1"/>
          <p:nvPr/>
        </p:nvSpPr>
        <p:spPr>
          <a:xfrm>
            <a:off x="8153400" y="2924555"/>
            <a:ext cx="436245" cy="2533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8084184" y="2348357"/>
            <a:ext cx="424815" cy="1036955"/>
            <a:chOff x="8084184" y="2348357"/>
            <a:chExt cx="424815" cy="1036955"/>
          </a:xfrm>
        </p:grpSpPr>
        <p:sp>
          <p:nvSpPr>
            <p:cNvPr id="130" name="object 130"/>
            <p:cNvSpPr/>
            <p:nvPr/>
          </p:nvSpPr>
          <p:spPr>
            <a:xfrm>
              <a:off x="8084185" y="2348356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4948" y="3162808"/>
              <a:ext cx="75310" cy="222503"/>
            </a:xfrm>
            <a:prstGeom prst="rect">
              <a:avLst/>
            </a:prstGeom>
          </p:spPr>
        </p:pic>
      </p:grpSp>
      <p:sp>
        <p:nvSpPr>
          <p:cNvPr id="132" name="object 132"/>
          <p:cNvSpPr txBox="1"/>
          <p:nvPr/>
        </p:nvSpPr>
        <p:spPr>
          <a:xfrm>
            <a:off x="7983093" y="1828394"/>
            <a:ext cx="542290" cy="1057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2455036" y="2004060"/>
            <a:ext cx="316865" cy="441959"/>
            <a:chOff x="2455036" y="2004060"/>
            <a:chExt cx="316865" cy="441959"/>
          </a:xfrm>
        </p:grpSpPr>
        <p:sp>
          <p:nvSpPr>
            <p:cNvPr id="134" name="object 134"/>
            <p:cNvSpPr/>
            <p:nvPr/>
          </p:nvSpPr>
          <p:spPr>
            <a:xfrm>
              <a:off x="2455036" y="2004060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2135" y="2369820"/>
              <a:ext cx="159638" cy="76200"/>
            </a:xfrm>
            <a:prstGeom prst="rect">
              <a:avLst/>
            </a:prstGeom>
          </p:spPr>
        </p:pic>
      </p:grpSp>
      <p:sp>
        <p:nvSpPr>
          <p:cNvPr id="136" name="object 136"/>
          <p:cNvSpPr txBox="1"/>
          <p:nvPr/>
        </p:nvSpPr>
        <p:spPr>
          <a:xfrm>
            <a:off x="2101088" y="176829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2764282" y="1924557"/>
            <a:ext cx="255270" cy="587375"/>
            <a:chOff x="2764282" y="1924557"/>
            <a:chExt cx="255270" cy="587375"/>
          </a:xfrm>
        </p:grpSpPr>
        <p:sp>
          <p:nvSpPr>
            <p:cNvPr id="138" name="object 138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0"/>
                  </a:moveTo>
                  <a:lnTo>
                    <a:pt x="0" y="574547"/>
                  </a:lnTo>
                  <a:lnTo>
                    <a:pt x="242316" y="459613"/>
                  </a:lnTo>
                  <a:lnTo>
                    <a:pt x="242316" y="114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574547"/>
                  </a:moveTo>
                  <a:lnTo>
                    <a:pt x="0" y="0"/>
                  </a:lnTo>
                  <a:lnTo>
                    <a:pt x="242316" y="114934"/>
                  </a:lnTo>
                  <a:lnTo>
                    <a:pt x="242316" y="459613"/>
                  </a:lnTo>
                  <a:lnTo>
                    <a:pt x="0" y="5745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4282" y="2144013"/>
              <a:ext cx="98043" cy="152908"/>
            </a:xfrm>
            <a:prstGeom prst="rect">
              <a:avLst/>
            </a:prstGeom>
          </p:spPr>
        </p:pic>
      </p:grpSp>
      <p:sp>
        <p:nvSpPr>
          <p:cNvPr id="141" name="object 141"/>
          <p:cNvSpPr txBox="1"/>
          <p:nvPr/>
        </p:nvSpPr>
        <p:spPr>
          <a:xfrm>
            <a:off x="2883789" y="2155697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2" name="object 1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08376" y="2174748"/>
            <a:ext cx="159638" cy="76200"/>
          </a:xfrm>
          <a:prstGeom prst="rect">
            <a:avLst/>
          </a:prstGeom>
        </p:spPr>
      </p:pic>
      <p:sp>
        <p:nvSpPr>
          <p:cNvPr id="143" name="object 143"/>
          <p:cNvSpPr txBox="1"/>
          <p:nvPr/>
        </p:nvSpPr>
        <p:spPr>
          <a:xfrm>
            <a:off x="2101088" y="2040788"/>
            <a:ext cx="602615" cy="54737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b="1" spc="-10" dirty="0">
                <a:latin typeface="Calibri"/>
                <a:cs typeface="Calibri"/>
              </a:rPr>
              <a:t>Offset</a:t>
            </a:r>
            <a:endParaRPr sz="1000">
              <a:latin typeface="Calibri"/>
              <a:cs typeface="Calibri"/>
            </a:endParaRPr>
          </a:p>
          <a:p>
            <a:pPr marL="14604" marR="5080">
              <a:lnSpc>
                <a:spcPct val="100000"/>
              </a:lnSpc>
              <a:spcBef>
                <a:spcPts val="250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157473" y="2061413"/>
            <a:ext cx="394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157473" y="2214498"/>
            <a:ext cx="363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3241294" y="1752345"/>
            <a:ext cx="258445" cy="134620"/>
            <a:chOff x="3241294" y="1752345"/>
            <a:chExt cx="258445" cy="134620"/>
          </a:xfrm>
        </p:grpSpPr>
        <p:sp>
          <p:nvSpPr>
            <p:cNvPr id="147" name="object 147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2560320" y="2726435"/>
            <a:ext cx="518159" cy="3810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ts val="9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endParaRPr sz="800">
              <a:latin typeface="Calibri"/>
              <a:cs typeface="Calibri"/>
            </a:endParaRPr>
          </a:p>
          <a:p>
            <a:pPr marL="81915" marR="36830">
              <a:lnSpc>
                <a:spcPct val="1000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r>
              <a:rPr sz="8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Logic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113023" y="2582672"/>
            <a:ext cx="3848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Calibri"/>
                <a:cs typeface="Calibri"/>
              </a:rPr>
              <a:t>PC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2227961" y="2784347"/>
            <a:ext cx="1144905" cy="160020"/>
          </a:xfrm>
          <a:custGeom>
            <a:avLst/>
            <a:gdLst/>
            <a:ahLst/>
            <a:cxnLst/>
            <a:rect l="l" t="t" r="r" b="b"/>
            <a:pathLst>
              <a:path w="1144904" h="160019">
                <a:moveTo>
                  <a:pt x="304279" y="44704"/>
                </a:moveTo>
                <a:lnTo>
                  <a:pt x="252349" y="44704"/>
                </a:lnTo>
                <a:lnTo>
                  <a:pt x="239560" y="44704"/>
                </a:lnTo>
                <a:lnTo>
                  <a:pt x="239141" y="76200"/>
                </a:lnTo>
                <a:lnTo>
                  <a:pt x="304279" y="44704"/>
                </a:lnTo>
                <a:close/>
              </a:path>
              <a:path w="1144904" h="160019">
                <a:moveTo>
                  <a:pt x="315849" y="39116"/>
                </a:moveTo>
                <a:lnTo>
                  <a:pt x="240157" y="0"/>
                </a:lnTo>
                <a:lnTo>
                  <a:pt x="239725" y="31838"/>
                </a:lnTo>
                <a:lnTo>
                  <a:pt x="254" y="28702"/>
                </a:lnTo>
                <a:lnTo>
                  <a:pt x="0" y="41402"/>
                </a:lnTo>
                <a:lnTo>
                  <a:pt x="239560" y="44538"/>
                </a:lnTo>
                <a:lnTo>
                  <a:pt x="252349" y="44538"/>
                </a:lnTo>
                <a:lnTo>
                  <a:pt x="304634" y="44538"/>
                </a:lnTo>
                <a:lnTo>
                  <a:pt x="315849" y="39116"/>
                </a:lnTo>
                <a:close/>
              </a:path>
              <a:path w="1144904" h="160019">
                <a:moveTo>
                  <a:pt x="1133335" y="128524"/>
                </a:moveTo>
                <a:lnTo>
                  <a:pt x="1081392" y="128524"/>
                </a:lnTo>
                <a:lnTo>
                  <a:pt x="1068616" y="128524"/>
                </a:lnTo>
                <a:lnTo>
                  <a:pt x="1068197" y="160020"/>
                </a:lnTo>
                <a:lnTo>
                  <a:pt x="1133335" y="128524"/>
                </a:lnTo>
                <a:close/>
              </a:path>
              <a:path w="1144904" h="160019">
                <a:moveTo>
                  <a:pt x="1144905" y="122936"/>
                </a:moveTo>
                <a:lnTo>
                  <a:pt x="1069213" y="83820"/>
                </a:lnTo>
                <a:lnTo>
                  <a:pt x="1068781" y="115658"/>
                </a:lnTo>
                <a:lnTo>
                  <a:pt x="829310" y="112522"/>
                </a:lnTo>
                <a:lnTo>
                  <a:pt x="829056" y="125222"/>
                </a:lnTo>
                <a:lnTo>
                  <a:pt x="1068616" y="128358"/>
                </a:lnTo>
                <a:lnTo>
                  <a:pt x="1081392" y="128358"/>
                </a:lnTo>
                <a:lnTo>
                  <a:pt x="1133690" y="128358"/>
                </a:lnTo>
                <a:lnTo>
                  <a:pt x="1144905" y="12293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2099817" y="2589428"/>
            <a:ext cx="328295" cy="44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362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A</a:t>
            </a:r>
            <a:r>
              <a:rPr sz="1000" b="1" dirty="0">
                <a:latin typeface="Calibri"/>
                <a:cs typeface="Calibri"/>
              </a:rPr>
              <a:t> 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260858" y="2990088"/>
            <a:ext cx="2281555" cy="3368040"/>
            <a:chOff x="260858" y="2990088"/>
            <a:chExt cx="2281555" cy="3368040"/>
          </a:xfrm>
        </p:grpSpPr>
        <p:sp>
          <p:nvSpPr>
            <p:cNvPr id="156" name="object 156"/>
            <p:cNvSpPr/>
            <p:nvPr/>
          </p:nvSpPr>
          <p:spPr>
            <a:xfrm>
              <a:off x="2226437" y="2990088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5" y="80771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5" y="80771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74598" y="6262878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80238" y="6142482"/>
              <a:ext cx="783590" cy="203200"/>
            </a:xfrm>
            <a:custGeom>
              <a:avLst/>
              <a:gdLst/>
              <a:ahLst/>
              <a:cxnLst/>
              <a:rect l="l" t="t" r="r" b="b"/>
              <a:pathLst>
                <a:path w="783590" h="203200">
                  <a:moveTo>
                    <a:pt x="594360" y="202691"/>
                  </a:moveTo>
                  <a:lnTo>
                    <a:pt x="783335" y="202691"/>
                  </a:lnTo>
                  <a:lnTo>
                    <a:pt x="783335" y="120395"/>
                  </a:lnTo>
                  <a:lnTo>
                    <a:pt x="594360" y="120395"/>
                  </a:lnTo>
                  <a:lnTo>
                    <a:pt x="594360" y="202691"/>
                  </a:lnTo>
                  <a:close/>
                </a:path>
                <a:path w="783590" h="203200">
                  <a:moveTo>
                    <a:pt x="0" y="80771"/>
                  </a:moveTo>
                  <a:lnTo>
                    <a:pt x="115824" y="80771"/>
                  </a:lnTo>
                  <a:lnTo>
                    <a:pt x="115824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92798" y="6051448"/>
              <a:ext cx="295910" cy="257175"/>
            </a:xfrm>
            <a:custGeom>
              <a:avLst/>
              <a:gdLst/>
              <a:ahLst/>
              <a:cxnLst/>
              <a:rect l="l" t="t" r="r" b="b"/>
              <a:pathLst>
                <a:path w="295909" h="257175">
                  <a:moveTo>
                    <a:pt x="295656" y="4927"/>
                  </a:moveTo>
                  <a:lnTo>
                    <a:pt x="240182" y="1714"/>
                  </a:lnTo>
                  <a:lnTo>
                    <a:pt x="240182" y="68872"/>
                  </a:lnTo>
                  <a:lnTo>
                    <a:pt x="224409" y="63652"/>
                  </a:lnTo>
                  <a:lnTo>
                    <a:pt x="224409" y="126961"/>
                  </a:lnTo>
                  <a:lnTo>
                    <a:pt x="220967" y="152742"/>
                  </a:lnTo>
                  <a:lnTo>
                    <a:pt x="87845" y="134924"/>
                  </a:lnTo>
                  <a:lnTo>
                    <a:pt x="87845" y="123786"/>
                  </a:lnTo>
                  <a:lnTo>
                    <a:pt x="221145" y="104444"/>
                  </a:lnTo>
                  <a:lnTo>
                    <a:pt x="224409" y="126961"/>
                  </a:lnTo>
                  <a:lnTo>
                    <a:pt x="224409" y="63652"/>
                  </a:lnTo>
                  <a:lnTo>
                    <a:pt x="214769" y="60452"/>
                  </a:lnTo>
                  <a:lnTo>
                    <a:pt x="219329" y="91884"/>
                  </a:lnTo>
                  <a:lnTo>
                    <a:pt x="87845" y="110947"/>
                  </a:lnTo>
                  <a:lnTo>
                    <a:pt x="87845" y="101104"/>
                  </a:lnTo>
                  <a:lnTo>
                    <a:pt x="228142" y="40843"/>
                  </a:lnTo>
                  <a:lnTo>
                    <a:pt x="240182" y="68872"/>
                  </a:lnTo>
                  <a:lnTo>
                    <a:pt x="240182" y="1714"/>
                  </a:lnTo>
                  <a:lnTo>
                    <a:pt x="210604" y="0"/>
                  </a:lnTo>
                  <a:lnTo>
                    <a:pt x="223126" y="29171"/>
                  </a:lnTo>
                  <a:lnTo>
                    <a:pt x="87845" y="87299"/>
                  </a:lnTo>
                  <a:lnTo>
                    <a:pt x="87845" y="24739"/>
                  </a:lnTo>
                  <a:lnTo>
                    <a:pt x="55841" y="24739"/>
                  </a:lnTo>
                  <a:lnTo>
                    <a:pt x="55841" y="101041"/>
                  </a:lnTo>
                  <a:lnTo>
                    <a:pt x="55841" y="114858"/>
                  </a:lnTo>
                  <a:lnTo>
                    <a:pt x="55841" y="145059"/>
                  </a:lnTo>
                  <a:lnTo>
                    <a:pt x="50101" y="142684"/>
                  </a:lnTo>
                  <a:lnTo>
                    <a:pt x="55841" y="143459"/>
                  </a:lnTo>
                  <a:lnTo>
                    <a:pt x="55841" y="130644"/>
                  </a:lnTo>
                  <a:lnTo>
                    <a:pt x="47904" y="129578"/>
                  </a:lnTo>
                  <a:lnTo>
                    <a:pt x="55841" y="128435"/>
                  </a:lnTo>
                  <a:lnTo>
                    <a:pt x="55841" y="115582"/>
                  </a:lnTo>
                  <a:lnTo>
                    <a:pt x="53276" y="115951"/>
                  </a:lnTo>
                  <a:lnTo>
                    <a:pt x="55841" y="114858"/>
                  </a:lnTo>
                  <a:lnTo>
                    <a:pt x="55841" y="101041"/>
                  </a:lnTo>
                  <a:lnTo>
                    <a:pt x="4724" y="122999"/>
                  </a:lnTo>
                  <a:lnTo>
                    <a:pt x="1587" y="123444"/>
                  </a:lnTo>
                  <a:lnTo>
                    <a:pt x="1701" y="124294"/>
                  </a:lnTo>
                  <a:lnTo>
                    <a:pt x="0" y="125018"/>
                  </a:lnTo>
                  <a:lnTo>
                    <a:pt x="2286" y="130403"/>
                  </a:lnTo>
                  <a:lnTo>
                    <a:pt x="76" y="135763"/>
                  </a:lnTo>
                  <a:lnTo>
                    <a:pt x="55841" y="158788"/>
                  </a:lnTo>
                  <a:lnTo>
                    <a:pt x="55841" y="233527"/>
                  </a:lnTo>
                  <a:lnTo>
                    <a:pt x="87845" y="233527"/>
                  </a:lnTo>
                  <a:lnTo>
                    <a:pt x="87845" y="171996"/>
                  </a:lnTo>
                  <a:lnTo>
                    <a:pt x="222783" y="227685"/>
                  </a:lnTo>
                  <a:lnTo>
                    <a:pt x="210680" y="257022"/>
                  </a:lnTo>
                  <a:lnTo>
                    <a:pt x="295656" y="250875"/>
                  </a:lnTo>
                  <a:lnTo>
                    <a:pt x="279692" y="232524"/>
                  </a:lnTo>
                  <a:lnTo>
                    <a:pt x="240906" y="187921"/>
                  </a:lnTo>
                  <a:lnTo>
                    <a:pt x="295656" y="169125"/>
                  </a:lnTo>
                  <a:lnTo>
                    <a:pt x="292531" y="167005"/>
                  </a:lnTo>
                  <a:lnTo>
                    <a:pt x="238912" y="130606"/>
                  </a:lnTo>
                  <a:lnTo>
                    <a:pt x="238912" y="188607"/>
                  </a:lnTo>
                  <a:lnTo>
                    <a:pt x="227634" y="215950"/>
                  </a:lnTo>
                  <a:lnTo>
                    <a:pt x="87845" y="158267"/>
                  </a:lnTo>
                  <a:lnTo>
                    <a:pt x="87845" y="147739"/>
                  </a:lnTo>
                  <a:lnTo>
                    <a:pt x="219278" y="165328"/>
                  </a:lnTo>
                  <a:lnTo>
                    <a:pt x="215074" y="196786"/>
                  </a:lnTo>
                  <a:lnTo>
                    <a:pt x="238912" y="188607"/>
                  </a:lnTo>
                  <a:lnTo>
                    <a:pt x="238912" y="130606"/>
                  </a:lnTo>
                  <a:lnTo>
                    <a:pt x="236067" y="128663"/>
                  </a:lnTo>
                  <a:lnTo>
                    <a:pt x="291579" y="90055"/>
                  </a:lnTo>
                  <a:lnTo>
                    <a:pt x="295656" y="87223"/>
                  </a:lnTo>
                  <a:lnTo>
                    <a:pt x="241325" y="69253"/>
                  </a:lnTo>
                  <a:lnTo>
                    <a:pt x="279412" y="24155"/>
                  </a:lnTo>
                  <a:lnTo>
                    <a:pt x="295656" y="492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48640" y="6076188"/>
              <a:ext cx="32384" cy="208915"/>
            </a:xfrm>
            <a:custGeom>
              <a:avLst/>
              <a:gdLst/>
              <a:ahLst/>
              <a:cxnLst/>
              <a:rect l="l" t="t" r="r" b="b"/>
              <a:pathLst>
                <a:path w="32384" h="208914">
                  <a:moveTo>
                    <a:pt x="0" y="208788"/>
                  </a:moveTo>
                  <a:lnTo>
                    <a:pt x="32004" y="208788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20878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9874" y="6003289"/>
              <a:ext cx="217423" cy="354583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762762" y="6086094"/>
              <a:ext cx="419100" cy="116205"/>
            </a:xfrm>
            <a:custGeom>
              <a:avLst/>
              <a:gdLst/>
              <a:ahLst/>
              <a:cxnLst/>
              <a:rect l="l" t="t" r="r" b="b"/>
              <a:pathLst>
                <a:path w="419100" h="116204">
                  <a:moveTo>
                    <a:pt x="0" y="115823"/>
                  </a:moveTo>
                  <a:lnTo>
                    <a:pt x="419100" y="115823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115823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181049" y="6108623"/>
              <a:ext cx="489584" cy="76200"/>
            </a:xfrm>
            <a:custGeom>
              <a:avLst/>
              <a:gdLst/>
              <a:ahLst/>
              <a:cxnLst/>
              <a:rect l="l" t="t" r="r" b="b"/>
              <a:pathLst>
                <a:path w="489585" h="76200">
                  <a:moveTo>
                    <a:pt x="413181" y="0"/>
                  </a:moveTo>
                  <a:lnTo>
                    <a:pt x="412917" y="31744"/>
                  </a:lnTo>
                  <a:lnTo>
                    <a:pt x="425627" y="31851"/>
                  </a:lnTo>
                  <a:lnTo>
                    <a:pt x="425500" y="44551"/>
                  </a:lnTo>
                  <a:lnTo>
                    <a:pt x="412810" y="44551"/>
                  </a:lnTo>
                  <a:lnTo>
                    <a:pt x="412546" y="76199"/>
                  </a:lnTo>
                  <a:lnTo>
                    <a:pt x="477238" y="44551"/>
                  </a:lnTo>
                  <a:lnTo>
                    <a:pt x="425500" y="44551"/>
                  </a:lnTo>
                  <a:lnTo>
                    <a:pt x="477456" y="44444"/>
                  </a:lnTo>
                  <a:lnTo>
                    <a:pt x="489127" y="38734"/>
                  </a:lnTo>
                  <a:lnTo>
                    <a:pt x="413181" y="0"/>
                  </a:lnTo>
                  <a:close/>
                </a:path>
                <a:path w="489585" h="76200">
                  <a:moveTo>
                    <a:pt x="412917" y="31744"/>
                  </a:moveTo>
                  <a:lnTo>
                    <a:pt x="412811" y="44444"/>
                  </a:lnTo>
                  <a:lnTo>
                    <a:pt x="425500" y="44551"/>
                  </a:lnTo>
                  <a:lnTo>
                    <a:pt x="425627" y="31851"/>
                  </a:lnTo>
                  <a:lnTo>
                    <a:pt x="412917" y="31744"/>
                  </a:lnTo>
                  <a:close/>
                </a:path>
                <a:path w="489585" h="76200">
                  <a:moveTo>
                    <a:pt x="101" y="28270"/>
                  </a:moveTo>
                  <a:lnTo>
                    <a:pt x="0" y="40970"/>
                  </a:lnTo>
                  <a:lnTo>
                    <a:pt x="412811" y="44444"/>
                  </a:lnTo>
                  <a:lnTo>
                    <a:pt x="412917" y="31744"/>
                  </a:lnTo>
                  <a:lnTo>
                    <a:pt x="101" y="282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88976" y="82295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6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6" y="80771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19049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90499" y="82296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0" y="82296"/>
                  </a:moveTo>
                  <a:lnTo>
                    <a:pt x="190499" y="82296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25602" y="5848350"/>
              <a:ext cx="190500" cy="81280"/>
            </a:xfrm>
            <a:custGeom>
              <a:avLst/>
              <a:gdLst/>
              <a:ahLst/>
              <a:cxnLst/>
              <a:rect l="l" t="t" r="r" b="b"/>
              <a:pathLst>
                <a:path w="190500" h="81279">
                  <a:moveTo>
                    <a:pt x="190499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90499" y="80772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73558" y="5683758"/>
              <a:ext cx="542925" cy="245745"/>
            </a:xfrm>
            <a:custGeom>
              <a:avLst/>
              <a:gdLst/>
              <a:ahLst/>
              <a:cxnLst/>
              <a:rect l="l" t="t" r="r" b="b"/>
              <a:pathLst>
                <a:path w="542925" h="245745">
                  <a:moveTo>
                    <a:pt x="352044" y="245363"/>
                  </a:moveTo>
                  <a:lnTo>
                    <a:pt x="542543" y="245363"/>
                  </a:lnTo>
                  <a:lnTo>
                    <a:pt x="542543" y="164591"/>
                  </a:lnTo>
                  <a:lnTo>
                    <a:pt x="352044" y="164591"/>
                  </a:lnTo>
                  <a:lnTo>
                    <a:pt x="352044" y="245363"/>
                  </a:lnTo>
                  <a:close/>
                </a:path>
                <a:path w="542925" h="245745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56704" y="5432297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4" h="535939">
                  <a:moveTo>
                    <a:pt x="168300" y="373481"/>
                  </a:moveTo>
                  <a:lnTo>
                    <a:pt x="151193" y="350316"/>
                  </a:lnTo>
                  <a:lnTo>
                    <a:pt x="117703" y="304952"/>
                  </a:lnTo>
                  <a:lnTo>
                    <a:pt x="103289" y="333248"/>
                  </a:lnTo>
                  <a:lnTo>
                    <a:pt x="97523" y="330314"/>
                  </a:lnTo>
                  <a:lnTo>
                    <a:pt x="97523" y="344563"/>
                  </a:lnTo>
                  <a:lnTo>
                    <a:pt x="87376" y="364477"/>
                  </a:lnTo>
                  <a:lnTo>
                    <a:pt x="37299" y="313880"/>
                  </a:lnTo>
                  <a:lnTo>
                    <a:pt x="97523" y="344563"/>
                  </a:lnTo>
                  <a:lnTo>
                    <a:pt x="97523" y="330314"/>
                  </a:lnTo>
                  <a:lnTo>
                    <a:pt x="16535" y="289039"/>
                  </a:lnTo>
                  <a:lnTo>
                    <a:pt x="112064" y="212026"/>
                  </a:lnTo>
                  <a:lnTo>
                    <a:pt x="132003" y="236740"/>
                  </a:lnTo>
                  <a:lnTo>
                    <a:pt x="151447" y="194170"/>
                  </a:lnTo>
                  <a:lnTo>
                    <a:pt x="167411" y="159258"/>
                  </a:lnTo>
                  <a:lnTo>
                    <a:pt x="104101" y="173075"/>
                  </a:lnTo>
                  <a:lnTo>
                    <a:pt x="104101" y="202145"/>
                  </a:lnTo>
                  <a:lnTo>
                    <a:pt x="43599" y="250913"/>
                  </a:lnTo>
                  <a:lnTo>
                    <a:pt x="91960" y="187096"/>
                  </a:lnTo>
                  <a:lnTo>
                    <a:pt x="104101" y="202145"/>
                  </a:lnTo>
                  <a:lnTo>
                    <a:pt x="104101" y="173075"/>
                  </a:lnTo>
                  <a:lnTo>
                    <a:pt x="102273" y="173469"/>
                  </a:lnTo>
                  <a:lnTo>
                    <a:pt x="126466" y="141554"/>
                  </a:lnTo>
                  <a:lnTo>
                    <a:pt x="151765" y="160705"/>
                  </a:lnTo>
                  <a:lnTo>
                    <a:pt x="158673" y="123698"/>
                  </a:lnTo>
                  <a:lnTo>
                    <a:pt x="167411" y="76962"/>
                  </a:lnTo>
                  <a:lnTo>
                    <a:pt x="91020" y="114681"/>
                  </a:lnTo>
                  <a:lnTo>
                    <a:pt x="116306" y="133858"/>
                  </a:lnTo>
                  <a:lnTo>
                    <a:pt x="2628" y="283946"/>
                  </a:lnTo>
                  <a:lnTo>
                    <a:pt x="1079" y="285191"/>
                  </a:lnTo>
                  <a:lnTo>
                    <a:pt x="1384" y="285584"/>
                  </a:lnTo>
                  <a:lnTo>
                    <a:pt x="0" y="287413"/>
                  </a:lnTo>
                  <a:lnTo>
                    <a:pt x="4521" y="290868"/>
                  </a:lnTo>
                  <a:lnTo>
                    <a:pt x="558" y="294792"/>
                  </a:lnTo>
                  <a:lnTo>
                    <a:pt x="110172" y="405549"/>
                  </a:lnTo>
                  <a:lnTo>
                    <a:pt x="87617" y="427875"/>
                  </a:lnTo>
                  <a:lnTo>
                    <a:pt x="168300" y="455231"/>
                  </a:lnTo>
                  <a:lnTo>
                    <a:pt x="154965" y="414566"/>
                  </a:lnTo>
                  <a:lnTo>
                    <a:pt x="141770" y="374281"/>
                  </a:lnTo>
                  <a:lnTo>
                    <a:pt x="119202" y="396621"/>
                  </a:lnTo>
                  <a:lnTo>
                    <a:pt x="95758" y="372948"/>
                  </a:lnTo>
                  <a:lnTo>
                    <a:pt x="168300" y="373481"/>
                  </a:lnTo>
                  <a:close/>
                </a:path>
                <a:path w="438784" h="535939">
                  <a:moveTo>
                    <a:pt x="438645" y="497382"/>
                  </a:moveTo>
                  <a:lnTo>
                    <a:pt x="410070" y="497382"/>
                  </a:lnTo>
                  <a:lnTo>
                    <a:pt x="391020" y="497382"/>
                  </a:lnTo>
                  <a:lnTo>
                    <a:pt x="362445" y="497382"/>
                  </a:lnTo>
                  <a:lnTo>
                    <a:pt x="400545" y="535482"/>
                  </a:lnTo>
                  <a:lnTo>
                    <a:pt x="438645" y="497382"/>
                  </a:lnTo>
                  <a:close/>
                </a:path>
                <a:path w="438784" h="535939">
                  <a:moveTo>
                    <a:pt x="438645" y="38100"/>
                  </a:moveTo>
                  <a:lnTo>
                    <a:pt x="400545" y="0"/>
                  </a:lnTo>
                  <a:lnTo>
                    <a:pt x="362445" y="38100"/>
                  </a:lnTo>
                  <a:lnTo>
                    <a:pt x="391020" y="66675"/>
                  </a:lnTo>
                  <a:lnTo>
                    <a:pt x="391020" y="468807"/>
                  </a:lnTo>
                  <a:lnTo>
                    <a:pt x="410070" y="468807"/>
                  </a:lnTo>
                  <a:lnTo>
                    <a:pt x="410070" y="459282"/>
                  </a:lnTo>
                  <a:lnTo>
                    <a:pt x="410070" y="76200"/>
                  </a:lnTo>
                  <a:lnTo>
                    <a:pt x="410070" y="66675"/>
                  </a:lnTo>
                  <a:lnTo>
                    <a:pt x="43864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585165" y="5666306"/>
            <a:ext cx="241935" cy="42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155702" y="5521705"/>
            <a:ext cx="1151890" cy="405765"/>
            <a:chOff x="155702" y="5521705"/>
            <a:chExt cx="1151890" cy="405765"/>
          </a:xfrm>
        </p:grpSpPr>
        <p:sp>
          <p:nvSpPr>
            <p:cNvPr id="182" name="object 182"/>
            <p:cNvSpPr/>
            <p:nvPr/>
          </p:nvSpPr>
          <p:spPr>
            <a:xfrm>
              <a:off x="168402" y="5534405"/>
              <a:ext cx="299085" cy="379730"/>
            </a:xfrm>
            <a:custGeom>
              <a:avLst/>
              <a:gdLst/>
              <a:ahLst/>
              <a:cxnLst/>
              <a:rect l="l" t="t" r="r" b="b"/>
              <a:pathLst>
                <a:path w="299084" h="379729">
                  <a:moveTo>
                    <a:pt x="105155" y="379476"/>
                  </a:moveTo>
                  <a:lnTo>
                    <a:pt x="294132" y="379476"/>
                  </a:lnTo>
                  <a:lnTo>
                    <a:pt x="294132" y="297180"/>
                  </a:lnTo>
                  <a:lnTo>
                    <a:pt x="105155" y="297180"/>
                  </a:lnTo>
                  <a:lnTo>
                    <a:pt x="105155" y="379476"/>
                  </a:lnTo>
                  <a:close/>
                </a:path>
                <a:path w="299084" h="379729">
                  <a:moveTo>
                    <a:pt x="0" y="80772"/>
                  </a:moveTo>
                  <a:lnTo>
                    <a:pt x="298704" y="80772"/>
                  </a:lnTo>
                  <a:lnTo>
                    <a:pt x="298704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78803" y="5608167"/>
              <a:ext cx="1028700" cy="319405"/>
            </a:xfrm>
            <a:custGeom>
              <a:avLst/>
              <a:gdLst/>
              <a:ahLst/>
              <a:cxnLst/>
              <a:rect l="l" t="t" r="r" b="b"/>
              <a:pathLst>
                <a:path w="1028700" h="319404">
                  <a:moveTo>
                    <a:pt x="76187" y="0"/>
                  </a:moveTo>
                  <a:lnTo>
                    <a:pt x="0" y="1371"/>
                  </a:lnTo>
                  <a:lnTo>
                    <a:pt x="39458" y="76873"/>
                  </a:lnTo>
                  <a:lnTo>
                    <a:pt x="76187" y="0"/>
                  </a:lnTo>
                  <a:close/>
                </a:path>
                <a:path w="1028700" h="319404">
                  <a:moveTo>
                    <a:pt x="126580" y="231800"/>
                  </a:moveTo>
                  <a:lnTo>
                    <a:pt x="88480" y="155600"/>
                  </a:lnTo>
                  <a:lnTo>
                    <a:pt x="50380" y="231800"/>
                  </a:lnTo>
                  <a:lnTo>
                    <a:pt x="126580" y="231800"/>
                  </a:lnTo>
                  <a:close/>
                </a:path>
                <a:path w="1028700" h="319404">
                  <a:moveTo>
                    <a:pt x="1016774" y="287451"/>
                  </a:moveTo>
                  <a:lnTo>
                    <a:pt x="965085" y="287451"/>
                  </a:lnTo>
                  <a:lnTo>
                    <a:pt x="952373" y="287451"/>
                  </a:lnTo>
                  <a:lnTo>
                    <a:pt x="952119" y="319100"/>
                  </a:lnTo>
                  <a:lnTo>
                    <a:pt x="1016774" y="287451"/>
                  </a:lnTo>
                  <a:close/>
                </a:path>
                <a:path w="1028700" h="319404">
                  <a:moveTo>
                    <a:pt x="1028661" y="281635"/>
                  </a:moveTo>
                  <a:lnTo>
                    <a:pt x="952754" y="242900"/>
                  </a:lnTo>
                  <a:lnTo>
                    <a:pt x="952487" y="274650"/>
                  </a:lnTo>
                  <a:lnTo>
                    <a:pt x="539635" y="271170"/>
                  </a:lnTo>
                  <a:lnTo>
                    <a:pt x="539534" y="283870"/>
                  </a:lnTo>
                  <a:lnTo>
                    <a:pt x="952373" y="287350"/>
                  </a:lnTo>
                  <a:lnTo>
                    <a:pt x="965085" y="287451"/>
                  </a:lnTo>
                  <a:lnTo>
                    <a:pt x="1016990" y="287350"/>
                  </a:lnTo>
                  <a:lnTo>
                    <a:pt x="1028661" y="281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66293" y="5170170"/>
            <a:ext cx="1859280" cy="137922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475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Predictor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895985">
              <a:lnSpc>
                <a:spcPct val="100000"/>
              </a:lnSpc>
              <a:spcBef>
                <a:spcPts val="844"/>
              </a:spcBef>
            </a:pPr>
            <a:r>
              <a:rPr sz="1000" b="1" spc="-10" dirty="0">
                <a:latin typeface="Calibri"/>
                <a:cs typeface="Calibri"/>
              </a:rPr>
              <a:t>Outcome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Calibri"/>
              <a:cs typeface="Calibri"/>
            </a:endParaRPr>
          </a:p>
          <a:p>
            <a:pPr marL="115189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20218" y="6592773"/>
            <a:ext cx="16186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8150352" y="4172711"/>
            <a:ext cx="741045" cy="88582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7526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MMU</a:t>
            </a:r>
            <a:endParaRPr sz="1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6981443" y="5961888"/>
            <a:ext cx="4730750" cy="60071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448945" marR="179705" indent="-260985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idea: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walk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entails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extra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extra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instructions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099003"/>
            <a:ext cx="1053719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pc="-10" dirty="0"/>
              <a:t>Performance</a:t>
            </a:r>
            <a:r>
              <a:rPr spc="-110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dirty="0"/>
              <a:t>Storage</a:t>
            </a:r>
            <a:r>
              <a:rPr spc="-85" dirty="0"/>
              <a:t> </a:t>
            </a:r>
            <a:r>
              <a:rPr dirty="0"/>
              <a:t>Overhead</a:t>
            </a:r>
            <a:r>
              <a:rPr spc="-90" dirty="0"/>
              <a:t> </a:t>
            </a:r>
            <a:r>
              <a:rPr dirty="0"/>
              <a:t>Analysis</a:t>
            </a:r>
            <a:r>
              <a:rPr spc="-105" dirty="0"/>
              <a:t> </a:t>
            </a:r>
            <a:r>
              <a:rPr spc="-25" dirty="0"/>
              <a:t>of Translation</a:t>
            </a:r>
            <a:r>
              <a:rPr spc="-120" dirty="0"/>
              <a:t> </a:t>
            </a:r>
            <a:r>
              <a:rPr dirty="0"/>
              <a:t>with</a:t>
            </a:r>
            <a:r>
              <a:rPr spc="-90" dirty="0"/>
              <a:t> </a:t>
            </a:r>
            <a:r>
              <a:rPr dirty="0"/>
              <a:t>Page</a:t>
            </a:r>
            <a:r>
              <a:rPr spc="-105" dirty="0"/>
              <a:t> </a:t>
            </a:r>
            <a:r>
              <a:rPr spc="-10" dirty="0"/>
              <a:t>Tables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014" y="160146"/>
            <a:ext cx="939800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Page</a:t>
            </a:r>
            <a:r>
              <a:rPr spc="-75" dirty="0"/>
              <a:t> </a:t>
            </a:r>
            <a:r>
              <a:rPr spc="-25" dirty="0"/>
              <a:t>Tables</a:t>
            </a:r>
            <a:r>
              <a:rPr spc="-70" dirty="0"/>
              <a:t> </a:t>
            </a:r>
            <a:r>
              <a:rPr dirty="0"/>
              <a:t>Stored</a:t>
            </a:r>
            <a:r>
              <a:rPr spc="-75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Virtual</a:t>
            </a:r>
            <a:r>
              <a:rPr spc="-70" dirty="0"/>
              <a:t> </a:t>
            </a:r>
            <a:r>
              <a:rPr dirty="0"/>
              <a:t>Memory</a:t>
            </a:r>
            <a:r>
              <a:rPr spc="-95" dirty="0"/>
              <a:t> </a:t>
            </a:r>
            <a:r>
              <a:rPr spc="-25" dirty="0"/>
              <a:t>and </a:t>
            </a:r>
            <a:r>
              <a:rPr dirty="0"/>
              <a:t>Paged</a:t>
            </a:r>
            <a:r>
              <a:rPr spc="-6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out</a:t>
            </a:r>
            <a:r>
              <a:rPr spc="-45" dirty="0"/>
              <a:t> </a:t>
            </a:r>
            <a:r>
              <a:rPr dirty="0"/>
              <a:t>Like</a:t>
            </a:r>
            <a:r>
              <a:rPr spc="-50" dirty="0"/>
              <a:t> </a:t>
            </a:r>
            <a:r>
              <a:rPr dirty="0"/>
              <a:t>Other</a:t>
            </a:r>
            <a:r>
              <a:rPr spc="-70" dirty="0"/>
              <a:t> </a:t>
            </a:r>
            <a:r>
              <a:rPr spc="-20" dirty="0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6226" y="1799590"/>
            <a:ext cx="7145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always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physical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memory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at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address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Register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CR3</a:t>
            </a:r>
            <a:r>
              <a:rPr sz="1800" b="1" spc="-20" dirty="0">
                <a:latin typeface="Calibri"/>
                <a:cs typeface="Calibri"/>
              </a:rPr>
              <a:t>.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out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make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data.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6226" y="2622245"/>
            <a:ext cx="75412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All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paged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&amp;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page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table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data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moves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through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cache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hierarchy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like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any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other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78077" y="1925192"/>
            <a:ext cx="1256665" cy="3385820"/>
            <a:chOff x="1378077" y="1925192"/>
            <a:chExt cx="1256665" cy="3385820"/>
          </a:xfrm>
        </p:grpSpPr>
        <p:sp>
          <p:nvSpPr>
            <p:cNvPr id="6" name="object 6"/>
            <p:cNvSpPr/>
            <p:nvPr/>
          </p:nvSpPr>
          <p:spPr>
            <a:xfrm>
              <a:off x="1406652" y="1953780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1925561"/>
                  </a:moveTo>
                  <a:lnTo>
                    <a:pt x="0" y="1925561"/>
                  </a:lnTo>
                  <a:lnTo>
                    <a:pt x="0" y="3328403"/>
                  </a:lnTo>
                  <a:lnTo>
                    <a:pt x="1199388" y="3328403"/>
                  </a:lnTo>
                  <a:lnTo>
                    <a:pt x="1199388" y="1925561"/>
                  </a:lnTo>
                  <a:close/>
                </a:path>
                <a:path w="1199514" h="3328670">
                  <a:moveTo>
                    <a:pt x="1199388" y="1251953"/>
                  </a:moveTo>
                  <a:lnTo>
                    <a:pt x="0" y="1251953"/>
                  </a:lnTo>
                  <a:lnTo>
                    <a:pt x="0" y="1299197"/>
                  </a:lnTo>
                  <a:lnTo>
                    <a:pt x="1199388" y="1299197"/>
                  </a:lnTo>
                  <a:lnTo>
                    <a:pt x="1199388" y="1251953"/>
                  </a:lnTo>
                  <a:close/>
                </a:path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732269"/>
                  </a:lnTo>
                  <a:lnTo>
                    <a:pt x="1199388" y="732269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6652" y="1953767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7" y="3328416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71041" y="1635633"/>
            <a:ext cx="1083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0020" y="5301183"/>
            <a:ext cx="2032635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lnSpc>
                <a:spcPts val="215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Acts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20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71600" y="2103310"/>
            <a:ext cx="1259205" cy="2486025"/>
            <a:chOff x="1371600" y="2103310"/>
            <a:chExt cx="1259205" cy="2486025"/>
          </a:xfrm>
        </p:grpSpPr>
        <p:sp>
          <p:nvSpPr>
            <p:cNvPr id="11" name="object 11"/>
            <p:cNvSpPr/>
            <p:nvPr/>
          </p:nvSpPr>
          <p:spPr>
            <a:xfrm>
              <a:off x="1390650" y="4467605"/>
              <a:ext cx="1198245" cy="102235"/>
            </a:xfrm>
            <a:custGeom>
              <a:avLst/>
              <a:gdLst/>
              <a:ahLst/>
              <a:cxnLst/>
              <a:rect l="l" t="t" r="r" b="b"/>
              <a:pathLst>
                <a:path w="1198245" h="102235">
                  <a:moveTo>
                    <a:pt x="1197864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197864" y="102108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0650" y="4467605"/>
              <a:ext cx="1198245" cy="102235"/>
            </a:xfrm>
            <a:custGeom>
              <a:avLst/>
              <a:gdLst/>
              <a:ahLst/>
              <a:cxnLst/>
              <a:rect l="l" t="t" r="r" b="b"/>
              <a:pathLst>
                <a:path w="1198245" h="102235">
                  <a:moveTo>
                    <a:pt x="0" y="102108"/>
                  </a:moveTo>
                  <a:lnTo>
                    <a:pt x="1197864" y="102108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10210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7413" y="2686050"/>
              <a:ext cx="1199515" cy="520065"/>
            </a:xfrm>
            <a:custGeom>
              <a:avLst/>
              <a:gdLst/>
              <a:ahLst/>
              <a:cxnLst/>
              <a:rect l="l" t="t" r="r" b="b"/>
              <a:pathLst>
                <a:path w="1199514" h="520064">
                  <a:moveTo>
                    <a:pt x="1199388" y="0"/>
                  </a:moveTo>
                  <a:lnTo>
                    <a:pt x="0" y="0"/>
                  </a:lnTo>
                  <a:lnTo>
                    <a:pt x="0" y="519684"/>
                  </a:lnTo>
                  <a:lnTo>
                    <a:pt x="1199388" y="519684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7413" y="2686050"/>
              <a:ext cx="1199515" cy="520065"/>
            </a:xfrm>
            <a:custGeom>
              <a:avLst/>
              <a:gdLst/>
              <a:ahLst/>
              <a:cxnLst/>
              <a:rect l="l" t="t" r="r" b="b"/>
              <a:pathLst>
                <a:path w="1199514" h="520064">
                  <a:moveTo>
                    <a:pt x="0" y="519684"/>
                  </a:moveTo>
                  <a:lnTo>
                    <a:pt x="1199388" y="519684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519684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13509" y="3252978"/>
              <a:ext cx="1198245" cy="626745"/>
            </a:xfrm>
            <a:custGeom>
              <a:avLst/>
              <a:gdLst/>
              <a:ahLst/>
              <a:cxnLst/>
              <a:rect l="l" t="t" r="r" b="b"/>
              <a:pathLst>
                <a:path w="1198245" h="626745">
                  <a:moveTo>
                    <a:pt x="1197864" y="0"/>
                  </a:moveTo>
                  <a:lnTo>
                    <a:pt x="0" y="0"/>
                  </a:lnTo>
                  <a:lnTo>
                    <a:pt x="0" y="626364"/>
                  </a:lnTo>
                  <a:lnTo>
                    <a:pt x="1197864" y="626364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13509" y="3252978"/>
              <a:ext cx="1198245" cy="626745"/>
            </a:xfrm>
            <a:custGeom>
              <a:avLst/>
              <a:gdLst/>
              <a:ahLst/>
              <a:cxnLst/>
              <a:rect l="l" t="t" r="r" b="b"/>
              <a:pathLst>
                <a:path w="1198245" h="626745">
                  <a:moveTo>
                    <a:pt x="0" y="626364"/>
                  </a:moveTo>
                  <a:lnTo>
                    <a:pt x="1197864" y="626364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626364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68423" y="2116836"/>
              <a:ext cx="250190" cy="424180"/>
            </a:xfrm>
            <a:custGeom>
              <a:avLst/>
              <a:gdLst/>
              <a:ahLst/>
              <a:cxnLst/>
              <a:rect l="l" t="t" r="r" b="b"/>
              <a:pathLst>
                <a:path w="250189" h="424180">
                  <a:moveTo>
                    <a:pt x="0" y="423672"/>
                  </a:moveTo>
                  <a:lnTo>
                    <a:pt x="249936" y="423672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4236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69186" y="2117598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5">
                  <a:moveTo>
                    <a:pt x="0" y="115824"/>
                  </a:moveTo>
                  <a:lnTo>
                    <a:pt x="249936" y="115824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75104" y="2170429"/>
            <a:ext cx="36830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69185" y="2425445"/>
            <a:ext cx="250190" cy="116205"/>
          </a:xfrm>
          <a:custGeom>
            <a:avLst/>
            <a:gdLst/>
            <a:ahLst/>
            <a:cxnLst/>
            <a:rect l="l" t="t" r="r" b="b"/>
            <a:pathLst>
              <a:path w="250189" h="116205">
                <a:moveTo>
                  <a:pt x="0" y="115824"/>
                </a:moveTo>
                <a:lnTo>
                  <a:pt x="249936" y="115824"/>
                </a:lnTo>
                <a:lnTo>
                  <a:pt x="249936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ln w="28575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99742" y="2343276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56422" y="2098548"/>
            <a:ext cx="352425" cy="462280"/>
            <a:chOff x="1856422" y="2098548"/>
            <a:chExt cx="352425" cy="462280"/>
          </a:xfrm>
        </p:grpSpPr>
        <p:sp>
          <p:nvSpPr>
            <p:cNvPr id="23" name="object 23"/>
            <p:cNvSpPr/>
            <p:nvPr/>
          </p:nvSpPr>
          <p:spPr>
            <a:xfrm>
              <a:off x="2141982" y="2117598"/>
              <a:ext cx="47625" cy="424180"/>
            </a:xfrm>
            <a:custGeom>
              <a:avLst/>
              <a:gdLst/>
              <a:ahLst/>
              <a:cxnLst/>
              <a:rect l="l" t="t" r="r" b="b"/>
              <a:pathLst>
                <a:path w="47625" h="424180">
                  <a:moveTo>
                    <a:pt x="0" y="0"/>
                  </a:moveTo>
                  <a:lnTo>
                    <a:pt x="13081" y="0"/>
                  </a:lnTo>
                  <a:lnTo>
                    <a:pt x="23622" y="1777"/>
                  </a:lnTo>
                  <a:lnTo>
                    <a:pt x="23622" y="3937"/>
                  </a:lnTo>
                  <a:lnTo>
                    <a:pt x="23622" y="207899"/>
                  </a:lnTo>
                  <a:lnTo>
                    <a:pt x="23622" y="210057"/>
                  </a:lnTo>
                  <a:lnTo>
                    <a:pt x="34162" y="211836"/>
                  </a:lnTo>
                  <a:lnTo>
                    <a:pt x="47243" y="211836"/>
                  </a:lnTo>
                  <a:lnTo>
                    <a:pt x="34162" y="211836"/>
                  </a:lnTo>
                  <a:lnTo>
                    <a:pt x="23622" y="213613"/>
                  </a:lnTo>
                  <a:lnTo>
                    <a:pt x="23622" y="215773"/>
                  </a:lnTo>
                  <a:lnTo>
                    <a:pt x="23622" y="419735"/>
                  </a:lnTo>
                  <a:lnTo>
                    <a:pt x="23622" y="421893"/>
                  </a:lnTo>
                  <a:lnTo>
                    <a:pt x="13081" y="423672"/>
                  </a:lnTo>
                  <a:lnTo>
                    <a:pt x="0" y="423672"/>
                  </a:lnTo>
                </a:path>
              </a:pathLst>
            </a:custGeom>
            <a:ln w="380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69948" y="2116836"/>
              <a:ext cx="248920" cy="424180"/>
            </a:xfrm>
            <a:custGeom>
              <a:avLst/>
              <a:gdLst/>
              <a:ahLst/>
              <a:cxnLst/>
              <a:rect l="l" t="t" r="r" b="b"/>
              <a:pathLst>
                <a:path w="248919" h="424180">
                  <a:moveTo>
                    <a:pt x="248412" y="0"/>
                  </a:moveTo>
                  <a:lnTo>
                    <a:pt x="0" y="0"/>
                  </a:lnTo>
                  <a:lnTo>
                    <a:pt x="0" y="423672"/>
                  </a:lnTo>
                  <a:lnTo>
                    <a:pt x="248412" y="423672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69948" y="2116836"/>
              <a:ext cx="248920" cy="424180"/>
            </a:xfrm>
            <a:custGeom>
              <a:avLst/>
              <a:gdLst/>
              <a:ahLst/>
              <a:cxnLst/>
              <a:rect l="l" t="t" r="r" b="b"/>
              <a:pathLst>
                <a:path w="248919" h="424180">
                  <a:moveTo>
                    <a:pt x="0" y="423672"/>
                  </a:moveTo>
                  <a:lnTo>
                    <a:pt x="248412" y="423672"/>
                  </a:lnTo>
                  <a:lnTo>
                    <a:pt x="248412" y="0"/>
                  </a:lnTo>
                  <a:lnTo>
                    <a:pt x="0" y="0"/>
                  </a:lnTo>
                  <a:lnTo>
                    <a:pt x="0" y="4236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70710" y="2117598"/>
              <a:ext cx="248920" cy="116205"/>
            </a:xfrm>
            <a:custGeom>
              <a:avLst/>
              <a:gdLst/>
              <a:ahLst/>
              <a:cxnLst/>
              <a:rect l="l" t="t" r="r" b="b"/>
              <a:pathLst>
                <a:path w="248919" h="116205">
                  <a:moveTo>
                    <a:pt x="248412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248412" y="115824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70710" y="2117598"/>
              <a:ext cx="248920" cy="116205"/>
            </a:xfrm>
            <a:custGeom>
              <a:avLst/>
              <a:gdLst/>
              <a:ahLst/>
              <a:cxnLst/>
              <a:rect l="l" t="t" r="r" b="b"/>
              <a:pathLst>
                <a:path w="248919" h="116205">
                  <a:moveTo>
                    <a:pt x="0" y="115824"/>
                  </a:moveTo>
                  <a:lnTo>
                    <a:pt x="248412" y="115824"/>
                  </a:lnTo>
                  <a:lnTo>
                    <a:pt x="248412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75357" y="2154681"/>
            <a:ext cx="4953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856422" y="2411158"/>
            <a:ext cx="277495" cy="144780"/>
            <a:chOff x="1856422" y="2411158"/>
            <a:chExt cx="277495" cy="144780"/>
          </a:xfrm>
        </p:grpSpPr>
        <p:sp>
          <p:nvSpPr>
            <p:cNvPr id="30" name="object 30"/>
            <p:cNvSpPr/>
            <p:nvPr/>
          </p:nvSpPr>
          <p:spPr>
            <a:xfrm>
              <a:off x="1870710" y="2425445"/>
              <a:ext cx="248920" cy="116205"/>
            </a:xfrm>
            <a:custGeom>
              <a:avLst/>
              <a:gdLst/>
              <a:ahLst/>
              <a:cxnLst/>
              <a:rect l="l" t="t" r="r" b="b"/>
              <a:pathLst>
                <a:path w="248919" h="116205">
                  <a:moveTo>
                    <a:pt x="248412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248412" y="115824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70710" y="2425445"/>
              <a:ext cx="248920" cy="116205"/>
            </a:xfrm>
            <a:custGeom>
              <a:avLst/>
              <a:gdLst/>
              <a:ahLst/>
              <a:cxnLst/>
              <a:rect l="l" t="t" r="r" b="b"/>
              <a:pathLst>
                <a:path w="248919" h="116205">
                  <a:moveTo>
                    <a:pt x="0" y="115824"/>
                  </a:moveTo>
                  <a:lnTo>
                    <a:pt x="248412" y="115824"/>
                  </a:lnTo>
                  <a:lnTo>
                    <a:pt x="248412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975104" y="2462911"/>
            <a:ext cx="4953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30" dirty="0">
                <a:solidFill>
                  <a:srgbClr val="FFFFFF"/>
                </a:solidFill>
                <a:latin typeface="Calibri"/>
                <a:cs typeface="Calibri"/>
              </a:rPr>
              <a:t>PPTTAAddddrr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87042" y="2330576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-14287" y="2142934"/>
            <a:ext cx="1242695" cy="424815"/>
            <a:chOff x="-14287" y="2142934"/>
            <a:chExt cx="1242695" cy="424815"/>
          </a:xfrm>
        </p:grpSpPr>
        <p:sp>
          <p:nvSpPr>
            <p:cNvPr id="35" name="object 35"/>
            <p:cNvSpPr/>
            <p:nvPr/>
          </p:nvSpPr>
          <p:spPr>
            <a:xfrm>
              <a:off x="0" y="2157222"/>
              <a:ext cx="1214120" cy="396240"/>
            </a:xfrm>
            <a:custGeom>
              <a:avLst/>
              <a:gdLst/>
              <a:ahLst/>
              <a:cxnLst/>
              <a:rect l="l" t="t" r="r" b="b"/>
              <a:pathLst>
                <a:path w="1214120" h="396239">
                  <a:moveTo>
                    <a:pt x="1213866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213866" y="396239"/>
                  </a:lnTo>
                  <a:lnTo>
                    <a:pt x="12138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157222"/>
              <a:ext cx="1214120" cy="396240"/>
            </a:xfrm>
            <a:custGeom>
              <a:avLst/>
              <a:gdLst/>
              <a:ahLst/>
              <a:cxnLst/>
              <a:rect l="l" t="t" r="r" b="b"/>
              <a:pathLst>
                <a:path w="1214120" h="396239">
                  <a:moveTo>
                    <a:pt x="0" y="396239"/>
                  </a:moveTo>
                  <a:lnTo>
                    <a:pt x="1213866" y="396239"/>
                  </a:lnTo>
                  <a:lnTo>
                    <a:pt x="1213866" y="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8072" y="2208402"/>
            <a:ext cx="1059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CR3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207376" y="2102866"/>
            <a:ext cx="862330" cy="3054985"/>
            <a:chOff x="1207376" y="2102866"/>
            <a:chExt cx="862330" cy="3054985"/>
          </a:xfrm>
        </p:grpSpPr>
        <p:sp>
          <p:nvSpPr>
            <p:cNvPr id="39" name="object 39"/>
            <p:cNvSpPr/>
            <p:nvPr/>
          </p:nvSpPr>
          <p:spPr>
            <a:xfrm>
              <a:off x="1207376" y="2102865"/>
              <a:ext cx="847090" cy="3048635"/>
            </a:xfrm>
            <a:custGeom>
              <a:avLst/>
              <a:gdLst/>
              <a:ahLst/>
              <a:cxnLst/>
              <a:rect l="l" t="t" r="r" b="b"/>
              <a:pathLst>
                <a:path w="847089" h="3048635">
                  <a:moveTo>
                    <a:pt x="662952" y="14732"/>
                  </a:moveTo>
                  <a:lnTo>
                    <a:pt x="536079" y="0"/>
                  </a:lnTo>
                  <a:lnTo>
                    <a:pt x="549071" y="35826"/>
                  </a:lnTo>
                  <a:lnTo>
                    <a:pt x="0" y="234950"/>
                  </a:lnTo>
                  <a:lnTo>
                    <a:pt x="12979" y="270764"/>
                  </a:lnTo>
                  <a:lnTo>
                    <a:pt x="562063" y="71628"/>
                  </a:lnTo>
                  <a:lnTo>
                    <a:pt x="575068" y="107442"/>
                  </a:lnTo>
                  <a:lnTo>
                    <a:pt x="649097" y="29337"/>
                  </a:lnTo>
                  <a:lnTo>
                    <a:pt x="662952" y="14732"/>
                  </a:lnTo>
                  <a:close/>
                </a:path>
                <a:path w="847089" h="3048635">
                  <a:moveTo>
                    <a:pt x="846975" y="2624582"/>
                  </a:moveTo>
                  <a:lnTo>
                    <a:pt x="597039" y="2624582"/>
                  </a:lnTo>
                  <a:lnTo>
                    <a:pt x="597039" y="3048254"/>
                  </a:lnTo>
                  <a:lnTo>
                    <a:pt x="846975" y="3048254"/>
                  </a:lnTo>
                  <a:lnTo>
                    <a:pt x="846975" y="262458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04416" y="4727448"/>
              <a:ext cx="250190" cy="424180"/>
            </a:xfrm>
            <a:custGeom>
              <a:avLst/>
              <a:gdLst/>
              <a:ahLst/>
              <a:cxnLst/>
              <a:rect l="l" t="t" r="r" b="b"/>
              <a:pathLst>
                <a:path w="250189" h="424179">
                  <a:moveTo>
                    <a:pt x="0" y="423671"/>
                  </a:moveTo>
                  <a:lnTo>
                    <a:pt x="249936" y="423671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4236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05177" y="4859273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4">
                  <a:moveTo>
                    <a:pt x="249936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249936" y="115824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05177" y="4859273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4">
                  <a:moveTo>
                    <a:pt x="0" y="115824"/>
                  </a:moveTo>
                  <a:lnTo>
                    <a:pt x="249936" y="115824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910460" y="4897373"/>
            <a:ext cx="4953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19477" y="4788789"/>
            <a:ext cx="38100" cy="31242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90830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77583" y="1949195"/>
            <a:ext cx="2166620" cy="3018790"/>
            <a:chOff x="477583" y="1949195"/>
            <a:chExt cx="2166620" cy="3018790"/>
          </a:xfrm>
        </p:grpSpPr>
        <p:sp>
          <p:nvSpPr>
            <p:cNvPr id="46" name="object 46"/>
            <p:cNvSpPr/>
            <p:nvPr/>
          </p:nvSpPr>
          <p:spPr>
            <a:xfrm>
              <a:off x="477583" y="2466085"/>
              <a:ext cx="1393190" cy="2501900"/>
            </a:xfrm>
            <a:custGeom>
              <a:avLst/>
              <a:gdLst/>
              <a:ahLst/>
              <a:cxnLst/>
              <a:rect l="l" t="t" r="r" b="b"/>
              <a:pathLst>
                <a:path w="1393189" h="2501900">
                  <a:moveTo>
                    <a:pt x="1212280" y="2467996"/>
                  </a:moveTo>
                  <a:lnTo>
                    <a:pt x="1210246" y="2501900"/>
                  </a:lnTo>
                  <a:lnTo>
                    <a:pt x="1268857" y="2476500"/>
                  </a:lnTo>
                  <a:lnTo>
                    <a:pt x="1231074" y="2476500"/>
                  </a:lnTo>
                  <a:lnTo>
                    <a:pt x="1212280" y="2467996"/>
                  </a:lnTo>
                  <a:close/>
                </a:path>
                <a:path w="1393189" h="2501900">
                  <a:moveTo>
                    <a:pt x="1214585" y="2429590"/>
                  </a:moveTo>
                  <a:lnTo>
                    <a:pt x="1212280" y="2467996"/>
                  </a:lnTo>
                  <a:lnTo>
                    <a:pt x="1231074" y="2476500"/>
                  </a:lnTo>
                  <a:lnTo>
                    <a:pt x="1233614" y="2438400"/>
                  </a:lnTo>
                  <a:lnTo>
                    <a:pt x="1214585" y="2429590"/>
                  </a:lnTo>
                  <a:close/>
                </a:path>
                <a:path w="1393189" h="2501900">
                  <a:moveTo>
                    <a:pt x="1216342" y="2400300"/>
                  </a:moveTo>
                  <a:lnTo>
                    <a:pt x="1214585" y="2429590"/>
                  </a:lnTo>
                  <a:lnTo>
                    <a:pt x="1233614" y="2438400"/>
                  </a:lnTo>
                  <a:lnTo>
                    <a:pt x="1231074" y="2476500"/>
                  </a:lnTo>
                  <a:lnTo>
                    <a:pt x="1268857" y="2476500"/>
                  </a:lnTo>
                  <a:lnTo>
                    <a:pt x="1327467" y="2451100"/>
                  </a:lnTo>
                  <a:lnTo>
                    <a:pt x="1216342" y="2400300"/>
                  </a:lnTo>
                  <a:close/>
                </a:path>
                <a:path w="1393189" h="2501900">
                  <a:moveTo>
                    <a:pt x="1057719" y="2400300"/>
                  </a:moveTo>
                  <a:lnTo>
                    <a:pt x="928052" y="2400300"/>
                  </a:lnTo>
                  <a:lnTo>
                    <a:pt x="1018349" y="2438400"/>
                  </a:lnTo>
                  <a:lnTo>
                    <a:pt x="1048829" y="2438400"/>
                  </a:lnTo>
                  <a:lnTo>
                    <a:pt x="1079309" y="2451100"/>
                  </a:lnTo>
                  <a:lnTo>
                    <a:pt x="1110043" y="2451100"/>
                  </a:lnTo>
                  <a:lnTo>
                    <a:pt x="1140904" y="2463800"/>
                  </a:lnTo>
                  <a:lnTo>
                    <a:pt x="1203007" y="2463800"/>
                  </a:lnTo>
                  <a:lnTo>
                    <a:pt x="1212280" y="2467996"/>
                  </a:lnTo>
                  <a:lnTo>
                    <a:pt x="1214585" y="2429590"/>
                  </a:lnTo>
                  <a:lnTo>
                    <a:pt x="1206182" y="2425700"/>
                  </a:lnTo>
                  <a:lnTo>
                    <a:pt x="1147508" y="2425700"/>
                  </a:lnTo>
                  <a:lnTo>
                    <a:pt x="1117028" y="2413000"/>
                  </a:lnTo>
                  <a:lnTo>
                    <a:pt x="1087818" y="2413000"/>
                  </a:lnTo>
                  <a:lnTo>
                    <a:pt x="1057719" y="2400300"/>
                  </a:lnTo>
                  <a:close/>
                </a:path>
                <a:path w="1393189" h="2501900">
                  <a:moveTo>
                    <a:pt x="1234630" y="50800"/>
                  </a:moveTo>
                  <a:lnTo>
                    <a:pt x="1036637" y="50800"/>
                  </a:lnTo>
                  <a:lnTo>
                    <a:pt x="850582" y="127000"/>
                  </a:lnTo>
                  <a:lnTo>
                    <a:pt x="731824" y="177800"/>
                  </a:lnTo>
                  <a:lnTo>
                    <a:pt x="702932" y="203200"/>
                  </a:lnTo>
                  <a:lnTo>
                    <a:pt x="646137" y="228600"/>
                  </a:lnTo>
                  <a:lnTo>
                    <a:pt x="590994" y="266700"/>
                  </a:lnTo>
                  <a:lnTo>
                    <a:pt x="537489" y="304800"/>
                  </a:lnTo>
                  <a:lnTo>
                    <a:pt x="485749" y="342900"/>
                  </a:lnTo>
                  <a:lnTo>
                    <a:pt x="435800" y="393700"/>
                  </a:lnTo>
                  <a:lnTo>
                    <a:pt x="387972" y="431800"/>
                  </a:lnTo>
                  <a:lnTo>
                    <a:pt x="342417" y="482600"/>
                  </a:lnTo>
                  <a:lnTo>
                    <a:pt x="320357" y="508000"/>
                  </a:lnTo>
                  <a:lnTo>
                    <a:pt x="298945" y="533400"/>
                  </a:lnTo>
                  <a:lnTo>
                    <a:pt x="278104" y="546100"/>
                  </a:lnTo>
                  <a:lnTo>
                    <a:pt x="238340" y="596900"/>
                  </a:lnTo>
                  <a:lnTo>
                    <a:pt x="201117" y="647700"/>
                  </a:lnTo>
                  <a:lnTo>
                    <a:pt x="166738" y="698500"/>
                  </a:lnTo>
                  <a:lnTo>
                    <a:pt x="150583" y="736600"/>
                  </a:lnTo>
                  <a:lnTo>
                    <a:pt x="135115" y="762000"/>
                  </a:lnTo>
                  <a:lnTo>
                    <a:pt x="106451" y="812800"/>
                  </a:lnTo>
                  <a:lnTo>
                    <a:pt x="80987" y="863600"/>
                  </a:lnTo>
                  <a:lnTo>
                    <a:pt x="58699" y="927100"/>
                  </a:lnTo>
                  <a:lnTo>
                    <a:pt x="48793" y="952500"/>
                  </a:lnTo>
                  <a:lnTo>
                    <a:pt x="39763" y="977900"/>
                  </a:lnTo>
                  <a:lnTo>
                    <a:pt x="31610" y="1003300"/>
                  </a:lnTo>
                  <a:lnTo>
                    <a:pt x="24422" y="1041400"/>
                  </a:lnTo>
                  <a:lnTo>
                    <a:pt x="17995" y="1066800"/>
                  </a:lnTo>
                  <a:lnTo>
                    <a:pt x="12649" y="1092200"/>
                  </a:lnTo>
                  <a:lnTo>
                    <a:pt x="8178" y="1117600"/>
                  </a:lnTo>
                  <a:lnTo>
                    <a:pt x="4673" y="1155700"/>
                  </a:lnTo>
                  <a:lnTo>
                    <a:pt x="2146" y="1181100"/>
                  </a:lnTo>
                  <a:lnTo>
                    <a:pt x="584" y="1206500"/>
                  </a:lnTo>
                  <a:lnTo>
                    <a:pt x="0" y="1244600"/>
                  </a:lnTo>
                  <a:lnTo>
                    <a:pt x="876" y="1270000"/>
                  </a:lnTo>
                  <a:lnTo>
                    <a:pt x="4762" y="1333500"/>
                  </a:lnTo>
                  <a:lnTo>
                    <a:pt x="12242" y="1384300"/>
                  </a:lnTo>
                  <a:lnTo>
                    <a:pt x="17399" y="1409700"/>
                  </a:lnTo>
                  <a:lnTo>
                    <a:pt x="23418" y="1447800"/>
                  </a:lnTo>
                  <a:lnTo>
                    <a:pt x="30314" y="1473200"/>
                  </a:lnTo>
                  <a:lnTo>
                    <a:pt x="38074" y="1498600"/>
                  </a:lnTo>
                  <a:lnTo>
                    <a:pt x="46710" y="1524000"/>
                  </a:lnTo>
                  <a:lnTo>
                    <a:pt x="56108" y="1562100"/>
                  </a:lnTo>
                  <a:lnTo>
                    <a:pt x="66281" y="1587500"/>
                  </a:lnTo>
                  <a:lnTo>
                    <a:pt x="77241" y="1612900"/>
                  </a:lnTo>
                  <a:lnTo>
                    <a:pt x="89052" y="1638300"/>
                  </a:lnTo>
                  <a:lnTo>
                    <a:pt x="101536" y="1663700"/>
                  </a:lnTo>
                  <a:lnTo>
                    <a:pt x="114795" y="1701800"/>
                  </a:lnTo>
                  <a:lnTo>
                    <a:pt x="143522" y="1752600"/>
                  </a:lnTo>
                  <a:lnTo>
                    <a:pt x="174942" y="1803400"/>
                  </a:lnTo>
                  <a:lnTo>
                    <a:pt x="209042" y="1854200"/>
                  </a:lnTo>
                  <a:lnTo>
                    <a:pt x="245745" y="1905000"/>
                  </a:lnTo>
                  <a:lnTo>
                    <a:pt x="284797" y="1955800"/>
                  </a:lnTo>
                  <a:lnTo>
                    <a:pt x="326136" y="2006600"/>
                  </a:lnTo>
                  <a:lnTo>
                    <a:pt x="369646" y="2044700"/>
                  </a:lnTo>
                  <a:lnTo>
                    <a:pt x="415264" y="2095500"/>
                  </a:lnTo>
                  <a:lnTo>
                    <a:pt x="462711" y="2133600"/>
                  </a:lnTo>
                  <a:lnTo>
                    <a:pt x="512102" y="2171700"/>
                  </a:lnTo>
                  <a:lnTo>
                    <a:pt x="563118" y="2209800"/>
                  </a:lnTo>
                  <a:lnTo>
                    <a:pt x="615607" y="2247900"/>
                  </a:lnTo>
                  <a:lnTo>
                    <a:pt x="642607" y="2260600"/>
                  </a:lnTo>
                  <a:lnTo>
                    <a:pt x="669785" y="2286000"/>
                  </a:lnTo>
                  <a:lnTo>
                    <a:pt x="753351" y="2324100"/>
                  </a:lnTo>
                  <a:lnTo>
                    <a:pt x="781850" y="2349500"/>
                  </a:lnTo>
                  <a:lnTo>
                    <a:pt x="898334" y="2400300"/>
                  </a:lnTo>
                  <a:lnTo>
                    <a:pt x="1028636" y="2400300"/>
                  </a:lnTo>
                  <a:lnTo>
                    <a:pt x="998791" y="2387600"/>
                  </a:lnTo>
                  <a:lnTo>
                    <a:pt x="999299" y="2387600"/>
                  </a:lnTo>
                  <a:lnTo>
                    <a:pt x="969581" y="2374900"/>
                  </a:lnTo>
                  <a:lnTo>
                    <a:pt x="941006" y="2374900"/>
                  </a:lnTo>
                  <a:lnTo>
                    <a:pt x="911669" y="2362200"/>
                  </a:lnTo>
                  <a:lnTo>
                    <a:pt x="912050" y="2362200"/>
                  </a:lnTo>
                  <a:lnTo>
                    <a:pt x="882967" y="2349500"/>
                  </a:lnTo>
                  <a:lnTo>
                    <a:pt x="883475" y="2349500"/>
                  </a:lnTo>
                  <a:lnTo>
                    <a:pt x="854519" y="2336800"/>
                  </a:lnTo>
                  <a:lnTo>
                    <a:pt x="854900" y="2336800"/>
                  </a:lnTo>
                  <a:lnTo>
                    <a:pt x="826325" y="2324100"/>
                  </a:lnTo>
                  <a:lnTo>
                    <a:pt x="826706" y="2324100"/>
                  </a:lnTo>
                  <a:lnTo>
                    <a:pt x="798385" y="2311400"/>
                  </a:lnTo>
                  <a:lnTo>
                    <a:pt x="798766" y="2311400"/>
                  </a:lnTo>
                  <a:lnTo>
                    <a:pt x="770636" y="2298700"/>
                  </a:lnTo>
                  <a:lnTo>
                    <a:pt x="771029" y="2298700"/>
                  </a:lnTo>
                  <a:lnTo>
                    <a:pt x="743216" y="2286000"/>
                  </a:lnTo>
                  <a:lnTo>
                    <a:pt x="743559" y="2286000"/>
                  </a:lnTo>
                  <a:lnTo>
                    <a:pt x="716026" y="2260600"/>
                  </a:lnTo>
                  <a:lnTo>
                    <a:pt x="716381" y="2260600"/>
                  </a:lnTo>
                  <a:lnTo>
                    <a:pt x="689241" y="2247900"/>
                  </a:lnTo>
                  <a:lnTo>
                    <a:pt x="689610" y="2247900"/>
                  </a:lnTo>
                  <a:lnTo>
                    <a:pt x="662749" y="2235200"/>
                  </a:lnTo>
                  <a:lnTo>
                    <a:pt x="663041" y="2235200"/>
                  </a:lnTo>
                  <a:lnTo>
                    <a:pt x="636460" y="2222500"/>
                  </a:lnTo>
                  <a:lnTo>
                    <a:pt x="637006" y="2222500"/>
                  </a:lnTo>
                  <a:lnTo>
                    <a:pt x="585101" y="2184400"/>
                  </a:lnTo>
                  <a:lnTo>
                    <a:pt x="585711" y="2184400"/>
                  </a:lnTo>
                  <a:lnTo>
                    <a:pt x="535330" y="2146300"/>
                  </a:lnTo>
                  <a:lnTo>
                    <a:pt x="535952" y="2146300"/>
                  </a:lnTo>
                  <a:lnTo>
                    <a:pt x="487184" y="2108200"/>
                  </a:lnTo>
                  <a:lnTo>
                    <a:pt x="487807" y="2108200"/>
                  </a:lnTo>
                  <a:lnTo>
                    <a:pt x="440944" y="2057400"/>
                  </a:lnTo>
                  <a:lnTo>
                    <a:pt x="441490" y="2057400"/>
                  </a:lnTo>
                  <a:lnTo>
                    <a:pt x="396443" y="2019300"/>
                  </a:lnTo>
                  <a:lnTo>
                    <a:pt x="397014" y="2019300"/>
                  </a:lnTo>
                  <a:lnTo>
                    <a:pt x="354063" y="1981200"/>
                  </a:lnTo>
                  <a:lnTo>
                    <a:pt x="354596" y="1981200"/>
                  </a:lnTo>
                  <a:lnTo>
                    <a:pt x="313728" y="1930400"/>
                  </a:lnTo>
                  <a:lnTo>
                    <a:pt x="314147" y="1930400"/>
                  </a:lnTo>
                  <a:lnTo>
                    <a:pt x="294627" y="1905000"/>
                  </a:lnTo>
                  <a:lnTo>
                    <a:pt x="294868" y="1905000"/>
                  </a:lnTo>
                  <a:lnTo>
                    <a:pt x="275907" y="1879600"/>
                  </a:lnTo>
                  <a:lnTo>
                    <a:pt x="276161" y="1879600"/>
                  </a:lnTo>
                  <a:lnTo>
                    <a:pt x="257784" y="1854200"/>
                  </a:lnTo>
                  <a:lnTo>
                    <a:pt x="258038" y="1854200"/>
                  </a:lnTo>
                  <a:lnTo>
                    <a:pt x="240220" y="1828800"/>
                  </a:lnTo>
                  <a:lnTo>
                    <a:pt x="240474" y="1828800"/>
                  </a:lnTo>
                  <a:lnTo>
                    <a:pt x="223329" y="1803400"/>
                  </a:lnTo>
                  <a:lnTo>
                    <a:pt x="223558" y="1803400"/>
                  </a:lnTo>
                  <a:lnTo>
                    <a:pt x="207073" y="1778000"/>
                  </a:lnTo>
                  <a:lnTo>
                    <a:pt x="207327" y="1778000"/>
                  </a:lnTo>
                  <a:lnTo>
                    <a:pt x="191516" y="1752600"/>
                  </a:lnTo>
                  <a:lnTo>
                    <a:pt x="191731" y="1752600"/>
                  </a:lnTo>
                  <a:lnTo>
                    <a:pt x="176593" y="1727200"/>
                  </a:lnTo>
                  <a:lnTo>
                    <a:pt x="176822" y="1727200"/>
                  </a:lnTo>
                  <a:lnTo>
                    <a:pt x="162344" y="1701800"/>
                  </a:lnTo>
                  <a:lnTo>
                    <a:pt x="162560" y="1701800"/>
                  </a:lnTo>
                  <a:lnTo>
                    <a:pt x="148742" y="1676400"/>
                  </a:lnTo>
                  <a:lnTo>
                    <a:pt x="148958" y="1676400"/>
                  </a:lnTo>
                  <a:lnTo>
                    <a:pt x="135915" y="1651000"/>
                  </a:lnTo>
                  <a:lnTo>
                    <a:pt x="136118" y="1651000"/>
                  </a:lnTo>
                  <a:lnTo>
                    <a:pt x="123837" y="1625600"/>
                  </a:lnTo>
                  <a:lnTo>
                    <a:pt x="124015" y="1625600"/>
                  </a:lnTo>
                  <a:lnTo>
                    <a:pt x="112395" y="1600200"/>
                  </a:lnTo>
                  <a:lnTo>
                    <a:pt x="112598" y="1600200"/>
                  </a:lnTo>
                  <a:lnTo>
                    <a:pt x="101841" y="1574800"/>
                  </a:lnTo>
                  <a:lnTo>
                    <a:pt x="102019" y="1574800"/>
                  </a:lnTo>
                  <a:lnTo>
                    <a:pt x="92011" y="1549400"/>
                  </a:lnTo>
                  <a:lnTo>
                    <a:pt x="92176" y="1549400"/>
                  </a:lnTo>
                  <a:lnTo>
                    <a:pt x="86021" y="1524000"/>
                  </a:lnTo>
                  <a:lnTo>
                    <a:pt x="83096" y="1524000"/>
                  </a:lnTo>
                  <a:lnTo>
                    <a:pt x="74612" y="1485900"/>
                  </a:lnTo>
                  <a:lnTo>
                    <a:pt x="74764" y="1485900"/>
                  </a:lnTo>
                  <a:lnTo>
                    <a:pt x="67144" y="1460500"/>
                  </a:lnTo>
                  <a:lnTo>
                    <a:pt x="67284" y="1460500"/>
                  </a:lnTo>
                  <a:lnTo>
                    <a:pt x="60528" y="1435100"/>
                  </a:lnTo>
                  <a:lnTo>
                    <a:pt x="54749" y="1409700"/>
                  </a:lnTo>
                  <a:lnTo>
                    <a:pt x="49809" y="1384300"/>
                  </a:lnTo>
                  <a:lnTo>
                    <a:pt x="45808" y="1346200"/>
                  </a:lnTo>
                  <a:lnTo>
                    <a:pt x="42646" y="1320800"/>
                  </a:lnTo>
                  <a:lnTo>
                    <a:pt x="40322" y="1295400"/>
                  </a:lnTo>
                  <a:lnTo>
                    <a:pt x="38938" y="1270000"/>
                  </a:lnTo>
                  <a:lnTo>
                    <a:pt x="38087" y="1244600"/>
                  </a:lnTo>
                  <a:lnTo>
                    <a:pt x="38671" y="1206500"/>
                  </a:lnTo>
                  <a:lnTo>
                    <a:pt x="40170" y="1181100"/>
                  </a:lnTo>
                  <a:lnTo>
                    <a:pt x="42595" y="1155700"/>
                  </a:lnTo>
                  <a:lnTo>
                    <a:pt x="45961" y="1130300"/>
                  </a:lnTo>
                  <a:lnTo>
                    <a:pt x="50253" y="1104900"/>
                  </a:lnTo>
                  <a:lnTo>
                    <a:pt x="55397" y="1079500"/>
                  </a:lnTo>
                  <a:lnTo>
                    <a:pt x="61556" y="1041400"/>
                  </a:lnTo>
                  <a:lnTo>
                    <a:pt x="68478" y="1016000"/>
                  </a:lnTo>
                  <a:lnTo>
                    <a:pt x="68326" y="1016000"/>
                  </a:lnTo>
                  <a:lnTo>
                    <a:pt x="76327" y="990600"/>
                  </a:lnTo>
                  <a:lnTo>
                    <a:pt x="76161" y="990600"/>
                  </a:lnTo>
                  <a:lnTo>
                    <a:pt x="85026" y="965200"/>
                  </a:lnTo>
                  <a:lnTo>
                    <a:pt x="84848" y="965200"/>
                  </a:lnTo>
                  <a:lnTo>
                    <a:pt x="94564" y="939800"/>
                  </a:lnTo>
                  <a:lnTo>
                    <a:pt x="94373" y="939800"/>
                  </a:lnTo>
                  <a:lnTo>
                    <a:pt x="104940" y="914400"/>
                  </a:lnTo>
                  <a:lnTo>
                    <a:pt x="104762" y="914400"/>
                  </a:lnTo>
                  <a:lnTo>
                    <a:pt x="116090" y="876300"/>
                  </a:lnTo>
                  <a:lnTo>
                    <a:pt x="115874" y="876300"/>
                  </a:lnTo>
                  <a:lnTo>
                    <a:pt x="128066" y="850900"/>
                  </a:lnTo>
                  <a:lnTo>
                    <a:pt x="127889" y="850900"/>
                  </a:lnTo>
                  <a:lnTo>
                    <a:pt x="140741" y="825500"/>
                  </a:lnTo>
                  <a:lnTo>
                    <a:pt x="140500" y="825500"/>
                  </a:lnTo>
                  <a:lnTo>
                    <a:pt x="154216" y="800100"/>
                  </a:lnTo>
                  <a:lnTo>
                    <a:pt x="153987" y="800100"/>
                  </a:lnTo>
                  <a:lnTo>
                    <a:pt x="168465" y="774700"/>
                  </a:lnTo>
                  <a:lnTo>
                    <a:pt x="168224" y="774700"/>
                  </a:lnTo>
                  <a:lnTo>
                    <a:pt x="183464" y="749300"/>
                  </a:lnTo>
                  <a:lnTo>
                    <a:pt x="183261" y="749300"/>
                  </a:lnTo>
                  <a:lnTo>
                    <a:pt x="199161" y="723900"/>
                  </a:lnTo>
                  <a:lnTo>
                    <a:pt x="198882" y="723900"/>
                  </a:lnTo>
                  <a:lnTo>
                    <a:pt x="215557" y="698500"/>
                  </a:lnTo>
                  <a:lnTo>
                    <a:pt x="215353" y="698500"/>
                  </a:lnTo>
                  <a:lnTo>
                    <a:pt x="232600" y="673100"/>
                  </a:lnTo>
                  <a:lnTo>
                    <a:pt x="232321" y="673100"/>
                  </a:lnTo>
                  <a:lnTo>
                    <a:pt x="250317" y="647700"/>
                  </a:lnTo>
                  <a:lnTo>
                    <a:pt x="250050" y="647700"/>
                  </a:lnTo>
                  <a:lnTo>
                    <a:pt x="268719" y="622300"/>
                  </a:lnTo>
                  <a:lnTo>
                    <a:pt x="268452" y="622300"/>
                  </a:lnTo>
                  <a:lnTo>
                    <a:pt x="287794" y="596900"/>
                  </a:lnTo>
                  <a:lnTo>
                    <a:pt x="287528" y="596900"/>
                  </a:lnTo>
                  <a:lnTo>
                    <a:pt x="307441" y="571500"/>
                  </a:lnTo>
                  <a:lnTo>
                    <a:pt x="307162" y="571500"/>
                  </a:lnTo>
                  <a:lnTo>
                    <a:pt x="327736" y="546100"/>
                  </a:lnTo>
                  <a:lnTo>
                    <a:pt x="327469" y="546100"/>
                  </a:lnTo>
                  <a:lnTo>
                    <a:pt x="348615" y="533400"/>
                  </a:lnTo>
                  <a:lnTo>
                    <a:pt x="348373" y="533400"/>
                  </a:lnTo>
                  <a:lnTo>
                    <a:pt x="370090" y="508000"/>
                  </a:lnTo>
                  <a:lnTo>
                    <a:pt x="369633" y="508000"/>
                  </a:lnTo>
                  <a:lnTo>
                    <a:pt x="414693" y="457200"/>
                  </a:lnTo>
                  <a:lnTo>
                    <a:pt x="414134" y="457200"/>
                  </a:lnTo>
                  <a:lnTo>
                    <a:pt x="461378" y="419100"/>
                  </a:lnTo>
                  <a:lnTo>
                    <a:pt x="460756" y="419100"/>
                  </a:lnTo>
                  <a:lnTo>
                    <a:pt x="510095" y="381000"/>
                  </a:lnTo>
                  <a:lnTo>
                    <a:pt x="509511" y="381000"/>
                  </a:lnTo>
                  <a:lnTo>
                    <a:pt x="560666" y="342900"/>
                  </a:lnTo>
                  <a:lnTo>
                    <a:pt x="560044" y="342900"/>
                  </a:lnTo>
                  <a:lnTo>
                    <a:pt x="612914" y="304800"/>
                  </a:lnTo>
                  <a:lnTo>
                    <a:pt x="612241" y="304800"/>
                  </a:lnTo>
                  <a:lnTo>
                    <a:pt x="666813" y="266700"/>
                  </a:lnTo>
                  <a:lnTo>
                    <a:pt x="666369" y="266700"/>
                  </a:lnTo>
                  <a:lnTo>
                    <a:pt x="694182" y="241300"/>
                  </a:lnTo>
                  <a:lnTo>
                    <a:pt x="693788" y="241300"/>
                  </a:lnTo>
                  <a:lnTo>
                    <a:pt x="721982" y="228600"/>
                  </a:lnTo>
                  <a:lnTo>
                    <a:pt x="721639" y="228600"/>
                  </a:lnTo>
                  <a:lnTo>
                    <a:pt x="750214" y="215900"/>
                  </a:lnTo>
                  <a:lnTo>
                    <a:pt x="749935" y="215900"/>
                  </a:lnTo>
                  <a:lnTo>
                    <a:pt x="778789" y="203200"/>
                  </a:lnTo>
                  <a:lnTo>
                    <a:pt x="778357" y="203200"/>
                  </a:lnTo>
                  <a:lnTo>
                    <a:pt x="807656" y="190500"/>
                  </a:lnTo>
                  <a:lnTo>
                    <a:pt x="807275" y="190500"/>
                  </a:lnTo>
                  <a:lnTo>
                    <a:pt x="836739" y="177800"/>
                  </a:lnTo>
                  <a:lnTo>
                    <a:pt x="836358" y="177800"/>
                  </a:lnTo>
                  <a:lnTo>
                    <a:pt x="866203" y="152400"/>
                  </a:lnTo>
                  <a:lnTo>
                    <a:pt x="865695" y="152400"/>
                  </a:lnTo>
                  <a:lnTo>
                    <a:pt x="895794" y="139700"/>
                  </a:lnTo>
                  <a:lnTo>
                    <a:pt x="925258" y="139700"/>
                  </a:lnTo>
                  <a:lnTo>
                    <a:pt x="955865" y="127000"/>
                  </a:lnTo>
                  <a:lnTo>
                    <a:pt x="955484" y="127000"/>
                  </a:lnTo>
                  <a:lnTo>
                    <a:pt x="986091" y="114300"/>
                  </a:lnTo>
                  <a:lnTo>
                    <a:pt x="985710" y="114300"/>
                  </a:lnTo>
                  <a:lnTo>
                    <a:pt x="1016698" y="101600"/>
                  </a:lnTo>
                  <a:lnTo>
                    <a:pt x="1016317" y="101600"/>
                  </a:lnTo>
                  <a:lnTo>
                    <a:pt x="1047432" y="88900"/>
                  </a:lnTo>
                  <a:lnTo>
                    <a:pt x="1077912" y="88900"/>
                  </a:lnTo>
                  <a:lnTo>
                    <a:pt x="1109408" y="76200"/>
                  </a:lnTo>
                  <a:lnTo>
                    <a:pt x="1108900" y="76200"/>
                  </a:lnTo>
                  <a:lnTo>
                    <a:pt x="1140523" y="63500"/>
                  </a:lnTo>
                  <a:lnTo>
                    <a:pt x="1202753" y="63500"/>
                  </a:lnTo>
                  <a:lnTo>
                    <a:pt x="1234630" y="50800"/>
                  </a:lnTo>
                  <a:close/>
                </a:path>
                <a:path w="1393189" h="2501900">
                  <a:moveTo>
                    <a:pt x="82943" y="1511300"/>
                  </a:moveTo>
                  <a:lnTo>
                    <a:pt x="83096" y="1524000"/>
                  </a:lnTo>
                  <a:lnTo>
                    <a:pt x="86021" y="1524000"/>
                  </a:lnTo>
                  <a:lnTo>
                    <a:pt x="82943" y="1511300"/>
                  </a:lnTo>
                  <a:close/>
                </a:path>
                <a:path w="1393189" h="2501900">
                  <a:moveTo>
                    <a:pt x="1329372" y="38100"/>
                  </a:moveTo>
                  <a:lnTo>
                    <a:pt x="1100391" y="38100"/>
                  </a:lnTo>
                  <a:lnTo>
                    <a:pt x="1068387" y="50800"/>
                  </a:lnTo>
                  <a:lnTo>
                    <a:pt x="1297241" y="50800"/>
                  </a:lnTo>
                  <a:lnTo>
                    <a:pt x="1329372" y="38100"/>
                  </a:lnTo>
                  <a:close/>
                </a:path>
                <a:path w="1393189" h="2501900">
                  <a:moveTo>
                    <a:pt x="1392237" y="0"/>
                  </a:moveTo>
                  <a:lnTo>
                    <a:pt x="1327213" y="0"/>
                  </a:lnTo>
                  <a:lnTo>
                    <a:pt x="1294447" y="12700"/>
                  </a:lnTo>
                  <a:lnTo>
                    <a:pt x="1229296" y="12700"/>
                  </a:lnTo>
                  <a:lnTo>
                    <a:pt x="1196911" y="25400"/>
                  </a:lnTo>
                  <a:lnTo>
                    <a:pt x="1164653" y="25400"/>
                  </a:lnTo>
                  <a:lnTo>
                    <a:pt x="1132395" y="38100"/>
                  </a:lnTo>
                  <a:lnTo>
                    <a:pt x="1392745" y="38100"/>
                  </a:lnTo>
                  <a:lnTo>
                    <a:pt x="13922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06651" y="1987295"/>
              <a:ext cx="1199515" cy="680085"/>
            </a:xfrm>
            <a:custGeom>
              <a:avLst/>
              <a:gdLst/>
              <a:ahLst/>
              <a:cxnLst/>
              <a:rect l="l" t="t" r="r" b="b"/>
              <a:pathLst>
                <a:path w="1199514" h="680085">
                  <a:moveTo>
                    <a:pt x="0" y="679703"/>
                  </a:moveTo>
                  <a:lnTo>
                    <a:pt x="1199387" y="679703"/>
                  </a:lnTo>
                  <a:lnTo>
                    <a:pt x="1199387" y="0"/>
                  </a:lnTo>
                  <a:lnTo>
                    <a:pt x="0" y="0"/>
                  </a:lnTo>
                  <a:lnTo>
                    <a:pt x="0" y="679703"/>
                  </a:lnTo>
                  <a:close/>
                </a:path>
              </a:pathLst>
            </a:custGeom>
            <a:ln w="762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04415" y="3979163"/>
              <a:ext cx="250190" cy="424180"/>
            </a:xfrm>
            <a:custGeom>
              <a:avLst/>
              <a:gdLst/>
              <a:ahLst/>
              <a:cxnLst/>
              <a:rect l="l" t="t" r="r" b="b"/>
              <a:pathLst>
                <a:path w="250189" h="424179">
                  <a:moveTo>
                    <a:pt x="249936" y="0"/>
                  </a:moveTo>
                  <a:lnTo>
                    <a:pt x="0" y="0"/>
                  </a:lnTo>
                  <a:lnTo>
                    <a:pt x="0" y="423672"/>
                  </a:lnTo>
                  <a:lnTo>
                    <a:pt x="249936" y="423672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04415" y="3979163"/>
              <a:ext cx="250190" cy="424180"/>
            </a:xfrm>
            <a:custGeom>
              <a:avLst/>
              <a:gdLst/>
              <a:ahLst/>
              <a:cxnLst/>
              <a:rect l="l" t="t" r="r" b="b"/>
              <a:pathLst>
                <a:path w="250189" h="424179">
                  <a:moveTo>
                    <a:pt x="0" y="423672"/>
                  </a:moveTo>
                  <a:lnTo>
                    <a:pt x="249936" y="423672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4236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05178" y="3979925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4">
                  <a:moveTo>
                    <a:pt x="249936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249936" y="115824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05178" y="3979925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4">
                  <a:moveTo>
                    <a:pt x="0" y="115824"/>
                  </a:moveTo>
                  <a:lnTo>
                    <a:pt x="249936" y="115824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910460" y="4017645"/>
            <a:ext cx="4953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790890" y="4079938"/>
            <a:ext cx="278765" cy="144780"/>
            <a:chOff x="1790890" y="4079938"/>
            <a:chExt cx="278765" cy="144780"/>
          </a:xfrm>
        </p:grpSpPr>
        <p:sp>
          <p:nvSpPr>
            <p:cNvPr id="54" name="object 54"/>
            <p:cNvSpPr/>
            <p:nvPr/>
          </p:nvSpPr>
          <p:spPr>
            <a:xfrm>
              <a:off x="1805177" y="4094226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4">
                  <a:moveTo>
                    <a:pt x="249936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249936" y="115824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05177" y="4094226"/>
              <a:ext cx="250190" cy="116205"/>
            </a:xfrm>
            <a:custGeom>
              <a:avLst/>
              <a:gdLst/>
              <a:ahLst/>
              <a:cxnLst/>
              <a:rect l="l" t="t" r="r" b="b"/>
              <a:pathLst>
                <a:path w="250189" h="116204">
                  <a:moveTo>
                    <a:pt x="0" y="115824"/>
                  </a:moveTo>
                  <a:lnTo>
                    <a:pt x="249936" y="115824"/>
                  </a:lnTo>
                  <a:lnTo>
                    <a:pt x="249936" y="0"/>
                  </a:lnTo>
                  <a:lnTo>
                    <a:pt x="0" y="0"/>
                  </a:lnTo>
                  <a:lnTo>
                    <a:pt x="0" y="11582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910460" y="4132326"/>
            <a:ext cx="4953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927351" y="431825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054860" y="2156460"/>
            <a:ext cx="861694" cy="1927860"/>
          </a:xfrm>
          <a:custGeom>
            <a:avLst/>
            <a:gdLst/>
            <a:ahLst/>
            <a:cxnLst/>
            <a:rect l="l" t="t" r="r" b="b"/>
            <a:pathLst>
              <a:path w="861694" h="1927860">
                <a:moveTo>
                  <a:pt x="108203" y="1813559"/>
                </a:moveTo>
                <a:lnTo>
                  <a:pt x="0" y="1881504"/>
                </a:lnTo>
                <a:lnTo>
                  <a:pt x="119252" y="1927352"/>
                </a:lnTo>
                <a:lnTo>
                  <a:pt x="115738" y="1891157"/>
                </a:lnTo>
                <a:lnTo>
                  <a:pt x="96900" y="1891157"/>
                </a:lnTo>
                <a:lnTo>
                  <a:pt x="92582" y="1853310"/>
                </a:lnTo>
                <a:lnTo>
                  <a:pt x="111860" y="1851215"/>
                </a:lnTo>
                <a:lnTo>
                  <a:pt x="108203" y="1813559"/>
                </a:lnTo>
                <a:close/>
              </a:path>
              <a:path w="861694" h="1927860">
                <a:moveTo>
                  <a:pt x="111860" y="1851215"/>
                </a:moveTo>
                <a:lnTo>
                  <a:pt x="92582" y="1853310"/>
                </a:lnTo>
                <a:lnTo>
                  <a:pt x="96900" y="1891157"/>
                </a:lnTo>
                <a:lnTo>
                  <a:pt x="115539" y="1889107"/>
                </a:lnTo>
                <a:lnTo>
                  <a:pt x="111860" y="1851215"/>
                </a:lnTo>
                <a:close/>
              </a:path>
              <a:path w="861694" h="1927860">
                <a:moveTo>
                  <a:pt x="115539" y="1889107"/>
                </a:moveTo>
                <a:lnTo>
                  <a:pt x="96900" y="1891157"/>
                </a:lnTo>
                <a:lnTo>
                  <a:pt x="115738" y="1891157"/>
                </a:lnTo>
                <a:lnTo>
                  <a:pt x="115539" y="1889107"/>
                </a:lnTo>
                <a:close/>
              </a:path>
              <a:path w="861694" h="1927860">
                <a:moveTo>
                  <a:pt x="114464" y="1850932"/>
                </a:moveTo>
                <a:lnTo>
                  <a:pt x="111860" y="1851215"/>
                </a:lnTo>
                <a:lnTo>
                  <a:pt x="115539" y="1889107"/>
                </a:lnTo>
                <a:lnTo>
                  <a:pt x="121157" y="1888489"/>
                </a:lnTo>
                <a:lnTo>
                  <a:pt x="161925" y="1879091"/>
                </a:lnTo>
                <a:lnTo>
                  <a:pt x="201802" y="1867281"/>
                </a:lnTo>
                <a:lnTo>
                  <a:pt x="241172" y="1853183"/>
                </a:lnTo>
                <a:lnTo>
                  <a:pt x="246317" y="1851025"/>
                </a:lnTo>
                <a:lnTo>
                  <a:pt x="114045" y="1851025"/>
                </a:lnTo>
                <a:lnTo>
                  <a:pt x="114464" y="1850932"/>
                </a:lnTo>
                <a:close/>
              </a:path>
              <a:path w="861694" h="1927860">
                <a:moveTo>
                  <a:pt x="115950" y="1850770"/>
                </a:moveTo>
                <a:lnTo>
                  <a:pt x="114464" y="1850932"/>
                </a:lnTo>
                <a:lnTo>
                  <a:pt x="114045" y="1851025"/>
                </a:lnTo>
                <a:lnTo>
                  <a:pt x="115950" y="1850770"/>
                </a:lnTo>
                <a:close/>
              </a:path>
              <a:path w="861694" h="1927860">
                <a:moveTo>
                  <a:pt x="246922" y="1850770"/>
                </a:moveTo>
                <a:lnTo>
                  <a:pt x="115950" y="1850770"/>
                </a:lnTo>
                <a:lnTo>
                  <a:pt x="114045" y="1851025"/>
                </a:lnTo>
                <a:lnTo>
                  <a:pt x="246317" y="1851025"/>
                </a:lnTo>
                <a:lnTo>
                  <a:pt x="246922" y="1850770"/>
                </a:lnTo>
                <a:close/>
              </a:path>
              <a:path w="861694" h="1927860">
                <a:moveTo>
                  <a:pt x="133603" y="1846707"/>
                </a:moveTo>
                <a:lnTo>
                  <a:pt x="114464" y="1850932"/>
                </a:lnTo>
                <a:lnTo>
                  <a:pt x="115950" y="1850770"/>
                </a:lnTo>
                <a:lnTo>
                  <a:pt x="246922" y="1850770"/>
                </a:lnTo>
                <a:lnTo>
                  <a:pt x="256303" y="1846833"/>
                </a:lnTo>
                <a:lnTo>
                  <a:pt x="133222" y="1846833"/>
                </a:lnTo>
                <a:lnTo>
                  <a:pt x="133603" y="1846707"/>
                </a:lnTo>
                <a:close/>
              </a:path>
              <a:path w="861694" h="1927860">
                <a:moveTo>
                  <a:pt x="267500" y="1842134"/>
                </a:moveTo>
                <a:lnTo>
                  <a:pt x="152653" y="1842134"/>
                </a:lnTo>
                <a:lnTo>
                  <a:pt x="133222" y="1846833"/>
                </a:lnTo>
                <a:lnTo>
                  <a:pt x="256303" y="1846833"/>
                </a:lnTo>
                <a:lnTo>
                  <a:pt x="267500" y="1842134"/>
                </a:lnTo>
                <a:close/>
              </a:path>
              <a:path w="861694" h="1927860">
                <a:moveTo>
                  <a:pt x="280168" y="1836801"/>
                </a:moveTo>
                <a:lnTo>
                  <a:pt x="171450" y="1836801"/>
                </a:lnTo>
                <a:lnTo>
                  <a:pt x="152019" y="1842262"/>
                </a:lnTo>
                <a:lnTo>
                  <a:pt x="152653" y="1842134"/>
                </a:lnTo>
                <a:lnTo>
                  <a:pt x="267500" y="1842134"/>
                </a:lnTo>
                <a:lnTo>
                  <a:pt x="279907" y="1836927"/>
                </a:lnTo>
                <a:lnTo>
                  <a:pt x="280168" y="1836801"/>
                </a:lnTo>
                <a:close/>
              </a:path>
              <a:path w="861694" h="1927860">
                <a:moveTo>
                  <a:pt x="190245" y="1830958"/>
                </a:moveTo>
                <a:lnTo>
                  <a:pt x="170941" y="1836927"/>
                </a:lnTo>
                <a:lnTo>
                  <a:pt x="171450" y="1836801"/>
                </a:lnTo>
                <a:lnTo>
                  <a:pt x="280168" y="1836801"/>
                </a:lnTo>
                <a:lnTo>
                  <a:pt x="291651" y="1831213"/>
                </a:lnTo>
                <a:lnTo>
                  <a:pt x="189737" y="1831213"/>
                </a:lnTo>
                <a:lnTo>
                  <a:pt x="190245" y="1830958"/>
                </a:lnTo>
                <a:close/>
              </a:path>
              <a:path w="861694" h="1927860">
                <a:moveTo>
                  <a:pt x="305221" y="1824608"/>
                </a:moveTo>
                <a:lnTo>
                  <a:pt x="208914" y="1824608"/>
                </a:lnTo>
                <a:lnTo>
                  <a:pt x="189737" y="1831213"/>
                </a:lnTo>
                <a:lnTo>
                  <a:pt x="291651" y="1831213"/>
                </a:lnTo>
                <a:lnTo>
                  <a:pt x="305221" y="1824608"/>
                </a:lnTo>
                <a:close/>
              </a:path>
              <a:path w="861694" h="1927860">
                <a:moveTo>
                  <a:pt x="319400" y="1817623"/>
                </a:moveTo>
                <a:lnTo>
                  <a:pt x="227583" y="1817623"/>
                </a:lnTo>
                <a:lnTo>
                  <a:pt x="208406" y="1824735"/>
                </a:lnTo>
                <a:lnTo>
                  <a:pt x="208914" y="1824608"/>
                </a:lnTo>
                <a:lnTo>
                  <a:pt x="305221" y="1824608"/>
                </a:lnTo>
                <a:lnTo>
                  <a:pt x="318007" y="1818385"/>
                </a:lnTo>
                <a:lnTo>
                  <a:pt x="319400" y="1817623"/>
                </a:lnTo>
                <a:close/>
              </a:path>
              <a:path w="861694" h="1927860">
                <a:moveTo>
                  <a:pt x="347942" y="1802002"/>
                </a:moveTo>
                <a:lnTo>
                  <a:pt x="264667" y="1802002"/>
                </a:lnTo>
                <a:lnTo>
                  <a:pt x="226821" y="1817877"/>
                </a:lnTo>
                <a:lnTo>
                  <a:pt x="227583" y="1817623"/>
                </a:lnTo>
                <a:lnTo>
                  <a:pt x="319400" y="1817623"/>
                </a:lnTo>
                <a:lnTo>
                  <a:pt x="347942" y="1802002"/>
                </a:lnTo>
                <a:close/>
              </a:path>
              <a:path w="861694" h="1927860">
                <a:moveTo>
                  <a:pt x="377656" y="1784350"/>
                </a:moveTo>
                <a:lnTo>
                  <a:pt x="300989" y="1784350"/>
                </a:lnTo>
                <a:lnTo>
                  <a:pt x="263651" y="1802383"/>
                </a:lnTo>
                <a:lnTo>
                  <a:pt x="264667" y="1802002"/>
                </a:lnTo>
                <a:lnTo>
                  <a:pt x="347942" y="1802002"/>
                </a:lnTo>
                <a:lnTo>
                  <a:pt x="355600" y="1797812"/>
                </a:lnTo>
                <a:lnTo>
                  <a:pt x="377656" y="1784350"/>
                </a:lnTo>
                <a:close/>
              </a:path>
              <a:path w="861694" h="1927860">
                <a:moveTo>
                  <a:pt x="336931" y="1764664"/>
                </a:moveTo>
                <a:lnTo>
                  <a:pt x="300431" y="1784619"/>
                </a:lnTo>
                <a:lnTo>
                  <a:pt x="300989" y="1784350"/>
                </a:lnTo>
                <a:lnTo>
                  <a:pt x="377656" y="1784350"/>
                </a:lnTo>
                <a:lnTo>
                  <a:pt x="392429" y="1775333"/>
                </a:lnTo>
                <a:lnTo>
                  <a:pt x="407327" y="1765172"/>
                </a:lnTo>
                <a:lnTo>
                  <a:pt x="336169" y="1765172"/>
                </a:lnTo>
                <a:lnTo>
                  <a:pt x="336931" y="1764664"/>
                </a:lnTo>
                <a:close/>
              </a:path>
              <a:path w="861694" h="1927860">
                <a:moveTo>
                  <a:pt x="438750" y="1743075"/>
                </a:moveTo>
                <a:lnTo>
                  <a:pt x="372237" y="1743075"/>
                </a:lnTo>
                <a:lnTo>
                  <a:pt x="336169" y="1765172"/>
                </a:lnTo>
                <a:lnTo>
                  <a:pt x="407327" y="1765172"/>
                </a:lnTo>
                <a:lnTo>
                  <a:pt x="428370" y="1750821"/>
                </a:lnTo>
                <a:lnTo>
                  <a:pt x="438750" y="1743075"/>
                </a:lnTo>
                <a:close/>
              </a:path>
              <a:path w="861694" h="1927860">
                <a:moveTo>
                  <a:pt x="500136" y="1694433"/>
                </a:moveTo>
                <a:lnTo>
                  <a:pt x="440181" y="1694433"/>
                </a:lnTo>
                <a:lnTo>
                  <a:pt x="439546" y="1694941"/>
                </a:lnTo>
                <a:lnTo>
                  <a:pt x="405891" y="1720088"/>
                </a:lnTo>
                <a:lnTo>
                  <a:pt x="371347" y="1743583"/>
                </a:lnTo>
                <a:lnTo>
                  <a:pt x="372237" y="1743075"/>
                </a:lnTo>
                <a:lnTo>
                  <a:pt x="438750" y="1743075"/>
                </a:lnTo>
                <a:lnTo>
                  <a:pt x="463422" y="1724659"/>
                </a:lnTo>
                <a:lnTo>
                  <a:pt x="497585" y="1696720"/>
                </a:lnTo>
                <a:lnTo>
                  <a:pt x="500136" y="1694433"/>
                </a:lnTo>
                <a:close/>
              </a:path>
              <a:path w="861694" h="1927860">
                <a:moveTo>
                  <a:pt x="406526" y="1719579"/>
                </a:moveTo>
                <a:lnTo>
                  <a:pt x="405782" y="1720088"/>
                </a:lnTo>
                <a:lnTo>
                  <a:pt x="406526" y="1719579"/>
                </a:lnTo>
                <a:close/>
              </a:path>
              <a:path w="861694" h="1927860">
                <a:moveTo>
                  <a:pt x="440017" y="1694557"/>
                </a:moveTo>
                <a:lnTo>
                  <a:pt x="439502" y="1694941"/>
                </a:lnTo>
                <a:lnTo>
                  <a:pt x="440017" y="1694557"/>
                </a:lnTo>
                <a:close/>
              </a:path>
              <a:path w="861694" h="1927860">
                <a:moveTo>
                  <a:pt x="530180" y="1667509"/>
                </a:moveTo>
                <a:lnTo>
                  <a:pt x="473075" y="1667509"/>
                </a:lnTo>
                <a:lnTo>
                  <a:pt x="440017" y="1694557"/>
                </a:lnTo>
                <a:lnTo>
                  <a:pt x="440181" y="1694433"/>
                </a:lnTo>
                <a:lnTo>
                  <a:pt x="500136" y="1694433"/>
                </a:lnTo>
                <a:lnTo>
                  <a:pt x="530180" y="1667509"/>
                </a:lnTo>
                <a:close/>
              </a:path>
              <a:path w="861694" h="1927860">
                <a:moveTo>
                  <a:pt x="587962" y="1608963"/>
                </a:moveTo>
                <a:lnTo>
                  <a:pt x="535685" y="1608963"/>
                </a:lnTo>
                <a:lnTo>
                  <a:pt x="504316" y="1639442"/>
                </a:lnTo>
                <a:lnTo>
                  <a:pt x="472439" y="1668017"/>
                </a:lnTo>
                <a:lnTo>
                  <a:pt x="473075" y="1667509"/>
                </a:lnTo>
                <a:lnTo>
                  <a:pt x="530180" y="1667509"/>
                </a:lnTo>
                <a:lnTo>
                  <a:pt x="530606" y="1667128"/>
                </a:lnTo>
                <a:lnTo>
                  <a:pt x="562609" y="1635887"/>
                </a:lnTo>
                <a:lnTo>
                  <a:pt x="587962" y="1608963"/>
                </a:lnTo>
                <a:close/>
              </a:path>
              <a:path w="861694" h="1927860">
                <a:moveTo>
                  <a:pt x="504825" y="1638934"/>
                </a:moveTo>
                <a:lnTo>
                  <a:pt x="504259" y="1639442"/>
                </a:lnTo>
                <a:lnTo>
                  <a:pt x="504825" y="1638934"/>
                </a:lnTo>
                <a:close/>
              </a:path>
              <a:path w="861694" h="1927860">
                <a:moveTo>
                  <a:pt x="615745" y="1577466"/>
                </a:moveTo>
                <a:lnTo>
                  <a:pt x="565276" y="1577466"/>
                </a:lnTo>
                <a:lnTo>
                  <a:pt x="535051" y="1609470"/>
                </a:lnTo>
                <a:lnTo>
                  <a:pt x="535685" y="1608963"/>
                </a:lnTo>
                <a:lnTo>
                  <a:pt x="587962" y="1608963"/>
                </a:lnTo>
                <a:lnTo>
                  <a:pt x="593344" y="1603247"/>
                </a:lnTo>
                <a:lnTo>
                  <a:pt x="615745" y="1577466"/>
                </a:lnTo>
                <a:close/>
              </a:path>
              <a:path w="861694" h="1927860">
                <a:moveTo>
                  <a:pt x="642482" y="1544701"/>
                </a:moveTo>
                <a:lnTo>
                  <a:pt x="593725" y="1544701"/>
                </a:lnTo>
                <a:lnTo>
                  <a:pt x="564769" y="1577975"/>
                </a:lnTo>
                <a:lnTo>
                  <a:pt x="565276" y="1577466"/>
                </a:lnTo>
                <a:lnTo>
                  <a:pt x="615745" y="1577466"/>
                </a:lnTo>
                <a:lnTo>
                  <a:pt x="622807" y="1569339"/>
                </a:lnTo>
                <a:lnTo>
                  <a:pt x="642482" y="1544701"/>
                </a:lnTo>
                <a:close/>
              </a:path>
              <a:path w="861694" h="1927860">
                <a:moveTo>
                  <a:pt x="668215" y="1510538"/>
                </a:moveTo>
                <a:lnTo>
                  <a:pt x="621029" y="1510538"/>
                </a:lnTo>
                <a:lnTo>
                  <a:pt x="593216" y="1545208"/>
                </a:lnTo>
                <a:lnTo>
                  <a:pt x="593725" y="1544701"/>
                </a:lnTo>
                <a:lnTo>
                  <a:pt x="642482" y="1544701"/>
                </a:lnTo>
                <a:lnTo>
                  <a:pt x="651001" y="1534033"/>
                </a:lnTo>
                <a:lnTo>
                  <a:pt x="668215" y="1510538"/>
                </a:lnTo>
                <a:close/>
              </a:path>
              <a:path w="861694" h="1927860">
                <a:moveTo>
                  <a:pt x="692580" y="1475358"/>
                </a:moveTo>
                <a:lnTo>
                  <a:pt x="646810" y="1475358"/>
                </a:lnTo>
                <a:lnTo>
                  <a:pt x="620537" y="1511152"/>
                </a:lnTo>
                <a:lnTo>
                  <a:pt x="621029" y="1510538"/>
                </a:lnTo>
                <a:lnTo>
                  <a:pt x="668215" y="1510538"/>
                </a:lnTo>
                <a:lnTo>
                  <a:pt x="677798" y="1497457"/>
                </a:lnTo>
                <a:lnTo>
                  <a:pt x="692580" y="1475358"/>
                </a:lnTo>
                <a:close/>
              </a:path>
              <a:path w="861694" h="1927860">
                <a:moveTo>
                  <a:pt x="737538" y="1401572"/>
                </a:moveTo>
                <a:lnTo>
                  <a:pt x="694054" y="1401572"/>
                </a:lnTo>
                <a:lnTo>
                  <a:pt x="670687" y="1439672"/>
                </a:lnTo>
                <a:lnTo>
                  <a:pt x="646302" y="1475994"/>
                </a:lnTo>
                <a:lnTo>
                  <a:pt x="646810" y="1475358"/>
                </a:lnTo>
                <a:lnTo>
                  <a:pt x="692580" y="1475358"/>
                </a:lnTo>
                <a:lnTo>
                  <a:pt x="702944" y="1459864"/>
                </a:lnTo>
                <a:lnTo>
                  <a:pt x="726694" y="1421129"/>
                </a:lnTo>
                <a:lnTo>
                  <a:pt x="737538" y="1401572"/>
                </a:lnTo>
                <a:close/>
              </a:path>
              <a:path w="861694" h="1927860">
                <a:moveTo>
                  <a:pt x="671067" y="1439037"/>
                </a:moveTo>
                <a:lnTo>
                  <a:pt x="670642" y="1439672"/>
                </a:lnTo>
                <a:lnTo>
                  <a:pt x="671067" y="1439037"/>
                </a:lnTo>
                <a:close/>
              </a:path>
              <a:path w="861694" h="1927860">
                <a:moveTo>
                  <a:pt x="757773" y="1363344"/>
                </a:moveTo>
                <a:lnTo>
                  <a:pt x="715263" y="1363344"/>
                </a:lnTo>
                <a:lnTo>
                  <a:pt x="714882" y="1364106"/>
                </a:lnTo>
                <a:lnTo>
                  <a:pt x="693546" y="1402206"/>
                </a:lnTo>
                <a:lnTo>
                  <a:pt x="694054" y="1401572"/>
                </a:lnTo>
                <a:lnTo>
                  <a:pt x="737538" y="1401572"/>
                </a:lnTo>
                <a:lnTo>
                  <a:pt x="748664" y="1381505"/>
                </a:lnTo>
                <a:lnTo>
                  <a:pt x="757773" y="1363344"/>
                </a:lnTo>
                <a:close/>
              </a:path>
              <a:path w="861694" h="1927860">
                <a:moveTo>
                  <a:pt x="715252" y="1363365"/>
                </a:moveTo>
                <a:lnTo>
                  <a:pt x="714838" y="1364106"/>
                </a:lnTo>
                <a:lnTo>
                  <a:pt x="715252" y="1363365"/>
                </a:lnTo>
                <a:close/>
              </a:path>
              <a:path w="861694" h="1927860">
                <a:moveTo>
                  <a:pt x="793558" y="1284477"/>
                </a:moveTo>
                <a:lnTo>
                  <a:pt x="752601" y="1284477"/>
                </a:lnTo>
                <a:lnTo>
                  <a:pt x="734440" y="1324990"/>
                </a:lnTo>
                <a:lnTo>
                  <a:pt x="715252" y="1363365"/>
                </a:lnTo>
                <a:lnTo>
                  <a:pt x="757773" y="1363344"/>
                </a:lnTo>
                <a:lnTo>
                  <a:pt x="768984" y="1340992"/>
                </a:lnTo>
                <a:lnTo>
                  <a:pt x="787526" y="1299717"/>
                </a:lnTo>
                <a:lnTo>
                  <a:pt x="793558" y="1284477"/>
                </a:lnTo>
                <a:close/>
              </a:path>
              <a:path w="861694" h="1927860">
                <a:moveTo>
                  <a:pt x="734694" y="1324355"/>
                </a:moveTo>
                <a:lnTo>
                  <a:pt x="734378" y="1324990"/>
                </a:lnTo>
                <a:lnTo>
                  <a:pt x="734694" y="1324355"/>
                </a:lnTo>
                <a:close/>
              </a:path>
              <a:path w="861694" h="1927860">
                <a:moveTo>
                  <a:pt x="822372" y="1202943"/>
                </a:moveTo>
                <a:lnTo>
                  <a:pt x="782701" y="1202943"/>
                </a:lnTo>
                <a:lnTo>
                  <a:pt x="768350" y="1244853"/>
                </a:lnTo>
                <a:lnTo>
                  <a:pt x="752220" y="1285239"/>
                </a:lnTo>
                <a:lnTo>
                  <a:pt x="752601" y="1284477"/>
                </a:lnTo>
                <a:lnTo>
                  <a:pt x="793558" y="1284477"/>
                </a:lnTo>
                <a:lnTo>
                  <a:pt x="804163" y="1257680"/>
                </a:lnTo>
                <a:lnTo>
                  <a:pt x="818895" y="1214881"/>
                </a:lnTo>
                <a:lnTo>
                  <a:pt x="822372" y="1202943"/>
                </a:lnTo>
                <a:close/>
              </a:path>
              <a:path w="861694" h="1927860">
                <a:moveTo>
                  <a:pt x="768603" y="1243964"/>
                </a:moveTo>
                <a:lnTo>
                  <a:pt x="768251" y="1244853"/>
                </a:lnTo>
                <a:lnTo>
                  <a:pt x="768603" y="1243964"/>
                </a:lnTo>
                <a:close/>
              </a:path>
              <a:path w="861694" h="1927860">
                <a:moveTo>
                  <a:pt x="833951" y="1161414"/>
                </a:moveTo>
                <a:lnTo>
                  <a:pt x="794892" y="1161414"/>
                </a:lnTo>
                <a:lnTo>
                  <a:pt x="782489" y="1203562"/>
                </a:lnTo>
                <a:lnTo>
                  <a:pt x="782701" y="1202943"/>
                </a:lnTo>
                <a:lnTo>
                  <a:pt x="822372" y="1202943"/>
                </a:lnTo>
                <a:lnTo>
                  <a:pt x="831469" y="1171702"/>
                </a:lnTo>
                <a:lnTo>
                  <a:pt x="833951" y="1161414"/>
                </a:lnTo>
                <a:close/>
              </a:path>
              <a:path w="861694" h="1927860">
                <a:moveTo>
                  <a:pt x="843633" y="1119504"/>
                </a:moveTo>
                <a:lnTo>
                  <a:pt x="804926" y="1119504"/>
                </a:lnTo>
                <a:lnTo>
                  <a:pt x="794672" y="1162162"/>
                </a:lnTo>
                <a:lnTo>
                  <a:pt x="794892" y="1161414"/>
                </a:lnTo>
                <a:lnTo>
                  <a:pt x="833951" y="1161414"/>
                </a:lnTo>
                <a:lnTo>
                  <a:pt x="842009" y="1128014"/>
                </a:lnTo>
                <a:lnTo>
                  <a:pt x="843633" y="1119504"/>
                </a:lnTo>
                <a:close/>
              </a:path>
              <a:path w="861694" h="1927860">
                <a:moveTo>
                  <a:pt x="851386" y="1077340"/>
                </a:moveTo>
                <a:lnTo>
                  <a:pt x="812926" y="1077340"/>
                </a:lnTo>
                <a:lnTo>
                  <a:pt x="812800" y="1078102"/>
                </a:lnTo>
                <a:lnTo>
                  <a:pt x="804671" y="1120393"/>
                </a:lnTo>
                <a:lnTo>
                  <a:pt x="804926" y="1119504"/>
                </a:lnTo>
                <a:lnTo>
                  <a:pt x="843633" y="1119504"/>
                </a:lnTo>
                <a:lnTo>
                  <a:pt x="850391" y="1084072"/>
                </a:lnTo>
                <a:lnTo>
                  <a:pt x="851386" y="1077340"/>
                </a:lnTo>
                <a:close/>
              </a:path>
              <a:path w="861694" h="1927860">
                <a:moveTo>
                  <a:pt x="812861" y="1077683"/>
                </a:moveTo>
                <a:lnTo>
                  <a:pt x="812780" y="1078102"/>
                </a:lnTo>
                <a:lnTo>
                  <a:pt x="812861" y="1077683"/>
                </a:lnTo>
                <a:close/>
              </a:path>
              <a:path w="861694" h="1927860">
                <a:moveTo>
                  <a:pt x="856907" y="1035176"/>
                </a:moveTo>
                <a:lnTo>
                  <a:pt x="818641" y="1035176"/>
                </a:lnTo>
                <a:lnTo>
                  <a:pt x="815975" y="1056893"/>
                </a:lnTo>
                <a:lnTo>
                  <a:pt x="812861" y="1077683"/>
                </a:lnTo>
                <a:lnTo>
                  <a:pt x="812926" y="1077340"/>
                </a:lnTo>
                <a:lnTo>
                  <a:pt x="851386" y="1077340"/>
                </a:lnTo>
                <a:lnTo>
                  <a:pt x="853694" y="1061719"/>
                </a:lnTo>
                <a:lnTo>
                  <a:pt x="856488" y="1039494"/>
                </a:lnTo>
                <a:lnTo>
                  <a:pt x="856907" y="1035176"/>
                </a:lnTo>
                <a:close/>
              </a:path>
              <a:path w="861694" h="1927860">
                <a:moveTo>
                  <a:pt x="815975" y="1056386"/>
                </a:moveTo>
                <a:lnTo>
                  <a:pt x="815900" y="1056893"/>
                </a:lnTo>
                <a:lnTo>
                  <a:pt x="815975" y="1056386"/>
                </a:lnTo>
                <a:close/>
              </a:path>
              <a:path w="861694" h="1927860">
                <a:moveTo>
                  <a:pt x="858873" y="1013967"/>
                </a:moveTo>
                <a:lnTo>
                  <a:pt x="820673" y="1013967"/>
                </a:lnTo>
                <a:lnTo>
                  <a:pt x="818514" y="1035685"/>
                </a:lnTo>
                <a:lnTo>
                  <a:pt x="818641" y="1035176"/>
                </a:lnTo>
                <a:lnTo>
                  <a:pt x="856907" y="1035176"/>
                </a:lnTo>
                <a:lnTo>
                  <a:pt x="858646" y="1017269"/>
                </a:lnTo>
                <a:lnTo>
                  <a:pt x="858873" y="1013967"/>
                </a:lnTo>
                <a:close/>
              </a:path>
              <a:path w="861694" h="1927860">
                <a:moveTo>
                  <a:pt x="861437" y="949960"/>
                </a:moveTo>
                <a:lnTo>
                  <a:pt x="823340" y="949960"/>
                </a:lnTo>
                <a:lnTo>
                  <a:pt x="823087" y="971930"/>
                </a:lnTo>
                <a:lnTo>
                  <a:pt x="823022" y="972692"/>
                </a:lnTo>
                <a:lnTo>
                  <a:pt x="822070" y="993139"/>
                </a:lnTo>
                <a:lnTo>
                  <a:pt x="820546" y="1014476"/>
                </a:lnTo>
                <a:lnTo>
                  <a:pt x="820673" y="1013967"/>
                </a:lnTo>
                <a:lnTo>
                  <a:pt x="858873" y="1013967"/>
                </a:lnTo>
                <a:lnTo>
                  <a:pt x="860170" y="995044"/>
                </a:lnTo>
                <a:lnTo>
                  <a:pt x="861059" y="972692"/>
                </a:lnTo>
                <a:lnTo>
                  <a:pt x="861437" y="949960"/>
                </a:lnTo>
                <a:close/>
              </a:path>
              <a:path w="861694" h="1927860">
                <a:moveTo>
                  <a:pt x="822070" y="992631"/>
                </a:moveTo>
                <a:lnTo>
                  <a:pt x="822035" y="993139"/>
                </a:lnTo>
                <a:lnTo>
                  <a:pt x="822070" y="992631"/>
                </a:lnTo>
                <a:close/>
              </a:path>
              <a:path w="861694" h="1927860">
                <a:moveTo>
                  <a:pt x="823087" y="971295"/>
                </a:moveTo>
                <a:lnTo>
                  <a:pt x="823057" y="971930"/>
                </a:lnTo>
                <a:lnTo>
                  <a:pt x="823087" y="971295"/>
                </a:lnTo>
                <a:close/>
              </a:path>
              <a:path w="861694" h="1927860">
                <a:moveTo>
                  <a:pt x="860333" y="907034"/>
                </a:moveTo>
                <a:lnTo>
                  <a:pt x="822197" y="907034"/>
                </a:lnTo>
                <a:lnTo>
                  <a:pt x="823334" y="950488"/>
                </a:lnTo>
                <a:lnTo>
                  <a:pt x="823340" y="949960"/>
                </a:lnTo>
                <a:lnTo>
                  <a:pt x="861437" y="949960"/>
                </a:lnTo>
                <a:lnTo>
                  <a:pt x="860333" y="907034"/>
                </a:lnTo>
                <a:close/>
              </a:path>
              <a:path w="861694" h="1927860">
                <a:moveTo>
                  <a:pt x="851937" y="822070"/>
                </a:moveTo>
                <a:lnTo>
                  <a:pt x="813562" y="822070"/>
                </a:lnTo>
                <a:lnTo>
                  <a:pt x="813688" y="822960"/>
                </a:lnTo>
                <a:lnTo>
                  <a:pt x="819022" y="865377"/>
                </a:lnTo>
                <a:lnTo>
                  <a:pt x="822197" y="908050"/>
                </a:lnTo>
                <a:lnTo>
                  <a:pt x="822197" y="907034"/>
                </a:lnTo>
                <a:lnTo>
                  <a:pt x="860333" y="907034"/>
                </a:lnTo>
                <a:lnTo>
                  <a:pt x="860297" y="905637"/>
                </a:lnTo>
                <a:lnTo>
                  <a:pt x="856869" y="861187"/>
                </a:lnTo>
                <a:lnTo>
                  <a:pt x="851937" y="822070"/>
                </a:lnTo>
                <a:close/>
              </a:path>
              <a:path w="861694" h="1927860">
                <a:moveTo>
                  <a:pt x="818895" y="864488"/>
                </a:moveTo>
                <a:lnTo>
                  <a:pt x="818963" y="865377"/>
                </a:lnTo>
                <a:lnTo>
                  <a:pt x="818895" y="864488"/>
                </a:lnTo>
                <a:close/>
              </a:path>
              <a:path w="861694" h="1927860">
                <a:moveTo>
                  <a:pt x="813634" y="822649"/>
                </a:moveTo>
                <a:lnTo>
                  <a:pt x="813674" y="822960"/>
                </a:lnTo>
                <a:lnTo>
                  <a:pt x="813634" y="822649"/>
                </a:lnTo>
                <a:close/>
              </a:path>
              <a:path w="861694" h="1927860">
                <a:moveTo>
                  <a:pt x="844872" y="779906"/>
                </a:moveTo>
                <a:lnTo>
                  <a:pt x="806195" y="779906"/>
                </a:lnTo>
                <a:lnTo>
                  <a:pt x="813634" y="822649"/>
                </a:lnTo>
                <a:lnTo>
                  <a:pt x="813562" y="822070"/>
                </a:lnTo>
                <a:lnTo>
                  <a:pt x="851937" y="822070"/>
                </a:lnTo>
                <a:lnTo>
                  <a:pt x="851281" y="816863"/>
                </a:lnTo>
                <a:lnTo>
                  <a:pt x="844872" y="779906"/>
                </a:lnTo>
                <a:close/>
              </a:path>
              <a:path w="861694" h="1927860">
                <a:moveTo>
                  <a:pt x="824981" y="696340"/>
                </a:moveTo>
                <a:lnTo>
                  <a:pt x="785621" y="696340"/>
                </a:lnTo>
                <a:lnTo>
                  <a:pt x="785876" y="697229"/>
                </a:lnTo>
                <a:lnTo>
                  <a:pt x="797051" y="738759"/>
                </a:lnTo>
                <a:lnTo>
                  <a:pt x="806322" y="780668"/>
                </a:lnTo>
                <a:lnTo>
                  <a:pt x="806195" y="779906"/>
                </a:lnTo>
                <a:lnTo>
                  <a:pt x="844872" y="779906"/>
                </a:lnTo>
                <a:lnTo>
                  <a:pt x="843660" y="772922"/>
                </a:lnTo>
                <a:lnTo>
                  <a:pt x="833882" y="729234"/>
                </a:lnTo>
                <a:lnTo>
                  <a:pt x="824981" y="696340"/>
                </a:lnTo>
                <a:close/>
              </a:path>
              <a:path w="861694" h="1927860">
                <a:moveTo>
                  <a:pt x="796797" y="737997"/>
                </a:moveTo>
                <a:lnTo>
                  <a:pt x="796968" y="738759"/>
                </a:lnTo>
                <a:lnTo>
                  <a:pt x="796797" y="737997"/>
                </a:lnTo>
                <a:close/>
              </a:path>
              <a:path w="861694" h="1927860">
                <a:moveTo>
                  <a:pt x="785783" y="696939"/>
                </a:moveTo>
                <a:lnTo>
                  <a:pt x="785861" y="697229"/>
                </a:lnTo>
                <a:lnTo>
                  <a:pt x="785783" y="696939"/>
                </a:lnTo>
                <a:close/>
              </a:path>
              <a:path w="861694" h="1927860">
                <a:moveTo>
                  <a:pt x="798264" y="614934"/>
                </a:moveTo>
                <a:lnTo>
                  <a:pt x="757682" y="614934"/>
                </a:lnTo>
                <a:lnTo>
                  <a:pt x="772794" y="656081"/>
                </a:lnTo>
                <a:lnTo>
                  <a:pt x="785783" y="696939"/>
                </a:lnTo>
                <a:lnTo>
                  <a:pt x="785621" y="696340"/>
                </a:lnTo>
                <a:lnTo>
                  <a:pt x="824981" y="696340"/>
                </a:lnTo>
                <a:lnTo>
                  <a:pt x="822197" y="686053"/>
                </a:lnTo>
                <a:lnTo>
                  <a:pt x="808608" y="643381"/>
                </a:lnTo>
                <a:lnTo>
                  <a:pt x="798264" y="614934"/>
                </a:lnTo>
                <a:close/>
              </a:path>
              <a:path w="861694" h="1927860">
                <a:moveTo>
                  <a:pt x="772540" y="655447"/>
                </a:moveTo>
                <a:lnTo>
                  <a:pt x="772743" y="656081"/>
                </a:lnTo>
                <a:lnTo>
                  <a:pt x="772540" y="655447"/>
                </a:lnTo>
                <a:close/>
              </a:path>
              <a:path w="861694" h="1927860">
                <a:moveTo>
                  <a:pt x="765005" y="535939"/>
                </a:moveTo>
                <a:lnTo>
                  <a:pt x="723010" y="535939"/>
                </a:lnTo>
                <a:lnTo>
                  <a:pt x="723391" y="536701"/>
                </a:lnTo>
                <a:lnTo>
                  <a:pt x="741552" y="575817"/>
                </a:lnTo>
                <a:lnTo>
                  <a:pt x="757935" y="615695"/>
                </a:lnTo>
                <a:lnTo>
                  <a:pt x="757682" y="614934"/>
                </a:lnTo>
                <a:lnTo>
                  <a:pt x="798264" y="614934"/>
                </a:lnTo>
                <a:lnTo>
                  <a:pt x="793369" y="601472"/>
                </a:lnTo>
                <a:lnTo>
                  <a:pt x="776223" y="560197"/>
                </a:lnTo>
                <a:lnTo>
                  <a:pt x="765005" y="535939"/>
                </a:lnTo>
                <a:close/>
              </a:path>
              <a:path w="861694" h="1927860">
                <a:moveTo>
                  <a:pt x="741171" y="575055"/>
                </a:moveTo>
                <a:lnTo>
                  <a:pt x="741486" y="575817"/>
                </a:lnTo>
                <a:lnTo>
                  <a:pt x="741171" y="575055"/>
                </a:lnTo>
                <a:close/>
              </a:path>
              <a:path w="861694" h="1927860">
                <a:moveTo>
                  <a:pt x="723097" y="536127"/>
                </a:moveTo>
                <a:lnTo>
                  <a:pt x="723365" y="536701"/>
                </a:lnTo>
                <a:lnTo>
                  <a:pt x="723097" y="536127"/>
                </a:lnTo>
                <a:close/>
              </a:path>
              <a:path w="861694" h="1927860">
                <a:moveTo>
                  <a:pt x="746225" y="497713"/>
                </a:moveTo>
                <a:lnTo>
                  <a:pt x="703452" y="497713"/>
                </a:lnTo>
                <a:lnTo>
                  <a:pt x="723097" y="536127"/>
                </a:lnTo>
                <a:lnTo>
                  <a:pt x="723010" y="535939"/>
                </a:lnTo>
                <a:lnTo>
                  <a:pt x="765005" y="535939"/>
                </a:lnTo>
                <a:lnTo>
                  <a:pt x="757427" y="519556"/>
                </a:lnTo>
                <a:lnTo>
                  <a:pt x="746225" y="497713"/>
                </a:lnTo>
                <a:close/>
              </a:path>
              <a:path w="861694" h="1927860">
                <a:moveTo>
                  <a:pt x="726042" y="460375"/>
                </a:moveTo>
                <a:lnTo>
                  <a:pt x="682370" y="460375"/>
                </a:lnTo>
                <a:lnTo>
                  <a:pt x="682751" y="461010"/>
                </a:lnTo>
                <a:lnTo>
                  <a:pt x="703707" y="498348"/>
                </a:lnTo>
                <a:lnTo>
                  <a:pt x="703452" y="497713"/>
                </a:lnTo>
                <a:lnTo>
                  <a:pt x="746225" y="497713"/>
                </a:lnTo>
                <a:lnTo>
                  <a:pt x="737107" y="479932"/>
                </a:lnTo>
                <a:lnTo>
                  <a:pt x="726042" y="460375"/>
                </a:lnTo>
                <a:close/>
              </a:path>
              <a:path w="861694" h="1927860">
                <a:moveTo>
                  <a:pt x="682501" y="460607"/>
                </a:moveTo>
                <a:lnTo>
                  <a:pt x="682727" y="461010"/>
                </a:lnTo>
                <a:lnTo>
                  <a:pt x="682501" y="460607"/>
                </a:lnTo>
                <a:close/>
              </a:path>
              <a:path w="861694" h="1927860">
                <a:moveTo>
                  <a:pt x="704527" y="424052"/>
                </a:moveTo>
                <a:lnTo>
                  <a:pt x="659764" y="424052"/>
                </a:lnTo>
                <a:lnTo>
                  <a:pt x="682501" y="460607"/>
                </a:lnTo>
                <a:lnTo>
                  <a:pt x="682370" y="460375"/>
                </a:lnTo>
                <a:lnTo>
                  <a:pt x="726042" y="460375"/>
                </a:lnTo>
                <a:lnTo>
                  <a:pt x="715263" y="441325"/>
                </a:lnTo>
                <a:lnTo>
                  <a:pt x="704527" y="424052"/>
                </a:lnTo>
                <a:close/>
              </a:path>
              <a:path w="861694" h="1927860">
                <a:moveTo>
                  <a:pt x="681853" y="388747"/>
                </a:moveTo>
                <a:lnTo>
                  <a:pt x="636015" y="388747"/>
                </a:lnTo>
                <a:lnTo>
                  <a:pt x="660145" y="424688"/>
                </a:lnTo>
                <a:lnTo>
                  <a:pt x="659764" y="424052"/>
                </a:lnTo>
                <a:lnTo>
                  <a:pt x="704527" y="424052"/>
                </a:lnTo>
                <a:lnTo>
                  <a:pt x="691895" y="403732"/>
                </a:lnTo>
                <a:lnTo>
                  <a:pt x="681853" y="388747"/>
                </a:lnTo>
                <a:close/>
              </a:path>
              <a:path w="861694" h="1927860">
                <a:moveTo>
                  <a:pt x="658207" y="354711"/>
                </a:moveTo>
                <a:lnTo>
                  <a:pt x="610869" y="354711"/>
                </a:lnTo>
                <a:lnTo>
                  <a:pt x="611377" y="355345"/>
                </a:lnTo>
                <a:lnTo>
                  <a:pt x="636396" y="389381"/>
                </a:lnTo>
                <a:lnTo>
                  <a:pt x="636015" y="388747"/>
                </a:lnTo>
                <a:lnTo>
                  <a:pt x="681853" y="388747"/>
                </a:lnTo>
                <a:lnTo>
                  <a:pt x="667384" y="367156"/>
                </a:lnTo>
                <a:lnTo>
                  <a:pt x="658207" y="354711"/>
                </a:lnTo>
                <a:close/>
              </a:path>
              <a:path w="861694" h="1927860">
                <a:moveTo>
                  <a:pt x="610886" y="354732"/>
                </a:moveTo>
                <a:lnTo>
                  <a:pt x="611337" y="355345"/>
                </a:lnTo>
                <a:lnTo>
                  <a:pt x="610886" y="354732"/>
                </a:lnTo>
                <a:close/>
              </a:path>
              <a:path w="861694" h="1927860">
                <a:moveTo>
                  <a:pt x="633403" y="321944"/>
                </a:moveTo>
                <a:lnTo>
                  <a:pt x="584581" y="321944"/>
                </a:lnTo>
                <a:lnTo>
                  <a:pt x="610886" y="354732"/>
                </a:lnTo>
                <a:lnTo>
                  <a:pt x="658207" y="354711"/>
                </a:lnTo>
                <a:lnTo>
                  <a:pt x="641350" y="331850"/>
                </a:lnTo>
                <a:lnTo>
                  <a:pt x="633403" y="321944"/>
                </a:lnTo>
                <a:close/>
              </a:path>
              <a:path w="861694" h="1927860">
                <a:moveTo>
                  <a:pt x="557148" y="290575"/>
                </a:moveTo>
                <a:lnTo>
                  <a:pt x="585088" y="322579"/>
                </a:lnTo>
                <a:lnTo>
                  <a:pt x="584581" y="321944"/>
                </a:lnTo>
                <a:lnTo>
                  <a:pt x="633403" y="321944"/>
                </a:lnTo>
                <a:lnTo>
                  <a:pt x="614044" y="297814"/>
                </a:lnTo>
                <a:lnTo>
                  <a:pt x="608204" y="291084"/>
                </a:lnTo>
                <a:lnTo>
                  <a:pt x="557783" y="291084"/>
                </a:lnTo>
                <a:lnTo>
                  <a:pt x="557148" y="290575"/>
                </a:lnTo>
                <a:close/>
              </a:path>
              <a:path w="861694" h="1927860">
                <a:moveTo>
                  <a:pt x="581375" y="260603"/>
                </a:moveTo>
                <a:lnTo>
                  <a:pt x="528827" y="260603"/>
                </a:lnTo>
                <a:lnTo>
                  <a:pt x="529335" y="261112"/>
                </a:lnTo>
                <a:lnTo>
                  <a:pt x="557783" y="291084"/>
                </a:lnTo>
                <a:lnTo>
                  <a:pt x="608204" y="291084"/>
                </a:lnTo>
                <a:lnTo>
                  <a:pt x="585723" y="265175"/>
                </a:lnTo>
                <a:lnTo>
                  <a:pt x="581375" y="260603"/>
                </a:lnTo>
                <a:close/>
              </a:path>
              <a:path w="861694" h="1927860">
                <a:moveTo>
                  <a:pt x="529011" y="260796"/>
                </a:moveTo>
                <a:lnTo>
                  <a:pt x="529310" y="261112"/>
                </a:lnTo>
                <a:lnTo>
                  <a:pt x="529011" y="260796"/>
                </a:lnTo>
                <a:close/>
              </a:path>
              <a:path w="861694" h="1927860">
                <a:moveTo>
                  <a:pt x="554039" y="232028"/>
                </a:moveTo>
                <a:lnTo>
                  <a:pt x="499363" y="232028"/>
                </a:lnTo>
                <a:lnTo>
                  <a:pt x="529011" y="260796"/>
                </a:lnTo>
                <a:lnTo>
                  <a:pt x="528827" y="260603"/>
                </a:lnTo>
                <a:lnTo>
                  <a:pt x="581375" y="260603"/>
                </a:lnTo>
                <a:lnTo>
                  <a:pt x="556132" y="234061"/>
                </a:lnTo>
                <a:lnTo>
                  <a:pt x="554039" y="232028"/>
                </a:lnTo>
                <a:close/>
              </a:path>
              <a:path w="861694" h="1927860">
                <a:moveTo>
                  <a:pt x="438150" y="179959"/>
                </a:moveTo>
                <a:lnTo>
                  <a:pt x="469772" y="205739"/>
                </a:lnTo>
                <a:lnTo>
                  <a:pt x="499998" y="232663"/>
                </a:lnTo>
                <a:lnTo>
                  <a:pt x="499363" y="232028"/>
                </a:lnTo>
                <a:lnTo>
                  <a:pt x="554039" y="232028"/>
                </a:lnTo>
                <a:lnTo>
                  <a:pt x="525652" y="204469"/>
                </a:lnTo>
                <a:lnTo>
                  <a:pt x="498717" y="180466"/>
                </a:lnTo>
                <a:lnTo>
                  <a:pt x="438912" y="180466"/>
                </a:lnTo>
                <a:lnTo>
                  <a:pt x="438150" y="179959"/>
                </a:lnTo>
                <a:close/>
              </a:path>
              <a:path w="861694" h="1927860">
                <a:moveTo>
                  <a:pt x="469138" y="205231"/>
                </a:moveTo>
                <a:lnTo>
                  <a:pt x="469709" y="205739"/>
                </a:lnTo>
                <a:lnTo>
                  <a:pt x="469138" y="205231"/>
                </a:lnTo>
                <a:close/>
              </a:path>
              <a:path w="861694" h="1927860">
                <a:moveTo>
                  <a:pt x="441255" y="135000"/>
                </a:moveTo>
                <a:lnTo>
                  <a:pt x="373888" y="135000"/>
                </a:lnTo>
                <a:lnTo>
                  <a:pt x="407034" y="157099"/>
                </a:lnTo>
                <a:lnTo>
                  <a:pt x="438912" y="180466"/>
                </a:lnTo>
                <a:lnTo>
                  <a:pt x="498717" y="180466"/>
                </a:lnTo>
                <a:lnTo>
                  <a:pt x="494156" y="176402"/>
                </a:lnTo>
                <a:lnTo>
                  <a:pt x="461771" y="150113"/>
                </a:lnTo>
                <a:lnTo>
                  <a:pt x="441255" y="135000"/>
                </a:lnTo>
                <a:close/>
              </a:path>
              <a:path w="861694" h="1927860">
                <a:moveTo>
                  <a:pt x="406273" y="156591"/>
                </a:moveTo>
                <a:lnTo>
                  <a:pt x="406967" y="157099"/>
                </a:lnTo>
                <a:lnTo>
                  <a:pt x="406273" y="156591"/>
                </a:lnTo>
                <a:close/>
              </a:path>
              <a:path w="861694" h="1927860">
                <a:moveTo>
                  <a:pt x="413257" y="115442"/>
                </a:moveTo>
                <a:lnTo>
                  <a:pt x="340740" y="115442"/>
                </a:lnTo>
                <a:lnTo>
                  <a:pt x="341629" y="115950"/>
                </a:lnTo>
                <a:lnTo>
                  <a:pt x="374650" y="135509"/>
                </a:lnTo>
                <a:lnTo>
                  <a:pt x="373888" y="135000"/>
                </a:lnTo>
                <a:lnTo>
                  <a:pt x="441255" y="135000"/>
                </a:lnTo>
                <a:lnTo>
                  <a:pt x="428497" y="125602"/>
                </a:lnTo>
                <a:lnTo>
                  <a:pt x="413257" y="115442"/>
                </a:lnTo>
                <a:close/>
              </a:path>
              <a:path w="861694" h="1927860">
                <a:moveTo>
                  <a:pt x="341363" y="115811"/>
                </a:moveTo>
                <a:lnTo>
                  <a:pt x="341599" y="115950"/>
                </a:lnTo>
                <a:lnTo>
                  <a:pt x="341363" y="115811"/>
                </a:lnTo>
                <a:close/>
              </a:path>
              <a:path w="861694" h="1927860">
                <a:moveTo>
                  <a:pt x="385996" y="97916"/>
                </a:moveTo>
                <a:lnTo>
                  <a:pt x="307213" y="97916"/>
                </a:lnTo>
                <a:lnTo>
                  <a:pt x="308228" y="98425"/>
                </a:lnTo>
                <a:lnTo>
                  <a:pt x="341363" y="115811"/>
                </a:lnTo>
                <a:lnTo>
                  <a:pt x="340740" y="115442"/>
                </a:lnTo>
                <a:lnTo>
                  <a:pt x="413257" y="115442"/>
                </a:lnTo>
                <a:lnTo>
                  <a:pt x="394588" y="102997"/>
                </a:lnTo>
                <a:lnTo>
                  <a:pt x="385996" y="97916"/>
                </a:lnTo>
                <a:close/>
              </a:path>
              <a:path w="861694" h="1927860">
                <a:moveTo>
                  <a:pt x="307867" y="98260"/>
                </a:moveTo>
                <a:lnTo>
                  <a:pt x="308182" y="98425"/>
                </a:lnTo>
                <a:lnTo>
                  <a:pt x="307867" y="98260"/>
                </a:lnTo>
                <a:close/>
              </a:path>
              <a:path w="861694" h="1927860">
                <a:moveTo>
                  <a:pt x="307213" y="97916"/>
                </a:moveTo>
                <a:lnTo>
                  <a:pt x="307867" y="98260"/>
                </a:lnTo>
                <a:lnTo>
                  <a:pt x="308228" y="98425"/>
                </a:lnTo>
                <a:lnTo>
                  <a:pt x="307213" y="97916"/>
                </a:lnTo>
                <a:close/>
              </a:path>
              <a:path w="861694" h="1927860">
                <a:moveTo>
                  <a:pt x="273176" y="82423"/>
                </a:moveTo>
                <a:lnTo>
                  <a:pt x="307867" y="98260"/>
                </a:lnTo>
                <a:lnTo>
                  <a:pt x="307213" y="97916"/>
                </a:lnTo>
                <a:lnTo>
                  <a:pt x="385996" y="97916"/>
                </a:lnTo>
                <a:lnTo>
                  <a:pt x="360220" y="82676"/>
                </a:lnTo>
                <a:lnTo>
                  <a:pt x="273938" y="82676"/>
                </a:lnTo>
                <a:lnTo>
                  <a:pt x="273176" y="82423"/>
                </a:lnTo>
                <a:close/>
              </a:path>
              <a:path w="861694" h="1927860">
                <a:moveTo>
                  <a:pt x="346642" y="75564"/>
                </a:moveTo>
                <a:lnTo>
                  <a:pt x="256412" y="75564"/>
                </a:lnTo>
                <a:lnTo>
                  <a:pt x="273938" y="82676"/>
                </a:lnTo>
                <a:lnTo>
                  <a:pt x="360220" y="82676"/>
                </a:lnTo>
                <a:lnTo>
                  <a:pt x="359790" y="82423"/>
                </a:lnTo>
                <a:lnTo>
                  <a:pt x="346642" y="75564"/>
                </a:lnTo>
                <a:close/>
              </a:path>
              <a:path w="861694" h="1927860">
                <a:moveTo>
                  <a:pt x="239140" y="69214"/>
                </a:moveTo>
                <a:lnTo>
                  <a:pt x="256920" y="75818"/>
                </a:lnTo>
                <a:lnTo>
                  <a:pt x="256412" y="75564"/>
                </a:lnTo>
                <a:lnTo>
                  <a:pt x="346642" y="75564"/>
                </a:lnTo>
                <a:lnTo>
                  <a:pt x="334711" y="69341"/>
                </a:lnTo>
                <a:lnTo>
                  <a:pt x="239775" y="69341"/>
                </a:lnTo>
                <a:lnTo>
                  <a:pt x="239140" y="69214"/>
                </a:lnTo>
                <a:close/>
              </a:path>
              <a:path w="861694" h="1927860">
                <a:moveTo>
                  <a:pt x="323107" y="63373"/>
                </a:moveTo>
                <a:lnTo>
                  <a:pt x="221869" y="63373"/>
                </a:lnTo>
                <a:lnTo>
                  <a:pt x="239775" y="69341"/>
                </a:lnTo>
                <a:lnTo>
                  <a:pt x="334711" y="69341"/>
                </a:lnTo>
                <a:lnTo>
                  <a:pt x="324484" y="64007"/>
                </a:lnTo>
                <a:lnTo>
                  <a:pt x="323107" y="63373"/>
                </a:lnTo>
                <a:close/>
              </a:path>
              <a:path w="861694" h="1927860">
                <a:moveTo>
                  <a:pt x="187070" y="53593"/>
                </a:moveTo>
                <a:lnTo>
                  <a:pt x="205104" y="58419"/>
                </a:lnTo>
                <a:lnTo>
                  <a:pt x="222503" y="63626"/>
                </a:lnTo>
                <a:lnTo>
                  <a:pt x="221869" y="63373"/>
                </a:lnTo>
                <a:lnTo>
                  <a:pt x="323107" y="63373"/>
                </a:lnTo>
                <a:lnTo>
                  <a:pt x="302170" y="53720"/>
                </a:lnTo>
                <a:lnTo>
                  <a:pt x="187706" y="53720"/>
                </a:lnTo>
                <a:lnTo>
                  <a:pt x="187070" y="53593"/>
                </a:lnTo>
                <a:close/>
              </a:path>
              <a:path w="861694" h="1927860">
                <a:moveTo>
                  <a:pt x="204596" y="58292"/>
                </a:moveTo>
                <a:lnTo>
                  <a:pt x="205023" y="58419"/>
                </a:lnTo>
                <a:lnTo>
                  <a:pt x="204596" y="58292"/>
                </a:lnTo>
                <a:close/>
              </a:path>
              <a:path w="861694" h="1927860">
                <a:moveTo>
                  <a:pt x="293078" y="49529"/>
                </a:moveTo>
                <a:lnTo>
                  <a:pt x="169798" y="49529"/>
                </a:lnTo>
                <a:lnTo>
                  <a:pt x="187706" y="53720"/>
                </a:lnTo>
                <a:lnTo>
                  <a:pt x="302170" y="53720"/>
                </a:lnTo>
                <a:lnTo>
                  <a:pt x="293078" y="49529"/>
                </a:lnTo>
                <a:close/>
              </a:path>
              <a:path w="861694" h="1927860">
                <a:moveTo>
                  <a:pt x="284887" y="45974"/>
                </a:moveTo>
                <a:lnTo>
                  <a:pt x="152272" y="45974"/>
                </a:lnTo>
                <a:lnTo>
                  <a:pt x="152907" y="46100"/>
                </a:lnTo>
                <a:lnTo>
                  <a:pt x="170306" y="49656"/>
                </a:lnTo>
                <a:lnTo>
                  <a:pt x="169798" y="49529"/>
                </a:lnTo>
                <a:lnTo>
                  <a:pt x="293078" y="49529"/>
                </a:lnTo>
                <a:lnTo>
                  <a:pt x="288670" y="47498"/>
                </a:lnTo>
                <a:lnTo>
                  <a:pt x="284887" y="45974"/>
                </a:lnTo>
                <a:close/>
              </a:path>
              <a:path w="861694" h="1927860">
                <a:moveTo>
                  <a:pt x="152844" y="46090"/>
                </a:moveTo>
                <a:close/>
              </a:path>
              <a:path w="861694" h="1927860">
                <a:moveTo>
                  <a:pt x="277950" y="43179"/>
                </a:moveTo>
                <a:lnTo>
                  <a:pt x="134873" y="43179"/>
                </a:lnTo>
                <a:lnTo>
                  <a:pt x="152844" y="46090"/>
                </a:lnTo>
                <a:lnTo>
                  <a:pt x="152272" y="45974"/>
                </a:lnTo>
                <a:lnTo>
                  <a:pt x="284887" y="45974"/>
                </a:lnTo>
                <a:lnTo>
                  <a:pt x="277950" y="43179"/>
                </a:lnTo>
                <a:close/>
              </a:path>
              <a:path w="861694" h="1927860">
                <a:moveTo>
                  <a:pt x="65531" y="0"/>
                </a:moveTo>
                <a:lnTo>
                  <a:pt x="64769" y="38100"/>
                </a:lnTo>
                <a:lnTo>
                  <a:pt x="82931" y="38480"/>
                </a:lnTo>
                <a:lnTo>
                  <a:pt x="82295" y="38480"/>
                </a:lnTo>
                <a:lnTo>
                  <a:pt x="100456" y="39369"/>
                </a:lnTo>
                <a:lnTo>
                  <a:pt x="99694" y="39369"/>
                </a:lnTo>
                <a:lnTo>
                  <a:pt x="117856" y="41020"/>
                </a:lnTo>
                <a:lnTo>
                  <a:pt x="117347" y="41020"/>
                </a:lnTo>
                <a:lnTo>
                  <a:pt x="135508" y="43306"/>
                </a:lnTo>
                <a:lnTo>
                  <a:pt x="134873" y="43179"/>
                </a:lnTo>
                <a:lnTo>
                  <a:pt x="277950" y="43179"/>
                </a:lnTo>
                <a:lnTo>
                  <a:pt x="233806" y="27177"/>
                </a:lnTo>
                <a:lnTo>
                  <a:pt x="196722" y="16637"/>
                </a:lnTo>
                <a:lnTo>
                  <a:pt x="159384" y="8636"/>
                </a:lnTo>
                <a:lnTo>
                  <a:pt x="102869" y="1397"/>
                </a:lnTo>
                <a:lnTo>
                  <a:pt x="83946" y="380"/>
                </a:lnTo>
                <a:lnTo>
                  <a:pt x="6553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8097202" y="4072318"/>
            <a:ext cx="239395" cy="109855"/>
            <a:chOff x="8097202" y="4072318"/>
            <a:chExt cx="239395" cy="109855"/>
          </a:xfrm>
        </p:grpSpPr>
        <p:sp>
          <p:nvSpPr>
            <p:cNvPr id="60" name="object 60"/>
            <p:cNvSpPr/>
            <p:nvPr/>
          </p:nvSpPr>
          <p:spPr>
            <a:xfrm>
              <a:off x="8111490" y="4086605"/>
              <a:ext cx="210820" cy="81280"/>
            </a:xfrm>
            <a:custGeom>
              <a:avLst/>
              <a:gdLst/>
              <a:ahLst/>
              <a:cxnLst/>
              <a:rect l="l" t="t" r="r" b="b"/>
              <a:pathLst>
                <a:path w="210820" h="81279">
                  <a:moveTo>
                    <a:pt x="210311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210311" y="80772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111490" y="4086605"/>
              <a:ext cx="210820" cy="81280"/>
            </a:xfrm>
            <a:custGeom>
              <a:avLst/>
              <a:gdLst/>
              <a:ahLst/>
              <a:cxnLst/>
              <a:rect l="l" t="t" r="r" b="b"/>
              <a:pathLst>
                <a:path w="210820" h="81279">
                  <a:moveTo>
                    <a:pt x="0" y="80772"/>
                  </a:moveTo>
                  <a:lnTo>
                    <a:pt x="210311" y="80772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8190992" y="4091432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07502" y="4196588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022335" y="3578352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920418" y="3566350"/>
            <a:ext cx="211454" cy="321310"/>
            <a:chOff x="7920418" y="3566350"/>
            <a:chExt cx="211454" cy="321310"/>
          </a:xfrm>
        </p:grpSpPr>
        <p:sp>
          <p:nvSpPr>
            <p:cNvPr id="66" name="object 66"/>
            <p:cNvSpPr/>
            <p:nvPr/>
          </p:nvSpPr>
          <p:spPr>
            <a:xfrm>
              <a:off x="7933944" y="3579876"/>
              <a:ext cx="182880" cy="292735"/>
            </a:xfrm>
            <a:custGeom>
              <a:avLst/>
              <a:gdLst/>
              <a:ahLst/>
              <a:cxnLst/>
              <a:rect l="l" t="t" r="r" b="b"/>
              <a:pathLst>
                <a:path w="182879" h="292735">
                  <a:moveTo>
                    <a:pt x="0" y="292607"/>
                  </a:moveTo>
                  <a:lnTo>
                    <a:pt x="182879" y="292607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934706" y="3580638"/>
              <a:ext cx="182880" cy="292735"/>
            </a:xfrm>
            <a:custGeom>
              <a:avLst/>
              <a:gdLst/>
              <a:ahLst/>
              <a:cxnLst/>
              <a:rect l="l" t="t" r="r" b="b"/>
              <a:pathLst>
                <a:path w="182879" h="292735">
                  <a:moveTo>
                    <a:pt x="0" y="80772"/>
                  </a:moveTo>
                  <a:lnTo>
                    <a:pt x="182879" y="80772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  <a:path w="182879" h="292735">
                  <a:moveTo>
                    <a:pt x="0" y="292607"/>
                  </a:moveTo>
                  <a:lnTo>
                    <a:pt x="182879" y="292607"/>
                  </a:lnTo>
                  <a:lnTo>
                    <a:pt x="182879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8022335" y="3866641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026272" y="3736847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134350" y="3580638"/>
            <a:ext cx="33655" cy="292735"/>
          </a:xfrm>
          <a:custGeom>
            <a:avLst/>
            <a:gdLst/>
            <a:ahLst/>
            <a:cxnLst/>
            <a:rect l="l" t="t" r="r" b="b"/>
            <a:pathLst>
              <a:path w="33654" h="292735">
                <a:moveTo>
                  <a:pt x="0" y="0"/>
                </a:moveTo>
                <a:lnTo>
                  <a:pt x="9271" y="0"/>
                </a:lnTo>
                <a:lnTo>
                  <a:pt x="16764" y="1270"/>
                </a:lnTo>
                <a:lnTo>
                  <a:pt x="16764" y="2794"/>
                </a:lnTo>
                <a:lnTo>
                  <a:pt x="16764" y="143510"/>
                </a:lnTo>
                <a:lnTo>
                  <a:pt x="16764" y="145034"/>
                </a:lnTo>
                <a:lnTo>
                  <a:pt x="24256" y="146304"/>
                </a:lnTo>
                <a:lnTo>
                  <a:pt x="33527" y="146304"/>
                </a:lnTo>
                <a:lnTo>
                  <a:pt x="24256" y="146304"/>
                </a:lnTo>
                <a:lnTo>
                  <a:pt x="16764" y="147574"/>
                </a:lnTo>
                <a:lnTo>
                  <a:pt x="16764" y="149098"/>
                </a:lnTo>
                <a:lnTo>
                  <a:pt x="16764" y="289813"/>
                </a:lnTo>
                <a:lnTo>
                  <a:pt x="16764" y="291338"/>
                </a:lnTo>
                <a:lnTo>
                  <a:pt x="9271" y="292607"/>
                </a:lnTo>
                <a:lnTo>
                  <a:pt x="0" y="292607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237981" y="371525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8114156" y="3540125"/>
            <a:ext cx="518159" cy="439420"/>
            <a:chOff x="8114156" y="3540125"/>
            <a:chExt cx="518159" cy="439420"/>
          </a:xfrm>
        </p:grpSpPr>
        <p:sp>
          <p:nvSpPr>
            <p:cNvPr id="73" name="object 73"/>
            <p:cNvSpPr/>
            <p:nvPr/>
          </p:nvSpPr>
          <p:spPr>
            <a:xfrm>
              <a:off x="8114157" y="3540124"/>
              <a:ext cx="502920" cy="439420"/>
            </a:xfrm>
            <a:custGeom>
              <a:avLst/>
              <a:gdLst/>
              <a:ahLst/>
              <a:cxnLst/>
              <a:rect l="l" t="t" r="r" b="b"/>
              <a:pathLst>
                <a:path w="502920" h="439420">
                  <a:moveTo>
                    <a:pt x="307848" y="437515"/>
                  </a:moveTo>
                  <a:lnTo>
                    <a:pt x="291058" y="416052"/>
                  </a:lnTo>
                  <a:lnTo>
                    <a:pt x="255397" y="370459"/>
                  </a:lnTo>
                  <a:lnTo>
                    <a:pt x="241820" y="399097"/>
                  </a:lnTo>
                  <a:lnTo>
                    <a:pt x="5334" y="287020"/>
                  </a:lnTo>
                  <a:lnTo>
                    <a:pt x="0" y="298450"/>
                  </a:lnTo>
                  <a:lnTo>
                    <a:pt x="236347" y="410629"/>
                  </a:lnTo>
                  <a:lnTo>
                    <a:pt x="222758" y="439293"/>
                  </a:lnTo>
                  <a:lnTo>
                    <a:pt x="307848" y="437515"/>
                  </a:lnTo>
                  <a:close/>
                </a:path>
                <a:path w="502920" h="43942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95"/>
                  </a:lnTo>
                  <a:lnTo>
                    <a:pt x="321183" y="24892"/>
                  </a:lnTo>
                  <a:lnTo>
                    <a:pt x="321183" y="311023"/>
                  </a:lnTo>
                  <a:lnTo>
                    <a:pt x="502539" y="311023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435339" y="355854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8"/>
                  </a:moveTo>
                  <a:lnTo>
                    <a:pt x="181355" y="29260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436101" y="355930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436101" y="355930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436101" y="3638550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436101" y="3638550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8484743" y="3541014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518017" y="378815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8634221" y="3559302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2621"/>
                </a:lnTo>
                <a:lnTo>
                  <a:pt x="17525" y="144272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4"/>
                </a:lnTo>
                <a:lnTo>
                  <a:pt x="965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747506" y="3693667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8408098" y="3969765"/>
            <a:ext cx="210185" cy="304165"/>
            <a:chOff x="8408098" y="3969765"/>
            <a:chExt cx="210185" cy="304165"/>
          </a:xfrm>
        </p:grpSpPr>
        <p:sp>
          <p:nvSpPr>
            <p:cNvPr id="84" name="object 84"/>
            <p:cNvSpPr/>
            <p:nvPr/>
          </p:nvSpPr>
          <p:spPr>
            <a:xfrm>
              <a:off x="8421623" y="3976115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81355" y="291084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21623" y="3976115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22385" y="4066793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22385" y="4066793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8497061" y="4048505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498840" y="401434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8622030" y="3976878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70"/>
                </a:lnTo>
                <a:lnTo>
                  <a:pt x="16764" y="2794"/>
                </a:lnTo>
                <a:lnTo>
                  <a:pt x="16764" y="142748"/>
                </a:lnTo>
                <a:lnTo>
                  <a:pt x="16764" y="144272"/>
                </a:lnTo>
                <a:lnTo>
                  <a:pt x="24256" y="145542"/>
                </a:lnTo>
                <a:lnTo>
                  <a:pt x="33527" y="145542"/>
                </a:lnTo>
                <a:lnTo>
                  <a:pt x="24256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90"/>
                </a:lnTo>
                <a:lnTo>
                  <a:pt x="16764" y="289814"/>
                </a:lnTo>
                <a:lnTo>
                  <a:pt x="927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8734425" y="4110990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8875966" y="3212338"/>
            <a:ext cx="210185" cy="304165"/>
            <a:chOff x="8875966" y="3212338"/>
            <a:chExt cx="210185" cy="304165"/>
          </a:xfrm>
        </p:grpSpPr>
        <p:sp>
          <p:nvSpPr>
            <p:cNvPr id="93" name="object 93"/>
            <p:cNvSpPr/>
            <p:nvPr/>
          </p:nvSpPr>
          <p:spPr>
            <a:xfrm>
              <a:off x="8887968" y="321868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81355" y="291084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887968" y="321868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890254" y="33809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890254" y="33809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8964294" y="3363214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963659" y="329920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9083802" y="3219450"/>
            <a:ext cx="36830" cy="638810"/>
          </a:xfrm>
          <a:custGeom>
            <a:avLst/>
            <a:gdLst/>
            <a:ahLst/>
            <a:cxnLst/>
            <a:rect l="l" t="t" r="r" b="b"/>
            <a:pathLst>
              <a:path w="36829" h="638810">
                <a:moveTo>
                  <a:pt x="3048" y="0"/>
                </a:moveTo>
                <a:lnTo>
                  <a:pt x="12319" y="0"/>
                </a:lnTo>
                <a:lnTo>
                  <a:pt x="19812" y="1270"/>
                </a:lnTo>
                <a:lnTo>
                  <a:pt x="19812" y="2794"/>
                </a:lnTo>
                <a:lnTo>
                  <a:pt x="19812" y="142748"/>
                </a:lnTo>
                <a:lnTo>
                  <a:pt x="19812" y="144272"/>
                </a:lnTo>
                <a:lnTo>
                  <a:pt x="27304" y="145541"/>
                </a:lnTo>
                <a:lnTo>
                  <a:pt x="36575" y="145541"/>
                </a:lnTo>
                <a:lnTo>
                  <a:pt x="27304" y="145541"/>
                </a:lnTo>
                <a:lnTo>
                  <a:pt x="19812" y="146812"/>
                </a:lnTo>
                <a:lnTo>
                  <a:pt x="19812" y="148336"/>
                </a:lnTo>
                <a:lnTo>
                  <a:pt x="19812" y="288289"/>
                </a:lnTo>
                <a:lnTo>
                  <a:pt x="19812" y="289813"/>
                </a:lnTo>
                <a:lnTo>
                  <a:pt x="12319" y="291084"/>
                </a:lnTo>
                <a:lnTo>
                  <a:pt x="3048" y="291084"/>
                </a:lnTo>
              </a:path>
              <a:path w="36829" h="638810">
                <a:moveTo>
                  <a:pt x="0" y="345948"/>
                </a:moveTo>
                <a:lnTo>
                  <a:pt x="9271" y="345948"/>
                </a:lnTo>
                <a:lnTo>
                  <a:pt x="16764" y="347217"/>
                </a:lnTo>
                <a:lnTo>
                  <a:pt x="16764" y="348741"/>
                </a:lnTo>
                <a:lnTo>
                  <a:pt x="16764" y="489457"/>
                </a:lnTo>
                <a:lnTo>
                  <a:pt x="16764" y="490981"/>
                </a:lnTo>
                <a:lnTo>
                  <a:pt x="24256" y="492251"/>
                </a:lnTo>
                <a:lnTo>
                  <a:pt x="33527" y="492251"/>
                </a:lnTo>
                <a:lnTo>
                  <a:pt x="24256" y="492251"/>
                </a:lnTo>
                <a:lnTo>
                  <a:pt x="16764" y="493522"/>
                </a:lnTo>
                <a:lnTo>
                  <a:pt x="16764" y="495045"/>
                </a:lnTo>
                <a:lnTo>
                  <a:pt x="16764" y="635762"/>
                </a:lnTo>
                <a:lnTo>
                  <a:pt x="16764" y="637286"/>
                </a:lnTo>
                <a:lnTo>
                  <a:pt x="9271" y="638556"/>
                </a:lnTo>
                <a:lnTo>
                  <a:pt x="0" y="638556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8498840" y="420573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8871394" y="3558285"/>
            <a:ext cx="210185" cy="305435"/>
            <a:chOff x="8871394" y="3558285"/>
            <a:chExt cx="210185" cy="305435"/>
          </a:xfrm>
        </p:grpSpPr>
        <p:sp>
          <p:nvSpPr>
            <p:cNvPr id="102" name="object 102"/>
            <p:cNvSpPr/>
            <p:nvPr/>
          </p:nvSpPr>
          <p:spPr>
            <a:xfrm>
              <a:off x="8884919" y="3564635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884919" y="3564635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885681" y="3661409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885681" y="3661409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8959722" y="364362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963659" y="380034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963659" y="36083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196196" y="33470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196196" y="3700017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8611489" y="3218688"/>
            <a:ext cx="469900" cy="1086485"/>
            <a:chOff x="8611489" y="3218688"/>
            <a:chExt cx="469900" cy="1086485"/>
          </a:xfrm>
        </p:grpSpPr>
        <p:sp>
          <p:nvSpPr>
            <p:cNvPr id="112" name="object 112"/>
            <p:cNvSpPr/>
            <p:nvPr/>
          </p:nvSpPr>
          <p:spPr>
            <a:xfrm>
              <a:off x="8611489" y="3218687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174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883396" y="399592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885682" y="421157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885682" y="421157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8959342" y="4192904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9082278" y="3996690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70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2"/>
                </a:lnTo>
                <a:lnTo>
                  <a:pt x="24256" y="145542"/>
                </a:lnTo>
                <a:lnTo>
                  <a:pt x="33527" y="145542"/>
                </a:lnTo>
                <a:lnTo>
                  <a:pt x="24256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90"/>
                </a:lnTo>
                <a:lnTo>
                  <a:pt x="16764" y="289814"/>
                </a:lnTo>
                <a:lnTo>
                  <a:pt x="927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8962135" y="410641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194672" y="41308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8600567" y="3986276"/>
            <a:ext cx="912494" cy="502284"/>
            <a:chOff x="8600567" y="3986276"/>
            <a:chExt cx="912494" cy="502284"/>
          </a:xfrm>
        </p:grpSpPr>
        <p:sp>
          <p:nvSpPr>
            <p:cNvPr id="121" name="object 121"/>
            <p:cNvSpPr/>
            <p:nvPr/>
          </p:nvSpPr>
          <p:spPr>
            <a:xfrm>
              <a:off x="8600567" y="3986275"/>
              <a:ext cx="895985" cy="483870"/>
            </a:xfrm>
            <a:custGeom>
              <a:avLst/>
              <a:gdLst/>
              <a:ahLst/>
              <a:cxnLst/>
              <a:rect l="l" t="t" r="r" b="b"/>
              <a:pathLst>
                <a:path w="895984" h="483870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5984" h="483870">
                  <a:moveTo>
                    <a:pt x="895477" y="192544"/>
                  </a:moveTo>
                  <a:lnTo>
                    <a:pt x="714121" y="192544"/>
                  </a:lnTo>
                  <a:lnTo>
                    <a:pt x="714121" y="483616"/>
                  </a:lnTo>
                  <a:lnTo>
                    <a:pt x="895477" y="483616"/>
                  </a:lnTo>
                  <a:lnTo>
                    <a:pt x="895477" y="19254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314688" y="417880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316974" y="439445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316974" y="439445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9391015" y="4398645"/>
            <a:ext cx="3365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9298114" y="3705034"/>
            <a:ext cx="300990" cy="784860"/>
            <a:chOff x="9298114" y="3705034"/>
            <a:chExt cx="300990" cy="784860"/>
          </a:xfrm>
        </p:grpSpPr>
        <p:sp>
          <p:nvSpPr>
            <p:cNvPr id="127" name="object 127"/>
            <p:cNvSpPr/>
            <p:nvPr/>
          </p:nvSpPr>
          <p:spPr>
            <a:xfrm>
              <a:off x="9311640" y="372313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311640" y="372313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312402" y="37193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312402" y="37193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513570" y="4179569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3" y="1269"/>
                  </a:lnTo>
                  <a:lnTo>
                    <a:pt x="16763" y="2793"/>
                  </a:lnTo>
                  <a:lnTo>
                    <a:pt x="16763" y="142747"/>
                  </a:lnTo>
                  <a:lnTo>
                    <a:pt x="16763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3" y="146811"/>
                  </a:lnTo>
                  <a:lnTo>
                    <a:pt x="16763" y="148335"/>
                  </a:lnTo>
                  <a:lnTo>
                    <a:pt x="16763" y="288289"/>
                  </a:lnTo>
                  <a:lnTo>
                    <a:pt x="16763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567545" y="433146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8" y="13207"/>
                  </a:moveTo>
                  <a:lnTo>
                    <a:pt x="8127" y="13207"/>
                  </a:lnTo>
                  <a:lnTo>
                    <a:pt x="8127" y="13335"/>
                  </a:lnTo>
                  <a:lnTo>
                    <a:pt x="7874" y="13462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127" y="15112"/>
                  </a:lnTo>
                  <a:lnTo>
                    <a:pt x="8508" y="15620"/>
                  </a:lnTo>
                  <a:lnTo>
                    <a:pt x="8889" y="16001"/>
                  </a:lnTo>
                  <a:lnTo>
                    <a:pt x="9144" y="16129"/>
                  </a:lnTo>
                  <a:lnTo>
                    <a:pt x="9525" y="16382"/>
                  </a:lnTo>
                  <a:lnTo>
                    <a:pt x="9778" y="16510"/>
                  </a:lnTo>
                  <a:lnTo>
                    <a:pt x="10159" y="16637"/>
                  </a:lnTo>
                  <a:lnTo>
                    <a:pt x="11049" y="16637"/>
                  </a:lnTo>
                  <a:lnTo>
                    <a:pt x="11429" y="16510"/>
                  </a:lnTo>
                  <a:lnTo>
                    <a:pt x="11683" y="16510"/>
                  </a:lnTo>
                  <a:lnTo>
                    <a:pt x="12064" y="16382"/>
                  </a:lnTo>
                  <a:lnTo>
                    <a:pt x="12319" y="16256"/>
                  </a:lnTo>
                  <a:lnTo>
                    <a:pt x="12700" y="16001"/>
                  </a:lnTo>
                  <a:lnTo>
                    <a:pt x="13207" y="15748"/>
                  </a:lnTo>
                  <a:lnTo>
                    <a:pt x="13461" y="15493"/>
                  </a:lnTo>
                  <a:lnTo>
                    <a:pt x="13715" y="15367"/>
                  </a:lnTo>
                  <a:lnTo>
                    <a:pt x="13842" y="15239"/>
                  </a:lnTo>
                  <a:lnTo>
                    <a:pt x="10032" y="15239"/>
                  </a:lnTo>
                  <a:lnTo>
                    <a:pt x="9398" y="14858"/>
                  </a:lnTo>
                  <a:lnTo>
                    <a:pt x="8762" y="13715"/>
                  </a:lnTo>
                  <a:lnTo>
                    <a:pt x="8635" y="13335"/>
                  </a:lnTo>
                  <a:lnTo>
                    <a:pt x="8508" y="13207"/>
                  </a:lnTo>
                  <a:close/>
                </a:path>
                <a:path w="31750" h="39370">
                  <a:moveTo>
                    <a:pt x="13461" y="9906"/>
                  </a:moveTo>
                  <a:lnTo>
                    <a:pt x="12573" y="9906"/>
                  </a:lnTo>
                  <a:lnTo>
                    <a:pt x="12191" y="10032"/>
                  </a:lnTo>
                  <a:lnTo>
                    <a:pt x="11937" y="10032"/>
                  </a:lnTo>
                  <a:lnTo>
                    <a:pt x="11556" y="10287"/>
                  </a:lnTo>
                  <a:lnTo>
                    <a:pt x="11302" y="10540"/>
                  </a:lnTo>
                  <a:lnTo>
                    <a:pt x="10922" y="10668"/>
                  </a:lnTo>
                  <a:lnTo>
                    <a:pt x="10795" y="10921"/>
                  </a:lnTo>
                  <a:lnTo>
                    <a:pt x="10540" y="11175"/>
                  </a:lnTo>
                  <a:lnTo>
                    <a:pt x="10413" y="11430"/>
                  </a:lnTo>
                  <a:lnTo>
                    <a:pt x="10286" y="12826"/>
                  </a:lnTo>
                  <a:lnTo>
                    <a:pt x="10540" y="13335"/>
                  </a:lnTo>
                  <a:lnTo>
                    <a:pt x="10795" y="13715"/>
                  </a:lnTo>
                  <a:lnTo>
                    <a:pt x="10922" y="13969"/>
                  </a:lnTo>
                  <a:lnTo>
                    <a:pt x="11175" y="14224"/>
                  </a:lnTo>
                  <a:lnTo>
                    <a:pt x="11683" y="14477"/>
                  </a:lnTo>
                  <a:lnTo>
                    <a:pt x="11810" y="14605"/>
                  </a:lnTo>
                  <a:lnTo>
                    <a:pt x="12064" y="14731"/>
                  </a:lnTo>
                  <a:lnTo>
                    <a:pt x="11049" y="15239"/>
                  </a:lnTo>
                  <a:lnTo>
                    <a:pt x="13842" y="15239"/>
                  </a:lnTo>
                  <a:lnTo>
                    <a:pt x="14224" y="14858"/>
                  </a:lnTo>
                  <a:lnTo>
                    <a:pt x="14477" y="14731"/>
                  </a:lnTo>
                  <a:lnTo>
                    <a:pt x="14731" y="14477"/>
                  </a:lnTo>
                  <a:lnTo>
                    <a:pt x="14858" y="14224"/>
                  </a:lnTo>
                  <a:lnTo>
                    <a:pt x="15112" y="13969"/>
                  </a:lnTo>
                  <a:lnTo>
                    <a:pt x="12953" y="13969"/>
                  </a:lnTo>
                  <a:lnTo>
                    <a:pt x="12700" y="13843"/>
                  </a:lnTo>
                  <a:lnTo>
                    <a:pt x="12446" y="13715"/>
                  </a:lnTo>
                  <a:lnTo>
                    <a:pt x="12191" y="13588"/>
                  </a:lnTo>
                  <a:lnTo>
                    <a:pt x="11937" y="13207"/>
                  </a:lnTo>
                  <a:lnTo>
                    <a:pt x="11683" y="12318"/>
                  </a:lnTo>
                  <a:lnTo>
                    <a:pt x="11937" y="12064"/>
                  </a:lnTo>
                  <a:lnTo>
                    <a:pt x="12064" y="11811"/>
                  </a:lnTo>
                  <a:lnTo>
                    <a:pt x="12319" y="11683"/>
                  </a:lnTo>
                  <a:lnTo>
                    <a:pt x="12573" y="11430"/>
                  </a:lnTo>
                  <a:lnTo>
                    <a:pt x="12953" y="11302"/>
                  </a:lnTo>
                  <a:lnTo>
                    <a:pt x="15239" y="11302"/>
                  </a:lnTo>
                  <a:lnTo>
                    <a:pt x="14985" y="11049"/>
                  </a:lnTo>
                  <a:lnTo>
                    <a:pt x="14731" y="10668"/>
                  </a:lnTo>
                  <a:lnTo>
                    <a:pt x="14477" y="10413"/>
                  </a:lnTo>
                  <a:lnTo>
                    <a:pt x="14097" y="10160"/>
                  </a:lnTo>
                  <a:lnTo>
                    <a:pt x="13843" y="10032"/>
                  </a:lnTo>
                  <a:lnTo>
                    <a:pt x="13461" y="9906"/>
                  </a:lnTo>
                  <a:close/>
                </a:path>
                <a:path w="31750" h="39370">
                  <a:moveTo>
                    <a:pt x="15239" y="11302"/>
                  </a:moveTo>
                  <a:lnTo>
                    <a:pt x="13461" y="11302"/>
                  </a:lnTo>
                  <a:lnTo>
                    <a:pt x="13588" y="11430"/>
                  </a:lnTo>
                  <a:lnTo>
                    <a:pt x="14097" y="11811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715" y="13207"/>
                  </a:lnTo>
                  <a:lnTo>
                    <a:pt x="13588" y="13462"/>
                  </a:lnTo>
                  <a:lnTo>
                    <a:pt x="13334" y="13715"/>
                  </a:lnTo>
                  <a:lnTo>
                    <a:pt x="12953" y="13969"/>
                  </a:lnTo>
                  <a:lnTo>
                    <a:pt x="15112" y="13969"/>
                  </a:lnTo>
                  <a:lnTo>
                    <a:pt x="15557" y="13207"/>
                  </a:lnTo>
                  <a:lnTo>
                    <a:pt x="15430" y="11683"/>
                  </a:lnTo>
                  <a:lnTo>
                    <a:pt x="15239" y="11302"/>
                  </a:lnTo>
                  <a:close/>
                </a:path>
                <a:path w="31750" h="39370">
                  <a:moveTo>
                    <a:pt x="11556" y="6857"/>
                  </a:moveTo>
                  <a:lnTo>
                    <a:pt x="10159" y="6857"/>
                  </a:lnTo>
                  <a:lnTo>
                    <a:pt x="10088" y="7112"/>
                  </a:lnTo>
                  <a:lnTo>
                    <a:pt x="8508" y="9906"/>
                  </a:lnTo>
                  <a:lnTo>
                    <a:pt x="8381" y="10287"/>
                  </a:lnTo>
                  <a:lnTo>
                    <a:pt x="8635" y="10668"/>
                  </a:lnTo>
                  <a:lnTo>
                    <a:pt x="9144" y="11175"/>
                  </a:lnTo>
                  <a:lnTo>
                    <a:pt x="9398" y="11175"/>
                  </a:lnTo>
                  <a:lnTo>
                    <a:pt x="11489" y="7238"/>
                  </a:lnTo>
                  <a:lnTo>
                    <a:pt x="11556" y="6857"/>
                  </a:lnTo>
                  <a:close/>
                </a:path>
                <a:path w="31750" h="39370">
                  <a:moveTo>
                    <a:pt x="6096" y="126"/>
                  </a:moveTo>
                  <a:lnTo>
                    <a:pt x="5206" y="126"/>
                  </a:lnTo>
                  <a:lnTo>
                    <a:pt x="4952" y="381"/>
                  </a:lnTo>
                  <a:lnTo>
                    <a:pt x="4699" y="635"/>
                  </a:lnTo>
                  <a:lnTo>
                    <a:pt x="4699" y="888"/>
                  </a:lnTo>
                  <a:lnTo>
                    <a:pt x="4952" y="1015"/>
                  </a:lnTo>
                  <a:lnTo>
                    <a:pt x="5206" y="1143"/>
                  </a:lnTo>
                  <a:lnTo>
                    <a:pt x="5460" y="1269"/>
                  </a:lnTo>
                  <a:lnTo>
                    <a:pt x="5714" y="1396"/>
                  </a:lnTo>
                  <a:lnTo>
                    <a:pt x="5969" y="1650"/>
                  </a:lnTo>
                  <a:lnTo>
                    <a:pt x="6350" y="2031"/>
                  </a:lnTo>
                  <a:lnTo>
                    <a:pt x="6223" y="2920"/>
                  </a:lnTo>
                  <a:lnTo>
                    <a:pt x="5969" y="3175"/>
                  </a:lnTo>
                  <a:lnTo>
                    <a:pt x="5841" y="3175"/>
                  </a:lnTo>
                  <a:lnTo>
                    <a:pt x="5587" y="3429"/>
                  </a:lnTo>
                  <a:lnTo>
                    <a:pt x="5206" y="3556"/>
                  </a:lnTo>
                  <a:lnTo>
                    <a:pt x="4572" y="3556"/>
                  </a:lnTo>
                  <a:lnTo>
                    <a:pt x="4318" y="3682"/>
                  </a:lnTo>
                  <a:lnTo>
                    <a:pt x="253" y="3682"/>
                  </a:lnTo>
                  <a:lnTo>
                    <a:pt x="253" y="3810"/>
                  </a:lnTo>
                  <a:lnTo>
                    <a:pt x="0" y="4444"/>
                  </a:lnTo>
                  <a:lnTo>
                    <a:pt x="2794" y="8000"/>
                  </a:lnTo>
                  <a:lnTo>
                    <a:pt x="3048" y="8127"/>
                  </a:lnTo>
                  <a:lnTo>
                    <a:pt x="3301" y="8000"/>
                  </a:lnTo>
                  <a:lnTo>
                    <a:pt x="3809" y="7493"/>
                  </a:lnTo>
                  <a:lnTo>
                    <a:pt x="3709" y="7112"/>
                  </a:lnTo>
                  <a:lnTo>
                    <a:pt x="1904" y="4825"/>
                  </a:lnTo>
                  <a:lnTo>
                    <a:pt x="6730" y="4825"/>
                  </a:lnTo>
                  <a:lnTo>
                    <a:pt x="7238" y="4571"/>
                  </a:lnTo>
                  <a:lnTo>
                    <a:pt x="7747" y="4063"/>
                  </a:lnTo>
                  <a:lnTo>
                    <a:pt x="8000" y="3556"/>
                  </a:lnTo>
                  <a:lnTo>
                    <a:pt x="7937" y="2031"/>
                  </a:lnTo>
                  <a:lnTo>
                    <a:pt x="7747" y="1650"/>
                  </a:lnTo>
                  <a:lnTo>
                    <a:pt x="7493" y="1269"/>
                  </a:lnTo>
                  <a:lnTo>
                    <a:pt x="7365" y="1143"/>
                  </a:lnTo>
                  <a:lnTo>
                    <a:pt x="7238" y="888"/>
                  </a:lnTo>
                  <a:lnTo>
                    <a:pt x="6984" y="762"/>
                  </a:lnTo>
                  <a:lnTo>
                    <a:pt x="6603" y="507"/>
                  </a:lnTo>
                  <a:lnTo>
                    <a:pt x="6350" y="254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286" y="5587"/>
                  </a:lnTo>
                  <a:lnTo>
                    <a:pt x="6223" y="6604"/>
                  </a:lnTo>
                  <a:lnTo>
                    <a:pt x="5969" y="6604"/>
                  </a:lnTo>
                  <a:lnTo>
                    <a:pt x="5841" y="6731"/>
                  </a:lnTo>
                  <a:lnTo>
                    <a:pt x="5841" y="6985"/>
                  </a:lnTo>
                  <a:lnTo>
                    <a:pt x="5969" y="7112"/>
                  </a:lnTo>
                  <a:lnTo>
                    <a:pt x="6603" y="7874"/>
                  </a:lnTo>
                  <a:lnTo>
                    <a:pt x="6857" y="7874"/>
                  </a:lnTo>
                  <a:lnTo>
                    <a:pt x="10159" y="6857"/>
                  </a:lnTo>
                  <a:lnTo>
                    <a:pt x="11556" y="6857"/>
                  </a:lnTo>
                  <a:lnTo>
                    <a:pt x="11429" y="6476"/>
                  </a:lnTo>
                  <a:lnTo>
                    <a:pt x="11049" y="6095"/>
                  </a:lnTo>
                  <a:lnTo>
                    <a:pt x="10922" y="584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6730" y="4825"/>
                  </a:moveTo>
                  <a:lnTo>
                    <a:pt x="1904" y="4825"/>
                  </a:lnTo>
                  <a:lnTo>
                    <a:pt x="3175" y="4952"/>
                  </a:lnTo>
                  <a:lnTo>
                    <a:pt x="3809" y="5080"/>
                  </a:lnTo>
                  <a:lnTo>
                    <a:pt x="5969" y="5080"/>
                  </a:lnTo>
                  <a:lnTo>
                    <a:pt x="6223" y="4952"/>
                  </a:lnTo>
                  <a:lnTo>
                    <a:pt x="6476" y="4952"/>
                  </a:lnTo>
                  <a:lnTo>
                    <a:pt x="6730" y="4825"/>
                  </a:lnTo>
                  <a:close/>
                </a:path>
                <a:path w="31750" h="39370">
                  <a:moveTo>
                    <a:pt x="1397" y="3429"/>
                  </a:moveTo>
                  <a:lnTo>
                    <a:pt x="634" y="3429"/>
                  </a:lnTo>
                  <a:lnTo>
                    <a:pt x="380" y="3682"/>
                  </a:lnTo>
                  <a:lnTo>
                    <a:pt x="3682" y="3682"/>
                  </a:lnTo>
                  <a:lnTo>
                    <a:pt x="3301" y="3556"/>
                  </a:lnTo>
                  <a:lnTo>
                    <a:pt x="1397" y="3429"/>
                  </a:lnTo>
                  <a:close/>
                </a:path>
                <a:path w="31750" h="39370">
                  <a:moveTo>
                    <a:pt x="5841" y="0"/>
                  </a:moveTo>
                  <a:lnTo>
                    <a:pt x="5333" y="0"/>
                  </a:lnTo>
                  <a:lnTo>
                    <a:pt x="5969" y="126"/>
                  </a:lnTo>
                  <a:lnTo>
                    <a:pt x="5841" y="0"/>
                  </a:lnTo>
                  <a:close/>
                </a:path>
                <a:path w="31750" h="39370">
                  <a:moveTo>
                    <a:pt x="27939" y="39115"/>
                  </a:moveTo>
                  <a:lnTo>
                    <a:pt x="27177" y="39115"/>
                  </a:lnTo>
                  <a:lnTo>
                    <a:pt x="27431" y="39243"/>
                  </a:lnTo>
                  <a:lnTo>
                    <a:pt x="27685" y="39243"/>
                  </a:lnTo>
                  <a:lnTo>
                    <a:pt x="27939" y="39115"/>
                  </a:lnTo>
                  <a:close/>
                </a:path>
                <a:path w="31750" h="39370">
                  <a:moveTo>
                    <a:pt x="26161" y="35940"/>
                  </a:moveTo>
                  <a:lnTo>
                    <a:pt x="25653" y="35940"/>
                  </a:lnTo>
                  <a:lnTo>
                    <a:pt x="25653" y="36068"/>
                  </a:lnTo>
                  <a:lnTo>
                    <a:pt x="25400" y="36194"/>
                  </a:lnTo>
                  <a:lnTo>
                    <a:pt x="25273" y="37083"/>
                  </a:lnTo>
                  <a:lnTo>
                    <a:pt x="25526" y="37845"/>
                  </a:lnTo>
                  <a:lnTo>
                    <a:pt x="26034" y="38354"/>
                  </a:lnTo>
                  <a:lnTo>
                    <a:pt x="26161" y="38607"/>
                  </a:lnTo>
                  <a:lnTo>
                    <a:pt x="26415" y="38735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8194" y="39115"/>
                  </a:lnTo>
                  <a:lnTo>
                    <a:pt x="28701" y="38862"/>
                  </a:lnTo>
                  <a:lnTo>
                    <a:pt x="28955" y="38481"/>
                  </a:lnTo>
                  <a:lnTo>
                    <a:pt x="29209" y="37845"/>
                  </a:lnTo>
                  <a:lnTo>
                    <a:pt x="27050" y="37845"/>
                  </a:lnTo>
                  <a:lnTo>
                    <a:pt x="26797" y="37592"/>
                  </a:lnTo>
                  <a:lnTo>
                    <a:pt x="26543" y="37211"/>
                  </a:lnTo>
                  <a:lnTo>
                    <a:pt x="26415" y="37083"/>
                  </a:lnTo>
                  <a:lnTo>
                    <a:pt x="26288" y="36575"/>
                  </a:lnTo>
                  <a:lnTo>
                    <a:pt x="26161" y="35940"/>
                  </a:lnTo>
                  <a:close/>
                </a:path>
                <a:path w="31750" h="39370">
                  <a:moveTo>
                    <a:pt x="29209" y="33781"/>
                  </a:moveTo>
                  <a:lnTo>
                    <a:pt x="28828" y="33781"/>
                  </a:lnTo>
                  <a:lnTo>
                    <a:pt x="28321" y="34036"/>
                  </a:lnTo>
                  <a:lnTo>
                    <a:pt x="27939" y="34289"/>
                  </a:lnTo>
                  <a:lnTo>
                    <a:pt x="27812" y="34417"/>
                  </a:lnTo>
                  <a:lnTo>
                    <a:pt x="27685" y="34670"/>
                  </a:lnTo>
                  <a:lnTo>
                    <a:pt x="27558" y="35687"/>
                  </a:lnTo>
                  <a:lnTo>
                    <a:pt x="27685" y="36321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9209" y="37845"/>
                  </a:lnTo>
                  <a:lnTo>
                    <a:pt x="29082" y="36449"/>
                  </a:lnTo>
                  <a:lnTo>
                    <a:pt x="28955" y="35813"/>
                  </a:lnTo>
                  <a:lnTo>
                    <a:pt x="28955" y="35432"/>
                  </a:lnTo>
                  <a:lnTo>
                    <a:pt x="29082" y="35179"/>
                  </a:lnTo>
                  <a:lnTo>
                    <a:pt x="29209" y="35051"/>
                  </a:lnTo>
                  <a:lnTo>
                    <a:pt x="30987" y="35051"/>
                  </a:lnTo>
                  <a:lnTo>
                    <a:pt x="30860" y="34798"/>
                  </a:lnTo>
                  <a:lnTo>
                    <a:pt x="30225" y="34162"/>
                  </a:lnTo>
                  <a:lnTo>
                    <a:pt x="29718" y="33908"/>
                  </a:lnTo>
                  <a:lnTo>
                    <a:pt x="29463" y="33908"/>
                  </a:lnTo>
                  <a:lnTo>
                    <a:pt x="29209" y="33781"/>
                  </a:lnTo>
                  <a:close/>
                </a:path>
                <a:path w="31750" h="39370">
                  <a:moveTo>
                    <a:pt x="30987" y="35051"/>
                  </a:moveTo>
                  <a:lnTo>
                    <a:pt x="29463" y="35051"/>
                  </a:lnTo>
                  <a:lnTo>
                    <a:pt x="29590" y="35179"/>
                  </a:lnTo>
                  <a:lnTo>
                    <a:pt x="29718" y="35179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2" y="36068"/>
                  </a:lnTo>
                  <a:lnTo>
                    <a:pt x="30479" y="36830"/>
                  </a:lnTo>
                  <a:lnTo>
                    <a:pt x="30860" y="36830"/>
                  </a:lnTo>
                  <a:lnTo>
                    <a:pt x="31369" y="36321"/>
                  </a:lnTo>
                  <a:lnTo>
                    <a:pt x="31369" y="35687"/>
                  </a:lnTo>
                  <a:lnTo>
                    <a:pt x="31241" y="35560"/>
                  </a:lnTo>
                  <a:lnTo>
                    <a:pt x="31114" y="35179"/>
                  </a:lnTo>
                  <a:lnTo>
                    <a:pt x="30987" y="35051"/>
                  </a:lnTo>
                  <a:close/>
                </a:path>
                <a:path w="31750" h="39370">
                  <a:moveTo>
                    <a:pt x="26034" y="35813"/>
                  </a:moveTo>
                  <a:close/>
                </a:path>
                <a:path w="31750" h="39370">
                  <a:moveTo>
                    <a:pt x="27685" y="27686"/>
                  </a:moveTo>
                  <a:lnTo>
                    <a:pt x="27050" y="27686"/>
                  </a:lnTo>
                  <a:lnTo>
                    <a:pt x="21716" y="31876"/>
                  </a:lnTo>
                  <a:lnTo>
                    <a:pt x="21690" y="32638"/>
                  </a:lnTo>
                  <a:lnTo>
                    <a:pt x="24002" y="35560"/>
                  </a:lnTo>
                  <a:lnTo>
                    <a:pt x="24256" y="35687"/>
                  </a:lnTo>
                  <a:lnTo>
                    <a:pt x="24510" y="35560"/>
                  </a:lnTo>
                  <a:lnTo>
                    <a:pt x="24764" y="35306"/>
                  </a:lnTo>
                  <a:lnTo>
                    <a:pt x="24891" y="35051"/>
                  </a:lnTo>
                  <a:lnTo>
                    <a:pt x="25019" y="35051"/>
                  </a:lnTo>
                  <a:lnTo>
                    <a:pt x="24914" y="34670"/>
                  </a:lnTo>
                  <a:lnTo>
                    <a:pt x="23240" y="32638"/>
                  </a:lnTo>
                  <a:lnTo>
                    <a:pt x="25019" y="31242"/>
                  </a:lnTo>
                  <a:lnTo>
                    <a:pt x="26452" y="31242"/>
                  </a:lnTo>
                  <a:lnTo>
                    <a:pt x="25907" y="30606"/>
                  </a:lnTo>
                  <a:lnTo>
                    <a:pt x="27431" y="29463"/>
                  </a:lnTo>
                  <a:lnTo>
                    <a:pt x="29051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6670" y="33146"/>
                  </a:moveTo>
                  <a:lnTo>
                    <a:pt x="26543" y="33274"/>
                  </a:lnTo>
                  <a:lnTo>
                    <a:pt x="26670" y="33146"/>
                  </a:lnTo>
                  <a:close/>
                </a:path>
                <a:path w="31750" h="39370">
                  <a:moveTo>
                    <a:pt x="26452" y="31242"/>
                  </a:moveTo>
                  <a:lnTo>
                    <a:pt x="25019" y="31242"/>
                  </a:lnTo>
                  <a:lnTo>
                    <a:pt x="26415" y="33146"/>
                  </a:lnTo>
                  <a:lnTo>
                    <a:pt x="26924" y="33146"/>
                  </a:lnTo>
                  <a:lnTo>
                    <a:pt x="27431" y="32638"/>
                  </a:lnTo>
                  <a:lnTo>
                    <a:pt x="27431" y="32385"/>
                  </a:lnTo>
                  <a:lnTo>
                    <a:pt x="26452" y="31242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1" y="29463"/>
                  </a:lnTo>
                  <a:lnTo>
                    <a:pt x="29082" y="31623"/>
                  </a:lnTo>
                  <a:lnTo>
                    <a:pt x="29463" y="31623"/>
                  </a:lnTo>
                  <a:lnTo>
                    <a:pt x="29590" y="31495"/>
                  </a:lnTo>
                  <a:lnTo>
                    <a:pt x="29718" y="31495"/>
                  </a:lnTo>
                  <a:lnTo>
                    <a:pt x="29972" y="31114"/>
                  </a:lnTo>
                  <a:lnTo>
                    <a:pt x="30099" y="30861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113" y="22098"/>
                  </a:lnTo>
                  <a:lnTo>
                    <a:pt x="22478" y="22732"/>
                  </a:lnTo>
                  <a:lnTo>
                    <a:pt x="22351" y="22987"/>
                  </a:lnTo>
                  <a:lnTo>
                    <a:pt x="23622" y="24511"/>
                  </a:lnTo>
                  <a:lnTo>
                    <a:pt x="18669" y="28320"/>
                  </a:lnTo>
                  <a:lnTo>
                    <a:pt x="18541" y="28448"/>
                  </a:lnTo>
                  <a:lnTo>
                    <a:pt x="18669" y="28575"/>
                  </a:lnTo>
                  <a:lnTo>
                    <a:pt x="18796" y="28956"/>
                  </a:lnTo>
                  <a:lnTo>
                    <a:pt x="19050" y="29210"/>
                  </a:lnTo>
                  <a:lnTo>
                    <a:pt x="19303" y="29463"/>
                  </a:lnTo>
                  <a:lnTo>
                    <a:pt x="19557" y="29590"/>
                  </a:lnTo>
                  <a:lnTo>
                    <a:pt x="24510" y="25781"/>
                  </a:lnTo>
                  <a:lnTo>
                    <a:pt x="26191" y="25781"/>
                  </a:lnTo>
                  <a:lnTo>
                    <a:pt x="23468" y="22351"/>
                  </a:lnTo>
                  <a:lnTo>
                    <a:pt x="23368" y="22098"/>
                  </a:lnTo>
                  <a:close/>
                </a:path>
                <a:path w="31750" h="39370">
                  <a:moveTo>
                    <a:pt x="27431" y="27558"/>
                  </a:moveTo>
                  <a:lnTo>
                    <a:pt x="27177" y="27686"/>
                  </a:lnTo>
                  <a:lnTo>
                    <a:pt x="27558" y="27686"/>
                  </a:lnTo>
                  <a:lnTo>
                    <a:pt x="27431" y="27558"/>
                  </a:lnTo>
                  <a:close/>
                </a:path>
                <a:path w="31750" h="39370">
                  <a:moveTo>
                    <a:pt x="26191" y="25781"/>
                  </a:moveTo>
                  <a:lnTo>
                    <a:pt x="24510" y="25781"/>
                  </a:lnTo>
                  <a:lnTo>
                    <a:pt x="25780" y="27305"/>
                  </a:lnTo>
                  <a:lnTo>
                    <a:pt x="26034" y="27305"/>
                  </a:lnTo>
                  <a:lnTo>
                    <a:pt x="26161" y="27177"/>
                  </a:lnTo>
                  <a:lnTo>
                    <a:pt x="26797" y="26669"/>
                  </a:lnTo>
                  <a:lnTo>
                    <a:pt x="26191" y="25781"/>
                  </a:lnTo>
                  <a:close/>
                </a:path>
                <a:path w="31750" h="39370">
                  <a:moveTo>
                    <a:pt x="18541" y="22098"/>
                  </a:moveTo>
                  <a:lnTo>
                    <a:pt x="17018" y="22098"/>
                  </a:lnTo>
                  <a:lnTo>
                    <a:pt x="17652" y="22987"/>
                  </a:lnTo>
                  <a:lnTo>
                    <a:pt x="18033" y="23368"/>
                  </a:lnTo>
                  <a:lnTo>
                    <a:pt x="18287" y="23494"/>
                  </a:lnTo>
                  <a:lnTo>
                    <a:pt x="18669" y="23749"/>
                  </a:lnTo>
                  <a:lnTo>
                    <a:pt x="19050" y="23875"/>
                  </a:lnTo>
                  <a:lnTo>
                    <a:pt x="19303" y="24002"/>
                  </a:lnTo>
                  <a:lnTo>
                    <a:pt x="20065" y="24002"/>
                  </a:lnTo>
                  <a:lnTo>
                    <a:pt x="20320" y="23875"/>
                  </a:lnTo>
                  <a:lnTo>
                    <a:pt x="20700" y="23875"/>
                  </a:lnTo>
                  <a:lnTo>
                    <a:pt x="21081" y="23621"/>
                  </a:lnTo>
                  <a:lnTo>
                    <a:pt x="21335" y="23368"/>
                  </a:lnTo>
                  <a:lnTo>
                    <a:pt x="21589" y="23240"/>
                  </a:lnTo>
                  <a:lnTo>
                    <a:pt x="21844" y="22987"/>
                  </a:lnTo>
                  <a:lnTo>
                    <a:pt x="22098" y="22479"/>
                  </a:lnTo>
                  <a:lnTo>
                    <a:pt x="19050" y="22479"/>
                  </a:lnTo>
                  <a:lnTo>
                    <a:pt x="18796" y="22351"/>
                  </a:lnTo>
                  <a:lnTo>
                    <a:pt x="18541" y="22098"/>
                  </a:lnTo>
                  <a:close/>
                </a:path>
                <a:path w="31750" h="39370">
                  <a:moveTo>
                    <a:pt x="19938" y="17906"/>
                  </a:moveTo>
                  <a:lnTo>
                    <a:pt x="19684" y="18033"/>
                  </a:lnTo>
                  <a:lnTo>
                    <a:pt x="19557" y="18161"/>
                  </a:lnTo>
                  <a:lnTo>
                    <a:pt x="14097" y="22351"/>
                  </a:lnTo>
                  <a:lnTo>
                    <a:pt x="14097" y="22606"/>
                  </a:lnTo>
                  <a:lnTo>
                    <a:pt x="14224" y="22987"/>
                  </a:lnTo>
                  <a:lnTo>
                    <a:pt x="14858" y="23621"/>
                  </a:lnTo>
                  <a:lnTo>
                    <a:pt x="15112" y="23621"/>
                  </a:lnTo>
                  <a:lnTo>
                    <a:pt x="17018" y="22098"/>
                  </a:lnTo>
                  <a:lnTo>
                    <a:pt x="18541" y="22098"/>
                  </a:lnTo>
                  <a:lnTo>
                    <a:pt x="18414" y="21843"/>
                  </a:lnTo>
                  <a:lnTo>
                    <a:pt x="17906" y="21336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0320" y="18161"/>
                  </a:lnTo>
                  <a:lnTo>
                    <a:pt x="20320" y="18033"/>
                  </a:lnTo>
                  <a:lnTo>
                    <a:pt x="20065" y="18033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7" y="20319"/>
                  </a:lnTo>
                  <a:lnTo>
                    <a:pt x="20700" y="21589"/>
                  </a:lnTo>
                  <a:lnTo>
                    <a:pt x="20574" y="21970"/>
                  </a:lnTo>
                  <a:lnTo>
                    <a:pt x="20320" y="22098"/>
                  </a:lnTo>
                  <a:lnTo>
                    <a:pt x="19938" y="22351"/>
                  </a:lnTo>
                  <a:lnTo>
                    <a:pt x="19811" y="22479"/>
                  </a:lnTo>
                  <a:lnTo>
                    <a:pt x="22098" y="22479"/>
                  </a:lnTo>
                  <a:lnTo>
                    <a:pt x="22225" y="22098"/>
                  </a:lnTo>
                  <a:lnTo>
                    <a:pt x="22098" y="20574"/>
                  </a:lnTo>
                  <a:lnTo>
                    <a:pt x="21971" y="20319"/>
                  </a:lnTo>
                  <a:lnTo>
                    <a:pt x="21716" y="20065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9393428" y="428929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386696" y="3723513"/>
            <a:ext cx="3365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9064497" y="3179064"/>
            <a:ext cx="538480" cy="1082675"/>
            <a:chOff x="9064497" y="3179064"/>
            <a:chExt cx="538480" cy="1082675"/>
          </a:xfrm>
        </p:grpSpPr>
        <p:sp>
          <p:nvSpPr>
            <p:cNvPr id="136" name="object 136"/>
            <p:cNvSpPr/>
            <p:nvPr/>
          </p:nvSpPr>
          <p:spPr>
            <a:xfrm>
              <a:off x="9510521" y="3722370"/>
              <a:ext cx="33655" cy="292735"/>
            </a:xfrm>
            <a:custGeom>
              <a:avLst/>
              <a:gdLst/>
              <a:ahLst/>
              <a:cxnLst/>
              <a:rect l="l" t="t" r="r" b="b"/>
              <a:pathLst>
                <a:path w="33654" h="292735">
                  <a:moveTo>
                    <a:pt x="0" y="0"/>
                  </a:moveTo>
                  <a:lnTo>
                    <a:pt x="9271" y="0"/>
                  </a:lnTo>
                  <a:lnTo>
                    <a:pt x="16763" y="1269"/>
                  </a:lnTo>
                  <a:lnTo>
                    <a:pt x="16763" y="2793"/>
                  </a:lnTo>
                  <a:lnTo>
                    <a:pt x="16763" y="143509"/>
                  </a:lnTo>
                  <a:lnTo>
                    <a:pt x="16763" y="145033"/>
                  </a:lnTo>
                  <a:lnTo>
                    <a:pt x="24256" y="146303"/>
                  </a:lnTo>
                  <a:lnTo>
                    <a:pt x="33527" y="146303"/>
                  </a:lnTo>
                  <a:lnTo>
                    <a:pt x="24256" y="146303"/>
                  </a:lnTo>
                  <a:lnTo>
                    <a:pt x="16763" y="147573"/>
                  </a:lnTo>
                  <a:lnTo>
                    <a:pt x="16763" y="149097"/>
                  </a:lnTo>
                  <a:lnTo>
                    <a:pt x="16763" y="289813"/>
                  </a:lnTo>
                  <a:lnTo>
                    <a:pt x="16763" y="291337"/>
                  </a:lnTo>
                  <a:lnTo>
                    <a:pt x="9271" y="292607"/>
                  </a:lnTo>
                  <a:lnTo>
                    <a:pt x="0" y="292607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564496" y="3875405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11175" y="16510"/>
                  </a:moveTo>
                  <a:lnTo>
                    <a:pt x="10159" y="16510"/>
                  </a:lnTo>
                  <a:lnTo>
                    <a:pt x="10541" y="16637"/>
                  </a:lnTo>
                  <a:lnTo>
                    <a:pt x="10795" y="16637"/>
                  </a:lnTo>
                  <a:lnTo>
                    <a:pt x="11175" y="16510"/>
                  </a:lnTo>
                  <a:close/>
                </a:path>
                <a:path w="31750" h="39370">
                  <a:moveTo>
                    <a:pt x="8635" y="13208"/>
                  </a:moveTo>
                  <a:lnTo>
                    <a:pt x="8254" y="13208"/>
                  </a:lnTo>
                  <a:lnTo>
                    <a:pt x="8000" y="13462"/>
                  </a:lnTo>
                  <a:lnTo>
                    <a:pt x="7747" y="13716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127" y="14986"/>
                  </a:lnTo>
                  <a:lnTo>
                    <a:pt x="8381" y="15240"/>
                  </a:lnTo>
                  <a:lnTo>
                    <a:pt x="8889" y="16002"/>
                  </a:lnTo>
                  <a:lnTo>
                    <a:pt x="9271" y="16129"/>
                  </a:lnTo>
                  <a:lnTo>
                    <a:pt x="9525" y="16383"/>
                  </a:lnTo>
                  <a:lnTo>
                    <a:pt x="9905" y="16510"/>
                  </a:lnTo>
                  <a:lnTo>
                    <a:pt x="11556" y="16510"/>
                  </a:lnTo>
                  <a:lnTo>
                    <a:pt x="12064" y="16256"/>
                  </a:lnTo>
                  <a:lnTo>
                    <a:pt x="12446" y="16129"/>
                  </a:lnTo>
                  <a:lnTo>
                    <a:pt x="12953" y="15875"/>
                  </a:lnTo>
                  <a:lnTo>
                    <a:pt x="13334" y="15621"/>
                  </a:lnTo>
                  <a:lnTo>
                    <a:pt x="13588" y="15494"/>
                  </a:lnTo>
                  <a:lnTo>
                    <a:pt x="13843" y="15240"/>
                  </a:lnTo>
                  <a:lnTo>
                    <a:pt x="10159" y="15240"/>
                  </a:lnTo>
                  <a:lnTo>
                    <a:pt x="9651" y="14986"/>
                  </a:lnTo>
                  <a:lnTo>
                    <a:pt x="9271" y="14605"/>
                  </a:lnTo>
                  <a:lnTo>
                    <a:pt x="9017" y="14097"/>
                  </a:lnTo>
                  <a:lnTo>
                    <a:pt x="8889" y="13970"/>
                  </a:lnTo>
                  <a:lnTo>
                    <a:pt x="8762" y="13462"/>
                  </a:lnTo>
                  <a:lnTo>
                    <a:pt x="8635" y="13208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319" y="9906"/>
                  </a:lnTo>
                  <a:lnTo>
                    <a:pt x="11937" y="10033"/>
                  </a:lnTo>
                  <a:lnTo>
                    <a:pt x="11683" y="10287"/>
                  </a:lnTo>
                  <a:lnTo>
                    <a:pt x="11302" y="10414"/>
                  </a:lnTo>
                  <a:lnTo>
                    <a:pt x="10795" y="10922"/>
                  </a:lnTo>
                  <a:lnTo>
                    <a:pt x="10668" y="11176"/>
                  </a:lnTo>
                  <a:lnTo>
                    <a:pt x="10413" y="11430"/>
                  </a:lnTo>
                  <a:lnTo>
                    <a:pt x="10413" y="13081"/>
                  </a:lnTo>
                  <a:lnTo>
                    <a:pt x="10668" y="13335"/>
                  </a:lnTo>
                  <a:lnTo>
                    <a:pt x="10922" y="13716"/>
                  </a:lnTo>
                  <a:lnTo>
                    <a:pt x="11049" y="13970"/>
                  </a:lnTo>
                  <a:lnTo>
                    <a:pt x="11302" y="14097"/>
                  </a:lnTo>
                  <a:lnTo>
                    <a:pt x="11683" y="14478"/>
                  </a:lnTo>
                  <a:lnTo>
                    <a:pt x="11937" y="14605"/>
                  </a:lnTo>
                  <a:lnTo>
                    <a:pt x="12192" y="14605"/>
                  </a:lnTo>
                  <a:lnTo>
                    <a:pt x="11937" y="14859"/>
                  </a:lnTo>
                  <a:lnTo>
                    <a:pt x="11175" y="15240"/>
                  </a:lnTo>
                  <a:lnTo>
                    <a:pt x="13843" y="15240"/>
                  </a:lnTo>
                  <a:lnTo>
                    <a:pt x="14097" y="15113"/>
                  </a:lnTo>
                  <a:lnTo>
                    <a:pt x="14604" y="14605"/>
                  </a:lnTo>
                  <a:lnTo>
                    <a:pt x="14858" y="14478"/>
                  </a:lnTo>
                  <a:lnTo>
                    <a:pt x="15112" y="13970"/>
                  </a:lnTo>
                  <a:lnTo>
                    <a:pt x="13080" y="13970"/>
                  </a:lnTo>
                  <a:lnTo>
                    <a:pt x="12826" y="13843"/>
                  </a:lnTo>
                  <a:lnTo>
                    <a:pt x="12446" y="13716"/>
                  </a:lnTo>
                  <a:lnTo>
                    <a:pt x="12192" y="13335"/>
                  </a:lnTo>
                  <a:lnTo>
                    <a:pt x="11937" y="13081"/>
                  </a:lnTo>
                  <a:lnTo>
                    <a:pt x="11810" y="12827"/>
                  </a:lnTo>
                  <a:lnTo>
                    <a:pt x="11937" y="12065"/>
                  </a:lnTo>
                  <a:lnTo>
                    <a:pt x="12192" y="11811"/>
                  </a:lnTo>
                  <a:lnTo>
                    <a:pt x="12446" y="11684"/>
                  </a:lnTo>
                  <a:lnTo>
                    <a:pt x="12826" y="11303"/>
                  </a:lnTo>
                  <a:lnTo>
                    <a:pt x="15367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604" y="10414"/>
                  </a:lnTo>
                  <a:lnTo>
                    <a:pt x="14224" y="10160"/>
                  </a:lnTo>
                  <a:lnTo>
                    <a:pt x="13970" y="10033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7" y="11303"/>
                  </a:moveTo>
                  <a:lnTo>
                    <a:pt x="13716" y="11303"/>
                  </a:lnTo>
                  <a:lnTo>
                    <a:pt x="14097" y="11684"/>
                  </a:lnTo>
                  <a:lnTo>
                    <a:pt x="14224" y="12573"/>
                  </a:lnTo>
                  <a:lnTo>
                    <a:pt x="14097" y="12954"/>
                  </a:lnTo>
                  <a:lnTo>
                    <a:pt x="13080" y="13970"/>
                  </a:lnTo>
                  <a:lnTo>
                    <a:pt x="15112" y="13970"/>
                  </a:lnTo>
                  <a:lnTo>
                    <a:pt x="15494" y="13589"/>
                  </a:lnTo>
                  <a:lnTo>
                    <a:pt x="15621" y="13081"/>
                  </a:lnTo>
                  <a:lnTo>
                    <a:pt x="15557" y="11684"/>
                  </a:lnTo>
                  <a:lnTo>
                    <a:pt x="15367" y="11303"/>
                  </a:lnTo>
                  <a:close/>
                </a:path>
                <a:path w="31750" h="39370">
                  <a:moveTo>
                    <a:pt x="8508" y="13081"/>
                  </a:moveTo>
                  <a:close/>
                </a:path>
                <a:path w="31750" h="39370">
                  <a:moveTo>
                    <a:pt x="11683" y="6858"/>
                  </a:moveTo>
                  <a:lnTo>
                    <a:pt x="10286" y="6858"/>
                  </a:lnTo>
                  <a:lnTo>
                    <a:pt x="8583" y="9779"/>
                  </a:lnTo>
                  <a:lnTo>
                    <a:pt x="8635" y="10414"/>
                  </a:lnTo>
                  <a:lnTo>
                    <a:pt x="8762" y="10668"/>
                  </a:lnTo>
                  <a:lnTo>
                    <a:pt x="9017" y="10922"/>
                  </a:lnTo>
                  <a:lnTo>
                    <a:pt x="9017" y="11049"/>
                  </a:lnTo>
                  <a:lnTo>
                    <a:pt x="9398" y="11176"/>
                  </a:lnTo>
                  <a:lnTo>
                    <a:pt x="9651" y="10922"/>
                  </a:lnTo>
                  <a:lnTo>
                    <a:pt x="11616" y="7239"/>
                  </a:lnTo>
                  <a:lnTo>
                    <a:pt x="11683" y="6858"/>
                  </a:lnTo>
                  <a:close/>
                </a:path>
                <a:path w="31750" h="39370">
                  <a:moveTo>
                    <a:pt x="12953" y="9779"/>
                  </a:moveTo>
                  <a:lnTo>
                    <a:pt x="12573" y="9906"/>
                  </a:lnTo>
                  <a:lnTo>
                    <a:pt x="13334" y="9906"/>
                  </a:lnTo>
                  <a:lnTo>
                    <a:pt x="12953" y="9779"/>
                  </a:lnTo>
                  <a:close/>
                </a:path>
                <a:path w="31750" h="39370">
                  <a:moveTo>
                    <a:pt x="6096" y="0"/>
                  </a:moveTo>
                  <a:lnTo>
                    <a:pt x="5333" y="0"/>
                  </a:lnTo>
                  <a:lnTo>
                    <a:pt x="4952" y="381"/>
                  </a:lnTo>
                  <a:lnTo>
                    <a:pt x="4825" y="635"/>
                  </a:lnTo>
                  <a:lnTo>
                    <a:pt x="4825" y="889"/>
                  </a:lnTo>
                  <a:lnTo>
                    <a:pt x="5079" y="889"/>
                  </a:lnTo>
                  <a:lnTo>
                    <a:pt x="5333" y="1016"/>
                  </a:lnTo>
                  <a:lnTo>
                    <a:pt x="5460" y="1143"/>
                  </a:lnTo>
                  <a:lnTo>
                    <a:pt x="5714" y="1270"/>
                  </a:lnTo>
                  <a:lnTo>
                    <a:pt x="5969" y="1397"/>
                  </a:lnTo>
                  <a:lnTo>
                    <a:pt x="6096" y="1524"/>
                  </a:lnTo>
                  <a:lnTo>
                    <a:pt x="6223" y="1778"/>
                  </a:lnTo>
                  <a:lnTo>
                    <a:pt x="6350" y="1905"/>
                  </a:lnTo>
                  <a:lnTo>
                    <a:pt x="6476" y="2667"/>
                  </a:lnTo>
                  <a:lnTo>
                    <a:pt x="6096" y="3048"/>
                  </a:lnTo>
                  <a:lnTo>
                    <a:pt x="6096" y="3175"/>
                  </a:lnTo>
                  <a:lnTo>
                    <a:pt x="5842" y="3302"/>
                  </a:lnTo>
                  <a:lnTo>
                    <a:pt x="5714" y="3302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507" y="3556"/>
                  </a:lnTo>
                  <a:lnTo>
                    <a:pt x="0" y="4064"/>
                  </a:lnTo>
                  <a:lnTo>
                    <a:pt x="126" y="4445"/>
                  </a:lnTo>
                  <a:lnTo>
                    <a:pt x="2921" y="8001"/>
                  </a:lnTo>
                  <a:lnTo>
                    <a:pt x="3301" y="8001"/>
                  </a:lnTo>
                  <a:lnTo>
                    <a:pt x="3555" y="7747"/>
                  </a:lnTo>
                  <a:lnTo>
                    <a:pt x="3936" y="7493"/>
                  </a:lnTo>
                  <a:lnTo>
                    <a:pt x="3836" y="7112"/>
                  </a:lnTo>
                  <a:lnTo>
                    <a:pt x="2031" y="4826"/>
                  </a:lnTo>
                  <a:lnTo>
                    <a:pt x="6857" y="4826"/>
                  </a:lnTo>
                  <a:lnTo>
                    <a:pt x="7111" y="4699"/>
                  </a:lnTo>
                  <a:lnTo>
                    <a:pt x="7493" y="4318"/>
                  </a:lnTo>
                  <a:lnTo>
                    <a:pt x="7747" y="4191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874" y="1524"/>
                  </a:lnTo>
                  <a:lnTo>
                    <a:pt x="7620" y="1270"/>
                  </a:lnTo>
                  <a:lnTo>
                    <a:pt x="7493" y="1016"/>
                  </a:lnTo>
                  <a:lnTo>
                    <a:pt x="7238" y="889"/>
                  </a:lnTo>
                  <a:lnTo>
                    <a:pt x="6984" y="508"/>
                  </a:lnTo>
                  <a:lnTo>
                    <a:pt x="6730" y="381"/>
                  </a:lnTo>
                  <a:lnTo>
                    <a:pt x="6350" y="254"/>
                  </a:lnTo>
                  <a:lnTo>
                    <a:pt x="6096" y="0"/>
                  </a:lnTo>
                  <a:close/>
                </a:path>
                <a:path w="31750" h="39370">
                  <a:moveTo>
                    <a:pt x="10795" y="5588"/>
                  </a:moveTo>
                  <a:lnTo>
                    <a:pt x="10413" y="5588"/>
                  </a:lnTo>
                  <a:lnTo>
                    <a:pt x="6223" y="6604"/>
                  </a:lnTo>
                  <a:lnTo>
                    <a:pt x="6096" y="7239"/>
                  </a:lnTo>
                  <a:lnTo>
                    <a:pt x="6350" y="7493"/>
                  </a:lnTo>
                  <a:lnTo>
                    <a:pt x="6476" y="7747"/>
                  </a:lnTo>
                  <a:lnTo>
                    <a:pt x="6730" y="7874"/>
                  </a:lnTo>
                  <a:lnTo>
                    <a:pt x="6984" y="7874"/>
                  </a:lnTo>
                  <a:lnTo>
                    <a:pt x="10286" y="6858"/>
                  </a:lnTo>
                  <a:lnTo>
                    <a:pt x="11683" y="6858"/>
                  </a:lnTo>
                  <a:lnTo>
                    <a:pt x="11429" y="6223"/>
                  </a:lnTo>
                  <a:lnTo>
                    <a:pt x="11175" y="5969"/>
                  </a:lnTo>
                  <a:lnTo>
                    <a:pt x="10922" y="5715"/>
                  </a:lnTo>
                  <a:close/>
                </a:path>
                <a:path w="31750" h="39370">
                  <a:moveTo>
                    <a:pt x="6603" y="4826"/>
                  </a:moveTo>
                  <a:lnTo>
                    <a:pt x="2031" y="4826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5714" y="5080"/>
                  </a:lnTo>
                  <a:lnTo>
                    <a:pt x="6096" y="4953"/>
                  </a:lnTo>
                  <a:lnTo>
                    <a:pt x="6350" y="4953"/>
                  </a:lnTo>
                  <a:lnTo>
                    <a:pt x="6603" y="4826"/>
                  </a:lnTo>
                  <a:close/>
                </a:path>
                <a:path w="31750" h="39370">
                  <a:moveTo>
                    <a:pt x="1397" y="3302"/>
                  </a:moveTo>
                  <a:lnTo>
                    <a:pt x="1143" y="3302"/>
                  </a:lnTo>
                  <a:lnTo>
                    <a:pt x="634" y="3429"/>
                  </a:lnTo>
                  <a:lnTo>
                    <a:pt x="634" y="3556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26288" y="35941"/>
                  </a:moveTo>
                  <a:lnTo>
                    <a:pt x="25780" y="35941"/>
                  </a:lnTo>
                  <a:lnTo>
                    <a:pt x="25780" y="36068"/>
                  </a:lnTo>
                  <a:lnTo>
                    <a:pt x="25526" y="36195"/>
                  </a:lnTo>
                  <a:lnTo>
                    <a:pt x="25400" y="37211"/>
                  </a:lnTo>
                  <a:lnTo>
                    <a:pt x="25780" y="37973"/>
                  </a:lnTo>
                  <a:lnTo>
                    <a:pt x="25907" y="38100"/>
                  </a:lnTo>
                  <a:lnTo>
                    <a:pt x="26034" y="38354"/>
                  </a:lnTo>
                  <a:lnTo>
                    <a:pt x="26288" y="38608"/>
                  </a:lnTo>
                  <a:lnTo>
                    <a:pt x="26543" y="38735"/>
                  </a:lnTo>
                  <a:lnTo>
                    <a:pt x="26797" y="38989"/>
                  </a:lnTo>
                  <a:lnTo>
                    <a:pt x="27050" y="38989"/>
                  </a:lnTo>
                  <a:lnTo>
                    <a:pt x="27558" y="39243"/>
                  </a:lnTo>
                  <a:lnTo>
                    <a:pt x="27812" y="39243"/>
                  </a:lnTo>
                  <a:lnTo>
                    <a:pt x="28067" y="39116"/>
                  </a:lnTo>
                  <a:lnTo>
                    <a:pt x="28321" y="39116"/>
                  </a:lnTo>
                  <a:lnTo>
                    <a:pt x="28575" y="38989"/>
                  </a:lnTo>
                  <a:lnTo>
                    <a:pt x="28701" y="38735"/>
                  </a:lnTo>
                  <a:lnTo>
                    <a:pt x="28955" y="38608"/>
                  </a:lnTo>
                  <a:lnTo>
                    <a:pt x="29209" y="38354"/>
                  </a:lnTo>
                  <a:lnTo>
                    <a:pt x="29336" y="37846"/>
                  </a:lnTo>
                  <a:lnTo>
                    <a:pt x="27304" y="37846"/>
                  </a:lnTo>
                  <a:lnTo>
                    <a:pt x="27050" y="37719"/>
                  </a:lnTo>
                  <a:lnTo>
                    <a:pt x="26797" y="37465"/>
                  </a:lnTo>
                  <a:lnTo>
                    <a:pt x="26670" y="37211"/>
                  </a:lnTo>
                  <a:lnTo>
                    <a:pt x="26543" y="37084"/>
                  </a:lnTo>
                  <a:lnTo>
                    <a:pt x="26416" y="36703"/>
                  </a:lnTo>
                  <a:lnTo>
                    <a:pt x="26288" y="36576"/>
                  </a:lnTo>
                  <a:lnTo>
                    <a:pt x="26288" y="35941"/>
                  </a:lnTo>
                  <a:close/>
                </a:path>
                <a:path w="31750" h="39370">
                  <a:moveTo>
                    <a:pt x="29591" y="33782"/>
                  </a:moveTo>
                  <a:lnTo>
                    <a:pt x="28828" y="33782"/>
                  </a:lnTo>
                  <a:lnTo>
                    <a:pt x="28575" y="33909"/>
                  </a:lnTo>
                  <a:lnTo>
                    <a:pt x="28067" y="34290"/>
                  </a:lnTo>
                  <a:lnTo>
                    <a:pt x="27812" y="34417"/>
                  </a:lnTo>
                  <a:lnTo>
                    <a:pt x="27685" y="35941"/>
                  </a:lnTo>
                  <a:lnTo>
                    <a:pt x="27812" y="36449"/>
                  </a:lnTo>
                  <a:lnTo>
                    <a:pt x="27939" y="37592"/>
                  </a:lnTo>
                  <a:lnTo>
                    <a:pt x="27685" y="37719"/>
                  </a:lnTo>
                  <a:lnTo>
                    <a:pt x="29336" y="37846"/>
                  </a:lnTo>
                  <a:lnTo>
                    <a:pt x="29209" y="36449"/>
                  </a:lnTo>
                  <a:lnTo>
                    <a:pt x="29082" y="36068"/>
                  </a:lnTo>
                  <a:lnTo>
                    <a:pt x="29082" y="35306"/>
                  </a:lnTo>
                  <a:lnTo>
                    <a:pt x="29336" y="35052"/>
                  </a:lnTo>
                  <a:lnTo>
                    <a:pt x="31114" y="35052"/>
                  </a:lnTo>
                  <a:lnTo>
                    <a:pt x="30860" y="34798"/>
                  </a:lnTo>
                  <a:lnTo>
                    <a:pt x="30733" y="34544"/>
                  </a:lnTo>
                  <a:lnTo>
                    <a:pt x="30479" y="34290"/>
                  </a:lnTo>
                  <a:lnTo>
                    <a:pt x="29972" y="34036"/>
                  </a:lnTo>
                  <a:lnTo>
                    <a:pt x="29845" y="33909"/>
                  </a:lnTo>
                  <a:lnTo>
                    <a:pt x="29591" y="33782"/>
                  </a:lnTo>
                  <a:close/>
                </a:path>
                <a:path w="31750" h="39370">
                  <a:moveTo>
                    <a:pt x="31114" y="36576"/>
                  </a:moveTo>
                  <a:lnTo>
                    <a:pt x="30606" y="36576"/>
                  </a:lnTo>
                  <a:lnTo>
                    <a:pt x="30606" y="36830"/>
                  </a:lnTo>
                  <a:lnTo>
                    <a:pt x="30860" y="36830"/>
                  </a:lnTo>
                  <a:lnTo>
                    <a:pt x="31114" y="36576"/>
                  </a:lnTo>
                  <a:close/>
                </a:path>
                <a:path w="31750" h="39370">
                  <a:moveTo>
                    <a:pt x="31114" y="35052"/>
                  </a:moveTo>
                  <a:lnTo>
                    <a:pt x="29718" y="35052"/>
                  </a:lnTo>
                  <a:lnTo>
                    <a:pt x="30225" y="35560"/>
                  </a:lnTo>
                  <a:lnTo>
                    <a:pt x="30352" y="35941"/>
                  </a:lnTo>
                  <a:lnTo>
                    <a:pt x="30479" y="36576"/>
                  </a:lnTo>
                  <a:lnTo>
                    <a:pt x="31242" y="36576"/>
                  </a:lnTo>
                  <a:lnTo>
                    <a:pt x="31496" y="36322"/>
                  </a:lnTo>
                  <a:lnTo>
                    <a:pt x="31369" y="35433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6161" y="35814"/>
                  </a:moveTo>
                  <a:lnTo>
                    <a:pt x="25907" y="35814"/>
                  </a:lnTo>
                  <a:lnTo>
                    <a:pt x="26161" y="35941"/>
                  </a:lnTo>
                  <a:close/>
                </a:path>
                <a:path w="31750" h="39370">
                  <a:moveTo>
                    <a:pt x="27685" y="27559"/>
                  </a:moveTo>
                  <a:lnTo>
                    <a:pt x="27304" y="27559"/>
                  </a:lnTo>
                  <a:lnTo>
                    <a:pt x="27177" y="27686"/>
                  </a:lnTo>
                  <a:lnTo>
                    <a:pt x="21844" y="31750"/>
                  </a:lnTo>
                  <a:lnTo>
                    <a:pt x="21589" y="32004"/>
                  </a:lnTo>
                  <a:lnTo>
                    <a:pt x="21589" y="32258"/>
                  </a:lnTo>
                  <a:lnTo>
                    <a:pt x="21717" y="32385"/>
                  </a:lnTo>
                  <a:lnTo>
                    <a:pt x="21817" y="32639"/>
                  </a:lnTo>
                  <a:lnTo>
                    <a:pt x="24129" y="35560"/>
                  </a:lnTo>
                  <a:lnTo>
                    <a:pt x="24510" y="35560"/>
                  </a:lnTo>
                  <a:lnTo>
                    <a:pt x="25019" y="35052"/>
                  </a:lnTo>
                  <a:lnTo>
                    <a:pt x="25019" y="34798"/>
                  </a:lnTo>
                  <a:lnTo>
                    <a:pt x="23368" y="32639"/>
                  </a:lnTo>
                  <a:lnTo>
                    <a:pt x="25146" y="31242"/>
                  </a:lnTo>
                  <a:lnTo>
                    <a:pt x="26593" y="31242"/>
                  </a:lnTo>
                  <a:lnTo>
                    <a:pt x="26034" y="30480"/>
                  </a:lnTo>
                  <a:lnTo>
                    <a:pt x="27558" y="29337"/>
                  </a:lnTo>
                  <a:lnTo>
                    <a:pt x="29019" y="29337"/>
                  </a:lnTo>
                  <a:lnTo>
                    <a:pt x="27812" y="27813"/>
                  </a:lnTo>
                  <a:lnTo>
                    <a:pt x="27685" y="27559"/>
                  </a:lnTo>
                  <a:close/>
                </a:path>
                <a:path w="31750" h="39370">
                  <a:moveTo>
                    <a:pt x="26593" y="31242"/>
                  </a:moveTo>
                  <a:lnTo>
                    <a:pt x="25146" y="31242"/>
                  </a:lnTo>
                  <a:lnTo>
                    <a:pt x="26543" y="33147"/>
                  </a:lnTo>
                  <a:lnTo>
                    <a:pt x="26924" y="33147"/>
                  </a:lnTo>
                  <a:lnTo>
                    <a:pt x="27558" y="32512"/>
                  </a:lnTo>
                  <a:lnTo>
                    <a:pt x="27431" y="32385"/>
                  </a:lnTo>
                  <a:lnTo>
                    <a:pt x="26593" y="31242"/>
                  </a:lnTo>
                  <a:close/>
                </a:path>
                <a:path w="31750" h="39370">
                  <a:moveTo>
                    <a:pt x="29019" y="29337"/>
                  </a:moveTo>
                  <a:lnTo>
                    <a:pt x="27558" y="29337"/>
                  </a:lnTo>
                  <a:lnTo>
                    <a:pt x="29209" y="31623"/>
                  </a:lnTo>
                  <a:lnTo>
                    <a:pt x="29591" y="31623"/>
                  </a:lnTo>
                  <a:lnTo>
                    <a:pt x="29845" y="31369"/>
                  </a:lnTo>
                  <a:lnTo>
                    <a:pt x="30099" y="31242"/>
                  </a:lnTo>
                  <a:lnTo>
                    <a:pt x="30225" y="30861"/>
                  </a:lnTo>
                  <a:lnTo>
                    <a:pt x="29019" y="29337"/>
                  </a:lnTo>
                  <a:close/>
                </a:path>
                <a:path w="31750" h="39370">
                  <a:moveTo>
                    <a:pt x="23495" y="22098"/>
                  </a:moveTo>
                  <a:lnTo>
                    <a:pt x="23241" y="22098"/>
                  </a:lnTo>
                  <a:lnTo>
                    <a:pt x="22986" y="22352"/>
                  </a:lnTo>
                  <a:lnTo>
                    <a:pt x="22605" y="22606"/>
                  </a:lnTo>
                  <a:lnTo>
                    <a:pt x="22574" y="23114"/>
                  </a:lnTo>
                  <a:lnTo>
                    <a:pt x="23622" y="24511"/>
                  </a:lnTo>
                  <a:lnTo>
                    <a:pt x="18796" y="28194"/>
                  </a:lnTo>
                  <a:lnTo>
                    <a:pt x="18796" y="28575"/>
                  </a:lnTo>
                  <a:lnTo>
                    <a:pt x="19050" y="29083"/>
                  </a:lnTo>
                  <a:lnTo>
                    <a:pt x="19303" y="29337"/>
                  </a:lnTo>
                  <a:lnTo>
                    <a:pt x="19557" y="29591"/>
                  </a:lnTo>
                  <a:lnTo>
                    <a:pt x="24637" y="25654"/>
                  </a:lnTo>
                  <a:lnTo>
                    <a:pt x="26214" y="25654"/>
                  </a:lnTo>
                  <a:lnTo>
                    <a:pt x="23495" y="22098"/>
                  </a:lnTo>
                  <a:close/>
                </a:path>
                <a:path w="31750" h="39370">
                  <a:moveTo>
                    <a:pt x="26214" y="25654"/>
                  </a:moveTo>
                  <a:lnTo>
                    <a:pt x="24637" y="25654"/>
                  </a:lnTo>
                  <a:lnTo>
                    <a:pt x="25685" y="2705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543" y="26924"/>
                  </a:lnTo>
                  <a:lnTo>
                    <a:pt x="26797" y="26797"/>
                  </a:lnTo>
                  <a:lnTo>
                    <a:pt x="26797" y="26416"/>
                  </a:lnTo>
                  <a:lnTo>
                    <a:pt x="26214" y="25654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160" y="23241"/>
                  </a:lnTo>
                  <a:lnTo>
                    <a:pt x="18414" y="23495"/>
                  </a:lnTo>
                  <a:lnTo>
                    <a:pt x="18796" y="23749"/>
                  </a:lnTo>
                  <a:lnTo>
                    <a:pt x="19050" y="23876"/>
                  </a:lnTo>
                  <a:lnTo>
                    <a:pt x="19430" y="24003"/>
                  </a:lnTo>
                  <a:lnTo>
                    <a:pt x="20066" y="24003"/>
                  </a:lnTo>
                  <a:lnTo>
                    <a:pt x="21208" y="23622"/>
                  </a:lnTo>
                  <a:lnTo>
                    <a:pt x="21717" y="23114"/>
                  </a:lnTo>
                  <a:lnTo>
                    <a:pt x="21971" y="22987"/>
                  </a:lnTo>
                  <a:lnTo>
                    <a:pt x="22225" y="22479"/>
                  </a:lnTo>
                  <a:lnTo>
                    <a:pt x="19303" y="22479"/>
                  </a:lnTo>
                  <a:lnTo>
                    <a:pt x="19050" y="22352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7907"/>
                  </a:moveTo>
                  <a:lnTo>
                    <a:pt x="19938" y="17907"/>
                  </a:lnTo>
                  <a:lnTo>
                    <a:pt x="19684" y="18034"/>
                  </a:lnTo>
                  <a:lnTo>
                    <a:pt x="14224" y="22352"/>
                  </a:lnTo>
                  <a:lnTo>
                    <a:pt x="14097" y="22606"/>
                  </a:lnTo>
                  <a:lnTo>
                    <a:pt x="14604" y="23368"/>
                  </a:lnTo>
                  <a:lnTo>
                    <a:pt x="14858" y="23495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542" y="21844"/>
                  </a:lnTo>
                  <a:lnTo>
                    <a:pt x="18033" y="21336"/>
                  </a:lnTo>
                  <a:lnTo>
                    <a:pt x="20066" y="19685"/>
                  </a:lnTo>
                  <a:lnTo>
                    <a:pt x="21653" y="19685"/>
                  </a:lnTo>
                  <a:lnTo>
                    <a:pt x="20447" y="18161"/>
                  </a:lnTo>
                  <a:lnTo>
                    <a:pt x="20193" y="17907"/>
                  </a:lnTo>
                  <a:close/>
                </a:path>
                <a:path w="31750" h="39370">
                  <a:moveTo>
                    <a:pt x="21653" y="19685"/>
                  </a:moveTo>
                  <a:lnTo>
                    <a:pt x="20066" y="19685"/>
                  </a:lnTo>
                  <a:lnTo>
                    <a:pt x="20574" y="20193"/>
                  </a:lnTo>
                  <a:lnTo>
                    <a:pt x="20700" y="20574"/>
                  </a:lnTo>
                  <a:lnTo>
                    <a:pt x="20827" y="21590"/>
                  </a:lnTo>
                  <a:lnTo>
                    <a:pt x="20700" y="21844"/>
                  </a:lnTo>
                  <a:lnTo>
                    <a:pt x="20447" y="22098"/>
                  </a:lnTo>
                  <a:lnTo>
                    <a:pt x="20193" y="22225"/>
                  </a:lnTo>
                  <a:lnTo>
                    <a:pt x="19938" y="22352"/>
                  </a:lnTo>
                  <a:lnTo>
                    <a:pt x="19684" y="22479"/>
                  </a:lnTo>
                  <a:lnTo>
                    <a:pt x="22225" y="22479"/>
                  </a:lnTo>
                  <a:lnTo>
                    <a:pt x="22351" y="21971"/>
                  </a:lnTo>
                  <a:lnTo>
                    <a:pt x="22225" y="20828"/>
                  </a:lnTo>
                  <a:lnTo>
                    <a:pt x="22098" y="20320"/>
                  </a:lnTo>
                  <a:lnTo>
                    <a:pt x="21717" y="19939"/>
                  </a:lnTo>
                  <a:lnTo>
                    <a:pt x="21653" y="196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5640" y="3680460"/>
              <a:ext cx="246125" cy="7581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4497" y="4166870"/>
              <a:ext cx="251459" cy="94742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9518141" y="3198114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3" y="1270"/>
                  </a:lnTo>
                  <a:lnTo>
                    <a:pt x="16763" y="2794"/>
                  </a:lnTo>
                  <a:lnTo>
                    <a:pt x="16763" y="142748"/>
                  </a:lnTo>
                  <a:lnTo>
                    <a:pt x="16763" y="144272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3" y="146812"/>
                  </a:lnTo>
                  <a:lnTo>
                    <a:pt x="16763" y="148336"/>
                  </a:lnTo>
                  <a:lnTo>
                    <a:pt x="16763" y="288289"/>
                  </a:lnTo>
                  <a:lnTo>
                    <a:pt x="16763" y="289813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571481" y="3350133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127" y="13207"/>
                  </a:lnTo>
                  <a:lnTo>
                    <a:pt x="7874" y="13462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000" y="14986"/>
                  </a:lnTo>
                  <a:lnTo>
                    <a:pt x="8254" y="15239"/>
                  </a:lnTo>
                  <a:lnTo>
                    <a:pt x="8509" y="15620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8" y="16509"/>
                  </a:lnTo>
                  <a:lnTo>
                    <a:pt x="10160" y="16509"/>
                  </a:lnTo>
                  <a:lnTo>
                    <a:pt x="10414" y="16637"/>
                  </a:lnTo>
                  <a:lnTo>
                    <a:pt x="11049" y="16637"/>
                  </a:lnTo>
                  <a:lnTo>
                    <a:pt x="11429" y="16509"/>
                  </a:lnTo>
                  <a:lnTo>
                    <a:pt x="11684" y="16382"/>
                  </a:lnTo>
                  <a:lnTo>
                    <a:pt x="12065" y="16382"/>
                  </a:lnTo>
                  <a:lnTo>
                    <a:pt x="12319" y="16255"/>
                  </a:lnTo>
                  <a:lnTo>
                    <a:pt x="12700" y="16001"/>
                  </a:lnTo>
                  <a:lnTo>
                    <a:pt x="12953" y="15875"/>
                  </a:lnTo>
                  <a:lnTo>
                    <a:pt x="13208" y="15620"/>
                  </a:lnTo>
                  <a:lnTo>
                    <a:pt x="13716" y="15366"/>
                  </a:lnTo>
                  <a:lnTo>
                    <a:pt x="10160" y="15239"/>
                  </a:lnTo>
                  <a:lnTo>
                    <a:pt x="9398" y="14858"/>
                  </a:lnTo>
                  <a:lnTo>
                    <a:pt x="9144" y="14350"/>
                  </a:lnTo>
                  <a:lnTo>
                    <a:pt x="8763" y="13715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2826" y="9778"/>
                  </a:moveTo>
                  <a:lnTo>
                    <a:pt x="12573" y="9905"/>
                  </a:lnTo>
                  <a:lnTo>
                    <a:pt x="12192" y="10032"/>
                  </a:lnTo>
                  <a:lnTo>
                    <a:pt x="11938" y="10032"/>
                  </a:lnTo>
                  <a:lnTo>
                    <a:pt x="11557" y="10287"/>
                  </a:lnTo>
                  <a:lnTo>
                    <a:pt x="11302" y="10540"/>
                  </a:lnTo>
                  <a:lnTo>
                    <a:pt x="11049" y="10667"/>
                  </a:lnTo>
                  <a:lnTo>
                    <a:pt x="10541" y="11175"/>
                  </a:lnTo>
                  <a:lnTo>
                    <a:pt x="10414" y="11429"/>
                  </a:lnTo>
                  <a:lnTo>
                    <a:pt x="10287" y="12826"/>
                  </a:lnTo>
                  <a:lnTo>
                    <a:pt x="10541" y="13334"/>
                  </a:lnTo>
                  <a:lnTo>
                    <a:pt x="10795" y="13715"/>
                  </a:lnTo>
                  <a:lnTo>
                    <a:pt x="11049" y="13969"/>
                  </a:lnTo>
                  <a:lnTo>
                    <a:pt x="11175" y="14224"/>
                  </a:lnTo>
                  <a:lnTo>
                    <a:pt x="11684" y="14477"/>
                  </a:lnTo>
                  <a:lnTo>
                    <a:pt x="12065" y="14731"/>
                  </a:lnTo>
                  <a:lnTo>
                    <a:pt x="11049" y="15239"/>
                  </a:lnTo>
                  <a:lnTo>
                    <a:pt x="13843" y="15239"/>
                  </a:lnTo>
                  <a:lnTo>
                    <a:pt x="14224" y="14858"/>
                  </a:lnTo>
                  <a:lnTo>
                    <a:pt x="14477" y="14731"/>
                  </a:lnTo>
                  <a:lnTo>
                    <a:pt x="14732" y="14477"/>
                  </a:lnTo>
                  <a:lnTo>
                    <a:pt x="14859" y="14224"/>
                  </a:lnTo>
                  <a:lnTo>
                    <a:pt x="15113" y="13969"/>
                  </a:lnTo>
                  <a:lnTo>
                    <a:pt x="12953" y="13969"/>
                  </a:lnTo>
                  <a:lnTo>
                    <a:pt x="12573" y="13842"/>
                  </a:lnTo>
                  <a:lnTo>
                    <a:pt x="12192" y="13588"/>
                  </a:lnTo>
                  <a:lnTo>
                    <a:pt x="11938" y="13207"/>
                  </a:lnTo>
                  <a:lnTo>
                    <a:pt x="11938" y="11937"/>
                  </a:lnTo>
                  <a:lnTo>
                    <a:pt x="12192" y="11811"/>
                  </a:lnTo>
                  <a:lnTo>
                    <a:pt x="12573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9"/>
                  </a:lnTo>
                  <a:lnTo>
                    <a:pt x="14732" y="10667"/>
                  </a:lnTo>
                  <a:lnTo>
                    <a:pt x="14477" y="10413"/>
                  </a:lnTo>
                  <a:lnTo>
                    <a:pt x="14097" y="10159"/>
                  </a:lnTo>
                  <a:lnTo>
                    <a:pt x="13589" y="9905"/>
                  </a:lnTo>
                  <a:lnTo>
                    <a:pt x="13208" y="9905"/>
                  </a:lnTo>
                  <a:lnTo>
                    <a:pt x="12826" y="9778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2826"/>
                  </a:lnTo>
                  <a:lnTo>
                    <a:pt x="13970" y="13080"/>
                  </a:lnTo>
                  <a:lnTo>
                    <a:pt x="13716" y="13207"/>
                  </a:lnTo>
                  <a:lnTo>
                    <a:pt x="13589" y="13462"/>
                  </a:lnTo>
                  <a:lnTo>
                    <a:pt x="13335" y="13715"/>
                  </a:lnTo>
                  <a:lnTo>
                    <a:pt x="12953" y="13969"/>
                  </a:lnTo>
                  <a:lnTo>
                    <a:pt x="15113" y="13969"/>
                  </a:lnTo>
                  <a:lnTo>
                    <a:pt x="15494" y="13334"/>
                  </a:lnTo>
                  <a:lnTo>
                    <a:pt x="15367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857"/>
                  </a:moveTo>
                  <a:lnTo>
                    <a:pt x="10160" y="6857"/>
                  </a:lnTo>
                  <a:lnTo>
                    <a:pt x="8509" y="9905"/>
                  </a:lnTo>
                  <a:lnTo>
                    <a:pt x="8382" y="10287"/>
                  </a:lnTo>
                  <a:lnTo>
                    <a:pt x="8636" y="10667"/>
                  </a:lnTo>
                  <a:lnTo>
                    <a:pt x="9144" y="11175"/>
                  </a:lnTo>
                  <a:lnTo>
                    <a:pt x="9398" y="11175"/>
                  </a:lnTo>
                  <a:lnTo>
                    <a:pt x="9525" y="10921"/>
                  </a:lnTo>
                  <a:lnTo>
                    <a:pt x="11489" y="7238"/>
                  </a:lnTo>
                  <a:lnTo>
                    <a:pt x="11557" y="6857"/>
                  </a:lnTo>
                  <a:close/>
                </a:path>
                <a:path w="31750" h="39370">
                  <a:moveTo>
                    <a:pt x="3048" y="8000"/>
                  </a:moveTo>
                  <a:close/>
                </a:path>
                <a:path w="31750" h="39370">
                  <a:moveTo>
                    <a:pt x="3683" y="3555"/>
                  </a:moveTo>
                  <a:lnTo>
                    <a:pt x="508" y="3555"/>
                  </a:lnTo>
                  <a:lnTo>
                    <a:pt x="126" y="3937"/>
                  </a:lnTo>
                  <a:lnTo>
                    <a:pt x="0" y="4444"/>
                  </a:lnTo>
                  <a:lnTo>
                    <a:pt x="2794" y="8000"/>
                  </a:lnTo>
                  <a:lnTo>
                    <a:pt x="3175" y="8000"/>
                  </a:lnTo>
                  <a:lnTo>
                    <a:pt x="3428" y="7874"/>
                  </a:lnTo>
                  <a:lnTo>
                    <a:pt x="3428" y="7746"/>
                  </a:lnTo>
                  <a:lnTo>
                    <a:pt x="3556" y="7746"/>
                  </a:lnTo>
                  <a:lnTo>
                    <a:pt x="3810" y="7492"/>
                  </a:lnTo>
                  <a:lnTo>
                    <a:pt x="3709" y="7112"/>
                  </a:lnTo>
                  <a:lnTo>
                    <a:pt x="1904" y="4825"/>
                  </a:lnTo>
                  <a:lnTo>
                    <a:pt x="6730" y="4825"/>
                  </a:lnTo>
                  <a:lnTo>
                    <a:pt x="7239" y="4571"/>
                  </a:lnTo>
                  <a:lnTo>
                    <a:pt x="7747" y="4063"/>
                  </a:lnTo>
                  <a:lnTo>
                    <a:pt x="7874" y="3809"/>
                  </a:lnTo>
                  <a:lnTo>
                    <a:pt x="4064" y="3682"/>
                  </a:lnTo>
                  <a:lnTo>
                    <a:pt x="3683" y="3555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287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7112"/>
                  </a:lnTo>
                  <a:lnTo>
                    <a:pt x="6223" y="7492"/>
                  </a:lnTo>
                  <a:lnTo>
                    <a:pt x="6603" y="7874"/>
                  </a:lnTo>
                  <a:lnTo>
                    <a:pt x="6858" y="7874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429" y="6603"/>
                  </a:lnTo>
                  <a:lnTo>
                    <a:pt x="11302" y="6350"/>
                  </a:lnTo>
                  <a:lnTo>
                    <a:pt x="11049" y="6095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6730" y="4825"/>
                  </a:moveTo>
                  <a:lnTo>
                    <a:pt x="1904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5969" y="5079"/>
                  </a:lnTo>
                  <a:lnTo>
                    <a:pt x="6223" y="4952"/>
                  </a:lnTo>
                  <a:lnTo>
                    <a:pt x="6476" y="4952"/>
                  </a:lnTo>
                  <a:lnTo>
                    <a:pt x="6730" y="482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572" y="762"/>
                  </a:lnTo>
                  <a:lnTo>
                    <a:pt x="4825" y="888"/>
                  </a:lnTo>
                  <a:lnTo>
                    <a:pt x="5207" y="1015"/>
                  </a:lnTo>
                  <a:lnTo>
                    <a:pt x="5461" y="1269"/>
                  </a:lnTo>
                  <a:lnTo>
                    <a:pt x="5715" y="1269"/>
                  </a:lnTo>
                  <a:lnTo>
                    <a:pt x="5969" y="1524"/>
                  </a:lnTo>
                  <a:lnTo>
                    <a:pt x="6096" y="1777"/>
                  </a:lnTo>
                  <a:lnTo>
                    <a:pt x="6223" y="2920"/>
                  </a:lnTo>
                  <a:lnTo>
                    <a:pt x="5969" y="3175"/>
                  </a:lnTo>
                  <a:lnTo>
                    <a:pt x="5588" y="3428"/>
                  </a:lnTo>
                  <a:lnTo>
                    <a:pt x="5207" y="3555"/>
                  </a:lnTo>
                  <a:lnTo>
                    <a:pt x="4572" y="3555"/>
                  </a:lnTo>
                  <a:lnTo>
                    <a:pt x="4318" y="3682"/>
                  </a:lnTo>
                  <a:lnTo>
                    <a:pt x="8000" y="3682"/>
                  </a:lnTo>
                  <a:lnTo>
                    <a:pt x="7874" y="1777"/>
                  </a:lnTo>
                  <a:lnTo>
                    <a:pt x="7493" y="1269"/>
                  </a:lnTo>
                  <a:lnTo>
                    <a:pt x="7366" y="1015"/>
                  </a:lnTo>
                  <a:lnTo>
                    <a:pt x="6985" y="762"/>
                  </a:lnTo>
                  <a:lnTo>
                    <a:pt x="6858" y="634"/>
                  </a:lnTo>
                  <a:lnTo>
                    <a:pt x="6603" y="507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635" y="3428"/>
                  </a:lnTo>
                  <a:lnTo>
                    <a:pt x="3301" y="3555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842" y="0"/>
                  </a:moveTo>
                  <a:lnTo>
                    <a:pt x="5334" y="0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27940" y="39115"/>
                  </a:moveTo>
                  <a:lnTo>
                    <a:pt x="27177" y="39115"/>
                  </a:lnTo>
                  <a:lnTo>
                    <a:pt x="27432" y="39242"/>
                  </a:lnTo>
                  <a:lnTo>
                    <a:pt x="27686" y="39242"/>
                  </a:lnTo>
                  <a:lnTo>
                    <a:pt x="27940" y="39115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653" y="36067"/>
                  </a:lnTo>
                  <a:lnTo>
                    <a:pt x="25400" y="36194"/>
                  </a:lnTo>
                  <a:lnTo>
                    <a:pt x="25273" y="37083"/>
                  </a:lnTo>
                  <a:lnTo>
                    <a:pt x="25526" y="37591"/>
                  </a:lnTo>
                  <a:lnTo>
                    <a:pt x="25653" y="37972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8194" y="39115"/>
                  </a:lnTo>
                  <a:lnTo>
                    <a:pt x="28701" y="38862"/>
                  </a:lnTo>
                  <a:lnTo>
                    <a:pt x="28828" y="38607"/>
                  </a:lnTo>
                  <a:lnTo>
                    <a:pt x="29210" y="38226"/>
                  </a:lnTo>
                  <a:lnTo>
                    <a:pt x="29337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416" y="36956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464" y="33781"/>
                  </a:moveTo>
                  <a:lnTo>
                    <a:pt x="28828" y="33781"/>
                  </a:lnTo>
                  <a:lnTo>
                    <a:pt x="28321" y="34036"/>
                  </a:lnTo>
                  <a:lnTo>
                    <a:pt x="27940" y="34289"/>
                  </a:lnTo>
                  <a:lnTo>
                    <a:pt x="27686" y="34670"/>
                  </a:lnTo>
                  <a:lnTo>
                    <a:pt x="27559" y="35687"/>
                  </a:lnTo>
                  <a:lnTo>
                    <a:pt x="27686" y="36321"/>
                  </a:lnTo>
                  <a:lnTo>
                    <a:pt x="27813" y="37718"/>
                  </a:lnTo>
                  <a:lnTo>
                    <a:pt x="27559" y="37845"/>
                  </a:lnTo>
                  <a:lnTo>
                    <a:pt x="29337" y="37845"/>
                  </a:lnTo>
                  <a:lnTo>
                    <a:pt x="29210" y="36829"/>
                  </a:lnTo>
                  <a:lnTo>
                    <a:pt x="28956" y="35813"/>
                  </a:lnTo>
                  <a:lnTo>
                    <a:pt x="28828" y="35687"/>
                  </a:lnTo>
                  <a:lnTo>
                    <a:pt x="28828" y="35559"/>
                  </a:lnTo>
                  <a:lnTo>
                    <a:pt x="28956" y="35432"/>
                  </a:lnTo>
                  <a:lnTo>
                    <a:pt x="29083" y="35178"/>
                  </a:lnTo>
                  <a:lnTo>
                    <a:pt x="29337" y="35051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225" y="34162"/>
                  </a:lnTo>
                  <a:lnTo>
                    <a:pt x="29464" y="33781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2" y="36067"/>
                  </a:lnTo>
                  <a:lnTo>
                    <a:pt x="30479" y="36829"/>
                  </a:lnTo>
                  <a:lnTo>
                    <a:pt x="30734" y="36829"/>
                  </a:lnTo>
                  <a:lnTo>
                    <a:pt x="30988" y="36702"/>
                  </a:lnTo>
                  <a:lnTo>
                    <a:pt x="31242" y="36449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257" y="35559"/>
                  </a:moveTo>
                  <a:lnTo>
                    <a:pt x="24129" y="35559"/>
                  </a:lnTo>
                  <a:lnTo>
                    <a:pt x="24129" y="35687"/>
                  </a:lnTo>
                  <a:lnTo>
                    <a:pt x="24257" y="35559"/>
                  </a:lnTo>
                  <a:close/>
                </a:path>
                <a:path w="31750" h="39370">
                  <a:moveTo>
                    <a:pt x="27686" y="27686"/>
                  </a:moveTo>
                  <a:lnTo>
                    <a:pt x="27050" y="27686"/>
                  </a:lnTo>
                  <a:lnTo>
                    <a:pt x="21717" y="31876"/>
                  </a:lnTo>
                  <a:lnTo>
                    <a:pt x="21717" y="32512"/>
                  </a:lnTo>
                  <a:lnTo>
                    <a:pt x="24002" y="35559"/>
                  </a:lnTo>
                  <a:lnTo>
                    <a:pt x="24511" y="35559"/>
                  </a:lnTo>
                  <a:lnTo>
                    <a:pt x="24765" y="35178"/>
                  </a:lnTo>
                  <a:lnTo>
                    <a:pt x="24914" y="34670"/>
                  </a:lnTo>
                  <a:lnTo>
                    <a:pt x="23241" y="32638"/>
                  </a:lnTo>
                  <a:lnTo>
                    <a:pt x="25019" y="31241"/>
                  </a:lnTo>
                  <a:lnTo>
                    <a:pt x="26452" y="31241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close/>
                </a:path>
                <a:path w="31750" h="39370">
                  <a:moveTo>
                    <a:pt x="26452" y="31241"/>
                  </a:moveTo>
                  <a:lnTo>
                    <a:pt x="25019" y="31241"/>
                  </a:lnTo>
                  <a:lnTo>
                    <a:pt x="26416" y="33146"/>
                  </a:lnTo>
                  <a:lnTo>
                    <a:pt x="26797" y="33146"/>
                  </a:lnTo>
                  <a:lnTo>
                    <a:pt x="27050" y="33019"/>
                  </a:lnTo>
                  <a:lnTo>
                    <a:pt x="27177" y="32765"/>
                  </a:lnTo>
                  <a:lnTo>
                    <a:pt x="27432" y="32638"/>
                  </a:lnTo>
                  <a:lnTo>
                    <a:pt x="27432" y="32384"/>
                  </a:lnTo>
                  <a:lnTo>
                    <a:pt x="26452" y="31241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083" y="31622"/>
                  </a:lnTo>
                  <a:lnTo>
                    <a:pt x="29464" y="31622"/>
                  </a:lnTo>
                  <a:lnTo>
                    <a:pt x="29718" y="31495"/>
                  </a:lnTo>
                  <a:lnTo>
                    <a:pt x="29972" y="31241"/>
                  </a:lnTo>
                  <a:lnTo>
                    <a:pt x="30099" y="30861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114" y="22097"/>
                  </a:lnTo>
                  <a:lnTo>
                    <a:pt x="23114" y="22225"/>
                  </a:lnTo>
                  <a:lnTo>
                    <a:pt x="22606" y="22605"/>
                  </a:lnTo>
                  <a:lnTo>
                    <a:pt x="22478" y="22605"/>
                  </a:lnTo>
                  <a:lnTo>
                    <a:pt x="22351" y="22987"/>
                  </a:lnTo>
                  <a:lnTo>
                    <a:pt x="23622" y="24511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209"/>
                  </a:lnTo>
                  <a:lnTo>
                    <a:pt x="19303" y="29463"/>
                  </a:lnTo>
                  <a:lnTo>
                    <a:pt x="19431" y="29463"/>
                  </a:lnTo>
                  <a:lnTo>
                    <a:pt x="19685" y="29463"/>
                  </a:lnTo>
                  <a:lnTo>
                    <a:pt x="24511" y="25780"/>
                  </a:lnTo>
                  <a:lnTo>
                    <a:pt x="26296" y="25780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304" y="27558"/>
                  </a:lnTo>
                  <a:lnTo>
                    <a:pt x="27177" y="27686"/>
                  </a:lnTo>
                  <a:lnTo>
                    <a:pt x="27559" y="27686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6296" y="25780"/>
                  </a:moveTo>
                  <a:lnTo>
                    <a:pt x="24511" y="25780"/>
                  </a:lnTo>
                  <a:lnTo>
                    <a:pt x="25781" y="27304"/>
                  </a:lnTo>
                  <a:lnTo>
                    <a:pt x="26035" y="27304"/>
                  </a:lnTo>
                  <a:lnTo>
                    <a:pt x="26289" y="27177"/>
                  </a:lnTo>
                  <a:lnTo>
                    <a:pt x="26416" y="26924"/>
                  </a:lnTo>
                  <a:lnTo>
                    <a:pt x="26797" y="26669"/>
                  </a:lnTo>
                  <a:lnTo>
                    <a:pt x="26797" y="26415"/>
                  </a:lnTo>
                  <a:lnTo>
                    <a:pt x="26296" y="25780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2" y="22987"/>
                  </a:lnTo>
                  <a:lnTo>
                    <a:pt x="18415" y="23494"/>
                  </a:lnTo>
                  <a:lnTo>
                    <a:pt x="18669" y="23749"/>
                  </a:lnTo>
                  <a:lnTo>
                    <a:pt x="19050" y="23875"/>
                  </a:lnTo>
                  <a:lnTo>
                    <a:pt x="19303" y="24002"/>
                  </a:lnTo>
                  <a:lnTo>
                    <a:pt x="20066" y="24002"/>
                  </a:lnTo>
                  <a:lnTo>
                    <a:pt x="20320" y="23875"/>
                  </a:lnTo>
                  <a:lnTo>
                    <a:pt x="20700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2098" y="22478"/>
                  </a:lnTo>
                  <a:lnTo>
                    <a:pt x="19050" y="22478"/>
                  </a:lnTo>
                  <a:lnTo>
                    <a:pt x="18669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7906"/>
                  </a:moveTo>
                  <a:lnTo>
                    <a:pt x="19812" y="18033"/>
                  </a:lnTo>
                  <a:lnTo>
                    <a:pt x="19558" y="18161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7" y="23240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415" y="21843"/>
                  </a:lnTo>
                  <a:lnTo>
                    <a:pt x="18034" y="21336"/>
                  </a:lnTo>
                  <a:lnTo>
                    <a:pt x="20066" y="19684"/>
                  </a:lnTo>
                  <a:lnTo>
                    <a:pt x="21463" y="19684"/>
                  </a:lnTo>
                  <a:lnTo>
                    <a:pt x="20320" y="18161"/>
                  </a:lnTo>
                  <a:lnTo>
                    <a:pt x="20066" y="17906"/>
                  </a:lnTo>
                  <a:close/>
                </a:path>
                <a:path w="31750" h="39370">
                  <a:moveTo>
                    <a:pt x="21463" y="19684"/>
                  </a:moveTo>
                  <a:lnTo>
                    <a:pt x="20066" y="19684"/>
                  </a:lnTo>
                  <a:lnTo>
                    <a:pt x="20447" y="20319"/>
                  </a:lnTo>
                  <a:lnTo>
                    <a:pt x="20700" y="21589"/>
                  </a:lnTo>
                  <a:lnTo>
                    <a:pt x="20574" y="21970"/>
                  </a:lnTo>
                  <a:lnTo>
                    <a:pt x="20320" y="22097"/>
                  </a:lnTo>
                  <a:lnTo>
                    <a:pt x="20193" y="22225"/>
                  </a:lnTo>
                  <a:lnTo>
                    <a:pt x="19939" y="22351"/>
                  </a:lnTo>
                  <a:lnTo>
                    <a:pt x="22098" y="22478"/>
                  </a:lnTo>
                  <a:lnTo>
                    <a:pt x="22098" y="20574"/>
                  </a:lnTo>
                  <a:lnTo>
                    <a:pt x="21971" y="20319"/>
                  </a:lnTo>
                  <a:lnTo>
                    <a:pt x="21717" y="20065"/>
                  </a:lnTo>
                  <a:lnTo>
                    <a:pt x="21463" y="19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6529" y="3192780"/>
              <a:ext cx="249300" cy="232537"/>
            </a:xfrm>
            <a:prstGeom prst="rect">
              <a:avLst/>
            </a:prstGeom>
          </p:spPr>
        </p:pic>
      </p:grpSp>
      <p:sp>
        <p:nvSpPr>
          <p:cNvPr id="143" name="object 143"/>
          <p:cNvSpPr txBox="1"/>
          <p:nvPr/>
        </p:nvSpPr>
        <p:spPr>
          <a:xfrm>
            <a:off x="9394697" y="38872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144" name="object 144"/>
          <p:cNvGraphicFramePr>
            <a:graphicFrameLocks noGrp="1"/>
          </p:cNvGraphicFramePr>
          <p:nvPr/>
        </p:nvGraphicFramePr>
        <p:xfrm>
          <a:off x="9303448" y="3191001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8900" marR="76835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5" name="object 145"/>
          <p:cNvSpPr txBox="1"/>
          <p:nvPr/>
        </p:nvSpPr>
        <p:spPr>
          <a:xfrm>
            <a:off x="8512556" y="3903726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8968485" y="392684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9398254" y="359333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9397365" y="409143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7921942" y="3566350"/>
            <a:ext cx="210185" cy="313055"/>
            <a:chOff x="7921942" y="3566350"/>
            <a:chExt cx="210185" cy="313055"/>
          </a:xfrm>
        </p:grpSpPr>
        <p:sp>
          <p:nvSpPr>
            <p:cNvPr id="150" name="object 150"/>
            <p:cNvSpPr/>
            <p:nvPr/>
          </p:nvSpPr>
          <p:spPr>
            <a:xfrm>
              <a:off x="7935468" y="3579876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935468" y="3579876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936230" y="358063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936230" y="358063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8009635" y="3562604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7921942" y="3778186"/>
            <a:ext cx="210185" cy="109855"/>
            <a:chOff x="7921942" y="3778186"/>
            <a:chExt cx="210185" cy="109855"/>
          </a:xfrm>
        </p:grpSpPr>
        <p:sp>
          <p:nvSpPr>
            <p:cNvPr id="156" name="object 156"/>
            <p:cNvSpPr/>
            <p:nvPr/>
          </p:nvSpPr>
          <p:spPr>
            <a:xfrm>
              <a:off x="7936230" y="3792473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936230" y="3792473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8009635" y="3774694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013954" y="372414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8115681" y="3540125"/>
            <a:ext cx="320675" cy="86360"/>
          </a:xfrm>
          <a:custGeom>
            <a:avLst/>
            <a:gdLst/>
            <a:ahLst/>
            <a:cxnLst/>
            <a:rect l="l" t="t" r="r" b="b"/>
            <a:pathLst>
              <a:path w="320675" h="86360">
                <a:moveTo>
                  <a:pt x="243953" y="31257"/>
                </a:moveTo>
                <a:lnTo>
                  <a:pt x="0" y="73406"/>
                </a:lnTo>
                <a:lnTo>
                  <a:pt x="2159" y="85851"/>
                </a:lnTo>
                <a:lnTo>
                  <a:pt x="246122" y="43701"/>
                </a:lnTo>
                <a:lnTo>
                  <a:pt x="243953" y="31257"/>
                </a:lnTo>
                <a:close/>
              </a:path>
              <a:path w="320675" h="86360">
                <a:moveTo>
                  <a:pt x="313963" y="29083"/>
                </a:moveTo>
                <a:lnTo>
                  <a:pt x="256540" y="29083"/>
                </a:lnTo>
                <a:lnTo>
                  <a:pt x="258699" y="41528"/>
                </a:lnTo>
                <a:lnTo>
                  <a:pt x="246122" y="43701"/>
                </a:lnTo>
                <a:lnTo>
                  <a:pt x="251587" y="75056"/>
                </a:lnTo>
                <a:lnTo>
                  <a:pt x="313963" y="29083"/>
                </a:lnTo>
                <a:close/>
              </a:path>
              <a:path w="320675" h="86360">
                <a:moveTo>
                  <a:pt x="256540" y="29083"/>
                </a:moveTo>
                <a:lnTo>
                  <a:pt x="243953" y="31257"/>
                </a:lnTo>
                <a:lnTo>
                  <a:pt x="246122" y="43701"/>
                </a:lnTo>
                <a:lnTo>
                  <a:pt x="258699" y="41528"/>
                </a:lnTo>
                <a:lnTo>
                  <a:pt x="256540" y="29083"/>
                </a:lnTo>
                <a:close/>
              </a:path>
              <a:path w="320675" h="86360">
                <a:moveTo>
                  <a:pt x="238505" y="0"/>
                </a:moveTo>
                <a:lnTo>
                  <a:pt x="243953" y="31257"/>
                </a:lnTo>
                <a:lnTo>
                  <a:pt x="256540" y="29083"/>
                </a:lnTo>
                <a:lnTo>
                  <a:pt x="313963" y="29083"/>
                </a:lnTo>
                <a:lnTo>
                  <a:pt x="320167" y="24511"/>
                </a:lnTo>
                <a:lnTo>
                  <a:pt x="23850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3086226" y="3201161"/>
            <a:ext cx="433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Question: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much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overhead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store hierarchical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vs.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linear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086226" y="4024376"/>
            <a:ext cx="4356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Question: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much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overhead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 hierarchical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vs.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linear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8925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Space</a:t>
            </a:r>
            <a:r>
              <a:rPr spc="-55" dirty="0"/>
              <a:t> </a:t>
            </a:r>
            <a:r>
              <a:rPr dirty="0"/>
              <a:t>Overhead</a:t>
            </a:r>
            <a:r>
              <a:rPr spc="-50" dirty="0"/>
              <a:t> </a:t>
            </a:r>
            <a:r>
              <a:rPr dirty="0"/>
              <a:t>Analysis</a:t>
            </a:r>
            <a:r>
              <a:rPr spc="-9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Page</a:t>
            </a:r>
            <a:r>
              <a:rPr spc="-50" dirty="0"/>
              <a:t> </a:t>
            </a:r>
            <a:r>
              <a:rPr spc="-30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3382" y="4758944"/>
            <a:ext cx="5969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spc="-10" dirty="0">
                <a:latin typeface="Calibri"/>
                <a:cs typeface="Calibri"/>
              </a:rPr>
              <a:t>12</a:t>
            </a:r>
            <a:r>
              <a:rPr sz="100" b="1" spc="10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bits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3299" y="3396360"/>
            <a:ext cx="368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358" y="3631691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8226" y="3303270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2"/>
                </a:lnTo>
                <a:lnTo>
                  <a:pt x="44957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4"/>
                </a:lnTo>
                <a:lnTo>
                  <a:pt x="44957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9204" y="3909314"/>
            <a:ext cx="808990" cy="362585"/>
          </a:xfrm>
          <a:custGeom>
            <a:avLst/>
            <a:gdLst/>
            <a:ahLst/>
            <a:cxnLst/>
            <a:rect l="l" t="t" r="r" b="b"/>
            <a:pathLst>
              <a:path w="808989" h="362585">
                <a:moveTo>
                  <a:pt x="736644" y="333246"/>
                </a:moveTo>
                <a:lnTo>
                  <a:pt x="723900" y="362331"/>
                </a:lnTo>
                <a:lnTo>
                  <a:pt x="808989" y="357886"/>
                </a:lnTo>
                <a:lnTo>
                  <a:pt x="792697" y="338328"/>
                </a:lnTo>
                <a:lnTo>
                  <a:pt x="748283" y="338328"/>
                </a:lnTo>
                <a:lnTo>
                  <a:pt x="736644" y="333246"/>
                </a:lnTo>
                <a:close/>
              </a:path>
              <a:path w="808989" h="362585">
                <a:moveTo>
                  <a:pt x="741757" y="321577"/>
                </a:moveTo>
                <a:lnTo>
                  <a:pt x="736644" y="333246"/>
                </a:lnTo>
                <a:lnTo>
                  <a:pt x="748283" y="338328"/>
                </a:lnTo>
                <a:lnTo>
                  <a:pt x="753363" y="326644"/>
                </a:lnTo>
                <a:lnTo>
                  <a:pt x="741757" y="321577"/>
                </a:lnTo>
                <a:close/>
              </a:path>
              <a:path w="808989" h="362585">
                <a:moveTo>
                  <a:pt x="754507" y="292481"/>
                </a:moveTo>
                <a:lnTo>
                  <a:pt x="741757" y="321577"/>
                </a:lnTo>
                <a:lnTo>
                  <a:pt x="753363" y="326644"/>
                </a:lnTo>
                <a:lnTo>
                  <a:pt x="748283" y="338328"/>
                </a:lnTo>
                <a:lnTo>
                  <a:pt x="792697" y="338328"/>
                </a:lnTo>
                <a:lnTo>
                  <a:pt x="754507" y="292481"/>
                </a:lnTo>
                <a:close/>
              </a:path>
              <a:path w="808989" h="362585">
                <a:moveTo>
                  <a:pt x="5079" y="0"/>
                </a:moveTo>
                <a:lnTo>
                  <a:pt x="0" y="11684"/>
                </a:lnTo>
                <a:lnTo>
                  <a:pt x="736644" y="333246"/>
                </a:lnTo>
                <a:lnTo>
                  <a:pt x="741757" y="321577"/>
                </a:lnTo>
                <a:lnTo>
                  <a:pt x="507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90228" y="3237166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129533" y="32514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90" y="354510"/>
                </a:lnTo>
                <a:lnTo>
                  <a:pt x="89916" y="355092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98697" y="354914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96005" y="4266438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69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6" y="354330"/>
                </a:lnTo>
                <a:lnTo>
                  <a:pt x="72390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7" y="361823"/>
                </a:lnTo>
                <a:lnTo>
                  <a:pt x="44957" y="701167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6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63646" y="4563617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785044" y="2418333"/>
          <a:ext cx="480059" cy="708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9209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555176" y="4259326"/>
          <a:ext cx="480059" cy="70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324350" y="2425445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70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5" y="354329"/>
                </a:lnTo>
                <a:lnTo>
                  <a:pt x="72389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8" y="361823"/>
                </a:lnTo>
                <a:lnTo>
                  <a:pt x="44958" y="701166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5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777424" y="3259582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032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318253" y="3266694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4"/>
                </a:lnTo>
                <a:lnTo>
                  <a:pt x="44958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84370" y="270675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84370" y="356438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9496" y="2424683"/>
            <a:ext cx="720090" cy="1121410"/>
          </a:xfrm>
          <a:custGeom>
            <a:avLst/>
            <a:gdLst/>
            <a:ahLst/>
            <a:cxnLst/>
            <a:rect l="l" t="t" r="r" b="b"/>
            <a:pathLst>
              <a:path w="720089" h="1121410">
                <a:moveTo>
                  <a:pt x="712978" y="833628"/>
                </a:moveTo>
                <a:lnTo>
                  <a:pt x="628142" y="826389"/>
                </a:lnTo>
                <a:lnTo>
                  <a:pt x="639864" y="855840"/>
                </a:lnTo>
                <a:lnTo>
                  <a:pt x="2794" y="1109218"/>
                </a:lnTo>
                <a:lnTo>
                  <a:pt x="7366" y="1121029"/>
                </a:lnTo>
                <a:lnTo>
                  <a:pt x="644575" y="867651"/>
                </a:lnTo>
                <a:lnTo>
                  <a:pt x="656336" y="897128"/>
                </a:lnTo>
                <a:lnTo>
                  <a:pt x="697344" y="851154"/>
                </a:lnTo>
                <a:lnTo>
                  <a:pt x="712978" y="833628"/>
                </a:lnTo>
                <a:close/>
              </a:path>
              <a:path w="720089" h="1121410">
                <a:moveTo>
                  <a:pt x="719963" y="0"/>
                </a:moveTo>
                <a:lnTo>
                  <a:pt x="643255" y="36957"/>
                </a:lnTo>
                <a:lnTo>
                  <a:pt x="668362" y="56413"/>
                </a:lnTo>
                <a:lnTo>
                  <a:pt x="0" y="919988"/>
                </a:lnTo>
                <a:lnTo>
                  <a:pt x="10160" y="927862"/>
                </a:lnTo>
                <a:lnTo>
                  <a:pt x="678383" y="64173"/>
                </a:lnTo>
                <a:lnTo>
                  <a:pt x="703453" y="83566"/>
                </a:lnTo>
                <a:lnTo>
                  <a:pt x="710793" y="46355"/>
                </a:lnTo>
                <a:lnTo>
                  <a:pt x="71996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3682" y="4313682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5" y="355092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5"/>
                </a:lnTo>
                <a:lnTo>
                  <a:pt x="44957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79797" y="4612004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7238" y="4296283"/>
            <a:ext cx="741045" cy="292100"/>
          </a:xfrm>
          <a:custGeom>
            <a:avLst/>
            <a:gdLst/>
            <a:ahLst/>
            <a:cxnLst/>
            <a:rect l="l" t="t" r="r" b="b"/>
            <a:pathLst>
              <a:path w="741045" h="292100">
                <a:moveTo>
                  <a:pt x="667229" y="29832"/>
                </a:moveTo>
                <a:lnTo>
                  <a:pt x="0" y="279654"/>
                </a:lnTo>
                <a:lnTo>
                  <a:pt x="4572" y="291592"/>
                </a:lnTo>
                <a:lnTo>
                  <a:pt x="671647" y="41656"/>
                </a:lnTo>
                <a:lnTo>
                  <a:pt x="667229" y="29832"/>
                </a:lnTo>
                <a:close/>
              </a:path>
              <a:path w="741045" h="292100">
                <a:moveTo>
                  <a:pt x="725542" y="25400"/>
                </a:moveTo>
                <a:lnTo>
                  <a:pt x="679069" y="25400"/>
                </a:lnTo>
                <a:lnTo>
                  <a:pt x="683513" y="37211"/>
                </a:lnTo>
                <a:lnTo>
                  <a:pt x="671647" y="41656"/>
                </a:lnTo>
                <a:lnTo>
                  <a:pt x="682751" y="71374"/>
                </a:lnTo>
                <a:lnTo>
                  <a:pt x="725542" y="25400"/>
                </a:lnTo>
                <a:close/>
              </a:path>
              <a:path w="741045" h="292100">
                <a:moveTo>
                  <a:pt x="679069" y="25400"/>
                </a:moveTo>
                <a:lnTo>
                  <a:pt x="667229" y="29832"/>
                </a:lnTo>
                <a:lnTo>
                  <a:pt x="671647" y="41656"/>
                </a:lnTo>
                <a:lnTo>
                  <a:pt x="683513" y="37211"/>
                </a:lnTo>
                <a:lnTo>
                  <a:pt x="679069" y="25400"/>
                </a:lnTo>
                <a:close/>
              </a:path>
              <a:path w="741045" h="292100">
                <a:moveTo>
                  <a:pt x="656082" y="0"/>
                </a:moveTo>
                <a:lnTo>
                  <a:pt x="667229" y="29832"/>
                </a:lnTo>
                <a:lnTo>
                  <a:pt x="679069" y="25400"/>
                </a:lnTo>
                <a:lnTo>
                  <a:pt x="725542" y="25400"/>
                </a:lnTo>
                <a:lnTo>
                  <a:pt x="740790" y="9017"/>
                </a:lnTo>
                <a:lnTo>
                  <a:pt x="6560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4928806" y="5320029"/>
            <a:ext cx="507365" cy="737870"/>
            <a:chOff x="4928806" y="5320029"/>
            <a:chExt cx="507365" cy="737870"/>
          </a:xfrm>
        </p:grpSpPr>
        <p:sp>
          <p:nvSpPr>
            <p:cNvPr id="26" name="object 26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72455" y="5926023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67350" y="53469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16"/>
                </a:lnTo>
                <a:lnTo>
                  <a:pt x="58102" y="352898"/>
                </a:lnTo>
                <a:lnTo>
                  <a:pt x="72389" y="354503"/>
                </a:lnTo>
                <a:lnTo>
                  <a:pt x="89915" y="355092"/>
                </a:lnTo>
                <a:lnTo>
                  <a:pt x="72389" y="355680"/>
                </a:lnTo>
                <a:lnTo>
                  <a:pt x="58102" y="357285"/>
                </a:lnTo>
                <a:lnTo>
                  <a:pt x="48482" y="359667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08"/>
                </a:lnTo>
                <a:lnTo>
                  <a:pt x="31813" y="707990"/>
                </a:lnTo>
                <a:lnTo>
                  <a:pt x="17525" y="709595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48402" y="5006594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907470" y="3625786"/>
            <a:ext cx="713740" cy="1968500"/>
            <a:chOff x="4907470" y="3625786"/>
            <a:chExt cx="713740" cy="1968500"/>
          </a:xfrm>
        </p:grpSpPr>
        <p:sp>
          <p:nvSpPr>
            <p:cNvPr id="34" name="object 34"/>
            <p:cNvSpPr/>
            <p:nvPr/>
          </p:nvSpPr>
          <p:spPr>
            <a:xfrm>
              <a:off x="5589524" y="555485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1" y="13208"/>
                  </a:moveTo>
                  <a:lnTo>
                    <a:pt x="8127" y="13208"/>
                  </a:lnTo>
                  <a:lnTo>
                    <a:pt x="7874" y="13335"/>
                  </a:lnTo>
                  <a:lnTo>
                    <a:pt x="7619" y="13589"/>
                  </a:lnTo>
                  <a:lnTo>
                    <a:pt x="7492" y="14351"/>
                  </a:lnTo>
                  <a:lnTo>
                    <a:pt x="7620" y="14478"/>
                  </a:lnTo>
                  <a:lnTo>
                    <a:pt x="7747" y="14732"/>
                  </a:lnTo>
                  <a:lnTo>
                    <a:pt x="7874" y="14859"/>
                  </a:lnTo>
                  <a:lnTo>
                    <a:pt x="8000" y="15240"/>
                  </a:lnTo>
                  <a:lnTo>
                    <a:pt x="10033" y="16637"/>
                  </a:lnTo>
                  <a:lnTo>
                    <a:pt x="10922" y="16637"/>
                  </a:lnTo>
                  <a:lnTo>
                    <a:pt x="11302" y="16510"/>
                  </a:lnTo>
                  <a:lnTo>
                    <a:pt x="11556" y="16510"/>
                  </a:lnTo>
                  <a:lnTo>
                    <a:pt x="11937" y="16383"/>
                  </a:lnTo>
                  <a:lnTo>
                    <a:pt x="12446" y="16129"/>
                  </a:lnTo>
                  <a:lnTo>
                    <a:pt x="12826" y="15875"/>
                  </a:lnTo>
                  <a:lnTo>
                    <a:pt x="13080" y="15748"/>
                  </a:lnTo>
                  <a:lnTo>
                    <a:pt x="13335" y="15494"/>
                  </a:lnTo>
                  <a:lnTo>
                    <a:pt x="13588" y="15367"/>
                  </a:lnTo>
                  <a:lnTo>
                    <a:pt x="10160" y="15367"/>
                  </a:lnTo>
                  <a:lnTo>
                    <a:pt x="9905" y="15240"/>
                  </a:lnTo>
                  <a:lnTo>
                    <a:pt x="9778" y="15113"/>
                  </a:lnTo>
                  <a:lnTo>
                    <a:pt x="9271" y="14859"/>
                  </a:lnTo>
                  <a:lnTo>
                    <a:pt x="9016" y="14605"/>
                  </a:lnTo>
                  <a:lnTo>
                    <a:pt x="8889" y="14351"/>
                  </a:lnTo>
                  <a:lnTo>
                    <a:pt x="8762" y="13970"/>
                  </a:lnTo>
                  <a:lnTo>
                    <a:pt x="8509" y="13462"/>
                  </a:lnTo>
                  <a:lnTo>
                    <a:pt x="8381" y="13335"/>
                  </a:lnTo>
                  <a:close/>
                </a:path>
                <a:path w="31750" h="39370">
                  <a:moveTo>
                    <a:pt x="13335" y="9906"/>
                  </a:moveTo>
                  <a:lnTo>
                    <a:pt x="12446" y="9906"/>
                  </a:lnTo>
                  <a:lnTo>
                    <a:pt x="12064" y="10033"/>
                  </a:lnTo>
                  <a:lnTo>
                    <a:pt x="11811" y="10160"/>
                  </a:lnTo>
                  <a:lnTo>
                    <a:pt x="11429" y="10287"/>
                  </a:lnTo>
                  <a:lnTo>
                    <a:pt x="11175" y="10541"/>
                  </a:lnTo>
                  <a:lnTo>
                    <a:pt x="10795" y="10795"/>
                  </a:lnTo>
                  <a:lnTo>
                    <a:pt x="10413" y="11176"/>
                  </a:lnTo>
                  <a:lnTo>
                    <a:pt x="10287" y="11430"/>
                  </a:lnTo>
                  <a:lnTo>
                    <a:pt x="10160" y="12827"/>
                  </a:lnTo>
                  <a:lnTo>
                    <a:pt x="10287" y="13081"/>
                  </a:lnTo>
                  <a:lnTo>
                    <a:pt x="10413" y="13462"/>
                  </a:lnTo>
                  <a:lnTo>
                    <a:pt x="10667" y="13716"/>
                  </a:lnTo>
                  <a:lnTo>
                    <a:pt x="10795" y="13970"/>
                  </a:lnTo>
                  <a:lnTo>
                    <a:pt x="11049" y="14224"/>
                  </a:lnTo>
                  <a:lnTo>
                    <a:pt x="11556" y="14478"/>
                  </a:lnTo>
                  <a:lnTo>
                    <a:pt x="11684" y="14605"/>
                  </a:lnTo>
                  <a:lnTo>
                    <a:pt x="11937" y="14732"/>
                  </a:lnTo>
                  <a:lnTo>
                    <a:pt x="10922" y="15240"/>
                  </a:lnTo>
                  <a:lnTo>
                    <a:pt x="10667" y="15240"/>
                  </a:lnTo>
                  <a:lnTo>
                    <a:pt x="10413" y="15367"/>
                  </a:lnTo>
                  <a:lnTo>
                    <a:pt x="13588" y="15367"/>
                  </a:lnTo>
                  <a:lnTo>
                    <a:pt x="14097" y="14859"/>
                  </a:lnTo>
                  <a:lnTo>
                    <a:pt x="14350" y="14732"/>
                  </a:lnTo>
                  <a:lnTo>
                    <a:pt x="14604" y="14478"/>
                  </a:lnTo>
                  <a:lnTo>
                    <a:pt x="14731" y="14224"/>
                  </a:lnTo>
                  <a:lnTo>
                    <a:pt x="14986" y="14097"/>
                  </a:lnTo>
                  <a:lnTo>
                    <a:pt x="15049" y="13970"/>
                  </a:lnTo>
                  <a:lnTo>
                    <a:pt x="12573" y="13970"/>
                  </a:lnTo>
                  <a:lnTo>
                    <a:pt x="12318" y="13716"/>
                  </a:lnTo>
                  <a:lnTo>
                    <a:pt x="12064" y="13589"/>
                  </a:lnTo>
                  <a:lnTo>
                    <a:pt x="11811" y="13208"/>
                  </a:lnTo>
                  <a:lnTo>
                    <a:pt x="11683" y="13081"/>
                  </a:lnTo>
                  <a:lnTo>
                    <a:pt x="11556" y="12319"/>
                  </a:lnTo>
                  <a:lnTo>
                    <a:pt x="11684" y="12192"/>
                  </a:lnTo>
                  <a:lnTo>
                    <a:pt x="11811" y="11938"/>
                  </a:lnTo>
                  <a:lnTo>
                    <a:pt x="11937" y="11811"/>
                  </a:lnTo>
                  <a:lnTo>
                    <a:pt x="12191" y="11684"/>
                  </a:lnTo>
                  <a:lnTo>
                    <a:pt x="12446" y="11430"/>
                  </a:lnTo>
                  <a:lnTo>
                    <a:pt x="12826" y="11303"/>
                  </a:lnTo>
                  <a:lnTo>
                    <a:pt x="15112" y="11303"/>
                  </a:lnTo>
                  <a:lnTo>
                    <a:pt x="14859" y="11049"/>
                  </a:lnTo>
                  <a:lnTo>
                    <a:pt x="14604" y="10668"/>
                  </a:lnTo>
                  <a:lnTo>
                    <a:pt x="14350" y="10414"/>
                  </a:lnTo>
                  <a:lnTo>
                    <a:pt x="13970" y="10287"/>
                  </a:lnTo>
                  <a:lnTo>
                    <a:pt x="13715" y="10033"/>
                  </a:lnTo>
                  <a:lnTo>
                    <a:pt x="13335" y="9906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5" y="11303"/>
                  </a:lnTo>
                  <a:lnTo>
                    <a:pt x="13462" y="11430"/>
                  </a:lnTo>
                  <a:lnTo>
                    <a:pt x="13970" y="11811"/>
                  </a:lnTo>
                  <a:lnTo>
                    <a:pt x="12826" y="13970"/>
                  </a:lnTo>
                  <a:lnTo>
                    <a:pt x="15049" y="13970"/>
                  </a:lnTo>
                  <a:lnTo>
                    <a:pt x="15430" y="13208"/>
                  </a:lnTo>
                  <a:lnTo>
                    <a:pt x="15303" y="11684"/>
                  </a:lnTo>
                  <a:lnTo>
                    <a:pt x="15112" y="11303"/>
                  </a:lnTo>
                  <a:close/>
                </a:path>
                <a:path w="31750" h="39370">
                  <a:moveTo>
                    <a:pt x="11429" y="6985"/>
                  </a:moveTo>
                  <a:lnTo>
                    <a:pt x="10033" y="6985"/>
                  </a:lnTo>
                  <a:lnTo>
                    <a:pt x="8381" y="9906"/>
                  </a:lnTo>
                  <a:lnTo>
                    <a:pt x="8254" y="10287"/>
                  </a:lnTo>
                  <a:lnTo>
                    <a:pt x="8381" y="10541"/>
                  </a:lnTo>
                  <a:lnTo>
                    <a:pt x="8509" y="10541"/>
                  </a:lnTo>
                  <a:lnTo>
                    <a:pt x="8636" y="10795"/>
                  </a:lnTo>
                  <a:lnTo>
                    <a:pt x="8762" y="10922"/>
                  </a:lnTo>
                  <a:lnTo>
                    <a:pt x="8889" y="11176"/>
                  </a:lnTo>
                  <a:lnTo>
                    <a:pt x="9143" y="11303"/>
                  </a:lnTo>
                  <a:lnTo>
                    <a:pt x="9271" y="11176"/>
                  </a:lnTo>
                  <a:lnTo>
                    <a:pt x="11429" y="7239"/>
                  </a:lnTo>
                  <a:lnTo>
                    <a:pt x="11429" y="6985"/>
                  </a:lnTo>
                  <a:close/>
                </a:path>
                <a:path w="31750" h="39370">
                  <a:moveTo>
                    <a:pt x="5968" y="127"/>
                  </a:moveTo>
                  <a:lnTo>
                    <a:pt x="5079" y="127"/>
                  </a:lnTo>
                  <a:lnTo>
                    <a:pt x="4572" y="635"/>
                  </a:lnTo>
                  <a:lnTo>
                    <a:pt x="4572" y="889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079" y="1143"/>
                  </a:lnTo>
                  <a:lnTo>
                    <a:pt x="5334" y="1270"/>
                  </a:lnTo>
                  <a:lnTo>
                    <a:pt x="5587" y="1397"/>
                  </a:lnTo>
                  <a:lnTo>
                    <a:pt x="6096" y="1905"/>
                  </a:lnTo>
                  <a:lnTo>
                    <a:pt x="6096" y="2921"/>
                  </a:lnTo>
                  <a:lnTo>
                    <a:pt x="5714" y="3302"/>
                  </a:lnTo>
                  <a:lnTo>
                    <a:pt x="5461" y="3429"/>
                  </a:lnTo>
                  <a:lnTo>
                    <a:pt x="5079" y="3556"/>
                  </a:lnTo>
                  <a:lnTo>
                    <a:pt x="4699" y="3556"/>
                  </a:lnTo>
                  <a:lnTo>
                    <a:pt x="4445" y="3683"/>
                  </a:lnTo>
                  <a:lnTo>
                    <a:pt x="126" y="3683"/>
                  </a:lnTo>
                  <a:lnTo>
                    <a:pt x="0" y="3937"/>
                  </a:lnTo>
                  <a:lnTo>
                    <a:pt x="0" y="4572"/>
                  </a:lnTo>
                  <a:lnTo>
                    <a:pt x="2568" y="7874"/>
                  </a:lnTo>
                  <a:lnTo>
                    <a:pt x="2666" y="8128"/>
                  </a:lnTo>
                  <a:lnTo>
                    <a:pt x="2921" y="8128"/>
                  </a:lnTo>
                  <a:lnTo>
                    <a:pt x="3048" y="8001"/>
                  </a:lnTo>
                  <a:lnTo>
                    <a:pt x="3683" y="7493"/>
                  </a:lnTo>
                  <a:lnTo>
                    <a:pt x="3582" y="7112"/>
                  </a:lnTo>
                  <a:lnTo>
                    <a:pt x="1777" y="4826"/>
                  </a:lnTo>
                  <a:lnTo>
                    <a:pt x="6604" y="4826"/>
                  </a:lnTo>
                  <a:lnTo>
                    <a:pt x="6858" y="4699"/>
                  </a:lnTo>
                  <a:lnTo>
                    <a:pt x="6985" y="4572"/>
                  </a:lnTo>
                  <a:lnTo>
                    <a:pt x="7492" y="4318"/>
                  </a:lnTo>
                  <a:lnTo>
                    <a:pt x="7874" y="3556"/>
                  </a:lnTo>
                  <a:lnTo>
                    <a:pt x="7747" y="1905"/>
                  </a:lnTo>
                  <a:lnTo>
                    <a:pt x="7620" y="1651"/>
                  </a:lnTo>
                  <a:lnTo>
                    <a:pt x="7365" y="1270"/>
                  </a:lnTo>
                  <a:lnTo>
                    <a:pt x="7112" y="889"/>
                  </a:lnTo>
                  <a:lnTo>
                    <a:pt x="6858" y="762"/>
                  </a:lnTo>
                  <a:lnTo>
                    <a:pt x="6730" y="635"/>
                  </a:lnTo>
                  <a:lnTo>
                    <a:pt x="6476" y="508"/>
                  </a:lnTo>
                  <a:lnTo>
                    <a:pt x="6223" y="254"/>
                  </a:lnTo>
                  <a:lnTo>
                    <a:pt x="5968" y="127"/>
                  </a:lnTo>
                  <a:close/>
                </a:path>
                <a:path w="31750" h="39370">
                  <a:moveTo>
                    <a:pt x="10540" y="5588"/>
                  </a:moveTo>
                  <a:lnTo>
                    <a:pt x="10160" y="5588"/>
                  </a:lnTo>
                  <a:lnTo>
                    <a:pt x="6096" y="6604"/>
                  </a:lnTo>
                  <a:lnTo>
                    <a:pt x="5968" y="6604"/>
                  </a:lnTo>
                  <a:lnTo>
                    <a:pt x="5841" y="6731"/>
                  </a:lnTo>
                  <a:lnTo>
                    <a:pt x="5841" y="7239"/>
                  </a:lnTo>
                  <a:lnTo>
                    <a:pt x="6476" y="7874"/>
                  </a:lnTo>
                  <a:lnTo>
                    <a:pt x="6730" y="7874"/>
                  </a:lnTo>
                  <a:lnTo>
                    <a:pt x="10033" y="6985"/>
                  </a:lnTo>
                  <a:lnTo>
                    <a:pt x="11429" y="6985"/>
                  </a:lnTo>
                  <a:lnTo>
                    <a:pt x="11302" y="6604"/>
                  </a:lnTo>
                  <a:lnTo>
                    <a:pt x="11175" y="6350"/>
                  </a:lnTo>
                  <a:lnTo>
                    <a:pt x="10922" y="6096"/>
                  </a:lnTo>
                  <a:lnTo>
                    <a:pt x="10795" y="5842"/>
                  </a:lnTo>
                  <a:lnTo>
                    <a:pt x="10667" y="5842"/>
                  </a:lnTo>
                  <a:lnTo>
                    <a:pt x="10540" y="5588"/>
                  </a:lnTo>
                  <a:close/>
                </a:path>
                <a:path w="31750" h="39370">
                  <a:moveTo>
                    <a:pt x="6604" y="4826"/>
                  </a:moveTo>
                  <a:lnTo>
                    <a:pt x="1777" y="4826"/>
                  </a:lnTo>
                  <a:lnTo>
                    <a:pt x="3048" y="4953"/>
                  </a:lnTo>
                  <a:lnTo>
                    <a:pt x="3683" y="5080"/>
                  </a:lnTo>
                  <a:lnTo>
                    <a:pt x="5841" y="5080"/>
                  </a:lnTo>
                  <a:lnTo>
                    <a:pt x="6096" y="4953"/>
                  </a:lnTo>
                  <a:lnTo>
                    <a:pt x="6350" y="4953"/>
                  </a:lnTo>
                  <a:lnTo>
                    <a:pt x="6604" y="4826"/>
                  </a:lnTo>
                  <a:close/>
                </a:path>
                <a:path w="31750" h="39370">
                  <a:moveTo>
                    <a:pt x="1270" y="3429"/>
                  </a:moveTo>
                  <a:lnTo>
                    <a:pt x="635" y="3429"/>
                  </a:lnTo>
                  <a:lnTo>
                    <a:pt x="508" y="3556"/>
                  </a:lnTo>
                  <a:lnTo>
                    <a:pt x="380" y="3556"/>
                  </a:lnTo>
                  <a:lnTo>
                    <a:pt x="253" y="3683"/>
                  </a:lnTo>
                  <a:lnTo>
                    <a:pt x="3555" y="3683"/>
                  </a:lnTo>
                  <a:lnTo>
                    <a:pt x="3175" y="3556"/>
                  </a:lnTo>
                  <a:lnTo>
                    <a:pt x="1270" y="3429"/>
                  </a:lnTo>
                  <a:close/>
                </a:path>
                <a:path w="31750" h="39370">
                  <a:moveTo>
                    <a:pt x="5714" y="0"/>
                  </a:moveTo>
                  <a:lnTo>
                    <a:pt x="5206" y="0"/>
                  </a:lnTo>
                  <a:lnTo>
                    <a:pt x="5206" y="127"/>
                  </a:lnTo>
                  <a:lnTo>
                    <a:pt x="5841" y="127"/>
                  </a:lnTo>
                  <a:lnTo>
                    <a:pt x="5714" y="0"/>
                  </a:lnTo>
                  <a:close/>
                </a:path>
                <a:path w="31750" h="39370">
                  <a:moveTo>
                    <a:pt x="26035" y="36068"/>
                  </a:moveTo>
                  <a:lnTo>
                    <a:pt x="25526" y="36068"/>
                  </a:lnTo>
                  <a:lnTo>
                    <a:pt x="25146" y="36322"/>
                  </a:lnTo>
                  <a:lnTo>
                    <a:pt x="25146" y="36449"/>
                  </a:lnTo>
                  <a:lnTo>
                    <a:pt x="25018" y="36576"/>
                  </a:lnTo>
                  <a:lnTo>
                    <a:pt x="25018" y="36957"/>
                  </a:lnTo>
                  <a:lnTo>
                    <a:pt x="25146" y="37084"/>
                  </a:lnTo>
                  <a:lnTo>
                    <a:pt x="25273" y="37592"/>
                  </a:lnTo>
                  <a:lnTo>
                    <a:pt x="25484" y="37973"/>
                  </a:lnTo>
                  <a:lnTo>
                    <a:pt x="25653" y="38227"/>
                  </a:lnTo>
                  <a:lnTo>
                    <a:pt x="25908" y="38481"/>
                  </a:lnTo>
                  <a:lnTo>
                    <a:pt x="26035" y="38735"/>
                  </a:lnTo>
                  <a:lnTo>
                    <a:pt x="26797" y="39116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676" y="38735"/>
                  </a:lnTo>
                  <a:lnTo>
                    <a:pt x="29083" y="38227"/>
                  </a:lnTo>
                  <a:lnTo>
                    <a:pt x="29083" y="37973"/>
                  </a:lnTo>
                  <a:lnTo>
                    <a:pt x="27050" y="37973"/>
                  </a:lnTo>
                  <a:lnTo>
                    <a:pt x="26797" y="37846"/>
                  </a:lnTo>
                  <a:lnTo>
                    <a:pt x="26797" y="37719"/>
                  </a:lnTo>
                  <a:lnTo>
                    <a:pt x="26542" y="37592"/>
                  </a:lnTo>
                  <a:lnTo>
                    <a:pt x="26447" y="37338"/>
                  </a:lnTo>
                  <a:lnTo>
                    <a:pt x="26257" y="37084"/>
                  </a:lnTo>
                  <a:lnTo>
                    <a:pt x="26035" y="36068"/>
                  </a:lnTo>
                  <a:close/>
                </a:path>
                <a:path w="31750" h="39370">
                  <a:moveTo>
                    <a:pt x="29845" y="34036"/>
                  </a:moveTo>
                  <a:lnTo>
                    <a:pt x="28193" y="34036"/>
                  </a:lnTo>
                  <a:lnTo>
                    <a:pt x="27838" y="34417"/>
                  </a:lnTo>
                  <a:lnTo>
                    <a:pt x="27431" y="34925"/>
                  </a:lnTo>
                  <a:lnTo>
                    <a:pt x="27368" y="35814"/>
                  </a:lnTo>
                  <a:lnTo>
                    <a:pt x="27495" y="36322"/>
                  </a:lnTo>
                  <a:lnTo>
                    <a:pt x="27559" y="36449"/>
                  </a:lnTo>
                  <a:lnTo>
                    <a:pt x="27686" y="37719"/>
                  </a:lnTo>
                  <a:lnTo>
                    <a:pt x="27431" y="37846"/>
                  </a:lnTo>
                  <a:lnTo>
                    <a:pt x="27431" y="37973"/>
                  </a:lnTo>
                  <a:lnTo>
                    <a:pt x="29083" y="37973"/>
                  </a:lnTo>
                  <a:lnTo>
                    <a:pt x="29083" y="36830"/>
                  </a:lnTo>
                  <a:lnTo>
                    <a:pt x="28955" y="36703"/>
                  </a:lnTo>
                  <a:lnTo>
                    <a:pt x="28828" y="36068"/>
                  </a:lnTo>
                  <a:lnTo>
                    <a:pt x="28955" y="35306"/>
                  </a:lnTo>
                  <a:lnTo>
                    <a:pt x="29083" y="35179"/>
                  </a:lnTo>
                  <a:lnTo>
                    <a:pt x="30861" y="35179"/>
                  </a:lnTo>
                  <a:lnTo>
                    <a:pt x="30734" y="34925"/>
                  </a:lnTo>
                  <a:lnTo>
                    <a:pt x="30225" y="34417"/>
                  </a:lnTo>
                  <a:lnTo>
                    <a:pt x="29972" y="34290"/>
                  </a:lnTo>
                  <a:lnTo>
                    <a:pt x="29845" y="34036"/>
                  </a:lnTo>
                  <a:close/>
                </a:path>
                <a:path w="31750" h="39370">
                  <a:moveTo>
                    <a:pt x="30987" y="36576"/>
                  </a:moveTo>
                  <a:lnTo>
                    <a:pt x="30352" y="36576"/>
                  </a:lnTo>
                  <a:lnTo>
                    <a:pt x="30352" y="36957"/>
                  </a:lnTo>
                  <a:lnTo>
                    <a:pt x="30606" y="36957"/>
                  </a:lnTo>
                  <a:lnTo>
                    <a:pt x="30734" y="36830"/>
                  </a:lnTo>
                  <a:lnTo>
                    <a:pt x="30987" y="36703"/>
                  </a:lnTo>
                  <a:close/>
                </a:path>
                <a:path w="31750" h="39370">
                  <a:moveTo>
                    <a:pt x="30861" y="35179"/>
                  </a:moveTo>
                  <a:lnTo>
                    <a:pt x="29463" y="35179"/>
                  </a:lnTo>
                  <a:lnTo>
                    <a:pt x="30099" y="35814"/>
                  </a:lnTo>
                  <a:lnTo>
                    <a:pt x="30225" y="36576"/>
                  </a:lnTo>
                  <a:lnTo>
                    <a:pt x="31114" y="36576"/>
                  </a:lnTo>
                  <a:lnTo>
                    <a:pt x="31241" y="36449"/>
                  </a:lnTo>
                  <a:lnTo>
                    <a:pt x="31114" y="35560"/>
                  </a:lnTo>
                  <a:lnTo>
                    <a:pt x="30987" y="35306"/>
                  </a:lnTo>
                  <a:close/>
                </a:path>
                <a:path w="31750" h="39370">
                  <a:moveTo>
                    <a:pt x="25908" y="35941"/>
                  </a:moveTo>
                  <a:lnTo>
                    <a:pt x="25653" y="35941"/>
                  </a:lnTo>
                  <a:lnTo>
                    <a:pt x="25653" y="36068"/>
                  </a:lnTo>
                  <a:lnTo>
                    <a:pt x="25908" y="36068"/>
                  </a:lnTo>
                  <a:lnTo>
                    <a:pt x="25908" y="35941"/>
                  </a:lnTo>
                  <a:close/>
                </a:path>
                <a:path w="31750" h="39370">
                  <a:moveTo>
                    <a:pt x="27177" y="27559"/>
                  </a:moveTo>
                  <a:lnTo>
                    <a:pt x="26924" y="27813"/>
                  </a:lnTo>
                  <a:lnTo>
                    <a:pt x="21589" y="32004"/>
                  </a:lnTo>
                  <a:lnTo>
                    <a:pt x="21559" y="32639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511" y="35433"/>
                  </a:lnTo>
                  <a:lnTo>
                    <a:pt x="24891" y="35179"/>
                  </a:lnTo>
                  <a:lnTo>
                    <a:pt x="24891" y="34925"/>
                  </a:lnTo>
                  <a:lnTo>
                    <a:pt x="23113" y="32639"/>
                  </a:lnTo>
                  <a:lnTo>
                    <a:pt x="24891" y="31369"/>
                  </a:lnTo>
                  <a:lnTo>
                    <a:pt x="26434" y="31369"/>
                  </a:lnTo>
                  <a:lnTo>
                    <a:pt x="25780" y="30607"/>
                  </a:lnTo>
                  <a:lnTo>
                    <a:pt x="27304" y="29464"/>
                  </a:lnTo>
                  <a:lnTo>
                    <a:pt x="28866" y="29464"/>
                  </a:lnTo>
                  <a:lnTo>
                    <a:pt x="27559" y="27813"/>
                  </a:lnTo>
                  <a:lnTo>
                    <a:pt x="27304" y="27686"/>
                  </a:lnTo>
                  <a:lnTo>
                    <a:pt x="27177" y="27559"/>
                  </a:lnTo>
                  <a:close/>
                </a:path>
                <a:path w="31750" h="39370">
                  <a:moveTo>
                    <a:pt x="29083" y="33909"/>
                  </a:moveTo>
                  <a:lnTo>
                    <a:pt x="28701" y="33909"/>
                  </a:lnTo>
                  <a:lnTo>
                    <a:pt x="28448" y="34036"/>
                  </a:lnTo>
                  <a:lnTo>
                    <a:pt x="29590" y="34036"/>
                  </a:lnTo>
                  <a:lnTo>
                    <a:pt x="29083" y="33909"/>
                  </a:lnTo>
                  <a:close/>
                </a:path>
                <a:path w="31750" h="39370">
                  <a:moveTo>
                    <a:pt x="26434" y="31369"/>
                  </a:moveTo>
                  <a:lnTo>
                    <a:pt x="24891" y="31369"/>
                  </a:lnTo>
                  <a:lnTo>
                    <a:pt x="26288" y="33274"/>
                  </a:lnTo>
                  <a:lnTo>
                    <a:pt x="26670" y="33274"/>
                  </a:lnTo>
                  <a:lnTo>
                    <a:pt x="27304" y="32639"/>
                  </a:lnTo>
                  <a:lnTo>
                    <a:pt x="27304" y="32385"/>
                  </a:lnTo>
                  <a:lnTo>
                    <a:pt x="26434" y="31369"/>
                  </a:lnTo>
                  <a:close/>
                </a:path>
                <a:path w="31750" h="39370">
                  <a:moveTo>
                    <a:pt x="29210" y="31623"/>
                  </a:moveTo>
                  <a:close/>
                </a:path>
                <a:path w="31750" h="39370">
                  <a:moveTo>
                    <a:pt x="28866" y="29464"/>
                  </a:moveTo>
                  <a:lnTo>
                    <a:pt x="27304" y="29464"/>
                  </a:lnTo>
                  <a:lnTo>
                    <a:pt x="28955" y="31623"/>
                  </a:lnTo>
                  <a:lnTo>
                    <a:pt x="29590" y="31623"/>
                  </a:lnTo>
                  <a:lnTo>
                    <a:pt x="29972" y="31115"/>
                  </a:lnTo>
                  <a:lnTo>
                    <a:pt x="29972" y="30861"/>
                  </a:lnTo>
                  <a:lnTo>
                    <a:pt x="28866" y="29464"/>
                  </a:lnTo>
                  <a:close/>
                </a:path>
                <a:path w="31750" h="39370">
                  <a:moveTo>
                    <a:pt x="23240" y="22098"/>
                  </a:moveTo>
                  <a:lnTo>
                    <a:pt x="22987" y="22225"/>
                  </a:lnTo>
                  <a:lnTo>
                    <a:pt x="22478" y="22606"/>
                  </a:lnTo>
                  <a:lnTo>
                    <a:pt x="22351" y="22860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448"/>
                  </a:lnTo>
                  <a:lnTo>
                    <a:pt x="18541" y="28829"/>
                  </a:lnTo>
                  <a:lnTo>
                    <a:pt x="19303" y="29591"/>
                  </a:lnTo>
                  <a:lnTo>
                    <a:pt x="24384" y="25781"/>
                  </a:lnTo>
                  <a:lnTo>
                    <a:pt x="25960" y="25781"/>
                  </a:lnTo>
                  <a:lnTo>
                    <a:pt x="23240" y="22225"/>
                  </a:lnTo>
                  <a:close/>
                </a:path>
                <a:path w="31750" h="39370">
                  <a:moveTo>
                    <a:pt x="25960" y="25781"/>
                  </a:moveTo>
                  <a:lnTo>
                    <a:pt x="24384" y="25781"/>
                  </a:lnTo>
                  <a:lnTo>
                    <a:pt x="25526" y="27432"/>
                  </a:lnTo>
                  <a:lnTo>
                    <a:pt x="26035" y="27432"/>
                  </a:lnTo>
                  <a:lnTo>
                    <a:pt x="26162" y="27178"/>
                  </a:lnTo>
                  <a:lnTo>
                    <a:pt x="26542" y="26797"/>
                  </a:lnTo>
                  <a:lnTo>
                    <a:pt x="26670" y="26670"/>
                  </a:lnTo>
                  <a:lnTo>
                    <a:pt x="26670" y="26543"/>
                  </a:lnTo>
                  <a:lnTo>
                    <a:pt x="26542" y="26543"/>
                  </a:lnTo>
                  <a:lnTo>
                    <a:pt x="25960" y="25781"/>
                  </a:lnTo>
                  <a:close/>
                </a:path>
                <a:path w="31750" h="39370">
                  <a:moveTo>
                    <a:pt x="18287" y="22098"/>
                  </a:moveTo>
                  <a:lnTo>
                    <a:pt x="16890" y="22098"/>
                  </a:lnTo>
                  <a:lnTo>
                    <a:pt x="17525" y="22987"/>
                  </a:lnTo>
                  <a:lnTo>
                    <a:pt x="18161" y="23622"/>
                  </a:lnTo>
                  <a:lnTo>
                    <a:pt x="18923" y="23876"/>
                  </a:lnTo>
                  <a:lnTo>
                    <a:pt x="19176" y="24003"/>
                  </a:lnTo>
                  <a:lnTo>
                    <a:pt x="20192" y="24003"/>
                  </a:lnTo>
                  <a:lnTo>
                    <a:pt x="20574" y="23876"/>
                  </a:lnTo>
                  <a:lnTo>
                    <a:pt x="20954" y="23622"/>
                  </a:lnTo>
                  <a:lnTo>
                    <a:pt x="21209" y="23368"/>
                  </a:lnTo>
                  <a:lnTo>
                    <a:pt x="21462" y="23241"/>
                  </a:lnTo>
                  <a:lnTo>
                    <a:pt x="21843" y="22860"/>
                  </a:lnTo>
                  <a:lnTo>
                    <a:pt x="21971" y="22606"/>
                  </a:lnTo>
                  <a:lnTo>
                    <a:pt x="18668" y="22479"/>
                  </a:lnTo>
                  <a:lnTo>
                    <a:pt x="18287" y="22098"/>
                  </a:lnTo>
                  <a:close/>
                </a:path>
                <a:path w="31750" h="39370">
                  <a:moveTo>
                    <a:pt x="20065" y="18034"/>
                  </a:moveTo>
                  <a:lnTo>
                    <a:pt x="19558" y="18034"/>
                  </a:lnTo>
                  <a:lnTo>
                    <a:pt x="19430" y="18161"/>
                  </a:lnTo>
                  <a:lnTo>
                    <a:pt x="13970" y="22479"/>
                  </a:lnTo>
                  <a:lnTo>
                    <a:pt x="13842" y="22479"/>
                  </a:lnTo>
                  <a:lnTo>
                    <a:pt x="13970" y="22606"/>
                  </a:lnTo>
                  <a:lnTo>
                    <a:pt x="13970" y="22860"/>
                  </a:lnTo>
                  <a:lnTo>
                    <a:pt x="14731" y="23622"/>
                  </a:lnTo>
                  <a:lnTo>
                    <a:pt x="14859" y="23622"/>
                  </a:lnTo>
                  <a:lnTo>
                    <a:pt x="16890" y="22098"/>
                  </a:lnTo>
                  <a:lnTo>
                    <a:pt x="18287" y="22098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2" y="19812"/>
                  </a:lnTo>
                  <a:lnTo>
                    <a:pt x="21336" y="19685"/>
                  </a:lnTo>
                  <a:lnTo>
                    <a:pt x="20192" y="18161"/>
                  </a:lnTo>
                  <a:lnTo>
                    <a:pt x="20065" y="18034"/>
                  </a:lnTo>
                  <a:close/>
                </a:path>
                <a:path w="31750" h="39370">
                  <a:moveTo>
                    <a:pt x="21462" y="19812"/>
                  </a:moveTo>
                  <a:lnTo>
                    <a:pt x="19938" y="19812"/>
                  </a:lnTo>
                  <a:lnTo>
                    <a:pt x="20320" y="20320"/>
                  </a:lnTo>
                  <a:lnTo>
                    <a:pt x="20574" y="21844"/>
                  </a:lnTo>
                  <a:lnTo>
                    <a:pt x="20192" y="22225"/>
                  </a:lnTo>
                  <a:lnTo>
                    <a:pt x="20065" y="22479"/>
                  </a:lnTo>
                  <a:lnTo>
                    <a:pt x="22098" y="22479"/>
                  </a:lnTo>
                  <a:lnTo>
                    <a:pt x="21971" y="20701"/>
                  </a:lnTo>
                  <a:lnTo>
                    <a:pt x="21589" y="19939"/>
                  </a:lnTo>
                  <a:lnTo>
                    <a:pt x="21462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48006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80060" y="193548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0" y="193548"/>
                  </a:moveTo>
                  <a:lnTo>
                    <a:pt x="480060" y="193548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1935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151373" y="3716782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268470" y="3590290"/>
            <a:ext cx="1334135" cy="1743075"/>
            <a:chOff x="4268470" y="3590290"/>
            <a:chExt cx="1334135" cy="1743075"/>
          </a:xfrm>
        </p:grpSpPr>
        <p:sp>
          <p:nvSpPr>
            <p:cNvPr id="41" name="object 41"/>
            <p:cNvSpPr/>
            <p:nvPr/>
          </p:nvSpPr>
          <p:spPr>
            <a:xfrm>
              <a:off x="4268470" y="4927727"/>
              <a:ext cx="673735" cy="405765"/>
            </a:xfrm>
            <a:custGeom>
              <a:avLst/>
              <a:gdLst/>
              <a:ahLst/>
              <a:cxnLst/>
              <a:rect l="l" t="t" r="r" b="b"/>
              <a:pathLst>
                <a:path w="673735" h="405764">
                  <a:moveTo>
                    <a:pt x="604789" y="371699"/>
                  </a:moveTo>
                  <a:lnTo>
                    <a:pt x="588517" y="398907"/>
                  </a:lnTo>
                  <a:lnTo>
                    <a:pt x="673480" y="405257"/>
                  </a:lnTo>
                  <a:lnTo>
                    <a:pt x="656197" y="378206"/>
                  </a:lnTo>
                  <a:lnTo>
                    <a:pt x="615695" y="378206"/>
                  </a:lnTo>
                  <a:lnTo>
                    <a:pt x="604789" y="371699"/>
                  </a:lnTo>
                  <a:close/>
                </a:path>
                <a:path w="673735" h="405764">
                  <a:moveTo>
                    <a:pt x="611340" y="360746"/>
                  </a:moveTo>
                  <a:lnTo>
                    <a:pt x="604789" y="371699"/>
                  </a:lnTo>
                  <a:lnTo>
                    <a:pt x="615695" y="378206"/>
                  </a:lnTo>
                  <a:lnTo>
                    <a:pt x="622300" y="367284"/>
                  </a:lnTo>
                  <a:lnTo>
                    <a:pt x="611340" y="360746"/>
                  </a:lnTo>
                  <a:close/>
                </a:path>
                <a:path w="673735" h="405764">
                  <a:moveTo>
                    <a:pt x="627633" y="333502"/>
                  </a:moveTo>
                  <a:lnTo>
                    <a:pt x="611340" y="360746"/>
                  </a:lnTo>
                  <a:lnTo>
                    <a:pt x="622300" y="367284"/>
                  </a:lnTo>
                  <a:lnTo>
                    <a:pt x="615695" y="378206"/>
                  </a:lnTo>
                  <a:lnTo>
                    <a:pt x="656197" y="378206"/>
                  </a:lnTo>
                  <a:lnTo>
                    <a:pt x="627633" y="333502"/>
                  </a:lnTo>
                  <a:close/>
                </a:path>
                <a:path w="673735" h="405764">
                  <a:moveTo>
                    <a:pt x="6603" y="0"/>
                  </a:moveTo>
                  <a:lnTo>
                    <a:pt x="0" y="10922"/>
                  </a:lnTo>
                  <a:lnTo>
                    <a:pt x="604789" y="371699"/>
                  </a:lnTo>
                  <a:lnTo>
                    <a:pt x="611340" y="360746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46014" y="3649218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2"/>
                  </a:lnTo>
                  <a:lnTo>
                    <a:pt x="44958" y="347598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5" y="355091"/>
                  </a:lnTo>
                  <a:lnTo>
                    <a:pt x="72389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4"/>
                  </a:lnTo>
                  <a:lnTo>
                    <a:pt x="44958" y="702690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5" y="709602"/>
                  </a:lnTo>
                  <a:lnTo>
                    <a:pt x="0" y="7101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71109" y="3878199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762" y="13588"/>
                  </a:moveTo>
                  <a:lnTo>
                    <a:pt x="7746" y="13588"/>
                  </a:lnTo>
                  <a:lnTo>
                    <a:pt x="7746" y="14477"/>
                  </a:lnTo>
                  <a:lnTo>
                    <a:pt x="7874" y="14605"/>
                  </a:lnTo>
                  <a:lnTo>
                    <a:pt x="8000" y="14858"/>
                  </a:lnTo>
                  <a:lnTo>
                    <a:pt x="8127" y="14986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889" y="16001"/>
                  </a:lnTo>
                  <a:lnTo>
                    <a:pt x="9143" y="16256"/>
                  </a:lnTo>
                  <a:lnTo>
                    <a:pt x="9525" y="16382"/>
                  </a:lnTo>
                  <a:lnTo>
                    <a:pt x="9778" y="16509"/>
                  </a:lnTo>
                  <a:lnTo>
                    <a:pt x="10160" y="16637"/>
                  </a:lnTo>
                  <a:lnTo>
                    <a:pt x="11175" y="16637"/>
                  </a:lnTo>
                  <a:lnTo>
                    <a:pt x="11429" y="16509"/>
                  </a:lnTo>
                  <a:lnTo>
                    <a:pt x="11811" y="16509"/>
                  </a:lnTo>
                  <a:lnTo>
                    <a:pt x="12318" y="16256"/>
                  </a:lnTo>
                  <a:lnTo>
                    <a:pt x="12700" y="16128"/>
                  </a:lnTo>
                  <a:lnTo>
                    <a:pt x="12953" y="15875"/>
                  </a:lnTo>
                  <a:lnTo>
                    <a:pt x="13207" y="15748"/>
                  </a:lnTo>
                  <a:lnTo>
                    <a:pt x="13462" y="15493"/>
                  </a:lnTo>
                  <a:lnTo>
                    <a:pt x="13715" y="15367"/>
                  </a:lnTo>
                  <a:lnTo>
                    <a:pt x="10413" y="15367"/>
                  </a:lnTo>
                  <a:lnTo>
                    <a:pt x="9398" y="14858"/>
                  </a:lnTo>
                  <a:lnTo>
                    <a:pt x="9270" y="14605"/>
                  </a:lnTo>
                  <a:lnTo>
                    <a:pt x="9016" y="14350"/>
                  </a:lnTo>
                  <a:lnTo>
                    <a:pt x="8762" y="13588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191" y="10032"/>
                  </a:lnTo>
                  <a:lnTo>
                    <a:pt x="11937" y="10159"/>
                  </a:lnTo>
                  <a:lnTo>
                    <a:pt x="11556" y="10287"/>
                  </a:lnTo>
                  <a:lnTo>
                    <a:pt x="11049" y="10794"/>
                  </a:lnTo>
                  <a:lnTo>
                    <a:pt x="10794" y="10921"/>
                  </a:lnTo>
                  <a:lnTo>
                    <a:pt x="10540" y="11175"/>
                  </a:lnTo>
                  <a:lnTo>
                    <a:pt x="10413" y="11430"/>
                  </a:lnTo>
                  <a:lnTo>
                    <a:pt x="10287" y="12826"/>
                  </a:lnTo>
                  <a:lnTo>
                    <a:pt x="10413" y="13081"/>
                  </a:lnTo>
                  <a:lnTo>
                    <a:pt x="10540" y="13462"/>
                  </a:lnTo>
                  <a:lnTo>
                    <a:pt x="11049" y="13969"/>
                  </a:lnTo>
                  <a:lnTo>
                    <a:pt x="11175" y="14224"/>
                  </a:lnTo>
                  <a:lnTo>
                    <a:pt x="11937" y="14605"/>
                  </a:lnTo>
                  <a:lnTo>
                    <a:pt x="11556" y="14986"/>
                  </a:lnTo>
                  <a:lnTo>
                    <a:pt x="11175" y="15239"/>
                  </a:lnTo>
                  <a:lnTo>
                    <a:pt x="10921" y="15239"/>
                  </a:lnTo>
                  <a:lnTo>
                    <a:pt x="10667" y="15367"/>
                  </a:lnTo>
                  <a:lnTo>
                    <a:pt x="13715" y="15367"/>
                  </a:lnTo>
                  <a:lnTo>
                    <a:pt x="14096" y="15112"/>
                  </a:lnTo>
                  <a:lnTo>
                    <a:pt x="14224" y="14858"/>
                  </a:lnTo>
                  <a:lnTo>
                    <a:pt x="14477" y="14731"/>
                  </a:lnTo>
                  <a:lnTo>
                    <a:pt x="15112" y="14096"/>
                  </a:lnTo>
                  <a:lnTo>
                    <a:pt x="12826" y="13969"/>
                  </a:lnTo>
                  <a:lnTo>
                    <a:pt x="12573" y="13843"/>
                  </a:lnTo>
                  <a:lnTo>
                    <a:pt x="12445" y="13715"/>
                  </a:lnTo>
                  <a:lnTo>
                    <a:pt x="12191" y="13588"/>
                  </a:lnTo>
                  <a:lnTo>
                    <a:pt x="11811" y="12953"/>
                  </a:lnTo>
                  <a:lnTo>
                    <a:pt x="11683" y="12826"/>
                  </a:lnTo>
                  <a:lnTo>
                    <a:pt x="11683" y="12445"/>
                  </a:lnTo>
                  <a:lnTo>
                    <a:pt x="11811" y="12318"/>
                  </a:lnTo>
                  <a:lnTo>
                    <a:pt x="12445" y="11556"/>
                  </a:lnTo>
                  <a:lnTo>
                    <a:pt x="12700" y="11430"/>
                  </a:lnTo>
                  <a:lnTo>
                    <a:pt x="12953" y="11302"/>
                  </a:lnTo>
                  <a:lnTo>
                    <a:pt x="15239" y="11302"/>
                  </a:lnTo>
                  <a:lnTo>
                    <a:pt x="15112" y="11049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842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239" y="11302"/>
                  </a:moveTo>
                  <a:lnTo>
                    <a:pt x="13588" y="11302"/>
                  </a:lnTo>
                  <a:lnTo>
                    <a:pt x="13715" y="11430"/>
                  </a:lnTo>
                  <a:lnTo>
                    <a:pt x="14224" y="11811"/>
                  </a:lnTo>
                  <a:lnTo>
                    <a:pt x="14224" y="12700"/>
                  </a:lnTo>
                  <a:lnTo>
                    <a:pt x="14096" y="12826"/>
                  </a:lnTo>
                  <a:lnTo>
                    <a:pt x="13842" y="13334"/>
                  </a:lnTo>
                  <a:lnTo>
                    <a:pt x="13588" y="13462"/>
                  </a:lnTo>
                  <a:lnTo>
                    <a:pt x="13335" y="13715"/>
                  </a:lnTo>
                  <a:lnTo>
                    <a:pt x="12953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30" y="11683"/>
                  </a:lnTo>
                  <a:lnTo>
                    <a:pt x="15239" y="11302"/>
                  </a:lnTo>
                  <a:close/>
                </a:path>
                <a:path w="31750" h="39370">
                  <a:moveTo>
                    <a:pt x="8508" y="13207"/>
                  </a:moveTo>
                  <a:lnTo>
                    <a:pt x="8254" y="13207"/>
                  </a:lnTo>
                  <a:lnTo>
                    <a:pt x="8000" y="13334"/>
                  </a:lnTo>
                  <a:lnTo>
                    <a:pt x="7874" y="13588"/>
                  </a:lnTo>
                  <a:lnTo>
                    <a:pt x="8636" y="13588"/>
                  </a:lnTo>
                  <a:lnTo>
                    <a:pt x="8636" y="13334"/>
                  </a:lnTo>
                  <a:lnTo>
                    <a:pt x="8508" y="13207"/>
                  </a:lnTo>
                  <a:close/>
                </a:path>
                <a:path w="31750" h="39370">
                  <a:moveTo>
                    <a:pt x="11556" y="6603"/>
                  </a:moveTo>
                  <a:lnTo>
                    <a:pt x="6095" y="6603"/>
                  </a:lnTo>
                  <a:lnTo>
                    <a:pt x="5968" y="6731"/>
                  </a:lnTo>
                  <a:lnTo>
                    <a:pt x="5841" y="6984"/>
                  </a:lnTo>
                  <a:lnTo>
                    <a:pt x="10287" y="6984"/>
                  </a:lnTo>
                  <a:lnTo>
                    <a:pt x="8508" y="9906"/>
                  </a:lnTo>
                  <a:lnTo>
                    <a:pt x="8381" y="10159"/>
                  </a:lnTo>
                  <a:lnTo>
                    <a:pt x="8508" y="10413"/>
                  </a:lnTo>
                  <a:lnTo>
                    <a:pt x="8762" y="10668"/>
                  </a:lnTo>
                  <a:lnTo>
                    <a:pt x="9016" y="11175"/>
                  </a:lnTo>
                  <a:lnTo>
                    <a:pt x="9270" y="11302"/>
                  </a:lnTo>
                  <a:lnTo>
                    <a:pt x="9398" y="11302"/>
                  </a:lnTo>
                  <a:lnTo>
                    <a:pt x="9525" y="10921"/>
                  </a:lnTo>
                  <a:lnTo>
                    <a:pt x="11486" y="7365"/>
                  </a:lnTo>
                  <a:lnTo>
                    <a:pt x="11556" y="7112"/>
                  </a:lnTo>
                  <a:lnTo>
                    <a:pt x="11556" y="6603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6" y="126"/>
                  </a:lnTo>
                  <a:lnTo>
                    <a:pt x="5079" y="381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5079" y="1015"/>
                  </a:lnTo>
                  <a:lnTo>
                    <a:pt x="5206" y="1143"/>
                  </a:lnTo>
                  <a:lnTo>
                    <a:pt x="5461" y="1143"/>
                  </a:lnTo>
                  <a:lnTo>
                    <a:pt x="6223" y="1905"/>
                  </a:lnTo>
                  <a:lnTo>
                    <a:pt x="6223" y="3048"/>
                  </a:lnTo>
                  <a:lnTo>
                    <a:pt x="6095" y="3048"/>
                  </a:lnTo>
                  <a:lnTo>
                    <a:pt x="5841" y="3301"/>
                  </a:lnTo>
                  <a:lnTo>
                    <a:pt x="5587" y="3428"/>
                  </a:lnTo>
                  <a:lnTo>
                    <a:pt x="5333" y="3556"/>
                  </a:lnTo>
                  <a:lnTo>
                    <a:pt x="4825" y="3556"/>
                  </a:lnTo>
                  <a:lnTo>
                    <a:pt x="4571" y="3682"/>
                  </a:lnTo>
                  <a:lnTo>
                    <a:pt x="380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2793" y="8000"/>
                  </a:lnTo>
                  <a:lnTo>
                    <a:pt x="3175" y="8127"/>
                  </a:lnTo>
                  <a:lnTo>
                    <a:pt x="3555" y="7746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1" y="4825"/>
                  </a:lnTo>
                  <a:lnTo>
                    <a:pt x="6730" y="4825"/>
                  </a:lnTo>
                  <a:lnTo>
                    <a:pt x="7238" y="4571"/>
                  </a:lnTo>
                  <a:lnTo>
                    <a:pt x="7619" y="4318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7" y="3301"/>
                  </a:lnTo>
                  <a:lnTo>
                    <a:pt x="8000" y="1905"/>
                  </a:lnTo>
                  <a:lnTo>
                    <a:pt x="7746" y="1650"/>
                  </a:lnTo>
                  <a:lnTo>
                    <a:pt x="7492" y="1269"/>
                  </a:lnTo>
                  <a:lnTo>
                    <a:pt x="7238" y="888"/>
                  </a:lnTo>
                  <a:lnTo>
                    <a:pt x="6857" y="634"/>
                  </a:lnTo>
                  <a:lnTo>
                    <a:pt x="6476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160" y="6984"/>
                  </a:moveTo>
                  <a:lnTo>
                    <a:pt x="5968" y="6984"/>
                  </a:lnTo>
                  <a:lnTo>
                    <a:pt x="6095" y="7238"/>
                  </a:lnTo>
                  <a:lnTo>
                    <a:pt x="6223" y="7365"/>
                  </a:lnTo>
                  <a:lnTo>
                    <a:pt x="6350" y="7619"/>
                  </a:lnTo>
                  <a:lnTo>
                    <a:pt x="6603" y="7874"/>
                  </a:lnTo>
                  <a:lnTo>
                    <a:pt x="6857" y="7874"/>
                  </a:lnTo>
                  <a:lnTo>
                    <a:pt x="10160" y="6984"/>
                  </a:lnTo>
                  <a:close/>
                </a:path>
                <a:path w="31750" h="39370">
                  <a:moveTo>
                    <a:pt x="10667" y="5587"/>
                  </a:moveTo>
                  <a:lnTo>
                    <a:pt x="10413" y="5587"/>
                  </a:lnTo>
                  <a:lnTo>
                    <a:pt x="6223" y="6603"/>
                  </a:lnTo>
                  <a:lnTo>
                    <a:pt x="11429" y="6603"/>
                  </a:lnTo>
                  <a:lnTo>
                    <a:pt x="11175" y="6223"/>
                  </a:lnTo>
                  <a:lnTo>
                    <a:pt x="11175" y="6095"/>
                  </a:lnTo>
                  <a:lnTo>
                    <a:pt x="10794" y="5714"/>
                  </a:lnTo>
                  <a:close/>
                </a:path>
                <a:path w="31750" h="39370">
                  <a:moveTo>
                    <a:pt x="6730" y="4825"/>
                  </a:moveTo>
                  <a:lnTo>
                    <a:pt x="2031" y="4825"/>
                  </a:lnTo>
                  <a:lnTo>
                    <a:pt x="3301" y="4952"/>
                  </a:lnTo>
                  <a:lnTo>
                    <a:pt x="3937" y="5080"/>
                  </a:lnTo>
                  <a:lnTo>
                    <a:pt x="5968" y="5080"/>
                  </a:lnTo>
                  <a:lnTo>
                    <a:pt x="6350" y="4952"/>
                  </a:lnTo>
                  <a:lnTo>
                    <a:pt x="6603" y="4952"/>
                  </a:lnTo>
                  <a:close/>
                </a:path>
                <a:path w="31750" h="39370">
                  <a:moveTo>
                    <a:pt x="1396" y="3428"/>
                  </a:moveTo>
                  <a:lnTo>
                    <a:pt x="762" y="3428"/>
                  </a:lnTo>
                  <a:lnTo>
                    <a:pt x="762" y="3556"/>
                  </a:lnTo>
                  <a:lnTo>
                    <a:pt x="507" y="3556"/>
                  </a:lnTo>
                  <a:lnTo>
                    <a:pt x="3682" y="3682"/>
                  </a:lnTo>
                  <a:lnTo>
                    <a:pt x="3301" y="3556"/>
                  </a:lnTo>
                  <a:lnTo>
                    <a:pt x="1396" y="3428"/>
                  </a:lnTo>
                  <a:close/>
                </a:path>
                <a:path w="31750" h="39370">
                  <a:moveTo>
                    <a:pt x="5968" y="0"/>
                  </a:moveTo>
                  <a:lnTo>
                    <a:pt x="5461" y="0"/>
                  </a:lnTo>
                  <a:lnTo>
                    <a:pt x="5333" y="126"/>
                  </a:lnTo>
                  <a:lnTo>
                    <a:pt x="6095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0" y="35940"/>
                  </a:lnTo>
                  <a:lnTo>
                    <a:pt x="25780" y="36068"/>
                  </a:lnTo>
                  <a:lnTo>
                    <a:pt x="25526" y="36068"/>
                  </a:lnTo>
                  <a:lnTo>
                    <a:pt x="25400" y="36321"/>
                  </a:lnTo>
                  <a:lnTo>
                    <a:pt x="25272" y="36449"/>
                  </a:lnTo>
                  <a:lnTo>
                    <a:pt x="25145" y="36702"/>
                  </a:lnTo>
                  <a:lnTo>
                    <a:pt x="25273" y="36830"/>
                  </a:lnTo>
                  <a:lnTo>
                    <a:pt x="25400" y="37337"/>
                  </a:lnTo>
                  <a:lnTo>
                    <a:pt x="25526" y="37718"/>
                  </a:lnTo>
                  <a:lnTo>
                    <a:pt x="25780" y="37973"/>
                  </a:lnTo>
                  <a:lnTo>
                    <a:pt x="25907" y="38226"/>
                  </a:lnTo>
                  <a:lnTo>
                    <a:pt x="26669" y="38988"/>
                  </a:lnTo>
                  <a:lnTo>
                    <a:pt x="26924" y="39115"/>
                  </a:lnTo>
                  <a:lnTo>
                    <a:pt x="27177" y="39115"/>
                  </a:lnTo>
                  <a:lnTo>
                    <a:pt x="27431" y="39243"/>
                  </a:lnTo>
                  <a:lnTo>
                    <a:pt x="27939" y="39243"/>
                  </a:lnTo>
                  <a:lnTo>
                    <a:pt x="28701" y="38862"/>
                  </a:lnTo>
                  <a:lnTo>
                    <a:pt x="29082" y="38481"/>
                  </a:lnTo>
                  <a:lnTo>
                    <a:pt x="29082" y="38353"/>
                  </a:lnTo>
                  <a:lnTo>
                    <a:pt x="29210" y="38226"/>
                  </a:lnTo>
                  <a:lnTo>
                    <a:pt x="29337" y="37845"/>
                  </a:lnTo>
                  <a:lnTo>
                    <a:pt x="27050" y="37845"/>
                  </a:lnTo>
                  <a:lnTo>
                    <a:pt x="26542" y="37337"/>
                  </a:lnTo>
                  <a:lnTo>
                    <a:pt x="26415" y="36956"/>
                  </a:lnTo>
                  <a:lnTo>
                    <a:pt x="26288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7" y="33908"/>
                  </a:moveTo>
                  <a:lnTo>
                    <a:pt x="28575" y="33908"/>
                  </a:lnTo>
                  <a:lnTo>
                    <a:pt x="28320" y="34036"/>
                  </a:lnTo>
                  <a:lnTo>
                    <a:pt x="27939" y="34289"/>
                  </a:lnTo>
                  <a:lnTo>
                    <a:pt x="27812" y="34543"/>
                  </a:lnTo>
                  <a:lnTo>
                    <a:pt x="27622" y="34925"/>
                  </a:lnTo>
                  <a:lnTo>
                    <a:pt x="27558" y="36068"/>
                  </a:lnTo>
                  <a:lnTo>
                    <a:pt x="27686" y="36194"/>
                  </a:lnTo>
                  <a:lnTo>
                    <a:pt x="27812" y="37718"/>
                  </a:lnTo>
                  <a:lnTo>
                    <a:pt x="29337" y="37845"/>
                  </a:lnTo>
                  <a:lnTo>
                    <a:pt x="29210" y="36702"/>
                  </a:lnTo>
                  <a:lnTo>
                    <a:pt x="29082" y="36321"/>
                  </a:lnTo>
                  <a:lnTo>
                    <a:pt x="29082" y="35178"/>
                  </a:lnTo>
                  <a:lnTo>
                    <a:pt x="31051" y="35178"/>
                  </a:lnTo>
                  <a:lnTo>
                    <a:pt x="30987" y="34925"/>
                  </a:lnTo>
                  <a:lnTo>
                    <a:pt x="30225" y="34162"/>
                  </a:lnTo>
                  <a:lnTo>
                    <a:pt x="29717" y="33908"/>
                  </a:lnTo>
                  <a:close/>
                </a:path>
                <a:path w="31750" h="39370">
                  <a:moveTo>
                    <a:pt x="31051" y="35178"/>
                  </a:moveTo>
                  <a:lnTo>
                    <a:pt x="29717" y="35178"/>
                  </a:lnTo>
                  <a:lnTo>
                    <a:pt x="29844" y="35306"/>
                  </a:lnTo>
                  <a:lnTo>
                    <a:pt x="29971" y="35559"/>
                  </a:lnTo>
                  <a:lnTo>
                    <a:pt x="30352" y="35940"/>
                  </a:lnTo>
                  <a:lnTo>
                    <a:pt x="30479" y="36830"/>
                  </a:lnTo>
                  <a:lnTo>
                    <a:pt x="30861" y="36830"/>
                  </a:lnTo>
                  <a:lnTo>
                    <a:pt x="30861" y="36702"/>
                  </a:lnTo>
                  <a:lnTo>
                    <a:pt x="31114" y="36702"/>
                  </a:lnTo>
                  <a:lnTo>
                    <a:pt x="31368" y="36449"/>
                  </a:lnTo>
                  <a:lnTo>
                    <a:pt x="31368" y="36068"/>
                  </a:lnTo>
                  <a:lnTo>
                    <a:pt x="31241" y="35432"/>
                  </a:lnTo>
                  <a:lnTo>
                    <a:pt x="31051" y="35178"/>
                  </a:lnTo>
                  <a:close/>
                </a:path>
                <a:path w="31750" h="39370">
                  <a:moveTo>
                    <a:pt x="27431" y="27558"/>
                  </a:moveTo>
                  <a:lnTo>
                    <a:pt x="27177" y="27812"/>
                  </a:lnTo>
                  <a:lnTo>
                    <a:pt x="21843" y="31876"/>
                  </a:lnTo>
                  <a:lnTo>
                    <a:pt x="21716" y="32512"/>
                  </a:lnTo>
                  <a:lnTo>
                    <a:pt x="24002" y="35559"/>
                  </a:lnTo>
                  <a:lnTo>
                    <a:pt x="24129" y="35687"/>
                  </a:lnTo>
                  <a:lnTo>
                    <a:pt x="24383" y="35559"/>
                  </a:lnTo>
                  <a:lnTo>
                    <a:pt x="24511" y="35559"/>
                  </a:lnTo>
                  <a:lnTo>
                    <a:pt x="24764" y="35306"/>
                  </a:lnTo>
                  <a:lnTo>
                    <a:pt x="24824" y="34543"/>
                  </a:lnTo>
                  <a:lnTo>
                    <a:pt x="23367" y="32638"/>
                  </a:lnTo>
                  <a:lnTo>
                    <a:pt x="25018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1" y="29463"/>
                  </a:lnTo>
                  <a:lnTo>
                    <a:pt x="29051" y="29463"/>
                  </a:lnTo>
                  <a:lnTo>
                    <a:pt x="27812" y="27812"/>
                  </a:lnTo>
                  <a:lnTo>
                    <a:pt x="27558" y="27686"/>
                  </a:lnTo>
                  <a:lnTo>
                    <a:pt x="27431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2" y="33781"/>
                  </a:lnTo>
                  <a:lnTo>
                    <a:pt x="28828" y="33908"/>
                  </a:lnTo>
                  <a:lnTo>
                    <a:pt x="29463" y="33908"/>
                  </a:lnTo>
                  <a:close/>
                </a:path>
                <a:path w="31750" h="39370">
                  <a:moveTo>
                    <a:pt x="26796" y="33146"/>
                  </a:moveTo>
                  <a:lnTo>
                    <a:pt x="26542" y="33146"/>
                  </a:lnTo>
                  <a:lnTo>
                    <a:pt x="26542" y="33274"/>
                  </a:lnTo>
                  <a:lnTo>
                    <a:pt x="26796" y="33146"/>
                  </a:lnTo>
                  <a:close/>
                </a:path>
                <a:path w="31750" h="39370">
                  <a:moveTo>
                    <a:pt x="26633" y="31368"/>
                  </a:moveTo>
                  <a:lnTo>
                    <a:pt x="25018" y="31368"/>
                  </a:lnTo>
                  <a:lnTo>
                    <a:pt x="26415" y="33146"/>
                  </a:lnTo>
                  <a:lnTo>
                    <a:pt x="26924" y="33146"/>
                  </a:lnTo>
                  <a:lnTo>
                    <a:pt x="27177" y="32893"/>
                  </a:lnTo>
                  <a:lnTo>
                    <a:pt x="27431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1" y="29463"/>
                  </a:lnTo>
                  <a:lnTo>
                    <a:pt x="29210" y="31623"/>
                  </a:lnTo>
                  <a:lnTo>
                    <a:pt x="29590" y="31623"/>
                  </a:lnTo>
                  <a:lnTo>
                    <a:pt x="29590" y="31495"/>
                  </a:lnTo>
                  <a:lnTo>
                    <a:pt x="29844" y="31495"/>
                  </a:lnTo>
                  <a:lnTo>
                    <a:pt x="29971" y="31242"/>
                  </a:lnTo>
                  <a:lnTo>
                    <a:pt x="30099" y="31242"/>
                  </a:lnTo>
                  <a:lnTo>
                    <a:pt x="30225" y="30987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7" y="22098"/>
                  </a:moveTo>
                  <a:lnTo>
                    <a:pt x="22987" y="22225"/>
                  </a:lnTo>
                  <a:lnTo>
                    <a:pt x="22860" y="22478"/>
                  </a:lnTo>
                  <a:lnTo>
                    <a:pt x="22732" y="22478"/>
                  </a:lnTo>
                  <a:lnTo>
                    <a:pt x="22605" y="22606"/>
                  </a:lnTo>
                  <a:lnTo>
                    <a:pt x="22574" y="23113"/>
                  </a:lnTo>
                  <a:lnTo>
                    <a:pt x="23621" y="24511"/>
                  </a:lnTo>
                  <a:lnTo>
                    <a:pt x="18668" y="28320"/>
                  </a:lnTo>
                  <a:lnTo>
                    <a:pt x="18668" y="28701"/>
                  </a:lnTo>
                  <a:lnTo>
                    <a:pt x="19050" y="29082"/>
                  </a:lnTo>
                  <a:lnTo>
                    <a:pt x="19430" y="29590"/>
                  </a:lnTo>
                  <a:lnTo>
                    <a:pt x="19685" y="29590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4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2" y="27305"/>
                  </a:lnTo>
                  <a:lnTo>
                    <a:pt x="26415" y="27050"/>
                  </a:lnTo>
                  <a:lnTo>
                    <a:pt x="26796" y="26796"/>
                  </a:lnTo>
                  <a:lnTo>
                    <a:pt x="26796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1" y="22098"/>
                  </a:moveTo>
                  <a:lnTo>
                    <a:pt x="17017" y="22098"/>
                  </a:lnTo>
                  <a:lnTo>
                    <a:pt x="17399" y="22606"/>
                  </a:lnTo>
                  <a:lnTo>
                    <a:pt x="17779" y="22987"/>
                  </a:lnTo>
                  <a:lnTo>
                    <a:pt x="18033" y="23368"/>
                  </a:lnTo>
                  <a:lnTo>
                    <a:pt x="18414" y="23621"/>
                  </a:lnTo>
                  <a:lnTo>
                    <a:pt x="18668" y="23749"/>
                  </a:lnTo>
                  <a:lnTo>
                    <a:pt x="19430" y="24002"/>
                  </a:lnTo>
                  <a:lnTo>
                    <a:pt x="20446" y="24002"/>
                  </a:lnTo>
                  <a:lnTo>
                    <a:pt x="20700" y="23875"/>
                  </a:lnTo>
                  <a:lnTo>
                    <a:pt x="21462" y="23368"/>
                  </a:lnTo>
                  <a:lnTo>
                    <a:pt x="21716" y="23240"/>
                  </a:lnTo>
                  <a:lnTo>
                    <a:pt x="21970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5" y="22225"/>
                  </a:lnTo>
                  <a:lnTo>
                    <a:pt x="18541" y="22098"/>
                  </a:lnTo>
                  <a:close/>
                </a:path>
                <a:path w="31750" h="39370">
                  <a:moveTo>
                    <a:pt x="20319" y="18033"/>
                  </a:moveTo>
                  <a:lnTo>
                    <a:pt x="19812" y="18033"/>
                  </a:lnTo>
                  <a:lnTo>
                    <a:pt x="19685" y="18161"/>
                  </a:lnTo>
                  <a:lnTo>
                    <a:pt x="14096" y="22351"/>
                  </a:lnTo>
                  <a:lnTo>
                    <a:pt x="14096" y="22732"/>
                  </a:lnTo>
                  <a:lnTo>
                    <a:pt x="14477" y="23113"/>
                  </a:lnTo>
                  <a:lnTo>
                    <a:pt x="14604" y="23368"/>
                  </a:lnTo>
                  <a:lnTo>
                    <a:pt x="14858" y="23621"/>
                  </a:lnTo>
                  <a:lnTo>
                    <a:pt x="15112" y="23621"/>
                  </a:lnTo>
                  <a:lnTo>
                    <a:pt x="17017" y="22098"/>
                  </a:lnTo>
                  <a:lnTo>
                    <a:pt x="18541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1462" y="19684"/>
                  </a:lnTo>
                  <a:lnTo>
                    <a:pt x="20446" y="18161"/>
                  </a:lnTo>
                  <a:lnTo>
                    <a:pt x="20319" y="18033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192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098" y="20574"/>
                  </a:lnTo>
                  <a:lnTo>
                    <a:pt x="21970" y="20446"/>
                  </a:lnTo>
                  <a:lnTo>
                    <a:pt x="21843" y="20065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71264" y="3590290"/>
              <a:ext cx="648970" cy="95885"/>
            </a:xfrm>
            <a:custGeom>
              <a:avLst/>
              <a:gdLst/>
              <a:ahLst/>
              <a:cxnLst/>
              <a:rect l="l" t="t" r="r" b="b"/>
              <a:pathLst>
                <a:path w="648970" h="95885">
                  <a:moveTo>
                    <a:pt x="572577" y="64266"/>
                  </a:moveTo>
                  <a:lnTo>
                    <a:pt x="569722" y="95885"/>
                  </a:lnTo>
                  <a:lnTo>
                    <a:pt x="647352" y="65405"/>
                  </a:lnTo>
                  <a:lnTo>
                    <a:pt x="585215" y="65405"/>
                  </a:lnTo>
                  <a:lnTo>
                    <a:pt x="572577" y="64266"/>
                  </a:lnTo>
                  <a:close/>
                </a:path>
                <a:path w="648970" h="95885">
                  <a:moveTo>
                    <a:pt x="573723" y="51567"/>
                  </a:moveTo>
                  <a:lnTo>
                    <a:pt x="572577" y="64266"/>
                  </a:lnTo>
                  <a:lnTo>
                    <a:pt x="585215" y="65405"/>
                  </a:lnTo>
                  <a:lnTo>
                    <a:pt x="586359" y="52705"/>
                  </a:lnTo>
                  <a:lnTo>
                    <a:pt x="573723" y="51567"/>
                  </a:lnTo>
                  <a:close/>
                </a:path>
                <a:path w="648970" h="95885">
                  <a:moveTo>
                    <a:pt x="576580" y="19939"/>
                  </a:moveTo>
                  <a:lnTo>
                    <a:pt x="573723" y="51567"/>
                  </a:lnTo>
                  <a:lnTo>
                    <a:pt x="586359" y="52705"/>
                  </a:lnTo>
                  <a:lnTo>
                    <a:pt x="585215" y="65405"/>
                  </a:lnTo>
                  <a:lnTo>
                    <a:pt x="647352" y="65405"/>
                  </a:lnTo>
                  <a:lnTo>
                    <a:pt x="648970" y="64770"/>
                  </a:lnTo>
                  <a:lnTo>
                    <a:pt x="576580" y="19939"/>
                  </a:lnTo>
                  <a:close/>
                </a:path>
                <a:path w="648970" h="95885">
                  <a:moveTo>
                    <a:pt x="1015" y="0"/>
                  </a:moveTo>
                  <a:lnTo>
                    <a:pt x="0" y="12700"/>
                  </a:lnTo>
                  <a:lnTo>
                    <a:pt x="572577" y="64266"/>
                  </a:lnTo>
                  <a:lnTo>
                    <a:pt x="573723" y="5156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239258" y="4016121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4923472" y="2364994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736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7" name="object 47"/>
          <p:cNvGrpSpPr/>
          <p:nvPr/>
        </p:nvGrpSpPr>
        <p:grpSpPr>
          <a:xfrm>
            <a:off x="5443728" y="2353055"/>
            <a:ext cx="177165" cy="748665"/>
            <a:chOff x="5443728" y="2353055"/>
            <a:chExt cx="177165" cy="748665"/>
          </a:xfrm>
        </p:grpSpPr>
        <p:sp>
          <p:nvSpPr>
            <p:cNvPr id="48" name="object 48"/>
            <p:cNvSpPr/>
            <p:nvPr/>
          </p:nvSpPr>
          <p:spPr>
            <a:xfrm>
              <a:off x="5462778" y="2372105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3"/>
                  </a:lnTo>
                  <a:lnTo>
                    <a:pt x="44958" y="347599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6" y="355092"/>
                  </a:lnTo>
                  <a:lnTo>
                    <a:pt x="72390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5"/>
                  </a:lnTo>
                  <a:lnTo>
                    <a:pt x="44958" y="702691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6" y="709602"/>
                  </a:lnTo>
                  <a:lnTo>
                    <a:pt x="0" y="7101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89524" y="260083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69">
                  <a:moveTo>
                    <a:pt x="8381" y="13207"/>
                  </a:moveTo>
                  <a:lnTo>
                    <a:pt x="8127" y="13207"/>
                  </a:lnTo>
                  <a:lnTo>
                    <a:pt x="7874" y="13462"/>
                  </a:lnTo>
                  <a:lnTo>
                    <a:pt x="7492" y="13715"/>
                  </a:lnTo>
                  <a:lnTo>
                    <a:pt x="7492" y="14350"/>
                  </a:lnTo>
                  <a:lnTo>
                    <a:pt x="7620" y="14477"/>
                  </a:lnTo>
                  <a:lnTo>
                    <a:pt x="7747" y="14731"/>
                  </a:lnTo>
                  <a:lnTo>
                    <a:pt x="8000" y="15239"/>
                  </a:lnTo>
                  <a:lnTo>
                    <a:pt x="10033" y="16637"/>
                  </a:lnTo>
                  <a:lnTo>
                    <a:pt x="11302" y="16637"/>
                  </a:lnTo>
                  <a:lnTo>
                    <a:pt x="11556" y="16509"/>
                  </a:lnTo>
                  <a:lnTo>
                    <a:pt x="11937" y="16382"/>
                  </a:lnTo>
                  <a:lnTo>
                    <a:pt x="12446" y="16128"/>
                  </a:lnTo>
                  <a:lnTo>
                    <a:pt x="12826" y="15875"/>
                  </a:lnTo>
                  <a:lnTo>
                    <a:pt x="13080" y="15747"/>
                  </a:lnTo>
                  <a:lnTo>
                    <a:pt x="13335" y="15493"/>
                  </a:lnTo>
                  <a:lnTo>
                    <a:pt x="13588" y="15366"/>
                  </a:lnTo>
                  <a:lnTo>
                    <a:pt x="10160" y="15366"/>
                  </a:lnTo>
                  <a:lnTo>
                    <a:pt x="9905" y="15239"/>
                  </a:lnTo>
                  <a:lnTo>
                    <a:pt x="9525" y="15112"/>
                  </a:lnTo>
                  <a:lnTo>
                    <a:pt x="9016" y="14604"/>
                  </a:lnTo>
                  <a:lnTo>
                    <a:pt x="8889" y="14350"/>
                  </a:lnTo>
                  <a:lnTo>
                    <a:pt x="8762" y="13969"/>
                  </a:lnTo>
                  <a:lnTo>
                    <a:pt x="8509" y="13462"/>
                  </a:lnTo>
                  <a:lnTo>
                    <a:pt x="8381" y="13334"/>
                  </a:lnTo>
                  <a:close/>
                </a:path>
                <a:path w="31750" h="39369">
                  <a:moveTo>
                    <a:pt x="13335" y="9905"/>
                  </a:moveTo>
                  <a:lnTo>
                    <a:pt x="12446" y="9905"/>
                  </a:lnTo>
                  <a:lnTo>
                    <a:pt x="12064" y="10032"/>
                  </a:lnTo>
                  <a:lnTo>
                    <a:pt x="11811" y="10159"/>
                  </a:lnTo>
                  <a:lnTo>
                    <a:pt x="11429" y="10287"/>
                  </a:lnTo>
                  <a:lnTo>
                    <a:pt x="11175" y="10540"/>
                  </a:lnTo>
                  <a:lnTo>
                    <a:pt x="10795" y="10794"/>
                  </a:lnTo>
                  <a:lnTo>
                    <a:pt x="10667" y="11049"/>
                  </a:lnTo>
                  <a:lnTo>
                    <a:pt x="10413" y="11175"/>
                  </a:lnTo>
                  <a:lnTo>
                    <a:pt x="10287" y="11429"/>
                  </a:lnTo>
                  <a:lnTo>
                    <a:pt x="10160" y="12826"/>
                  </a:lnTo>
                  <a:lnTo>
                    <a:pt x="10287" y="13080"/>
                  </a:lnTo>
                  <a:lnTo>
                    <a:pt x="10413" y="13462"/>
                  </a:lnTo>
                  <a:lnTo>
                    <a:pt x="10667" y="13715"/>
                  </a:lnTo>
                  <a:lnTo>
                    <a:pt x="10795" y="13969"/>
                  </a:lnTo>
                  <a:lnTo>
                    <a:pt x="11049" y="14224"/>
                  </a:lnTo>
                  <a:lnTo>
                    <a:pt x="11556" y="14477"/>
                  </a:lnTo>
                  <a:lnTo>
                    <a:pt x="11684" y="14604"/>
                  </a:lnTo>
                  <a:lnTo>
                    <a:pt x="11937" y="14731"/>
                  </a:lnTo>
                  <a:lnTo>
                    <a:pt x="10667" y="15366"/>
                  </a:lnTo>
                  <a:lnTo>
                    <a:pt x="13588" y="15366"/>
                  </a:lnTo>
                  <a:lnTo>
                    <a:pt x="13842" y="15112"/>
                  </a:lnTo>
                  <a:lnTo>
                    <a:pt x="14097" y="14986"/>
                  </a:lnTo>
                  <a:lnTo>
                    <a:pt x="14986" y="14096"/>
                  </a:lnTo>
                  <a:lnTo>
                    <a:pt x="12573" y="13969"/>
                  </a:lnTo>
                  <a:lnTo>
                    <a:pt x="12318" y="13715"/>
                  </a:lnTo>
                  <a:lnTo>
                    <a:pt x="12064" y="13588"/>
                  </a:lnTo>
                  <a:lnTo>
                    <a:pt x="11811" y="13334"/>
                  </a:lnTo>
                  <a:lnTo>
                    <a:pt x="11684" y="13080"/>
                  </a:lnTo>
                  <a:lnTo>
                    <a:pt x="11556" y="12953"/>
                  </a:lnTo>
                  <a:lnTo>
                    <a:pt x="11683" y="12191"/>
                  </a:lnTo>
                  <a:lnTo>
                    <a:pt x="11811" y="12064"/>
                  </a:lnTo>
                  <a:lnTo>
                    <a:pt x="11937" y="11811"/>
                  </a:lnTo>
                  <a:lnTo>
                    <a:pt x="12191" y="11683"/>
                  </a:lnTo>
                  <a:lnTo>
                    <a:pt x="12446" y="11429"/>
                  </a:lnTo>
                  <a:lnTo>
                    <a:pt x="12826" y="11302"/>
                  </a:lnTo>
                  <a:lnTo>
                    <a:pt x="15112" y="11302"/>
                  </a:lnTo>
                  <a:lnTo>
                    <a:pt x="14859" y="11049"/>
                  </a:lnTo>
                  <a:lnTo>
                    <a:pt x="14604" y="10667"/>
                  </a:lnTo>
                  <a:lnTo>
                    <a:pt x="14350" y="10413"/>
                  </a:lnTo>
                  <a:lnTo>
                    <a:pt x="13970" y="10287"/>
                  </a:lnTo>
                  <a:lnTo>
                    <a:pt x="13715" y="10032"/>
                  </a:lnTo>
                  <a:lnTo>
                    <a:pt x="13335" y="9905"/>
                  </a:lnTo>
                  <a:close/>
                </a:path>
                <a:path w="31750" h="39369">
                  <a:moveTo>
                    <a:pt x="15112" y="11302"/>
                  </a:moveTo>
                  <a:lnTo>
                    <a:pt x="13335" y="11302"/>
                  </a:lnTo>
                  <a:lnTo>
                    <a:pt x="13588" y="11429"/>
                  </a:lnTo>
                  <a:lnTo>
                    <a:pt x="13842" y="11683"/>
                  </a:lnTo>
                  <a:lnTo>
                    <a:pt x="13906" y="11811"/>
                  </a:lnTo>
                  <a:lnTo>
                    <a:pt x="13970" y="12700"/>
                  </a:lnTo>
                  <a:lnTo>
                    <a:pt x="13906" y="12953"/>
                  </a:lnTo>
                  <a:lnTo>
                    <a:pt x="13208" y="13715"/>
                  </a:lnTo>
                  <a:lnTo>
                    <a:pt x="12826" y="13969"/>
                  </a:lnTo>
                  <a:lnTo>
                    <a:pt x="15049" y="13969"/>
                  </a:lnTo>
                  <a:lnTo>
                    <a:pt x="15430" y="13207"/>
                  </a:lnTo>
                  <a:lnTo>
                    <a:pt x="15303" y="11811"/>
                  </a:lnTo>
                  <a:lnTo>
                    <a:pt x="15239" y="11683"/>
                  </a:lnTo>
                  <a:lnTo>
                    <a:pt x="15112" y="11302"/>
                  </a:lnTo>
                  <a:close/>
                </a:path>
                <a:path w="31750" h="39369">
                  <a:moveTo>
                    <a:pt x="11429" y="6984"/>
                  </a:moveTo>
                  <a:lnTo>
                    <a:pt x="10033" y="6984"/>
                  </a:lnTo>
                  <a:lnTo>
                    <a:pt x="8254" y="10287"/>
                  </a:lnTo>
                  <a:lnTo>
                    <a:pt x="8381" y="10540"/>
                  </a:lnTo>
                  <a:lnTo>
                    <a:pt x="8509" y="10540"/>
                  </a:lnTo>
                  <a:lnTo>
                    <a:pt x="8636" y="10794"/>
                  </a:lnTo>
                  <a:lnTo>
                    <a:pt x="8889" y="11049"/>
                  </a:lnTo>
                  <a:lnTo>
                    <a:pt x="9016" y="11302"/>
                  </a:lnTo>
                  <a:lnTo>
                    <a:pt x="9271" y="11175"/>
                  </a:lnTo>
                  <a:lnTo>
                    <a:pt x="11429" y="7238"/>
                  </a:lnTo>
                  <a:lnTo>
                    <a:pt x="11429" y="6984"/>
                  </a:lnTo>
                  <a:close/>
                </a:path>
                <a:path w="31750" h="39369">
                  <a:moveTo>
                    <a:pt x="1270" y="3428"/>
                  </a:moveTo>
                  <a:lnTo>
                    <a:pt x="635" y="3428"/>
                  </a:lnTo>
                  <a:lnTo>
                    <a:pt x="380" y="3555"/>
                  </a:lnTo>
                  <a:lnTo>
                    <a:pt x="0" y="3937"/>
                  </a:lnTo>
                  <a:lnTo>
                    <a:pt x="0" y="4571"/>
                  </a:lnTo>
                  <a:lnTo>
                    <a:pt x="2568" y="7874"/>
                  </a:lnTo>
                  <a:lnTo>
                    <a:pt x="2666" y="8127"/>
                  </a:lnTo>
                  <a:lnTo>
                    <a:pt x="2921" y="8127"/>
                  </a:lnTo>
                  <a:lnTo>
                    <a:pt x="3175" y="8000"/>
                  </a:lnTo>
                  <a:lnTo>
                    <a:pt x="3683" y="7492"/>
                  </a:lnTo>
                  <a:lnTo>
                    <a:pt x="3582" y="7112"/>
                  </a:lnTo>
                  <a:lnTo>
                    <a:pt x="1777" y="4825"/>
                  </a:lnTo>
                  <a:lnTo>
                    <a:pt x="6604" y="4825"/>
                  </a:lnTo>
                  <a:lnTo>
                    <a:pt x="6858" y="4699"/>
                  </a:lnTo>
                  <a:lnTo>
                    <a:pt x="6985" y="4571"/>
                  </a:lnTo>
                  <a:lnTo>
                    <a:pt x="7492" y="4317"/>
                  </a:lnTo>
                  <a:lnTo>
                    <a:pt x="7810" y="3682"/>
                  </a:lnTo>
                  <a:lnTo>
                    <a:pt x="3175" y="3682"/>
                  </a:lnTo>
                  <a:lnTo>
                    <a:pt x="1270" y="3428"/>
                  </a:lnTo>
                  <a:close/>
                </a:path>
                <a:path w="31750" h="39369">
                  <a:moveTo>
                    <a:pt x="10413" y="5587"/>
                  </a:moveTo>
                  <a:lnTo>
                    <a:pt x="10160" y="5587"/>
                  </a:lnTo>
                  <a:lnTo>
                    <a:pt x="6096" y="6603"/>
                  </a:lnTo>
                  <a:lnTo>
                    <a:pt x="5968" y="6603"/>
                  </a:lnTo>
                  <a:lnTo>
                    <a:pt x="5714" y="7112"/>
                  </a:lnTo>
                  <a:lnTo>
                    <a:pt x="6350" y="7746"/>
                  </a:lnTo>
                  <a:lnTo>
                    <a:pt x="6350" y="7874"/>
                  </a:lnTo>
                  <a:lnTo>
                    <a:pt x="6730" y="7874"/>
                  </a:lnTo>
                  <a:lnTo>
                    <a:pt x="10033" y="6984"/>
                  </a:lnTo>
                  <a:lnTo>
                    <a:pt x="11429" y="6984"/>
                  </a:lnTo>
                  <a:lnTo>
                    <a:pt x="11302" y="6603"/>
                  </a:lnTo>
                  <a:lnTo>
                    <a:pt x="11175" y="6350"/>
                  </a:lnTo>
                  <a:lnTo>
                    <a:pt x="10922" y="6095"/>
                  </a:lnTo>
                  <a:lnTo>
                    <a:pt x="10795" y="5841"/>
                  </a:lnTo>
                  <a:lnTo>
                    <a:pt x="10667" y="5841"/>
                  </a:lnTo>
                  <a:lnTo>
                    <a:pt x="10413" y="5587"/>
                  </a:lnTo>
                  <a:close/>
                </a:path>
                <a:path w="31750" h="39369">
                  <a:moveTo>
                    <a:pt x="5461" y="5079"/>
                  </a:moveTo>
                  <a:lnTo>
                    <a:pt x="4190" y="5079"/>
                  </a:lnTo>
                  <a:lnTo>
                    <a:pt x="4699" y="5206"/>
                  </a:lnTo>
                  <a:lnTo>
                    <a:pt x="5079" y="5206"/>
                  </a:lnTo>
                  <a:lnTo>
                    <a:pt x="5461" y="5079"/>
                  </a:lnTo>
                  <a:close/>
                </a:path>
                <a:path w="31750" h="39369">
                  <a:moveTo>
                    <a:pt x="6604" y="4825"/>
                  </a:moveTo>
                  <a:lnTo>
                    <a:pt x="1777" y="4825"/>
                  </a:lnTo>
                  <a:lnTo>
                    <a:pt x="3048" y="4952"/>
                  </a:lnTo>
                  <a:lnTo>
                    <a:pt x="3683" y="5079"/>
                  </a:lnTo>
                  <a:lnTo>
                    <a:pt x="6096" y="5079"/>
                  </a:lnTo>
                  <a:lnTo>
                    <a:pt x="6604" y="4825"/>
                  </a:lnTo>
                  <a:close/>
                </a:path>
                <a:path w="31750" h="39369">
                  <a:moveTo>
                    <a:pt x="5968" y="126"/>
                  </a:moveTo>
                  <a:lnTo>
                    <a:pt x="5079" y="126"/>
                  </a:lnTo>
                  <a:lnTo>
                    <a:pt x="4572" y="634"/>
                  </a:lnTo>
                  <a:lnTo>
                    <a:pt x="4445" y="888"/>
                  </a:lnTo>
                  <a:lnTo>
                    <a:pt x="4699" y="1015"/>
                  </a:lnTo>
                  <a:lnTo>
                    <a:pt x="4952" y="1015"/>
                  </a:lnTo>
                  <a:lnTo>
                    <a:pt x="5206" y="1142"/>
                  </a:lnTo>
                  <a:lnTo>
                    <a:pt x="5334" y="1269"/>
                  </a:lnTo>
                  <a:lnTo>
                    <a:pt x="5587" y="1396"/>
                  </a:lnTo>
                  <a:lnTo>
                    <a:pt x="6096" y="1904"/>
                  </a:lnTo>
                  <a:lnTo>
                    <a:pt x="6096" y="2920"/>
                  </a:lnTo>
                  <a:lnTo>
                    <a:pt x="5714" y="3301"/>
                  </a:lnTo>
                  <a:lnTo>
                    <a:pt x="5461" y="3428"/>
                  </a:lnTo>
                  <a:lnTo>
                    <a:pt x="5079" y="3555"/>
                  </a:lnTo>
                  <a:lnTo>
                    <a:pt x="4699" y="3682"/>
                  </a:lnTo>
                  <a:lnTo>
                    <a:pt x="7810" y="3682"/>
                  </a:lnTo>
                  <a:lnTo>
                    <a:pt x="7747" y="1904"/>
                  </a:lnTo>
                  <a:lnTo>
                    <a:pt x="7620" y="1650"/>
                  </a:lnTo>
                  <a:lnTo>
                    <a:pt x="7365" y="1269"/>
                  </a:lnTo>
                  <a:lnTo>
                    <a:pt x="7112" y="888"/>
                  </a:lnTo>
                  <a:lnTo>
                    <a:pt x="6858" y="762"/>
                  </a:lnTo>
                  <a:lnTo>
                    <a:pt x="6730" y="634"/>
                  </a:lnTo>
                  <a:lnTo>
                    <a:pt x="6476" y="507"/>
                  </a:lnTo>
                  <a:lnTo>
                    <a:pt x="6223" y="253"/>
                  </a:lnTo>
                  <a:lnTo>
                    <a:pt x="5968" y="126"/>
                  </a:lnTo>
                  <a:close/>
                </a:path>
                <a:path w="31750" h="39369">
                  <a:moveTo>
                    <a:pt x="5587" y="0"/>
                  </a:moveTo>
                  <a:lnTo>
                    <a:pt x="5334" y="0"/>
                  </a:lnTo>
                  <a:lnTo>
                    <a:pt x="5206" y="126"/>
                  </a:lnTo>
                  <a:lnTo>
                    <a:pt x="5714" y="126"/>
                  </a:lnTo>
                  <a:close/>
                </a:path>
                <a:path w="31750" h="39369">
                  <a:moveTo>
                    <a:pt x="26035" y="35940"/>
                  </a:moveTo>
                  <a:lnTo>
                    <a:pt x="25653" y="35940"/>
                  </a:lnTo>
                  <a:lnTo>
                    <a:pt x="25400" y="36194"/>
                  </a:lnTo>
                  <a:lnTo>
                    <a:pt x="25146" y="36449"/>
                  </a:lnTo>
                  <a:lnTo>
                    <a:pt x="25018" y="36449"/>
                  </a:lnTo>
                  <a:lnTo>
                    <a:pt x="25018" y="36956"/>
                  </a:lnTo>
                  <a:lnTo>
                    <a:pt x="25146" y="37083"/>
                  </a:lnTo>
                  <a:lnTo>
                    <a:pt x="25273" y="37464"/>
                  </a:lnTo>
                  <a:lnTo>
                    <a:pt x="25526" y="37972"/>
                  </a:lnTo>
                  <a:lnTo>
                    <a:pt x="25653" y="38100"/>
                  </a:lnTo>
                  <a:lnTo>
                    <a:pt x="25908" y="38480"/>
                  </a:lnTo>
                  <a:lnTo>
                    <a:pt x="26288" y="38862"/>
                  </a:lnTo>
                  <a:lnTo>
                    <a:pt x="27050" y="39242"/>
                  </a:lnTo>
                  <a:lnTo>
                    <a:pt x="27812" y="39242"/>
                  </a:lnTo>
                  <a:lnTo>
                    <a:pt x="28575" y="38862"/>
                  </a:lnTo>
                  <a:lnTo>
                    <a:pt x="28828" y="38607"/>
                  </a:lnTo>
                  <a:lnTo>
                    <a:pt x="28955" y="38353"/>
                  </a:lnTo>
                  <a:lnTo>
                    <a:pt x="29083" y="38226"/>
                  </a:lnTo>
                  <a:lnTo>
                    <a:pt x="29083" y="37972"/>
                  </a:lnTo>
                  <a:lnTo>
                    <a:pt x="27177" y="37972"/>
                  </a:lnTo>
                  <a:lnTo>
                    <a:pt x="26797" y="37845"/>
                  </a:lnTo>
                  <a:lnTo>
                    <a:pt x="26542" y="37591"/>
                  </a:lnTo>
                  <a:lnTo>
                    <a:pt x="26288" y="37083"/>
                  </a:lnTo>
                  <a:lnTo>
                    <a:pt x="26162" y="36702"/>
                  </a:lnTo>
                  <a:lnTo>
                    <a:pt x="26035" y="35940"/>
                  </a:lnTo>
                  <a:close/>
                </a:path>
                <a:path w="31750" h="39369">
                  <a:moveTo>
                    <a:pt x="29590" y="33908"/>
                  </a:moveTo>
                  <a:lnTo>
                    <a:pt x="28448" y="33908"/>
                  </a:lnTo>
                  <a:lnTo>
                    <a:pt x="27939" y="34162"/>
                  </a:lnTo>
                  <a:lnTo>
                    <a:pt x="27686" y="34543"/>
                  </a:lnTo>
                  <a:lnTo>
                    <a:pt x="27431" y="34797"/>
                  </a:lnTo>
                  <a:lnTo>
                    <a:pt x="27431" y="36194"/>
                  </a:lnTo>
                  <a:lnTo>
                    <a:pt x="27559" y="36321"/>
                  </a:lnTo>
                  <a:lnTo>
                    <a:pt x="27686" y="37718"/>
                  </a:lnTo>
                  <a:lnTo>
                    <a:pt x="27431" y="37845"/>
                  </a:lnTo>
                  <a:lnTo>
                    <a:pt x="27177" y="37972"/>
                  </a:lnTo>
                  <a:lnTo>
                    <a:pt x="29083" y="37972"/>
                  </a:lnTo>
                  <a:lnTo>
                    <a:pt x="29083" y="36829"/>
                  </a:lnTo>
                  <a:lnTo>
                    <a:pt x="28955" y="36702"/>
                  </a:lnTo>
                  <a:lnTo>
                    <a:pt x="28828" y="36067"/>
                  </a:lnTo>
                  <a:lnTo>
                    <a:pt x="28955" y="35305"/>
                  </a:lnTo>
                  <a:lnTo>
                    <a:pt x="30861" y="35178"/>
                  </a:lnTo>
                  <a:lnTo>
                    <a:pt x="30734" y="34797"/>
                  </a:lnTo>
                  <a:lnTo>
                    <a:pt x="30479" y="34543"/>
                  </a:lnTo>
                  <a:lnTo>
                    <a:pt x="30225" y="34416"/>
                  </a:lnTo>
                  <a:lnTo>
                    <a:pt x="29845" y="34036"/>
                  </a:lnTo>
                  <a:lnTo>
                    <a:pt x="29590" y="33908"/>
                  </a:lnTo>
                  <a:close/>
                </a:path>
                <a:path w="31750" h="39369">
                  <a:moveTo>
                    <a:pt x="30861" y="35178"/>
                  </a:moveTo>
                  <a:lnTo>
                    <a:pt x="29590" y="35178"/>
                  </a:lnTo>
                  <a:lnTo>
                    <a:pt x="29844" y="35559"/>
                  </a:lnTo>
                  <a:lnTo>
                    <a:pt x="30099" y="35813"/>
                  </a:lnTo>
                  <a:lnTo>
                    <a:pt x="30225" y="36067"/>
                  </a:lnTo>
                  <a:lnTo>
                    <a:pt x="30352" y="36829"/>
                  </a:lnTo>
                  <a:lnTo>
                    <a:pt x="30734" y="36829"/>
                  </a:lnTo>
                  <a:lnTo>
                    <a:pt x="30987" y="36575"/>
                  </a:lnTo>
                  <a:lnTo>
                    <a:pt x="31241" y="36449"/>
                  </a:lnTo>
                  <a:lnTo>
                    <a:pt x="31114" y="35559"/>
                  </a:lnTo>
                  <a:lnTo>
                    <a:pt x="30987" y="35305"/>
                  </a:lnTo>
                  <a:close/>
                </a:path>
                <a:path w="31750" h="39369">
                  <a:moveTo>
                    <a:pt x="27559" y="27686"/>
                  </a:moveTo>
                  <a:lnTo>
                    <a:pt x="27050" y="27686"/>
                  </a:lnTo>
                  <a:lnTo>
                    <a:pt x="21589" y="31876"/>
                  </a:lnTo>
                  <a:lnTo>
                    <a:pt x="21336" y="32384"/>
                  </a:lnTo>
                  <a:lnTo>
                    <a:pt x="21563" y="32638"/>
                  </a:lnTo>
                  <a:lnTo>
                    <a:pt x="23775" y="35432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256" y="35559"/>
                  </a:lnTo>
                  <a:lnTo>
                    <a:pt x="24384" y="35559"/>
                  </a:lnTo>
                  <a:lnTo>
                    <a:pt x="24764" y="35178"/>
                  </a:lnTo>
                  <a:lnTo>
                    <a:pt x="24793" y="34797"/>
                  </a:lnTo>
                  <a:lnTo>
                    <a:pt x="23113" y="32638"/>
                  </a:lnTo>
                  <a:lnTo>
                    <a:pt x="24891" y="31368"/>
                  </a:lnTo>
                  <a:lnTo>
                    <a:pt x="26390" y="31368"/>
                  </a:lnTo>
                  <a:lnTo>
                    <a:pt x="25780" y="30606"/>
                  </a:lnTo>
                  <a:lnTo>
                    <a:pt x="27304" y="29463"/>
                  </a:lnTo>
                  <a:lnTo>
                    <a:pt x="28866" y="29463"/>
                  </a:lnTo>
                  <a:lnTo>
                    <a:pt x="27559" y="27812"/>
                  </a:lnTo>
                  <a:close/>
                </a:path>
                <a:path w="31750" h="39369">
                  <a:moveTo>
                    <a:pt x="29083" y="33781"/>
                  </a:moveTo>
                  <a:lnTo>
                    <a:pt x="28828" y="33781"/>
                  </a:lnTo>
                  <a:lnTo>
                    <a:pt x="29337" y="33908"/>
                  </a:lnTo>
                  <a:lnTo>
                    <a:pt x="29083" y="33781"/>
                  </a:lnTo>
                  <a:close/>
                </a:path>
                <a:path w="31750" h="39369">
                  <a:moveTo>
                    <a:pt x="26390" y="31368"/>
                  </a:moveTo>
                  <a:lnTo>
                    <a:pt x="24891" y="31368"/>
                  </a:lnTo>
                  <a:lnTo>
                    <a:pt x="26189" y="33019"/>
                  </a:lnTo>
                  <a:lnTo>
                    <a:pt x="26288" y="33274"/>
                  </a:lnTo>
                  <a:lnTo>
                    <a:pt x="26542" y="33274"/>
                  </a:lnTo>
                  <a:lnTo>
                    <a:pt x="26670" y="33146"/>
                  </a:lnTo>
                  <a:lnTo>
                    <a:pt x="27304" y="32638"/>
                  </a:lnTo>
                  <a:lnTo>
                    <a:pt x="27203" y="32384"/>
                  </a:lnTo>
                  <a:lnTo>
                    <a:pt x="26390" y="31368"/>
                  </a:lnTo>
                  <a:close/>
                </a:path>
                <a:path w="31750" h="39369">
                  <a:moveTo>
                    <a:pt x="28866" y="29463"/>
                  </a:moveTo>
                  <a:lnTo>
                    <a:pt x="27304" y="29463"/>
                  </a:lnTo>
                  <a:lnTo>
                    <a:pt x="28955" y="31622"/>
                  </a:lnTo>
                  <a:lnTo>
                    <a:pt x="29083" y="31750"/>
                  </a:lnTo>
                  <a:lnTo>
                    <a:pt x="29210" y="31622"/>
                  </a:lnTo>
                  <a:lnTo>
                    <a:pt x="29463" y="31622"/>
                  </a:lnTo>
                  <a:lnTo>
                    <a:pt x="29717" y="31368"/>
                  </a:lnTo>
                  <a:lnTo>
                    <a:pt x="29845" y="31368"/>
                  </a:lnTo>
                  <a:lnTo>
                    <a:pt x="29972" y="30861"/>
                  </a:lnTo>
                  <a:lnTo>
                    <a:pt x="28866" y="29463"/>
                  </a:lnTo>
                  <a:close/>
                </a:path>
                <a:path w="31750" h="39369">
                  <a:moveTo>
                    <a:pt x="23240" y="22225"/>
                  </a:moveTo>
                  <a:lnTo>
                    <a:pt x="22860" y="22225"/>
                  </a:lnTo>
                  <a:lnTo>
                    <a:pt x="22351" y="22732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320"/>
                  </a:lnTo>
                  <a:lnTo>
                    <a:pt x="18541" y="28828"/>
                  </a:lnTo>
                  <a:lnTo>
                    <a:pt x="19303" y="29590"/>
                  </a:lnTo>
                  <a:lnTo>
                    <a:pt x="24384" y="25780"/>
                  </a:lnTo>
                  <a:lnTo>
                    <a:pt x="25960" y="25780"/>
                  </a:lnTo>
                  <a:lnTo>
                    <a:pt x="23240" y="22225"/>
                  </a:lnTo>
                  <a:close/>
                </a:path>
                <a:path w="31750" h="39369">
                  <a:moveTo>
                    <a:pt x="25780" y="27304"/>
                  </a:moveTo>
                  <a:close/>
                </a:path>
                <a:path w="31750" h="39369">
                  <a:moveTo>
                    <a:pt x="25960" y="25780"/>
                  </a:moveTo>
                  <a:lnTo>
                    <a:pt x="24384" y="25780"/>
                  </a:lnTo>
                  <a:lnTo>
                    <a:pt x="25526" y="27304"/>
                  </a:lnTo>
                  <a:lnTo>
                    <a:pt x="26035" y="27304"/>
                  </a:lnTo>
                  <a:lnTo>
                    <a:pt x="26670" y="26669"/>
                  </a:lnTo>
                  <a:lnTo>
                    <a:pt x="26542" y="26542"/>
                  </a:lnTo>
                  <a:lnTo>
                    <a:pt x="25960" y="25780"/>
                  </a:lnTo>
                  <a:close/>
                </a:path>
                <a:path w="31750" h="39369">
                  <a:moveTo>
                    <a:pt x="19938" y="24002"/>
                  </a:moveTo>
                  <a:lnTo>
                    <a:pt x="19176" y="24002"/>
                  </a:lnTo>
                  <a:lnTo>
                    <a:pt x="19558" y="24129"/>
                  </a:lnTo>
                  <a:lnTo>
                    <a:pt x="19938" y="24002"/>
                  </a:lnTo>
                  <a:close/>
                </a:path>
                <a:path w="31750" h="39369">
                  <a:moveTo>
                    <a:pt x="18414" y="22097"/>
                  </a:moveTo>
                  <a:lnTo>
                    <a:pt x="16890" y="22097"/>
                  </a:lnTo>
                  <a:lnTo>
                    <a:pt x="17525" y="22987"/>
                  </a:lnTo>
                  <a:lnTo>
                    <a:pt x="18161" y="23621"/>
                  </a:lnTo>
                  <a:lnTo>
                    <a:pt x="18541" y="23749"/>
                  </a:lnTo>
                  <a:lnTo>
                    <a:pt x="18923" y="24002"/>
                  </a:lnTo>
                  <a:lnTo>
                    <a:pt x="20192" y="24002"/>
                  </a:lnTo>
                  <a:lnTo>
                    <a:pt x="20954" y="23749"/>
                  </a:lnTo>
                  <a:lnTo>
                    <a:pt x="21209" y="23367"/>
                  </a:lnTo>
                  <a:lnTo>
                    <a:pt x="21462" y="23240"/>
                  </a:lnTo>
                  <a:lnTo>
                    <a:pt x="21843" y="22859"/>
                  </a:lnTo>
                  <a:lnTo>
                    <a:pt x="21971" y="22605"/>
                  </a:lnTo>
                  <a:lnTo>
                    <a:pt x="19303" y="22605"/>
                  </a:lnTo>
                  <a:lnTo>
                    <a:pt x="18923" y="22478"/>
                  </a:lnTo>
                  <a:lnTo>
                    <a:pt x="18668" y="22351"/>
                  </a:lnTo>
                  <a:lnTo>
                    <a:pt x="18414" y="22097"/>
                  </a:lnTo>
                  <a:close/>
                </a:path>
                <a:path w="31750" h="39369">
                  <a:moveTo>
                    <a:pt x="20065" y="18033"/>
                  </a:moveTo>
                  <a:lnTo>
                    <a:pt x="19558" y="18033"/>
                  </a:lnTo>
                  <a:lnTo>
                    <a:pt x="19430" y="18161"/>
                  </a:lnTo>
                  <a:lnTo>
                    <a:pt x="13970" y="22351"/>
                  </a:lnTo>
                  <a:lnTo>
                    <a:pt x="13842" y="22478"/>
                  </a:lnTo>
                  <a:lnTo>
                    <a:pt x="13970" y="22605"/>
                  </a:lnTo>
                  <a:lnTo>
                    <a:pt x="13970" y="22859"/>
                  </a:lnTo>
                  <a:lnTo>
                    <a:pt x="14350" y="23240"/>
                  </a:lnTo>
                  <a:lnTo>
                    <a:pt x="14477" y="23494"/>
                  </a:lnTo>
                  <a:lnTo>
                    <a:pt x="14859" y="23621"/>
                  </a:lnTo>
                  <a:lnTo>
                    <a:pt x="16890" y="22097"/>
                  </a:lnTo>
                  <a:lnTo>
                    <a:pt x="18414" y="22097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3" y="19812"/>
                  </a:lnTo>
                  <a:lnTo>
                    <a:pt x="21336" y="19684"/>
                  </a:lnTo>
                  <a:lnTo>
                    <a:pt x="20192" y="18287"/>
                  </a:lnTo>
                  <a:lnTo>
                    <a:pt x="20065" y="18033"/>
                  </a:lnTo>
                  <a:close/>
                </a:path>
                <a:path w="31750" h="39369">
                  <a:moveTo>
                    <a:pt x="21463" y="19812"/>
                  </a:moveTo>
                  <a:lnTo>
                    <a:pt x="19938" y="19812"/>
                  </a:lnTo>
                  <a:lnTo>
                    <a:pt x="20320" y="20319"/>
                  </a:lnTo>
                  <a:lnTo>
                    <a:pt x="20574" y="21716"/>
                  </a:lnTo>
                  <a:lnTo>
                    <a:pt x="20447" y="21970"/>
                  </a:lnTo>
                  <a:lnTo>
                    <a:pt x="20065" y="22351"/>
                  </a:lnTo>
                  <a:lnTo>
                    <a:pt x="19812" y="22351"/>
                  </a:lnTo>
                  <a:lnTo>
                    <a:pt x="19558" y="22478"/>
                  </a:lnTo>
                  <a:lnTo>
                    <a:pt x="19303" y="22605"/>
                  </a:lnTo>
                  <a:lnTo>
                    <a:pt x="21971" y="22605"/>
                  </a:lnTo>
                  <a:lnTo>
                    <a:pt x="22098" y="22097"/>
                  </a:lnTo>
                  <a:lnTo>
                    <a:pt x="21971" y="20574"/>
                  </a:lnTo>
                  <a:lnTo>
                    <a:pt x="21843" y="20446"/>
                  </a:lnTo>
                  <a:lnTo>
                    <a:pt x="21589" y="19938"/>
                  </a:lnTo>
                  <a:close/>
                </a:path>
                <a:path w="31750" h="39369">
                  <a:moveTo>
                    <a:pt x="23113" y="22097"/>
                  </a:moveTo>
                  <a:lnTo>
                    <a:pt x="23113" y="22225"/>
                  </a:lnTo>
                  <a:lnTo>
                    <a:pt x="23113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4279772" y="2362200"/>
            <a:ext cx="652145" cy="559435"/>
          </a:xfrm>
          <a:custGeom>
            <a:avLst/>
            <a:gdLst/>
            <a:ahLst/>
            <a:cxnLst/>
            <a:rect l="l" t="t" r="r" b="b"/>
            <a:pathLst>
              <a:path w="652145" h="559435">
                <a:moveTo>
                  <a:pt x="589656" y="44711"/>
                </a:moveTo>
                <a:lnTo>
                  <a:pt x="0" y="549275"/>
                </a:lnTo>
                <a:lnTo>
                  <a:pt x="8254" y="558926"/>
                </a:lnTo>
                <a:lnTo>
                  <a:pt x="597924" y="54353"/>
                </a:lnTo>
                <a:lnTo>
                  <a:pt x="589656" y="44711"/>
                </a:lnTo>
                <a:close/>
              </a:path>
              <a:path w="652145" h="559435">
                <a:moveTo>
                  <a:pt x="636302" y="36449"/>
                </a:moveTo>
                <a:lnTo>
                  <a:pt x="599313" y="36449"/>
                </a:lnTo>
                <a:lnTo>
                  <a:pt x="607567" y="46100"/>
                </a:lnTo>
                <a:lnTo>
                  <a:pt x="597924" y="54353"/>
                </a:lnTo>
                <a:lnTo>
                  <a:pt x="618616" y="78486"/>
                </a:lnTo>
                <a:lnTo>
                  <a:pt x="636302" y="36449"/>
                </a:lnTo>
                <a:close/>
              </a:path>
              <a:path w="652145" h="559435">
                <a:moveTo>
                  <a:pt x="599313" y="36449"/>
                </a:moveTo>
                <a:lnTo>
                  <a:pt x="589656" y="44711"/>
                </a:lnTo>
                <a:lnTo>
                  <a:pt x="597924" y="54353"/>
                </a:lnTo>
                <a:lnTo>
                  <a:pt x="607567" y="46100"/>
                </a:lnTo>
                <a:lnTo>
                  <a:pt x="599313" y="36449"/>
                </a:lnTo>
                <a:close/>
              </a:path>
              <a:path w="652145" h="559435">
                <a:moveTo>
                  <a:pt x="651637" y="0"/>
                </a:moveTo>
                <a:lnTo>
                  <a:pt x="568960" y="20574"/>
                </a:lnTo>
                <a:lnTo>
                  <a:pt x="589656" y="44711"/>
                </a:lnTo>
                <a:lnTo>
                  <a:pt x="599313" y="36449"/>
                </a:lnTo>
                <a:lnTo>
                  <a:pt x="636302" y="36449"/>
                </a:lnTo>
                <a:lnTo>
                  <a:pt x="6516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908173" y="40557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13021" y="411213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48402" y="330111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46370" y="45129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1268158" y="3288982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01063" y="3389503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140" dirty="0">
                <a:latin typeface="Calibri"/>
                <a:cs typeface="Calibri"/>
              </a:rPr>
              <a:t>51</a:t>
            </a:r>
            <a:r>
              <a:rPr sz="1800" b="1" spc="-2065" dirty="0">
                <a:latin typeface="Calibri"/>
                <a:cs typeface="Calibri"/>
              </a:rPr>
              <a:t>2</a:t>
            </a:r>
            <a:r>
              <a:rPr sz="150" b="1" spc="75" baseline="27777" dirty="0">
                <a:latin typeface="Calibri"/>
                <a:cs typeface="Calibri"/>
              </a:rPr>
              <a:t>s</a:t>
            </a:r>
            <a:r>
              <a:rPr sz="150" b="1" spc="67" baseline="27777" dirty="0">
                <a:latin typeface="Calibri"/>
                <a:cs typeface="Calibri"/>
              </a:rPr>
              <a:t>E</a:t>
            </a:r>
            <a:r>
              <a:rPr sz="150" b="1" spc="60" baseline="27777" dirty="0">
                <a:latin typeface="Calibri"/>
                <a:cs typeface="Calibri"/>
              </a:rPr>
              <a:t>T</a:t>
            </a:r>
            <a:r>
              <a:rPr sz="150" b="1" spc="-75" baseline="27777" dirty="0">
                <a:latin typeface="Calibri"/>
                <a:cs typeface="Calibri"/>
              </a:rPr>
              <a:t>P</a:t>
            </a:r>
            <a:r>
              <a:rPr sz="150" b="1" spc="217" baseline="27777" dirty="0">
                <a:latin typeface="Calibri"/>
                <a:cs typeface="Calibri"/>
              </a:rPr>
              <a:t>^</a:t>
            </a:r>
            <a:r>
              <a:rPr sz="150" b="1" spc="-15" baseline="27777" dirty="0">
                <a:latin typeface="Calibri"/>
                <a:cs typeface="Calibri"/>
              </a:rPr>
              <a:t>9</a:t>
            </a:r>
            <a:r>
              <a:rPr sz="150" b="1" spc="217" baseline="27777" dirty="0">
                <a:latin typeface="Calibri"/>
                <a:cs typeface="Calibri"/>
              </a:rPr>
              <a:t>2</a:t>
            </a:r>
            <a:endParaRPr sz="150" baseline="27777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26463" y="3663822"/>
            <a:ext cx="463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6387" y="2427808"/>
            <a:ext cx="160020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8bytes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PTE </a:t>
            </a:r>
            <a:r>
              <a:rPr sz="1800" b="1" dirty="0">
                <a:latin typeface="Calibri"/>
                <a:cs typeface="Calibri"/>
              </a:rPr>
              <a:t>(sign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extend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 </a:t>
            </a:r>
            <a:r>
              <a:rPr sz="1800" b="1" spc="-10" dirty="0">
                <a:latin typeface="Calibri"/>
                <a:cs typeface="Calibri"/>
              </a:rPr>
              <a:t>64-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size)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3769582" y="4308094"/>
          <a:ext cx="491490" cy="70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object 61"/>
          <p:cNvSpPr txBox="1"/>
          <p:nvPr/>
        </p:nvSpPr>
        <p:spPr>
          <a:xfrm>
            <a:off x="5683122" y="1746580"/>
            <a:ext cx="62826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much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vs.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data?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Compared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linear?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950142" y="4472685"/>
            <a:ext cx="507365" cy="737870"/>
            <a:chOff x="4950142" y="4472685"/>
            <a:chExt cx="507365" cy="737870"/>
          </a:xfrm>
        </p:grpSpPr>
        <p:sp>
          <p:nvSpPr>
            <p:cNvPr id="63" name="object 63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480060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480060" y="710183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0" y="710183"/>
                  </a:moveTo>
                  <a:lnTo>
                    <a:pt x="480060" y="710183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193791" y="5078984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283328" y="4414773"/>
            <a:ext cx="1358900" cy="332740"/>
            <a:chOff x="4283328" y="4414773"/>
            <a:chExt cx="1358900" cy="332740"/>
          </a:xfrm>
        </p:grpSpPr>
        <p:sp>
          <p:nvSpPr>
            <p:cNvPr id="69" name="object 69"/>
            <p:cNvSpPr/>
            <p:nvPr/>
          </p:nvSpPr>
          <p:spPr>
            <a:xfrm>
              <a:off x="5610732" y="47077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11049" y="16637"/>
                  </a:moveTo>
                  <a:lnTo>
                    <a:pt x="10159" y="16637"/>
                  </a:lnTo>
                  <a:lnTo>
                    <a:pt x="10413" y="16763"/>
                  </a:lnTo>
                  <a:lnTo>
                    <a:pt x="10794" y="16763"/>
                  </a:lnTo>
                  <a:lnTo>
                    <a:pt x="11049" y="16637"/>
                  </a:lnTo>
                  <a:close/>
                </a:path>
                <a:path w="31750" h="39370">
                  <a:moveTo>
                    <a:pt x="8381" y="13207"/>
                  </a:moveTo>
                  <a:lnTo>
                    <a:pt x="8254" y="13335"/>
                  </a:lnTo>
                  <a:lnTo>
                    <a:pt x="7874" y="13588"/>
                  </a:lnTo>
                  <a:lnTo>
                    <a:pt x="7746" y="13588"/>
                  </a:lnTo>
                  <a:lnTo>
                    <a:pt x="7746" y="14731"/>
                  </a:lnTo>
                  <a:lnTo>
                    <a:pt x="8000" y="14986"/>
                  </a:lnTo>
                  <a:lnTo>
                    <a:pt x="8127" y="15239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762" y="16001"/>
                  </a:lnTo>
                  <a:lnTo>
                    <a:pt x="9143" y="16256"/>
                  </a:lnTo>
                  <a:lnTo>
                    <a:pt x="9397" y="16510"/>
                  </a:lnTo>
                  <a:lnTo>
                    <a:pt x="9778" y="16637"/>
                  </a:lnTo>
                  <a:lnTo>
                    <a:pt x="11429" y="16637"/>
                  </a:lnTo>
                  <a:lnTo>
                    <a:pt x="11683" y="16510"/>
                  </a:lnTo>
                  <a:lnTo>
                    <a:pt x="12064" y="16382"/>
                  </a:lnTo>
                  <a:lnTo>
                    <a:pt x="12572" y="16129"/>
                  </a:lnTo>
                  <a:lnTo>
                    <a:pt x="12953" y="16001"/>
                  </a:lnTo>
                  <a:lnTo>
                    <a:pt x="13207" y="15748"/>
                  </a:lnTo>
                  <a:lnTo>
                    <a:pt x="13462" y="15620"/>
                  </a:lnTo>
                  <a:lnTo>
                    <a:pt x="13715" y="15367"/>
                  </a:lnTo>
                  <a:lnTo>
                    <a:pt x="10032" y="15367"/>
                  </a:lnTo>
                  <a:lnTo>
                    <a:pt x="9905" y="15239"/>
                  </a:lnTo>
                  <a:lnTo>
                    <a:pt x="9397" y="14986"/>
                  </a:lnTo>
                  <a:lnTo>
                    <a:pt x="9143" y="14605"/>
                  </a:lnTo>
                  <a:lnTo>
                    <a:pt x="8762" y="13843"/>
                  </a:lnTo>
                  <a:lnTo>
                    <a:pt x="8636" y="13462"/>
                  </a:lnTo>
                  <a:lnTo>
                    <a:pt x="8508" y="13462"/>
                  </a:lnTo>
                  <a:lnTo>
                    <a:pt x="8381" y="13207"/>
                  </a:lnTo>
                  <a:close/>
                </a:path>
                <a:path w="31750" h="39370">
                  <a:moveTo>
                    <a:pt x="13462" y="10032"/>
                  </a:moveTo>
                  <a:lnTo>
                    <a:pt x="12191" y="10032"/>
                  </a:lnTo>
                  <a:lnTo>
                    <a:pt x="11937" y="10160"/>
                  </a:lnTo>
                  <a:lnTo>
                    <a:pt x="11556" y="10413"/>
                  </a:lnTo>
                  <a:lnTo>
                    <a:pt x="11302" y="10541"/>
                  </a:lnTo>
                  <a:lnTo>
                    <a:pt x="10921" y="10794"/>
                  </a:lnTo>
                  <a:lnTo>
                    <a:pt x="10794" y="11049"/>
                  </a:lnTo>
                  <a:lnTo>
                    <a:pt x="10540" y="11303"/>
                  </a:lnTo>
                  <a:lnTo>
                    <a:pt x="10350" y="11684"/>
                  </a:lnTo>
                  <a:lnTo>
                    <a:pt x="10223" y="12700"/>
                  </a:lnTo>
                  <a:lnTo>
                    <a:pt x="10413" y="13207"/>
                  </a:lnTo>
                  <a:lnTo>
                    <a:pt x="10794" y="13843"/>
                  </a:lnTo>
                  <a:lnTo>
                    <a:pt x="10921" y="14097"/>
                  </a:lnTo>
                  <a:lnTo>
                    <a:pt x="11175" y="14224"/>
                  </a:lnTo>
                  <a:lnTo>
                    <a:pt x="11429" y="14478"/>
                  </a:lnTo>
                  <a:lnTo>
                    <a:pt x="11683" y="14605"/>
                  </a:lnTo>
                  <a:lnTo>
                    <a:pt x="11811" y="14731"/>
                  </a:lnTo>
                  <a:lnTo>
                    <a:pt x="12064" y="14731"/>
                  </a:lnTo>
                  <a:lnTo>
                    <a:pt x="11811" y="14986"/>
                  </a:lnTo>
                  <a:lnTo>
                    <a:pt x="11302" y="15239"/>
                  </a:lnTo>
                  <a:lnTo>
                    <a:pt x="11049" y="15239"/>
                  </a:lnTo>
                  <a:lnTo>
                    <a:pt x="10794" y="15367"/>
                  </a:lnTo>
                  <a:lnTo>
                    <a:pt x="13715" y="15367"/>
                  </a:lnTo>
                  <a:lnTo>
                    <a:pt x="13969" y="15239"/>
                  </a:lnTo>
                  <a:lnTo>
                    <a:pt x="14477" y="14731"/>
                  </a:lnTo>
                  <a:lnTo>
                    <a:pt x="14731" y="14605"/>
                  </a:lnTo>
                  <a:lnTo>
                    <a:pt x="14858" y="14350"/>
                  </a:lnTo>
                  <a:lnTo>
                    <a:pt x="15112" y="14097"/>
                  </a:lnTo>
                  <a:lnTo>
                    <a:pt x="12953" y="14097"/>
                  </a:lnTo>
                  <a:lnTo>
                    <a:pt x="12700" y="13969"/>
                  </a:lnTo>
                  <a:lnTo>
                    <a:pt x="12572" y="13843"/>
                  </a:lnTo>
                  <a:lnTo>
                    <a:pt x="12191" y="13716"/>
                  </a:lnTo>
                  <a:lnTo>
                    <a:pt x="12064" y="13462"/>
                  </a:lnTo>
                  <a:lnTo>
                    <a:pt x="11810" y="13207"/>
                  </a:lnTo>
                  <a:lnTo>
                    <a:pt x="11810" y="12192"/>
                  </a:lnTo>
                  <a:lnTo>
                    <a:pt x="11937" y="12064"/>
                  </a:lnTo>
                  <a:lnTo>
                    <a:pt x="12064" y="11811"/>
                  </a:lnTo>
                  <a:lnTo>
                    <a:pt x="12318" y="11684"/>
                  </a:lnTo>
                  <a:lnTo>
                    <a:pt x="12700" y="11430"/>
                  </a:lnTo>
                  <a:lnTo>
                    <a:pt x="13080" y="11430"/>
                  </a:lnTo>
                  <a:lnTo>
                    <a:pt x="15112" y="11303"/>
                  </a:lnTo>
                  <a:lnTo>
                    <a:pt x="14986" y="11175"/>
                  </a:lnTo>
                  <a:lnTo>
                    <a:pt x="14731" y="10794"/>
                  </a:lnTo>
                  <a:lnTo>
                    <a:pt x="14477" y="10541"/>
                  </a:lnTo>
                  <a:lnTo>
                    <a:pt x="14096" y="10287"/>
                  </a:lnTo>
                  <a:lnTo>
                    <a:pt x="13842" y="10160"/>
                  </a:lnTo>
                  <a:lnTo>
                    <a:pt x="13462" y="10032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4" y="11303"/>
                  </a:lnTo>
                  <a:lnTo>
                    <a:pt x="13462" y="11430"/>
                  </a:lnTo>
                  <a:lnTo>
                    <a:pt x="14097" y="11937"/>
                  </a:lnTo>
                  <a:lnTo>
                    <a:pt x="14224" y="12573"/>
                  </a:lnTo>
                  <a:lnTo>
                    <a:pt x="14096" y="12700"/>
                  </a:lnTo>
                  <a:lnTo>
                    <a:pt x="13969" y="13081"/>
                  </a:lnTo>
                  <a:lnTo>
                    <a:pt x="13715" y="13335"/>
                  </a:lnTo>
                  <a:lnTo>
                    <a:pt x="13588" y="13588"/>
                  </a:lnTo>
                  <a:lnTo>
                    <a:pt x="13334" y="13843"/>
                  </a:lnTo>
                  <a:lnTo>
                    <a:pt x="12953" y="14097"/>
                  </a:lnTo>
                  <a:lnTo>
                    <a:pt x="15112" y="14097"/>
                  </a:lnTo>
                  <a:lnTo>
                    <a:pt x="15239" y="13843"/>
                  </a:lnTo>
                  <a:lnTo>
                    <a:pt x="15493" y="13462"/>
                  </a:lnTo>
                  <a:lnTo>
                    <a:pt x="15366" y="11684"/>
                  </a:lnTo>
                  <a:lnTo>
                    <a:pt x="15239" y="11430"/>
                  </a:lnTo>
                  <a:close/>
                </a:path>
                <a:path w="31750" h="39370">
                  <a:moveTo>
                    <a:pt x="11556" y="6985"/>
                  </a:moveTo>
                  <a:lnTo>
                    <a:pt x="10159" y="6985"/>
                  </a:lnTo>
                  <a:lnTo>
                    <a:pt x="8508" y="10032"/>
                  </a:lnTo>
                  <a:lnTo>
                    <a:pt x="8508" y="10541"/>
                  </a:lnTo>
                  <a:lnTo>
                    <a:pt x="8636" y="10668"/>
                  </a:lnTo>
                  <a:lnTo>
                    <a:pt x="9143" y="11303"/>
                  </a:lnTo>
                  <a:lnTo>
                    <a:pt x="9397" y="11303"/>
                  </a:lnTo>
                  <a:lnTo>
                    <a:pt x="9397" y="11175"/>
                  </a:lnTo>
                  <a:lnTo>
                    <a:pt x="9525" y="11049"/>
                  </a:lnTo>
                  <a:lnTo>
                    <a:pt x="11489" y="7366"/>
                  </a:lnTo>
                  <a:lnTo>
                    <a:pt x="11556" y="6985"/>
                  </a:lnTo>
                  <a:close/>
                </a:path>
                <a:path w="31750" h="39370">
                  <a:moveTo>
                    <a:pt x="12826" y="9906"/>
                  </a:moveTo>
                  <a:lnTo>
                    <a:pt x="12572" y="10032"/>
                  </a:lnTo>
                  <a:lnTo>
                    <a:pt x="13207" y="10032"/>
                  </a:lnTo>
                  <a:lnTo>
                    <a:pt x="12826" y="9906"/>
                  </a:lnTo>
                  <a:close/>
                </a:path>
                <a:path w="31750" h="39370">
                  <a:moveTo>
                    <a:pt x="5968" y="126"/>
                  </a:moveTo>
                  <a:lnTo>
                    <a:pt x="5206" y="126"/>
                  </a:lnTo>
                  <a:lnTo>
                    <a:pt x="5206" y="254"/>
                  </a:lnTo>
                  <a:lnTo>
                    <a:pt x="4698" y="635"/>
                  </a:lnTo>
                  <a:lnTo>
                    <a:pt x="4571" y="888"/>
                  </a:lnTo>
                  <a:lnTo>
                    <a:pt x="4699" y="888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206" y="1143"/>
                  </a:lnTo>
                  <a:lnTo>
                    <a:pt x="5461" y="1269"/>
                  </a:lnTo>
                  <a:lnTo>
                    <a:pt x="5714" y="1397"/>
                  </a:lnTo>
                  <a:lnTo>
                    <a:pt x="5968" y="1650"/>
                  </a:lnTo>
                  <a:lnTo>
                    <a:pt x="6222" y="2159"/>
                  </a:lnTo>
                  <a:lnTo>
                    <a:pt x="6350" y="2286"/>
                  </a:lnTo>
                  <a:lnTo>
                    <a:pt x="6350" y="2793"/>
                  </a:lnTo>
                  <a:lnTo>
                    <a:pt x="6222" y="2793"/>
                  </a:lnTo>
                  <a:lnTo>
                    <a:pt x="6095" y="3175"/>
                  </a:lnTo>
                  <a:lnTo>
                    <a:pt x="5714" y="3429"/>
                  </a:lnTo>
                  <a:lnTo>
                    <a:pt x="5461" y="3556"/>
                  </a:lnTo>
                  <a:lnTo>
                    <a:pt x="5206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572"/>
                  </a:lnTo>
                  <a:lnTo>
                    <a:pt x="2793" y="8128"/>
                  </a:lnTo>
                  <a:lnTo>
                    <a:pt x="3175" y="8128"/>
                  </a:lnTo>
                  <a:lnTo>
                    <a:pt x="3428" y="7874"/>
                  </a:lnTo>
                  <a:lnTo>
                    <a:pt x="3809" y="7619"/>
                  </a:lnTo>
                  <a:lnTo>
                    <a:pt x="3709" y="7238"/>
                  </a:lnTo>
                  <a:lnTo>
                    <a:pt x="1904" y="4953"/>
                  </a:lnTo>
                  <a:lnTo>
                    <a:pt x="6730" y="4953"/>
                  </a:lnTo>
                  <a:lnTo>
                    <a:pt x="6984" y="4825"/>
                  </a:lnTo>
                  <a:lnTo>
                    <a:pt x="7365" y="4444"/>
                  </a:lnTo>
                  <a:lnTo>
                    <a:pt x="7619" y="4318"/>
                  </a:lnTo>
                  <a:lnTo>
                    <a:pt x="7746" y="4063"/>
                  </a:lnTo>
                  <a:lnTo>
                    <a:pt x="7874" y="3937"/>
                  </a:lnTo>
                  <a:lnTo>
                    <a:pt x="8000" y="3682"/>
                  </a:lnTo>
                  <a:lnTo>
                    <a:pt x="7874" y="2031"/>
                  </a:lnTo>
                  <a:lnTo>
                    <a:pt x="7746" y="1650"/>
                  </a:lnTo>
                  <a:lnTo>
                    <a:pt x="7492" y="1397"/>
                  </a:lnTo>
                  <a:lnTo>
                    <a:pt x="7365" y="1143"/>
                  </a:lnTo>
                  <a:lnTo>
                    <a:pt x="6984" y="888"/>
                  </a:lnTo>
                  <a:lnTo>
                    <a:pt x="6857" y="635"/>
                  </a:lnTo>
                  <a:lnTo>
                    <a:pt x="6603" y="507"/>
                  </a:lnTo>
                  <a:lnTo>
                    <a:pt x="6350" y="381"/>
                  </a:lnTo>
                  <a:lnTo>
                    <a:pt x="6095" y="254"/>
                  </a:lnTo>
                  <a:lnTo>
                    <a:pt x="5968" y="126"/>
                  </a:lnTo>
                  <a:close/>
                </a:path>
                <a:path w="31750" h="39370">
                  <a:moveTo>
                    <a:pt x="10413" y="5587"/>
                  </a:moveTo>
                  <a:lnTo>
                    <a:pt x="6222" y="6731"/>
                  </a:lnTo>
                  <a:lnTo>
                    <a:pt x="5968" y="6731"/>
                  </a:lnTo>
                  <a:lnTo>
                    <a:pt x="5968" y="7238"/>
                  </a:lnTo>
                  <a:lnTo>
                    <a:pt x="6095" y="7493"/>
                  </a:lnTo>
                  <a:lnTo>
                    <a:pt x="6350" y="7619"/>
                  </a:lnTo>
                  <a:lnTo>
                    <a:pt x="6350" y="7747"/>
                  </a:lnTo>
                  <a:lnTo>
                    <a:pt x="6603" y="8000"/>
                  </a:lnTo>
                  <a:lnTo>
                    <a:pt x="6857" y="8000"/>
                  </a:lnTo>
                  <a:lnTo>
                    <a:pt x="10159" y="6985"/>
                  </a:lnTo>
                  <a:lnTo>
                    <a:pt x="11556" y="6985"/>
                  </a:lnTo>
                  <a:lnTo>
                    <a:pt x="11429" y="6604"/>
                  </a:lnTo>
                  <a:lnTo>
                    <a:pt x="11302" y="6350"/>
                  </a:lnTo>
                  <a:lnTo>
                    <a:pt x="10667" y="5714"/>
                  </a:lnTo>
                  <a:lnTo>
                    <a:pt x="10413" y="5587"/>
                  </a:lnTo>
                  <a:close/>
                </a:path>
                <a:path w="31750" h="39370">
                  <a:moveTo>
                    <a:pt x="5968" y="5080"/>
                  </a:moveTo>
                  <a:lnTo>
                    <a:pt x="3809" y="5080"/>
                  </a:lnTo>
                  <a:lnTo>
                    <a:pt x="4317" y="5206"/>
                  </a:lnTo>
                  <a:lnTo>
                    <a:pt x="5587" y="5206"/>
                  </a:lnTo>
                  <a:lnTo>
                    <a:pt x="5968" y="5080"/>
                  </a:lnTo>
                  <a:close/>
                </a:path>
                <a:path w="31750" h="39370">
                  <a:moveTo>
                    <a:pt x="6476" y="4953"/>
                  </a:moveTo>
                  <a:lnTo>
                    <a:pt x="1904" y="4953"/>
                  </a:lnTo>
                  <a:lnTo>
                    <a:pt x="3175" y="5080"/>
                  </a:lnTo>
                  <a:lnTo>
                    <a:pt x="6222" y="5080"/>
                  </a:lnTo>
                  <a:lnTo>
                    <a:pt x="6476" y="4953"/>
                  </a:lnTo>
                  <a:close/>
                </a:path>
                <a:path w="31750" h="39370">
                  <a:moveTo>
                    <a:pt x="1396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301" y="3682"/>
                  </a:lnTo>
                  <a:lnTo>
                    <a:pt x="1396" y="3429"/>
                  </a:lnTo>
                  <a:close/>
                </a:path>
                <a:path w="31750" h="39370">
                  <a:moveTo>
                    <a:pt x="5587" y="0"/>
                  </a:moveTo>
                  <a:close/>
                </a:path>
                <a:path w="31750" h="39370">
                  <a:moveTo>
                    <a:pt x="27939" y="39243"/>
                  </a:moveTo>
                  <a:lnTo>
                    <a:pt x="27431" y="39243"/>
                  </a:lnTo>
                  <a:lnTo>
                    <a:pt x="27686" y="39369"/>
                  </a:lnTo>
                  <a:lnTo>
                    <a:pt x="27939" y="39243"/>
                  </a:lnTo>
                  <a:close/>
                </a:path>
                <a:path w="31750" h="39370">
                  <a:moveTo>
                    <a:pt x="26162" y="36068"/>
                  </a:moveTo>
                  <a:lnTo>
                    <a:pt x="25653" y="36068"/>
                  </a:lnTo>
                  <a:lnTo>
                    <a:pt x="25399" y="36322"/>
                  </a:lnTo>
                  <a:lnTo>
                    <a:pt x="25272" y="37464"/>
                  </a:lnTo>
                  <a:lnTo>
                    <a:pt x="25526" y="37718"/>
                  </a:lnTo>
                  <a:lnTo>
                    <a:pt x="25653" y="38100"/>
                  </a:lnTo>
                  <a:lnTo>
                    <a:pt x="26034" y="38481"/>
                  </a:lnTo>
                  <a:lnTo>
                    <a:pt x="26162" y="38735"/>
                  </a:lnTo>
                  <a:lnTo>
                    <a:pt x="27177" y="39243"/>
                  </a:lnTo>
                  <a:lnTo>
                    <a:pt x="28193" y="39243"/>
                  </a:lnTo>
                  <a:lnTo>
                    <a:pt x="28447" y="39116"/>
                  </a:lnTo>
                  <a:lnTo>
                    <a:pt x="29082" y="38481"/>
                  </a:lnTo>
                  <a:lnTo>
                    <a:pt x="29209" y="37973"/>
                  </a:lnTo>
                  <a:lnTo>
                    <a:pt x="27177" y="37973"/>
                  </a:lnTo>
                  <a:lnTo>
                    <a:pt x="27050" y="37845"/>
                  </a:lnTo>
                  <a:lnTo>
                    <a:pt x="26796" y="37718"/>
                  </a:lnTo>
                  <a:lnTo>
                    <a:pt x="26669" y="37464"/>
                  </a:lnTo>
                  <a:lnTo>
                    <a:pt x="26288" y="37084"/>
                  </a:lnTo>
                  <a:lnTo>
                    <a:pt x="26162" y="36068"/>
                  </a:lnTo>
                  <a:close/>
                </a:path>
                <a:path w="31750" h="39370">
                  <a:moveTo>
                    <a:pt x="29463" y="33909"/>
                  </a:moveTo>
                  <a:lnTo>
                    <a:pt x="28828" y="33909"/>
                  </a:lnTo>
                  <a:lnTo>
                    <a:pt x="28575" y="34036"/>
                  </a:lnTo>
                  <a:lnTo>
                    <a:pt x="28320" y="34036"/>
                  </a:lnTo>
                  <a:lnTo>
                    <a:pt x="27686" y="34670"/>
                  </a:lnTo>
                  <a:lnTo>
                    <a:pt x="27558" y="34925"/>
                  </a:lnTo>
                  <a:lnTo>
                    <a:pt x="27558" y="36322"/>
                  </a:lnTo>
                  <a:lnTo>
                    <a:pt x="27686" y="36449"/>
                  </a:lnTo>
                  <a:lnTo>
                    <a:pt x="27686" y="37845"/>
                  </a:lnTo>
                  <a:lnTo>
                    <a:pt x="27558" y="37845"/>
                  </a:lnTo>
                  <a:lnTo>
                    <a:pt x="27558" y="37973"/>
                  </a:lnTo>
                  <a:lnTo>
                    <a:pt x="29209" y="37973"/>
                  </a:lnTo>
                  <a:lnTo>
                    <a:pt x="29273" y="37845"/>
                  </a:lnTo>
                  <a:lnTo>
                    <a:pt x="29209" y="36830"/>
                  </a:lnTo>
                  <a:lnTo>
                    <a:pt x="29082" y="36575"/>
                  </a:lnTo>
                  <a:lnTo>
                    <a:pt x="28955" y="36068"/>
                  </a:lnTo>
                  <a:lnTo>
                    <a:pt x="29082" y="35306"/>
                  </a:lnTo>
                  <a:lnTo>
                    <a:pt x="30987" y="35179"/>
                  </a:lnTo>
                  <a:lnTo>
                    <a:pt x="30861" y="34925"/>
                  </a:lnTo>
                  <a:lnTo>
                    <a:pt x="30352" y="34417"/>
                  </a:lnTo>
                  <a:lnTo>
                    <a:pt x="30099" y="34289"/>
                  </a:lnTo>
                  <a:lnTo>
                    <a:pt x="29971" y="34162"/>
                  </a:lnTo>
                  <a:lnTo>
                    <a:pt x="29463" y="33909"/>
                  </a:lnTo>
                  <a:close/>
                </a:path>
                <a:path w="31750" h="39370">
                  <a:moveTo>
                    <a:pt x="31114" y="36575"/>
                  </a:moveTo>
                  <a:lnTo>
                    <a:pt x="30479" y="36575"/>
                  </a:lnTo>
                  <a:lnTo>
                    <a:pt x="30479" y="36956"/>
                  </a:lnTo>
                  <a:lnTo>
                    <a:pt x="30733" y="36956"/>
                  </a:lnTo>
                  <a:lnTo>
                    <a:pt x="30861" y="36830"/>
                  </a:lnTo>
                  <a:lnTo>
                    <a:pt x="31114" y="36703"/>
                  </a:lnTo>
                  <a:lnTo>
                    <a:pt x="31114" y="36575"/>
                  </a:lnTo>
                  <a:close/>
                </a:path>
                <a:path w="31750" h="39370">
                  <a:moveTo>
                    <a:pt x="30987" y="35179"/>
                  </a:moveTo>
                  <a:lnTo>
                    <a:pt x="29590" y="35179"/>
                  </a:lnTo>
                  <a:lnTo>
                    <a:pt x="30099" y="35687"/>
                  </a:lnTo>
                  <a:lnTo>
                    <a:pt x="30225" y="35941"/>
                  </a:lnTo>
                  <a:lnTo>
                    <a:pt x="30352" y="36575"/>
                  </a:lnTo>
                  <a:lnTo>
                    <a:pt x="31241" y="36575"/>
                  </a:lnTo>
                  <a:lnTo>
                    <a:pt x="31241" y="35560"/>
                  </a:lnTo>
                  <a:lnTo>
                    <a:pt x="31114" y="35306"/>
                  </a:lnTo>
                  <a:close/>
                </a:path>
                <a:path w="31750" h="39370">
                  <a:moveTo>
                    <a:pt x="26034" y="35941"/>
                  </a:moveTo>
                  <a:lnTo>
                    <a:pt x="25780" y="35941"/>
                  </a:lnTo>
                  <a:lnTo>
                    <a:pt x="26034" y="36068"/>
                  </a:lnTo>
                  <a:close/>
                </a:path>
                <a:path w="31750" h="39370">
                  <a:moveTo>
                    <a:pt x="27558" y="27686"/>
                  </a:moveTo>
                  <a:lnTo>
                    <a:pt x="27177" y="27686"/>
                  </a:lnTo>
                  <a:lnTo>
                    <a:pt x="21716" y="31876"/>
                  </a:lnTo>
                  <a:lnTo>
                    <a:pt x="21589" y="32512"/>
                  </a:lnTo>
                  <a:lnTo>
                    <a:pt x="21690" y="32766"/>
                  </a:lnTo>
                  <a:lnTo>
                    <a:pt x="24002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5018" y="35179"/>
                  </a:lnTo>
                  <a:lnTo>
                    <a:pt x="25018" y="34925"/>
                  </a:lnTo>
                  <a:lnTo>
                    <a:pt x="23240" y="32766"/>
                  </a:lnTo>
                  <a:lnTo>
                    <a:pt x="25018" y="31368"/>
                  </a:lnTo>
                  <a:lnTo>
                    <a:pt x="26517" y="31368"/>
                  </a:lnTo>
                  <a:lnTo>
                    <a:pt x="25907" y="30606"/>
                  </a:lnTo>
                  <a:lnTo>
                    <a:pt x="27431" y="29463"/>
                  </a:lnTo>
                  <a:lnTo>
                    <a:pt x="28892" y="29463"/>
                  </a:lnTo>
                  <a:lnTo>
                    <a:pt x="27686" y="27939"/>
                  </a:lnTo>
                  <a:lnTo>
                    <a:pt x="27558" y="27686"/>
                  </a:lnTo>
                  <a:close/>
                </a:path>
                <a:path w="31750" h="39370">
                  <a:moveTo>
                    <a:pt x="26517" y="31368"/>
                  </a:moveTo>
                  <a:lnTo>
                    <a:pt x="25018" y="31368"/>
                  </a:lnTo>
                  <a:lnTo>
                    <a:pt x="26415" y="33274"/>
                  </a:lnTo>
                  <a:lnTo>
                    <a:pt x="26796" y="33274"/>
                  </a:lnTo>
                  <a:lnTo>
                    <a:pt x="27050" y="33019"/>
                  </a:lnTo>
                  <a:lnTo>
                    <a:pt x="27431" y="32766"/>
                  </a:lnTo>
                  <a:lnTo>
                    <a:pt x="27330" y="32385"/>
                  </a:lnTo>
                  <a:lnTo>
                    <a:pt x="26517" y="31368"/>
                  </a:lnTo>
                  <a:close/>
                </a:path>
                <a:path w="31750" h="39370">
                  <a:moveTo>
                    <a:pt x="28892" y="29463"/>
                  </a:moveTo>
                  <a:lnTo>
                    <a:pt x="27431" y="29463"/>
                  </a:lnTo>
                  <a:lnTo>
                    <a:pt x="29082" y="31750"/>
                  </a:lnTo>
                  <a:lnTo>
                    <a:pt x="29463" y="31750"/>
                  </a:lnTo>
                  <a:lnTo>
                    <a:pt x="29844" y="31368"/>
                  </a:lnTo>
                  <a:lnTo>
                    <a:pt x="30099" y="31242"/>
                  </a:lnTo>
                  <a:lnTo>
                    <a:pt x="30099" y="30987"/>
                  </a:lnTo>
                  <a:lnTo>
                    <a:pt x="28892" y="29463"/>
                  </a:lnTo>
                  <a:close/>
                </a:path>
                <a:path w="31750" h="39370">
                  <a:moveTo>
                    <a:pt x="23367" y="22225"/>
                  </a:moveTo>
                  <a:lnTo>
                    <a:pt x="23113" y="22225"/>
                  </a:lnTo>
                  <a:lnTo>
                    <a:pt x="22859" y="22351"/>
                  </a:lnTo>
                  <a:lnTo>
                    <a:pt x="22732" y="22606"/>
                  </a:lnTo>
                  <a:lnTo>
                    <a:pt x="22478" y="22860"/>
                  </a:lnTo>
                  <a:lnTo>
                    <a:pt x="22457" y="23241"/>
                  </a:lnTo>
                  <a:lnTo>
                    <a:pt x="23621" y="24637"/>
                  </a:lnTo>
                  <a:lnTo>
                    <a:pt x="18668" y="28320"/>
                  </a:lnTo>
                  <a:lnTo>
                    <a:pt x="18668" y="28448"/>
                  </a:lnTo>
                  <a:lnTo>
                    <a:pt x="18795" y="29082"/>
                  </a:lnTo>
                  <a:lnTo>
                    <a:pt x="19176" y="29337"/>
                  </a:lnTo>
                  <a:lnTo>
                    <a:pt x="19303" y="29591"/>
                  </a:lnTo>
                  <a:lnTo>
                    <a:pt x="19557" y="29591"/>
                  </a:lnTo>
                  <a:lnTo>
                    <a:pt x="24511" y="25781"/>
                  </a:lnTo>
                  <a:lnTo>
                    <a:pt x="26087" y="25781"/>
                  </a:lnTo>
                  <a:lnTo>
                    <a:pt x="23367" y="22225"/>
                  </a:lnTo>
                  <a:close/>
                </a:path>
                <a:path w="31750" h="39370">
                  <a:moveTo>
                    <a:pt x="26087" y="25781"/>
                  </a:moveTo>
                  <a:lnTo>
                    <a:pt x="24511" y="25781"/>
                  </a:lnTo>
                  <a:lnTo>
                    <a:pt x="25653" y="27305"/>
                  </a:lnTo>
                  <a:lnTo>
                    <a:pt x="26034" y="27431"/>
                  </a:lnTo>
                  <a:lnTo>
                    <a:pt x="26162" y="27305"/>
                  </a:lnTo>
                  <a:lnTo>
                    <a:pt x="26415" y="27178"/>
                  </a:lnTo>
                  <a:lnTo>
                    <a:pt x="26796" y="26797"/>
                  </a:lnTo>
                  <a:lnTo>
                    <a:pt x="26669" y="26543"/>
                  </a:lnTo>
                  <a:lnTo>
                    <a:pt x="26087" y="25781"/>
                  </a:lnTo>
                  <a:close/>
                </a:path>
                <a:path w="31750" h="39370">
                  <a:moveTo>
                    <a:pt x="18541" y="22225"/>
                  </a:moveTo>
                  <a:lnTo>
                    <a:pt x="17017" y="22225"/>
                  </a:lnTo>
                  <a:lnTo>
                    <a:pt x="17652" y="23113"/>
                  </a:lnTo>
                  <a:lnTo>
                    <a:pt x="18033" y="23368"/>
                  </a:lnTo>
                  <a:lnTo>
                    <a:pt x="18287" y="23622"/>
                  </a:lnTo>
                  <a:lnTo>
                    <a:pt x="18668" y="23875"/>
                  </a:lnTo>
                  <a:lnTo>
                    <a:pt x="19050" y="24003"/>
                  </a:lnTo>
                  <a:lnTo>
                    <a:pt x="19303" y="24003"/>
                  </a:lnTo>
                  <a:lnTo>
                    <a:pt x="19684" y="24130"/>
                  </a:lnTo>
                  <a:lnTo>
                    <a:pt x="20065" y="24130"/>
                  </a:lnTo>
                  <a:lnTo>
                    <a:pt x="20319" y="24003"/>
                  </a:lnTo>
                  <a:lnTo>
                    <a:pt x="21081" y="23749"/>
                  </a:lnTo>
                  <a:lnTo>
                    <a:pt x="21589" y="23241"/>
                  </a:lnTo>
                  <a:lnTo>
                    <a:pt x="21843" y="23113"/>
                  </a:lnTo>
                  <a:lnTo>
                    <a:pt x="22098" y="22606"/>
                  </a:lnTo>
                  <a:lnTo>
                    <a:pt x="19176" y="22606"/>
                  </a:lnTo>
                  <a:lnTo>
                    <a:pt x="18795" y="22479"/>
                  </a:lnTo>
                  <a:lnTo>
                    <a:pt x="18541" y="22225"/>
                  </a:lnTo>
                  <a:close/>
                </a:path>
                <a:path w="31750" h="39370">
                  <a:moveTo>
                    <a:pt x="20192" y="18034"/>
                  </a:moveTo>
                  <a:lnTo>
                    <a:pt x="19684" y="18034"/>
                  </a:lnTo>
                  <a:lnTo>
                    <a:pt x="14096" y="22479"/>
                  </a:lnTo>
                  <a:lnTo>
                    <a:pt x="14096" y="22860"/>
                  </a:lnTo>
                  <a:lnTo>
                    <a:pt x="14224" y="22987"/>
                  </a:lnTo>
                  <a:lnTo>
                    <a:pt x="14350" y="23241"/>
                  </a:lnTo>
                  <a:lnTo>
                    <a:pt x="14604" y="23368"/>
                  </a:lnTo>
                  <a:lnTo>
                    <a:pt x="14731" y="23622"/>
                  </a:lnTo>
                  <a:lnTo>
                    <a:pt x="14986" y="23749"/>
                  </a:lnTo>
                  <a:lnTo>
                    <a:pt x="17017" y="22225"/>
                  </a:lnTo>
                  <a:lnTo>
                    <a:pt x="18541" y="22225"/>
                  </a:lnTo>
                  <a:lnTo>
                    <a:pt x="18414" y="21970"/>
                  </a:lnTo>
                  <a:lnTo>
                    <a:pt x="17906" y="21462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0319" y="18287"/>
                  </a:lnTo>
                  <a:lnTo>
                    <a:pt x="20192" y="18034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574" y="20447"/>
                  </a:lnTo>
                  <a:lnTo>
                    <a:pt x="20700" y="21717"/>
                  </a:lnTo>
                  <a:lnTo>
                    <a:pt x="20574" y="22098"/>
                  </a:lnTo>
                  <a:lnTo>
                    <a:pt x="20319" y="22225"/>
                  </a:lnTo>
                  <a:lnTo>
                    <a:pt x="19938" y="22479"/>
                  </a:lnTo>
                  <a:lnTo>
                    <a:pt x="19684" y="22606"/>
                  </a:lnTo>
                  <a:lnTo>
                    <a:pt x="22098" y="22606"/>
                  </a:lnTo>
                  <a:lnTo>
                    <a:pt x="22225" y="22098"/>
                  </a:lnTo>
                  <a:lnTo>
                    <a:pt x="22161" y="20955"/>
                  </a:lnTo>
                  <a:lnTo>
                    <a:pt x="22034" y="20574"/>
                  </a:lnTo>
                  <a:lnTo>
                    <a:pt x="21843" y="20319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83328" y="4414773"/>
              <a:ext cx="680720" cy="101600"/>
            </a:xfrm>
            <a:custGeom>
              <a:avLst/>
              <a:gdLst/>
              <a:ahLst/>
              <a:cxnLst/>
              <a:rect l="l" t="t" r="r" b="b"/>
              <a:pathLst>
                <a:path w="680720" h="101600">
                  <a:moveTo>
                    <a:pt x="603723" y="70037"/>
                  </a:moveTo>
                  <a:lnTo>
                    <a:pt x="600710" y="101600"/>
                  </a:lnTo>
                  <a:lnTo>
                    <a:pt x="679552" y="71246"/>
                  </a:lnTo>
                  <a:lnTo>
                    <a:pt x="616458" y="71246"/>
                  </a:lnTo>
                  <a:lnTo>
                    <a:pt x="603723" y="70037"/>
                  </a:lnTo>
                  <a:close/>
                </a:path>
                <a:path w="680720" h="101600">
                  <a:moveTo>
                    <a:pt x="604923" y="57467"/>
                  </a:moveTo>
                  <a:lnTo>
                    <a:pt x="603723" y="70037"/>
                  </a:lnTo>
                  <a:lnTo>
                    <a:pt x="616458" y="71246"/>
                  </a:lnTo>
                  <a:lnTo>
                    <a:pt x="617601" y="58674"/>
                  </a:lnTo>
                  <a:lnTo>
                    <a:pt x="604923" y="57467"/>
                  </a:lnTo>
                  <a:close/>
                </a:path>
                <a:path w="680720" h="101600">
                  <a:moveTo>
                    <a:pt x="607949" y="25781"/>
                  </a:moveTo>
                  <a:lnTo>
                    <a:pt x="604923" y="57467"/>
                  </a:lnTo>
                  <a:lnTo>
                    <a:pt x="617601" y="58674"/>
                  </a:lnTo>
                  <a:lnTo>
                    <a:pt x="616458" y="71246"/>
                  </a:lnTo>
                  <a:lnTo>
                    <a:pt x="679552" y="71246"/>
                  </a:lnTo>
                  <a:lnTo>
                    <a:pt x="680212" y="70993"/>
                  </a:lnTo>
                  <a:lnTo>
                    <a:pt x="607949" y="25781"/>
                  </a:lnTo>
                  <a:close/>
                </a:path>
                <a:path w="680720" h="101600">
                  <a:moveTo>
                    <a:pt x="1270" y="0"/>
                  </a:moveTo>
                  <a:lnTo>
                    <a:pt x="0" y="12700"/>
                  </a:lnTo>
                  <a:lnTo>
                    <a:pt x="603723" y="70037"/>
                  </a:lnTo>
                  <a:lnTo>
                    <a:pt x="604923" y="5746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259838" y="1740534"/>
            <a:ext cx="2166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8925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Space</a:t>
            </a:r>
            <a:r>
              <a:rPr spc="-55" dirty="0"/>
              <a:t> </a:t>
            </a:r>
            <a:r>
              <a:rPr dirty="0"/>
              <a:t>Overhead</a:t>
            </a:r>
            <a:r>
              <a:rPr spc="-50" dirty="0"/>
              <a:t> </a:t>
            </a:r>
            <a:r>
              <a:rPr dirty="0"/>
              <a:t>Analysis</a:t>
            </a:r>
            <a:r>
              <a:rPr spc="-9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Page</a:t>
            </a:r>
            <a:r>
              <a:rPr spc="-50" dirty="0"/>
              <a:t> </a:t>
            </a:r>
            <a:r>
              <a:rPr spc="-30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3382" y="4758944"/>
            <a:ext cx="5969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spc="-10" dirty="0">
                <a:latin typeface="Calibri"/>
                <a:cs typeface="Calibri"/>
              </a:rPr>
              <a:t>12</a:t>
            </a:r>
            <a:r>
              <a:rPr sz="100" b="1" spc="10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bits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3299" y="3396360"/>
            <a:ext cx="368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358" y="3631691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8226" y="3303270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2"/>
                </a:lnTo>
                <a:lnTo>
                  <a:pt x="44957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4"/>
                </a:lnTo>
                <a:lnTo>
                  <a:pt x="44957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9204" y="3909314"/>
            <a:ext cx="808990" cy="362585"/>
          </a:xfrm>
          <a:custGeom>
            <a:avLst/>
            <a:gdLst/>
            <a:ahLst/>
            <a:cxnLst/>
            <a:rect l="l" t="t" r="r" b="b"/>
            <a:pathLst>
              <a:path w="808989" h="362585">
                <a:moveTo>
                  <a:pt x="736644" y="333246"/>
                </a:moveTo>
                <a:lnTo>
                  <a:pt x="723900" y="362331"/>
                </a:lnTo>
                <a:lnTo>
                  <a:pt x="808989" y="357886"/>
                </a:lnTo>
                <a:lnTo>
                  <a:pt x="792697" y="338328"/>
                </a:lnTo>
                <a:lnTo>
                  <a:pt x="748283" y="338328"/>
                </a:lnTo>
                <a:lnTo>
                  <a:pt x="736644" y="333246"/>
                </a:lnTo>
                <a:close/>
              </a:path>
              <a:path w="808989" h="362585">
                <a:moveTo>
                  <a:pt x="741757" y="321577"/>
                </a:moveTo>
                <a:lnTo>
                  <a:pt x="736644" y="333246"/>
                </a:lnTo>
                <a:lnTo>
                  <a:pt x="748283" y="338328"/>
                </a:lnTo>
                <a:lnTo>
                  <a:pt x="753363" y="326644"/>
                </a:lnTo>
                <a:lnTo>
                  <a:pt x="741757" y="321577"/>
                </a:lnTo>
                <a:close/>
              </a:path>
              <a:path w="808989" h="362585">
                <a:moveTo>
                  <a:pt x="754507" y="292481"/>
                </a:moveTo>
                <a:lnTo>
                  <a:pt x="741757" y="321577"/>
                </a:lnTo>
                <a:lnTo>
                  <a:pt x="753363" y="326644"/>
                </a:lnTo>
                <a:lnTo>
                  <a:pt x="748283" y="338328"/>
                </a:lnTo>
                <a:lnTo>
                  <a:pt x="792697" y="338328"/>
                </a:lnTo>
                <a:lnTo>
                  <a:pt x="754507" y="292481"/>
                </a:lnTo>
                <a:close/>
              </a:path>
              <a:path w="808989" h="362585">
                <a:moveTo>
                  <a:pt x="5079" y="0"/>
                </a:moveTo>
                <a:lnTo>
                  <a:pt x="0" y="11684"/>
                </a:lnTo>
                <a:lnTo>
                  <a:pt x="736644" y="333246"/>
                </a:lnTo>
                <a:lnTo>
                  <a:pt x="741757" y="321577"/>
                </a:lnTo>
                <a:lnTo>
                  <a:pt x="507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90228" y="3237166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129533" y="32514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90" y="354510"/>
                </a:lnTo>
                <a:lnTo>
                  <a:pt x="89916" y="355092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98697" y="354914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96005" y="4266438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69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6" y="354330"/>
                </a:lnTo>
                <a:lnTo>
                  <a:pt x="72390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7" y="361823"/>
                </a:lnTo>
                <a:lnTo>
                  <a:pt x="44957" y="701167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6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63646" y="4563617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785044" y="2418333"/>
          <a:ext cx="480059" cy="708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9209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555176" y="4259326"/>
          <a:ext cx="480059" cy="70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324350" y="2425445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70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5" y="354329"/>
                </a:lnTo>
                <a:lnTo>
                  <a:pt x="72389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8" y="361823"/>
                </a:lnTo>
                <a:lnTo>
                  <a:pt x="44958" y="701166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5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777424" y="3259582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032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318253" y="3266694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4"/>
                </a:lnTo>
                <a:lnTo>
                  <a:pt x="44958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84370" y="270675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84370" y="356438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9496" y="2424683"/>
            <a:ext cx="720090" cy="1121410"/>
          </a:xfrm>
          <a:custGeom>
            <a:avLst/>
            <a:gdLst/>
            <a:ahLst/>
            <a:cxnLst/>
            <a:rect l="l" t="t" r="r" b="b"/>
            <a:pathLst>
              <a:path w="720089" h="1121410">
                <a:moveTo>
                  <a:pt x="712978" y="833628"/>
                </a:moveTo>
                <a:lnTo>
                  <a:pt x="628142" y="826389"/>
                </a:lnTo>
                <a:lnTo>
                  <a:pt x="639864" y="855840"/>
                </a:lnTo>
                <a:lnTo>
                  <a:pt x="2794" y="1109218"/>
                </a:lnTo>
                <a:lnTo>
                  <a:pt x="7366" y="1121029"/>
                </a:lnTo>
                <a:lnTo>
                  <a:pt x="644575" y="867651"/>
                </a:lnTo>
                <a:lnTo>
                  <a:pt x="656336" y="897128"/>
                </a:lnTo>
                <a:lnTo>
                  <a:pt x="697344" y="851154"/>
                </a:lnTo>
                <a:lnTo>
                  <a:pt x="712978" y="833628"/>
                </a:lnTo>
                <a:close/>
              </a:path>
              <a:path w="720089" h="1121410">
                <a:moveTo>
                  <a:pt x="719963" y="0"/>
                </a:moveTo>
                <a:lnTo>
                  <a:pt x="643255" y="36957"/>
                </a:lnTo>
                <a:lnTo>
                  <a:pt x="668362" y="56413"/>
                </a:lnTo>
                <a:lnTo>
                  <a:pt x="0" y="919988"/>
                </a:lnTo>
                <a:lnTo>
                  <a:pt x="10160" y="927862"/>
                </a:lnTo>
                <a:lnTo>
                  <a:pt x="678383" y="64173"/>
                </a:lnTo>
                <a:lnTo>
                  <a:pt x="703453" y="83566"/>
                </a:lnTo>
                <a:lnTo>
                  <a:pt x="710793" y="46355"/>
                </a:lnTo>
                <a:lnTo>
                  <a:pt x="71996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3682" y="4313682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5" y="355092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5"/>
                </a:lnTo>
                <a:lnTo>
                  <a:pt x="44957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79797" y="4612004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7238" y="4296283"/>
            <a:ext cx="741045" cy="292100"/>
          </a:xfrm>
          <a:custGeom>
            <a:avLst/>
            <a:gdLst/>
            <a:ahLst/>
            <a:cxnLst/>
            <a:rect l="l" t="t" r="r" b="b"/>
            <a:pathLst>
              <a:path w="741045" h="292100">
                <a:moveTo>
                  <a:pt x="667229" y="29832"/>
                </a:moveTo>
                <a:lnTo>
                  <a:pt x="0" y="279654"/>
                </a:lnTo>
                <a:lnTo>
                  <a:pt x="4572" y="291592"/>
                </a:lnTo>
                <a:lnTo>
                  <a:pt x="671647" y="41656"/>
                </a:lnTo>
                <a:lnTo>
                  <a:pt x="667229" y="29832"/>
                </a:lnTo>
                <a:close/>
              </a:path>
              <a:path w="741045" h="292100">
                <a:moveTo>
                  <a:pt x="725542" y="25400"/>
                </a:moveTo>
                <a:lnTo>
                  <a:pt x="679069" y="25400"/>
                </a:lnTo>
                <a:lnTo>
                  <a:pt x="683513" y="37211"/>
                </a:lnTo>
                <a:lnTo>
                  <a:pt x="671647" y="41656"/>
                </a:lnTo>
                <a:lnTo>
                  <a:pt x="682751" y="71374"/>
                </a:lnTo>
                <a:lnTo>
                  <a:pt x="725542" y="25400"/>
                </a:lnTo>
                <a:close/>
              </a:path>
              <a:path w="741045" h="292100">
                <a:moveTo>
                  <a:pt x="679069" y="25400"/>
                </a:moveTo>
                <a:lnTo>
                  <a:pt x="667229" y="29832"/>
                </a:lnTo>
                <a:lnTo>
                  <a:pt x="671647" y="41656"/>
                </a:lnTo>
                <a:lnTo>
                  <a:pt x="683513" y="37211"/>
                </a:lnTo>
                <a:lnTo>
                  <a:pt x="679069" y="25400"/>
                </a:lnTo>
                <a:close/>
              </a:path>
              <a:path w="741045" h="292100">
                <a:moveTo>
                  <a:pt x="656082" y="0"/>
                </a:moveTo>
                <a:lnTo>
                  <a:pt x="667229" y="29832"/>
                </a:lnTo>
                <a:lnTo>
                  <a:pt x="679069" y="25400"/>
                </a:lnTo>
                <a:lnTo>
                  <a:pt x="725542" y="25400"/>
                </a:lnTo>
                <a:lnTo>
                  <a:pt x="740790" y="9017"/>
                </a:lnTo>
                <a:lnTo>
                  <a:pt x="6560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4928806" y="5320029"/>
            <a:ext cx="507365" cy="737870"/>
            <a:chOff x="4928806" y="5320029"/>
            <a:chExt cx="507365" cy="737870"/>
          </a:xfrm>
        </p:grpSpPr>
        <p:sp>
          <p:nvSpPr>
            <p:cNvPr id="26" name="object 26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72455" y="5926023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67350" y="53469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16"/>
                </a:lnTo>
                <a:lnTo>
                  <a:pt x="58102" y="352898"/>
                </a:lnTo>
                <a:lnTo>
                  <a:pt x="72389" y="354503"/>
                </a:lnTo>
                <a:lnTo>
                  <a:pt x="89915" y="355092"/>
                </a:lnTo>
                <a:lnTo>
                  <a:pt x="72389" y="355680"/>
                </a:lnTo>
                <a:lnTo>
                  <a:pt x="58102" y="357285"/>
                </a:lnTo>
                <a:lnTo>
                  <a:pt x="48482" y="359667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08"/>
                </a:lnTo>
                <a:lnTo>
                  <a:pt x="31813" y="707990"/>
                </a:lnTo>
                <a:lnTo>
                  <a:pt x="17525" y="709595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48402" y="5006594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907470" y="3625786"/>
            <a:ext cx="713740" cy="1968500"/>
            <a:chOff x="4907470" y="3625786"/>
            <a:chExt cx="713740" cy="1968500"/>
          </a:xfrm>
        </p:grpSpPr>
        <p:sp>
          <p:nvSpPr>
            <p:cNvPr id="34" name="object 34"/>
            <p:cNvSpPr/>
            <p:nvPr/>
          </p:nvSpPr>
          <p:spPr>
            <a:xfrm>
              <a:off x="5589524" y="555485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1" y="13208"/>
                  </a:moveTo>
                  <a:lnTo>
                    <a:pt x="8127" y="13208"/>
                  </a:lnTo>
                  <a:lnTo>
                    <a:pt x="7874" y="13335"/>
                  </a:lnTo>
                  <a:lnTo>
                    <a:pt x="7619" y="13589"/>
                  </a:lnTo>
                  <a:lnTo>
                    <a:pt x="7492" y="14351"/>
                  </a:lnTo>
                  <a:lnTo>
                    <a:pt x="7620" y="14478"/>
                  </a:lnTo>
                  <a:lnTo>
                    <a:pt x="7747" y="14732"/>
                  </a:lnTo>
                  <a:lnTo>
                    <a:pt x="7874" y="14859"/>
                  </a:lnTo>
                  <a:lnTo>
                    <a:pt x="8000" y="15240"/>
                  </a:lnTo>
                  <a:lnTo>
                    <a:pt x="10033" y="16637"/>
                  </a:lnTo>
                  <a:lnTo>
                    <a:pt x="10922" y="16637"/>
                  </a:lnTo>
                  <a:lnTo>
                    <a:pt x="11302" y="16510"/>
                  </a:lnTo>
                  <a:lnTo>
                    <a:pt x="11556" y="16510"/>
                  </a:lnTo>
                  <a:lnTo>
                    <a:pt x="11937" y="16383"/>
                  </a:lnTo>
                  <a:lnTo>
                    <a:pt x="12446" y="16129"/>
                  </a:lnTo>
                  <a:lnTo>
                    <a:pt x="12826" y="15875"/>
                  </a:lnTo>
                  <a:lnTo>
                    <a:pt x="13080" y="15748"/>
                  </a:lnTo>
                  <a:lnTo>
                    <a:pt x="13335" y="15494"/>
                  </a:lnTo>
                  <a:lnTo>
                    <a:pt x="13588" y="15367"/>
                  </a:lnTo>
                  <a:lnTo>
                    <a:pt x="10160" y="15367"/>
                  </a:lnTo>
                  <a:lnTo>
                    <a:pt x="9905" y="15240"/>
                  </a:lnTo>
                  <a:lnTo>
                    <a:pt x="9778" y="15113"/>
                  </a:lnTo>
                  <a:lnTo>
                    <a:pt x="9271" y="14859"/>
                  </a:lnTo>
                  <a:lnTo>
                    <a:pt x="9016" y="14605"/>
                  </a:lnTo>
                  <a:lnTo>
                    <a:pt x="8889" y="14351"/>
                  </a:lnTo>
                  <a:lnTo>
                    <a:pt x="8762" y="13970"/>
                  </a:lnTo>
                  <a:lnTo>
                    <a:pt x="8509" y="13462"/>
                  </a:lnTo>
                  <a:lnTo>
                    <a:pt x="8381" y="13335"/>
                  </a:lnTo>
                  <a:close/>
                </a:path>
                <a:path w="31750" h="39370">
                  <a:moveTo>
                    <a:pt x="13335" y="9906"/>
                  </a:moveTo>
                  <a:lnTo>
                    <a:pt x="12446" y="9906"/>
                  </a:lnTo>
                  <a:lnTo>
                    <a:pt x="12064" y="10033"/>
                  </a:lnTo>
                  <a:lnTo>
                    <a:pt x="11811" y="10160"/>
                  </a:lnTo>
                  <a:lnTo>
                    <a:pt x="11429" y="10287"/>
                  </a:lnTo>
                  <a:lnTo>
                    <a:pt x="11175" y="10541"/>
                  </a:lnTo>
                  <a:lnTo>
                    <a:pt x="10795" y="10795"/>
                  </a:lnTo>
                  <a:lnTo>
                    <a:pt x="10413" y="11176"/>
                  </a:lnTo>
                  <a:lnTo>
                    <a:pt x="10287" y="11430"/>
                  </a:lnTo>
                  <a:lnTo>
                    <a:pt x="10160" y="12827"/>
                  </a:lnTo>
                  <a:lnTo>
                    <a:pt x="10287" y="13081"/>
                  </a:lnTo>
                  <a:lnTo>
                    <a:pt x="10413" y="13462"/>
                  </a:lnTo>
                  <a:lnTo>
                    <a:pt x="10667" y="13716"/>
                  </a:lnTo>
                  <a:lnTo>
                    <a:pt x="10795" y="13970"/>
                  </a:lnTo>
                  <a:lnTo>
                    <a:pt x="11049" y="14224"/>
                  </a:lnTo>
                  <a:lnTo>
                    <a:pt x="11556" y="14478"/>
                  </a:lnTo>
                  <a:lnTo>
                    <a:pt x="11684" y="14605"/>
                  </a:lnTo>
                  <a:lnTo>
                    <a:pt x="11937" y="14732"/>
                  </a:lnTo>
                  <a:lnTo>
                    <a:pt x="10922" y="15240"/>
                  </a:lnTo>
                  <a:lnTo>
                    <a:pt x="10667" y="15240"/>
                  </a:lnTo>
                  <a:lnTo>
                    <a:pt x="10413" y="15367"/>
                  </a:lnTo>
                  <a:lnTo>
                    <a:pt x="13588" y="15367"/>
                  </a:lnTo>
                  <a:lnTo>
                    <a:pt x="14097" y="14859"/>
                  </a:lnTo>
                  <a:lnTo>
                    <a:pt x="14350" y="14732"/>
                  </a:lnTo>
                  <a:lnTo>
                    <a:pt x="14604" y="14478"/>
                  </a:lnTo>
                  <a:lnTo>
                    <a:pt x="14731" y="14224"/>
                  </a:lnTo>
                  <a:lnTo>
                    <a:pt x="14986" y="14097"/>
                  </a:lnTo>
                  <a:lnTo>
                    <a:pt x="15049" y="13970"/>
                  </a:lnTo>
                  <a:lnTo>
                    <a:pt x="12573" y="13970"/>
                  </a:lnTo>
                  <a:lnTo>
                    <a:pt x="12318" y="13716"/>
                  </a:lnTo>
                  <a:lnTo>
                    <a:pt x="12064" y="13589"/>
                  </a:lnTo>
                  <a:lnTo>
                    <a:pt x="11811" y="13208"/>
                  </a:lnTo>
                  <a:lnTo>
                    <a:pt x="11683" y="13081"/>
                  </a:lnTo>
                  <a:lnTo>
                    <a:pt x="11556" y="12319"/>
                  </a:lnTo>
                  <a:lnTo>
                    <a:pt x="11684" y="12192"/>
                  </a:lnTo>
                  <a:lnTo>
                    <a:pt x="11811" y="11938"/>
                  </a:lnTo>
                  <a:lnTo>
                    <a:pt x="11937" y="11811"/>
                  </a:lnTo>
                  <a:lnTo>
                    <a:pt x="12191" y="11684"/>
                  </a:lnTo>
                  <a:lnTo>
                    <a:pt x="12446" y="11430"/>
                  </a:lnTo>
                  <a:lnTo>
                    <a:pt x="12826" y="11303"/>
                  </a:lnTo>
                  <a:lnTo>
                    <a:pt x="15112" y="11303"/>
                  </a:lnTo>
                  <a:lnTo>
                    <a:pt x="14859" y="11049"/>
                  </a:lnTo>
                  <a:lnTo>
                    <a:pt x="14604" y="10668"/>
                  </a:lnTo>
                  <a:lnTo>
                    <a:pt x="14350" y="10414"/>
                  </a:lnTo>
                  <a:lnTo>
                    <a:pt x="13970" y="10287"/>
                  </a:lnTo>
                  <a:lnTo>
                    <a:pt x="13715" y="10033"/>
                  </a:lnTo>
                  <a:lnTo>
                    <a:pt x="13335" y="9906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5" y="11303"/>
                  </a:lnTo>
                  <a:lnTo>
                    <a:pt x="13462" y="11430"/>
                  </a:lnTo>
                  <a:lnTo>
                    <a:pt x="13970" y="11811"/>
                  </a:lnTo>
                  <a:lnTo>
                    <a:pt x="12826" y="13970"/>
                  </a:lnTo>
                  <a:lnTo>
                    <a:pt x="15049" y="13970"/>
                  </a:lnTo>
                  <a:lnTo>
                    <a:pt x="15430" y="13208"/>
                  </a:lnTo>
                  <a:lnTo>
                    <a:pt x="15303" y="11684"/>
                  </a:lnTo>
                  <a:lnTo>
                    <a:pt x="15112" y="11303"/>
                  </a:lnTo>
                  <a:close/>
                </a:path>
                <a:path w="31750" h="39370">
                  <a:moveTo>
                    <a:pt x="11429" y="6985"/>
                  </a:moveTo>
                  <a:lnTo>
                    <a:pt x="10033" y="6985"/>
                  </a:lnTo>
                  <a:lnTo>
                    <a:pt x="8381" y="9906"/>
                  </a:lnTo>
                  <a:lnTo>
                    <a:pt x="8254" y="10287"/>
                  </a:lnTo>
                  <a:lnTo>
                    <a:pt x="8381" y="10541"/>
                  </a:lnTo>
                  <a:lnTo>
                    <a:pt x="8509" y="10541"/>
                  </a:lnTo>
                  <a:lnTo>
                    <a:pt x="8636" y="10795"/>
                  </a:lnTo>
                  <a:lnTo>
                    <a:pt x="8762" y="10922"/>
                  </a:lnTo>
                  <a:lnTo>
                    <a:pt x="8889" y="11176"/>
                  </a:lnTo>
                  <a:lnTo>
                    <a:pt x="9143" y="11303"/>
                  </a:lnTo>
                  <a:lnTo>
                    <a:pt x="9271" y="11176"/>
                  </a:lnTo>
                  <a:lnTo>
                    <a:pt x="11429" y="7239"/>
                  </a:lnTo>
                  <a:lnTo>
                    <a:pt x="11429" y="6985"/>
                  </a:lnTo>
                  <a:close/>
                </a:path>
                <a:path w="31750" h="39370">
                  <a:moveTo>
                    <a:pt x="5968" y="127"/>
                  </a:moveTo>
                  <a:lnTo>
                    <a:pt x="5079" y="127"/>
                  </a:lnTo>
                  <a:lnTo>
                    <a:pt x="4572" y="635"/>
                  </a:lnTo>
                  <a:lnTo>
                    <a:pt x="4572" y="889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079" y="1143"/>
                  </a:lnTo>
                  <a:lnTo>
                    <a:pt x="5334" y="1270"/>
                  </a:lnTo>
                  <a:lnTo>
                    <a:pt x="5587" y="1397"/>
                  </a:lnTo>
                  <a:lnTo>
                    <a:pt x="6096" y="1905"/>
                  </a:lnTo>
                  <a:lnTo>
                    <a:pt x="6096" y="2921"/>
                  </a:lnTo>
                  <a:lnTo>
                    <a:pt x="5714" y="3302"/>
                  </a:lnTo>
                  <a:lnTo>
                    <a:pt x="5461" y="3429"/>
                  </a:lnTo>
                  <a:lnTo>
                    <a:pt x="5079" y="3556"/>
                  </a:lnTo>
                  <a:lnTo>
                    <a:pt x="4699" y="3556"/>
                  </a:lnTo>
                  <a:lnTo>
                    <a:pt x="4445" y="3683"/>
                  </a:lnTo>
                  <a:lnTo>
                    <a:pt x="126" y="3683"/>
                  </a:lnTo>
                  <a:lnTo>
                    <a:pt x="0" y="3937"/>
                  </a:lnTo>
                  <a:lnTo>
                    <a:pt x="0" y="4572"/>
                  </a:lnTo>
                  <a:lnTo>
                    <a:pt x="2568" y="7874"/>
                  </a:lnTo>
                  <a:lnTo>
                    <a:pt x="2666" y="8128"/>
                  </a:lnTo>
                  <a:lnTo>
                    <a:pt x="2921" y="8128"/>
                  </a:lnTo>
                  <a:lnTo>
                    <a:pt x="3048" y="8001"/>
                  </a:lnTo>
                  <a:lnTo>
                    <a:pt x="3683" y="7493"/>
                  </a:lnTo>
                  <a:lnTo>
                    <a:pt x="3582" y="7112"/>
                  </a:lnTo>
                  <a:lnTo>
                    <a:pt x="1777" y="4826"/>
                  </a:lnTo>
                  <a:lnTo>
                    <a:pt x="6604" y="4826"/>
                  </a:lnTo>
                  <a:lnTo>
                    <a:pt x="6858" y="4699"/>
                  </a:lnTo>
                  <a:lnTo>
                    <a:pt x="6985" y="4572"/>
                  </a:lnTo>
                  <a:lnTo>
                    <a:pt x="7492" y="4318"/>
                  </a:lnTo>
                  <a:lnTo>
                    <a:pt x="7874" y="3556"/>
                  </a:lnTo>
                  <a:lnTo>
                    <a:pt x="7747" y="1905"/>
                  </a:lnTo>
                  <a:lnTo>
                    <a:pt x="7620" y="1651"/>
                  </a:lnTo>
                  <a:lnTo>
                    <a:pt x="7365" y="1270"/>
                  </a:lnTo>
                  <a:lnTo>
                    <a:pt x="7112" y="889"/>
                  </a:lnTo>
                  <a:lnTo>
                    <a:pt x="6858" y="762"/>
                  </a:lnTo>
                  <a:lnTo>
                    <a:pt x="6730" y="635"/>
                  </a:lnTo>
                  <a:lnTo>
                    <a:pt x="6476" y="508"/>
                  </a:lnTo>
                  <a:lnTo>
                    <a:pt x="6223" y="254"/>
                  </a:lnTo>
                  <a:lnTo>
                    <a:pt x="5968" y="127"/>
                  </a:lnTo>
                  <a:close/>
                </a:path>
                <a:path w="31750" h="39370">
                  <a:moveTo>
                    <a:pt x="10540" y="5588"/>
                  </a:moveTo>
                  <a:lnTo>
                    <a:pt x="10160" y="5588"/>
                  </a:lnTo>
                  <a:lnTo>
                    <a:pt x="6096" y="6604"/>
                  </a:lnTo>
                  <a:lnTo>
                    <a:pt x="5968" y="6604"/>
                  </a:lnTo>
                  <a:lnTo>
                    <a:pt x="5841" y="6731"/>
                  </a:lnTo>
                  <a:lnTo>
                    <a:pt x="5841" y="7239"/>
                  </a:lnTo>
                  <a:lnTo>
                    <a:pt x="6476" y="7874"/>
                  </a:lnTo>
                  <a:lnTo>
                    <a:pt x="6730" y="7874"/>
                  </a:lnTo>
                  <a:lnTo>
                    <a:pt x="10033" y="6985"/>
                  </a:lnTo>
                  <a:lnTo>
                    <a:pt x="11429" y="6985"/>
                  </a:lnTo>
                  <a:lnTo>
                    <a:pt x="11302" y="6604"/>
                  </a:lnTo>
                  <a:lnTo>
                    <a:pt x="11175" y="6350"/>
                  </a:lnTo>
                  <a:lnTo>
                    <a:pt x="10922" y="6096"/>
                  </a:lnTo>
                  <a:lnTo>
                    <a:pt x="10795" y="5842"/>
                  </a:lnTo>
                  <a:lnTo>
                    <a:pt x="10667" y="5842"/>
                  </a:lnTo>
                  <a:lnTo>
                    <a:pt x="10540" y="5588"/>
                  </a:lnTo>
                  <a:close/>
                </a:path>
                <a:path w="31750" h="39370">
                  <a:moveTo>
                    <a:pt x="6604" y="4826"/>
                  </a:moveTo>
                  <a:lnTo>
                    <a:pt x="1777" y="4826"/>
                  </a:lnTo>
                  <a:lnTo>
                    <a:pt x="3048" y="4953"/>
                  </a:lnTo>
                  <a:lnTo>
                    <a:pt x="3683" y="5080"/>
                  </a:lnTo>
                  <a:lnTo>
                    <a:pt x="5841" y="5080"/>
                  </a:lnTo>
                  <a:lnTo>
                    <a:pt x="6096" y="4953"/>
                  </a:lnTo>
                  <a:lnTo>
                    <a:pt x="6350" y="4953"/>
                  </a:lnTo>
                  <a:lnTo>
                    <a:pt x="6604" y="4826"/>
                  </a:lnTo>
                  <a:close/>
                </a:path>
                <a:path w="31750" h="39370">
                  <a:moveTo>
                    <a:pt x="1270" y="3429"/>
                  </a:moveTo>
                  <a:lnTo>
                    <a:pt x="635" y="3429"/>
                  </a:lnTo>
                  <a:lnTo>
                    <a:pt x="508" y="3556"/>
                  </a:lnTo>
                  <a:lnTo>
                    <a:pt x="380" y="3556"/>
                  </a:lnTo>
                  <a:lnTo>
                    <a:pt x="253" y="3683"/>
                  </a:lnTo>
                  <a:lnTo>
                    <a:pt x="3555" y="3683"/>
                  </a:lnTo>
                  <a:lnTo>
                    <a:pt x="3175" y="3556"/>
                  </a:lnTo>
                  <a:lnTo>
                    <a:pt x="1270" y="3429"/>
                  </a:lnTo>
                  <a:close/>
                </a:path>
                <a:path w="31750" h="39370">
                  <a:moveTo>
                    <a:pt x="5714" y="0"/>
                  </a:moveTo>
                  <a:lnTo>
                    <a:pt x="5206" y="0"/>
                  </a:lnTo>
                  <a:lnTo>
                    <a:pt x="5206" y="127"/>
                  </a:lnTo>
                  <a:lnTo>
                    <a:pt x="5841" y="127"/>
                  </a:lnTo>
                  <a:lnTo>
                    <a:pt x="5714" y="0"/>
                  </a:lnTo>
                  <a:close/>
                </a:path>
                <a:path w="31750" h="39370">
                  <a:moveTo>
                    <a:pt x="26035" y="36068"/>
                  </a:moveTo>
                  <a:lnTo>
                    <a:pt x="25526" y="36068"/>
                  </a:lnTo>
                  <a:lnTo>
                    <a:pt x="25146" y="36322"/>
                  </a:lnTo>
                  <a:lnTo>
                    <a:pt x="25146" y="36449"/>
                  </a:lnTo>
                  <a:lnTo>
                    <a:pt x="25018" y="36576"/>
                  </a:lnTo>
                  <a:lnTo>
                    <a:pt x="25018" y="36957"/>
                  </a:lnTo>
                  <a:lnTo>
                    <a:pt x="25146" y="37084"/>
                  </a:lnTo>
                  <a:lnTo>
                    <a:pt x="25273" y="37592"/>
                  </a:lnTo>
                  <a:lnTo>
                    <a:pt x="25484" y="37973"/>
                  </a:lnTo>
                  <a:lnTo>
                    <a:pt x="25653" y="38227"/>
                  </a:lnTo>
                  <a:lnTo>
                    <a:pt x="25908" y="38481"/>
                  </a:lnTo>
                  <a:lnTo>
                    <a:pt x="26035" y="38735"/>
                  </a:lnTo>
                  <a:lnTo>
                    <a:pt x="26797" y="39116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676" y="38735"/>
                  </a:lnTo>
                  <a:lnTo>
                    <a:pt x="29083" y="38227"/>
                  </a:lnTo>
                  <a:lnTo>
                    <a:pt x="29083" y="37973"/>
                  </a:lnTo>
                  <a:lnTo>
                    <a:pt x="27050" y="37973"/>
                  </a:lnTo>
                  <a:lnTo>
                    <a:pt x="26797" y="37846"/>
                  </a:lnTo>
                  <a:lnTo>
                    <a:pt x="26797" y="37719"/>
                  </a:lnTo>
                  <a:lnTo>
                    <a:pt x="26542" y="37592"/>
                  </a:lnTo>
                  <a:lnTo>
                    <a:pt x="26447" y="37338"/>
                  </a:lnTo>
                  <a:lnTo>
                    <a:pt x="26257" y="37084"/>
                  </a:lnTo>
                  <a:lnTo>
                    <a:pt x="26035" y="36068"/>
                  </a:lnTo>
                  <a:close/>
                </a:path>
                <a:path w="31750" h="39370">
                  <a:moveTo>
                    <a:pt x="29845" y="34036"/>
                  </a:moveTo>
                  <a:lnTo>
                    <a:pt x="28193" y="34036"/>
                  </a:lnTo>
                  <a:lnTo>
                    <a:pt x="27838" y="34417"/>
                  </a:lnTo>
                  <a:lnTo>
                    <a:pt x="27431" y="34925"/>
                  </a:lnTo>
                  <a:lnTo>
                    <a:pt x="27368" y="35814"/>
                  </a:lnTo>
                  <a:lnTo>
                    <a:pt x="27495" y="36322"/>
                  </a:lnTo>
                  <a:lnTo>
                    <a:pt x="27559" y="36449"/>
                  </a:lnTo>
                  <a:lnTo>
                    <a:pt x="27686" y="37719"/>
                  </a:lnTo>
                  <a:lnTo>
                    <a:pt x="27431" y="37846"/>
                  </a:lnTo>
                  <a:lnTo>
                    <a:pt x="27431" y="37973"/>
                  </a:lnTo>
                  <a:lnTo>
                    <a:pt x="29083" y="37973"/>
                  </a:lnTo>
                  <a:lnTo>
                    <a:pt x="29083" y="36830"/>
                  </a:lnTo>
                  <a:lnTo>
                    <a:pt x="28955" y="36703"/>
                  </a:lnTo>
                  <a:lnTo>
                    <a:pt x="28828" y="36068"/>
                  </a:lnTo>
                  <a:lnTo>
                    <a:pt x="28955" y="35306"/>
                  </a:lnTo>
                  <a:lnTo>
                    <a:pt x="29083" y="35179"/>
                  </a:lnTo>
                  <a:lnTo>
                    <a:pt x="30861" y="35179"/>
                  </a:lnTo>
                  <a:lnTo>
                    <a:pt x="30734" y="34925"/>
                  </a:lnTo>
                  <a:lnTo>
                    <a:pt x="30225" y="34417"/>
                  </a:lnTo>
                  <a:lnTo>
                    <a:pt x="29972" y="34290"/>
                  </a:lnTo>
                  <a:lnTo>
                    <a:pt x="29845" y="34036"/>
                  </a:lnTo>
                  <a:close/>
                </a:path>
                <a:path w="31750" h="39370">
                  <a:moveTo>
                    <a:pt x="30987" y="36576"/>
                  </a:moveTo>
                  <a:lnTo>
                    <a:pt x="30352" y="36576"/>
                  </a:lnTo>
                  <a:lnTo>
                    <a:pt x="30352" y="36957"/>
                  </a:lnTo>
                  <a:lnTo>
                    <a:pt x="30606" y="36957"/>
                  </a:lnTo>
                  <a:lnTo>
                    <a:pt x="30734" y="36830"/>
                  </a:lnTo>
                  <a:lnTo>
                    <a:pt x="30987" y="36703"/>
                  </a:lnTo>
                  <a:close/>
                </a:path>
                <a:path w="31750" h="39370">
                  <a:moveTo>
                    <a:pt x="30861" y="35179"/>
                  </a:moveTo>
                  <a:lnTo>
                    <a:pt x="29463" y="35179"/>
                  </a:lnTo>
                  <a:lnTo>
                    <a:pt x="30099" y="35814"/>
                  </a:lnTo>
                  <a:lnTo>
                    <a:pt x="30225" y="36576"/>
                  </a:lnTo>
                  <a:lnTo>
                    <a:pt x="31114" y="36576"/>
                  </a:lnTo>
                  <a:lnTo>
                    <a:pt x="31241" y="36449"/>
                  </a:lnTo>
                  <a:lnTo>
                    <a:pt x="31114" y="35560"/>
                  </a:lnTo>
                  <a:lnTo>
                    <a:pt x="30987" y="35306"/>
                  </a:lnTo>
                  <a:close/>
                </a:path>
                <a:path w="31750" h="39370">
                  <a:moveTo>
                    <a:pt x="25908" y="35941"/>
                  </a:moveTo>
                  <a:lnTo>
                    <a:pt x="25653" y="35941"/>
                  </a:lnTo>
                  <a:lnTo>
                    <a:pt x="25653" y="36068"/>
                  </a:lnTo>
                  <a:lnTo>
                    <a:pt x="25908" y="36068"/>
                  </a:lnTo>
                  <a:lnTo>
                    <a:pt x="25908" y="35941"/>
                  </a:lnTo>
                  <a:close/>
                </a:path>
                <a:path w="31750" h="39370">
                  <a:moveTo>
                    <a:pt x="27177" y="27559"/>
                  </a:moveTo>
                  <a:lnTo>
                    <a:pt x="26924" y="27813"/>
                  </a:lnTo>
                  <a:lnTo>
                    <a:pt x="21589" y="32004"/>
                  </a:lnTo>
                  <a:lnTo>
                    <a:pt x="21559" y="32639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511" y="35433"/>
                  </a:lnTo>
                  <a:lnTo>
                    <a:pt x="24891" y="35179"/>
                  </a:lnTo>
                  <a:lnTo>
                    <a:pt x="24891" y="34925"/>
                  </a:lnTo>
                  <a:lnTo>
                    <a:pt x="23113" y="32639"/>
                  </a:lnTo>
                  <a:lnTo>
                    <a:pt x="24891" y="31369"/>
                  </a:lnTo>
                  <a:lnTo>
                    <a:pt x="26434" y="31369"/>
                  </a:lnTo>
                  <a:lnTo>
                    <a:pt x="25780" y="30607"/>
                  </a:lnTo>
                  <a:lnTo>
                    <a:pt x="27304" y="29464"/>
                  </a:lnTo>
                  <a:lnTo>
                    <a:pt x="28866" y="29464"/>
                  </a:lnTo>
                  <a:lnTo>
                    <a:pt x="27559" y="27813"/>
                  </a:lnTo>
                  <a:lnTo>
                    <a:pt x="27304" y="27686"/>
                  </a:lnTo>
                  <a:lnTo>
                    <a:pt x="27177" y="27559"/>
                  </a:lnTo>
                  <a:close/>
                </a:path>
                <a:path w="31750" h="39370">
                  <a:moveTo>
                    <a:pt x="29083" y="33909"/>
                  </a:moveTo>
                  <a:lnTo>
                    <a:pt x="28701" y="33909"/>
                  </a:lnTo>
                  <a:lnTo>
                    <a:pt x="28448" y="34036"/>
                  </a:lnTo>
                  <a:lnTo>
                    <a:pt x="29590" y="34036"/>
                  </a:lnTo>
                  <a:lnTo>
                    <a:pt x="29083" y="33909"/>
                  </a:lnTo>
                  <a:close/>
                </a:path>
                <a:path w="31750" h="39370">
                  <a:moveTo>
                    <a:pt x="26434" y="31369"/>
                  </a:moveTo>
                  <a:lnTo>
                    <a:pt x="24891" y="31369"/>
                  </a:lnTo>
                  <a:lnTo>
                    <a:pt x="26288" y="33274"/>
                  </a:lnTo>
                  <a:lnTo>
                    <a:pt x="26670" y="33274"/>
                  </a:lnTo>
                  <a:lnTo>
                    <a:pt x="27304" y="32639"/>
                  </a:lnTo>
                  <a:lnTo>
                    <a:pt x="27304" y="32385"/>
                  </a:lnTo>
                  <a:lnTo>
                    <a:pt x="26434" y="31369"/>
                  </a:lnTo>
                  <a:close/>
                </a:path>
                <a:path w="31750" h="39370">
                  <a:moveTo>
                    <a:pt x="29210" y="31623"/>
                  </a:moveTo>
                  <a:close/>
                </a:path>
                <a:path w="31750" h="39370">
                  <a:moveTo>
                    <a:pt x="28866" y="29464"/>
                  </a:moveTo>
                  <a:lnTo>
                    <a:pt x="27304" y="29464"/>
                  </a:lnTo>
                  <a:lnTo>
                    <a:pt x="28955" y="31623"/>
                  </a:lnTo>
                  <a:lnTo>
                    <a:pt x="29590" y="31623"/>
                  </a:lnTo>
                  <a:lnTo>
                    <a:pt x="29972" y="31115"/>
                  </a:lnTo>
                  <a:lnTo>
                    <a:pt x="29972" y="30861"/>
                  </a:lnTo>
                  <a:lnTo>
                    <a:pt x="28866" y="29464"/>
                  </a:lnTo>
                  <a:close/>
                </a:path>
                <a:path w="31750" h="39370">
                  <a:moveTo>
                    <a:pt x="23240" y="22098"/>
                  </a:moveTo>
                  <a:lnTo>
                    <a:pt x="22987" y="22225"/>
                  </a:lnTo>
                  <a:lnTo>
                    <a:pt x="22478" y="22606"/>
                  </a:lnTo>
                  <a:lnTo>
                    <a:pt x="22351" y="22860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448"/>
                  </a:lnTo>
                  <a:lnTo>
                    <a:pt x="18541" y="28829"/>
                  </a:lnTo>
                  <a:lnTo>
                    <a:pt x="19303" y="29591"/>
                  </a:lnTo>
                  <a:lnTo>
                    <a:pt x="24384" y="25781"/>
                  </a:lnTo>
                  <a:lnTo>
                    <a:pt x="25960" y="25781"/>
                  </a:lnTo>
                  <a:lnTo>
                    <a:pt x="23240" y="22225"/>
                  </a:lnTo>
                  <a:close/>
                </a:path>
                <a:path w="31750" h="39370">
                  <a:moveTo>
                    <a:pt x="25960" y="25781"/>
                  </a:moveTo>
                  <a:lnTo>
                    <a:pt x="24384" y="25781"/>
                  </a:lnTo>
                  <a:lnTo>
                    <a:pt x="25526" y="27432"/>
                  </a:lnTo>
                  <a:lnTo>
                    <a:pt x="26035" y="27432"/>
                  </a:lnTo>
                  <a:lnTo>
                    <a:pt x="26162" y="27178"/>
                  </a:lnTo>
                  <a:lnTo>
                    <a:pt x="26542" y="26797"/>
                  </a:lnTo>
                  <a:lnTo>
                    <a:pt x="26670" y="26670"/>
                  </a:lnTo>
                  <a:lnTo>
                    <a:pt x="26670" y="26543"/>
                  </a:lnTo>
                  <a:lnTo>
                    <a:pt x="26542" y="26543"/>
                  </a:lnTo>
                  <a:lnTo>
                    <a:pt x="25960" y="25781"/>
                  </a:lnTo>
                  <a:close/>
                </a:path>
                <a:path w="31750" h="39370">
                  <a:moveTo>
                    <a:pt x="18287" y="22098"/>
                  </a:moveTo>
                  <a:lnTo>
                    <a:pt x="16890" y="22098"/>
                  </a:lnTo>
                  <a:lnTo>
                    <a:pt x="17525" y="22987"/>
                  </a:lnTo>
                  <a:lnTo>
                    <a:pt x="18161" y="23622"/>
                  </a:lnTo>
                  <a:lnTo>
                    <a:pt x="18923" y="23876"/>
                  </a:lnTo>
                  <a:lnTo>
                    <a:pt x="19176" y="24003"/>
                  </a:lnTo>
                  <a:lnTo>
                    <a:pt x="20192" y="24003"/>
                  </a:lnTo>
                  <a:lnTo>
                    <a:pt x="20574" y="23876"/>
                  </a:lnTo>
                  <a:lnTo>
                    <a:pt x="20954" y="23622"/>
                  </a:lnTo>
                  <a:lnTo>
                    <a:pt x="21209" y="23368"/>
                  </a:lnTo>
                  <a:lnTo>
                    <a:pt x="21462" y="23241"/>
                  </a:lnTo>
                  <a:lnTo>
                    <a:pt x="21843" y="22860"/>
                  </a:lnTo>
                  <a:lnTo>
                    <a:pt x="21971" y="22606"/>
                  </a:lnTo>
                  <a:lnTo>
                    <a:pt x="18668" y="22479"/>
                  </a:lnTo>
                  <a:lnTo>
                    <a:pt x="18287" y="22098"/>
                  </a:lnTo>
                  <a:close/>
                </a:path>
                <a:path w="31750" h="39370">
                  <a:moveTo>
                    <a:pt x="20065" y="18034"/>
                  </a:moveTo>
                  <a:lnTo>
                    <a:pt x="19558" y="18034"/>
                  </a:lnTo>
                  <a:lnTo>
                    <a:pt x="19430" y="18161"/>
                  </a:lnTo>
                  <a:lnTo>
                    <a:pt x="13970" y="22479"/>
                  </a:lnTo>
                  <a:lnTo>
                    <a:pt x="13842" y="22479"/>
                  </a:lnTo>
                  <a:lnTo>
                    <a:pt x="13970" y="22606"/>
                  </a:lnTo>
                  <a:lnTo>
                    <a:pt x="13970" y="22860"/>
                  </a:lnTo>
                  <a:lnTo>
                    <a:pt x="14731" y="23622"/>
                  </a:lnTo>
                  <a:lnTo>
                    <a:pt x="14859" y="23622"/>
                  </a:lnTo>
                  <a:lnTo>
                    <a:pt x="16890" y="22098"/>
                  </a:lnTo>
                  <a:lnTo>
                    <a:pt x="18287" y="22098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2" y="19812"/>
                  </a:lnTo>
                  <a:lnTo>
                    <a:pt x="21336" y="19685"/>
                  </a:lnTo>
                  <a:lnTo>
                    <a:pt x="20192" y="18161"/>
                  </a:lnTo>
                  <a:lnTo>
                    <a:pt x="20065" y="18034"/>
                  </a:lnTo>
                  <a:close/>
                </a:path>
                <a:path w="31750" h="39370">
                  <a:moveTo>
                    <a:pt x="21462" y="19812"/>
                  </a:moveTo>
                  <a:lnTo>
                    <a:pt x="19938" y="19812"/>
                  </a:lnTo>
                  <a:lnTo>
                    <a:pt x="20320" y="20320"/>
                  </a:lnTo>
                  <a:lnTo>
                    <a:pt x="20574" y="21844"/>
                  </a:lnTo>
                  <a:lnTo>
                    <a:pt x="20192" y="22225"/>
                  </a:lnTo>
                  <a:lnTo>
                    <a:pt x="20065" y="22479"/>
                  </a:lnTo>
                  <a:lnTo>
                    <a:pt x="22098" y="22479"/>
                  </a:lnTo>
                  <a:lnTo>
                    <a:pt x="21971" y="20701"/>
                  </a:lnTo>
                  <a:lnTo>
                    <a:pt x="21589" y="19939"/>
                  </a:lnTo>
                  <a:lnTo>
                    <a:pt x="21462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48006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80060" y="193548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0" y="193548"/>
                  </a:moveTo>
                  <a:lnTo>
                    <a:pt x="480060" y="193548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1935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151373" y="3716782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268470" y="3590290"/>
            <a:ext cx="1334135" cy="1743075"/>
            <a:chOff x="4268470" y="3590290"/>
            <a:chExt cx="1334135" cy="1743075"/>
          </a:xfrm>
        </p:grpSpPr>
        <p:sp>
          <p:nvSpPr>
            <p:cNvPr id="41" name="object 41"/>
            <p:cNvSpPr/>
            <p:nvPr/>
          </p:nvSpPr>
          <p:spPr>
            <a:xfrm>
              <a:off x="4268470" y="4927727"/>
              <a:ext cx="673735" cy="405765"/>
            </a:xfrm>
            <a:custGeom>
              <a:avLst/>
              <a:gdLst/>
              <a:ahLst/>
              <a:cxnLst/>
              <a:rect l="l" t="t" r="r" b="b"/>
              <a:pathLst>
                <a:path w="673735" h="405764">
                  <a:moveTo>
                    <a:pt x="604789" y="371699"/>
                  </a:moveTo>
                  <a:lnTo>
                    <a:pt x="588517" y="398907"/>
                  </a:lnTo>
                  <a:lnTo>
                    <a:pt x="673480" y="405257"/>
                  </a:lnTo>
                  <a:lnTo>
                    <a:pt x="656197" y="378206"/>
                  </a:lnTo>
                  <a:lnTo>
                    <a:pt x="615695" y="378206"/>
                  </a:lnTo>
                  <a:lnTo>
                    <a:pt x="604789" y="371699"/>
                  </a:lnTo>
                  <a:close/>
                </a:path>
                <a:path w="673735" h="405764">
                  <a:moveTo>
                    <a:pt x="611340" y="360746"/>
                  </a:moveTo>
                  <a:lnTo>
                    <a:pt x="604789" y="371699"/>
                  </a:lnTo>
                  <a:lnTo>
                    <a:pt x="615695" y="378206"/>
                  </a:lnTo>
                  <a:lnTo>
                    <a:pt x="622300" y="367284"/>
                  </a:lnTo>
                  <a:lnTo>
                    <a:pt x="611340" y="360746"/>
                  </a:lnTo>
                  <a:close/>
                </a:path>
                <a:path w="673735" h="405764">
                  <a:moveTo>
                    <a:pt x="627633" y="333502"/>
                  </a:moveTo>
                  <a:lnTo>
                    <a:pt x="611340" y="360746"/>
                  </a:lnTo>
                  <a:lnTo>
                    <a:pt x="622300" y="367284"/>
                  </a:lnTo>
                  <a:lnTo>
                    <a:pt x="615695" y="378206"/>
                  </a:lnTo>
                  <a:lnTo>
                    <a:pt x="656197" y="378206"/>
                  </a:lnTo>
                  <a:lnTo>
                    <a:pt x="627633" y="333502"/>
                  </a:lnTo>
                  <a:close/>
                </a:path>
                <a:path w="673735" h="405764">
                  <a:moveTo>
                    <a:pt x="6603" y="0"/>
                  </a:moveTo>
                  <a:lnTo>
                    <a:pt x="0" y="10922"/>
                  </a:lnTo>
                  <a:lnTo>
                    <a:pt x="604789" y="371699"/>
                  </a:lnTo>
                  <a:lnTo>
                    <a:pt x="611340" y="360746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46014" y="3649218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2"/>
                  </a:lnTo>
                  <a:lnTo>
                    <a:pt x="44958" y="347598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5" y="355091"/>
                  </a:lnTo>
                  <a:lnTo>
                    <a:pt x="72389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4"/>
                  </a:lnTo>
                  <a:lnTo>
                    <a:pt x="44958" y="702690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5" y="709602"/>
                  </a:lnTo>
                  <a:lnTo>
                    <a:pt x="0" y="7101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71109" y="3878199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762" y="13588"/>
                  </a:moveTo>
                  <a:lnTo>
                    <a:pt x="7746" y="13588"/>
                  </a:lnTo>
                  <a:lnTo>
                    <a:pt x="7746" y="14477"/>
                  </a:lnTo>
                  <a:lnTo>
                    <a:pt x="7874" y="14605"/>
                  </a:lnTo>
                  <a:lnTo>
                    <a:pt x="8000" y="14858"/>
                  </a:lnTo>
                  <a:lnTo>
                    <a:pt x="8127" y="14986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889" y="16001"/>
                  </a:lnTo>
                  <a:lnTo>
                    <a:pt x="9143" y="16256"/>
                  </a:lnTo>
                  <a:lnTo>
                    <a:pt x="9525" y="16382"/>
                  </a:lnTo>
                  <a:lnTo>
                    <a:pt x="9778" y="16509"/>
                  </a:lnTo>
                  <a:lnTo>
                    <a:pt x="10160" y="16637"/>
                  </a:lnTo>
                  <a:lnTo>
                    <a:pt x="11175" y="16637"/>
                  </a:lnTo>
                  <a:lnTo>
                    <a:pt x="11429" y="16509"/>
                  </a:lnTo>
                  <a:lnTo>
                    <a:pt x="11811" y="16509"/>
                  </a:lnTo>
                  <a:lnTo>
                    <a:pt x="12318" y="16256"/>
                  </a:lnTo>
                  <a:lnTo>
                    <a:pt x="12700" y="16128"/>
                  </a:lnTo>
                  <a:lnTo>
                    <a:pt x="12953" y="15875"/>
                  </a:lnTo>
                  <a:lnTo>
                    <a:pt x="13207" y="15748"/>
                  </a:lnTo>
                  <a:lnTo>
                    <a:pt x="13462" y="15493"/>
                  </a:lnTo>
                  <a:lnTo>
                    <a:pt x="13715" y="15367"/>
                  </a:lnTo>
                  <a:lnTo>
                    <a:pt x="10413" y="15367"/>
                  </a:lnTo>
                  <a:lnTo>
                    <a:pt x="9398" y="14858"/>
                  </a:lnTo>
                  <a:lnTo>
                    <a:pt x="9270" y="14605"/>
                  </a:lnTo>
                  <a:lnTo>
                    <a:pt x="9016" y="14350"/>
                  </a:lnTo>
                  <a:lnTo>
                    <a:pt x="8762" y="13588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191" y="10032"/>
                  </a:lnTo>
                  <a:lnTo>
                    <a:pt x="11937" y="10159"/>
                  </a:lnTo>
                  <a:lnTo>
                    <a:pt x="11556" y="10287"/>
                  </a:lnTo>
                  <a:lnTo>
                    <a:pt x="11049" y="10794"/>
                  </a:lnTo>
                  <a:lnTo>
                    <a:pt x="10794" y="10921"/>
                  </a:lnTo>
                  <a:lnTo>
                    <a:pt x="10540" y="11175"/>
                  </a:lnTo>
                  <a:lnTo>
                    <a:pt x="10413" y="11430"/>
                  </a:lnTo>
                  <a:lnTo>
                    <a:pt x="10287" y="12826"/>
                  </a:lnTo>
                  <a:lnTo>
                    <a:pt x="10413" y="13081"/>
                  </a:lnTo>
                  <a:lnTo>
                    <a:pt x="10540" y="13462"/>
                  </a:lnTo>
                  <a:lnTo>
                    <a:pt x="11049" y="13969"/>
                  </a:lnTo>
                  <a:lnTo>
                    <a:pt x="11175" y="14224"/>
                  </a:lnTo>
                  <a:lnTo>
                    <a:pt x="11937" y="14605"/>
                  </a:lnTo>
                  <a:lnTo>
                    <a:pt x="11556" y="14986"/>
                  </a:lnTo>
                  <a:lnTo>
                    <a:pt x="11175" y="15239"/>
                  </a:lnTo>
                  <a:lnTo>
                    <a:pt x="10921" y="15239"/>
                  </a:lnTo>
                  <a:lnTo>
                    <a:pt x="10667" y="15367"/>
                  </a:lnTo>
                  <a:lnTo>
                    <a:pt x="13715" y="15367"/>
                  </a:lnTo>
                  <a:lnTo>
                    <a:pt x="14096" y="15112"/>
                  </a:lnTo>
                  <a:lnTo>
                    <a:pt x="14224" y="14858"/>
                  </a:lnTo>
                  <a:lnTo>
                    <a:pt x="14477" y="14731"/>
                  </a:lnTo>
                  <a:lnTo>
                    <a:pt x="15112" y="14096"/>
                  </a:lnTo>
                  <a:lnTo>
                    <a:pt x="12826" y="13969"/>
                  </a:lnTo>
                  <a:lnTo>
                    <a:pt x="12573" y="13843"/>
                  </a:lnTo>
                  <a:lnTo>
                    <a:pt x="12445" y="13715"/>
                  </a:lnTo>
                  <a:lnTo>
                    <a:pt x="12191" y="13588"/>
                  </a:lnTo>
                  <a:lnTo>
                    <a:pt x="11811" y="12953"/>
                  </a:lnTo>
                  <a:lnTo>
                    <a:pt x="11683" y="12826"/>
                  </a:lnTo>
                  <a:lnTo>
                    <a:pt x="11683" y="12445"/>
                  </a:lnTo>
                  <a:lnTo>
                    <a:pt x="11811" y="12318"/>
                  </a:lnTo>
                  <a:lnTo>
                    <a:pt x="12445" y="11556"/>
                  </a:lnTo>
                  <a:lnTo>
                    <a:pt x="12700" y="11430"/>
                  </a:lnTo>
                  <a:lnTo>
                    <a:pt x="12953" y="11302"/>
                  </a:lnTo>
                  <a:lnTo>
                    <a:pt x="15239" y="11302"/>
                  </a:lnTo>
                  <a:lnTo>
                    <a:pt x="15112" y="11049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842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239" y="11302"/>
                  </a:moveTo>
                  <a:lnTo>
                    <a:pt x="13588" y="11302"/>
                  </a:lnTo>
                  <a:lnTo>
                    <a:pt x="13715" y="11430"/>
                  </a:lnTo>
                  <a:lnTo>
                    <a:pt x="14224" y="11811"/>
                  </a:lnTo>
                  <a:lnTo>
                    <a:pt x="14224" y="12700"/>
                  </a:lnTo>
                  <a:lnTo>
                    <a:pt x="14096" y="12826"/>
                  </a:lnTo>
                  <a:lnTo>
                    <a:pt x="13842" y="13334"/>
                  </a:lnTo>
                  <a:lnTo>
                    <a:pt x="13588" y="13462"/>
                  </a:lnTo>
                  <a:lnTo>
                    <a:pt x="13335" y="13715"/>
                  </a:lnTo>
                  <a:lnTo>
                    <a:pt x="12953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30" y="11683"/>
                  </a:lnTo>
                  <a:lnTo>
                    <a:pt x="15239" y="11302"/>
                  </a:lnTo>
                  <a:close/>
                </a:path>
                <a:path w="31750" h="39370">
                  <a:moveTo>
                    <a:pt x="8508" y="13207"/>
                  </a:moveTo>
                  <a:lnTo>
                    <a:pt x="8254" y="13207"/>
                  </a:lnTo>
                  <a:lnTo>
                    <a:pt x="8000" y="13334"/>
                  </a:lnTo>
                  <a:lnTo>
                    <a:pt x="7874" y="13588"/>
                  </a:lnTo>
                  <a:lnTo>
                    <a:pt x="8636" y="13588"/>
                  </a:lnTo>
                  <a:lnTo>
                    <a:pt x="8636" y="13334"/>
                  </a:lnTo>
                  <a:lnTo>
                    <a:pt x="8508" y="13207"/>
                  </a:lnTo>
                  <a:close/>
                </a:path>
                <a:path w="31750" h="39370">
                  <a:moveTo>
                    <a:pt x="11556" y="6603"/>
                  </a:moveTo>
                  <a:lnTo>
                    <a:pt x="6095" y="6603"/>
                  </a:lnTo>
                  <a:lnTo>
                    <a:pt x="5968" y="6731"/>
                  </a:lnTo>
                  <a:lnTo>
                    <a:pt x="5841" y="6984"/>
                  </a:lnTo>
                  <a:lnTo>
                    <a:pt x="10287" y="6984"/>
                  </a:lnTo>
                  <a:lnTo>
                    <a:pt x="8508" y="9906"/>
                  </a:lnTo>
                  <a:lnTo>
                    <a:pt x="8381" y="10159"/>
                  </a:lnTo>
                  <a:lnTo>
                    <a:pt x="8508" y="10413"/>
                  </a:lnTo>
                  <a:lnTo>
                    <a:pt x="8762" y="10668"/>
                  </a:lnTo>
                  <a:lnTo>
                    <a:pt x="9016" y="11175"/>
                  </a:lnTo>
                  <a:lnTo>
                    <a:pt x="9270" y="11302"/>
                  </a:lnTo>
                  <a:lnTo>
                    <a:pt x="9398" y="11302"/>
                  </a:lnTo>
                  <a:lnTo>
                    <a:pt x="9525" y="10921"/>
                  </a:lnTo>
                  <a:lnTo>
                    <a:pt x="11486" y="7365"/>
                  </a:lnTo>
                  <a:lnTo>
                    <a:pt x="11556" y="7112"/>
                  </a:lnTo>
                  <a:lnTo>
                    <a:pt x="11556" y="6603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6" y="126"/>
                  </a:lnTo>
                  <a:lnTo>
                    <a:pt x="5079" y="381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5079" y="1015"/>
                  </a:lnTo>
                  <a:lnTo>
                    <a:pt x="5206" y="1143"/>
                  </a:lnTo>
                  <a:lnTo>
                    <a:pt x="5461" y="1143"/>
                  </a:lnTo>
                  <a:lnTo>
                    <a:pt x="6223" y="1905"/>
                  </a:lnTo>
                  <a:lnTo>
                    <a:pt x="6223" y="3048"/>
                  </a:lnTo>
                  <a:lnTo>
                    <a:pt x="6095" y="3048"/>
                  </a:lnTo>
                  <a:lnTo>
                    <a:pt x="5841" y="3301"/>
                  </a:lnTo>
                  <a:lnTo>
                    <a:pt x="5587" y="3428"/>
                  </a:lnTo>
                  <a:lnTo>
                    <a:pt x="5333" y="3556"/>
                  </a:lnTo>
                  <a:lnTo>
                    <a:pt x="4825" y="3556"/>
                  </a:lnTo>
                  <a:lnTo>
                    <a:pt x="4571" y="3682"/>
                  </a:lnTo>
                  <a:lnTo>
                    <a:pt x="380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2793" y="8000"/>
                  </a:lnTo>
                  <a:lnTo>
                    <a:pt x="3175" y="8127"/>
                  </a:lnTo>
                  <a:lnTo>
                    <a:pt x="3555" y="7746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1" y="4825"/>
                  </a:lnTo>
                  <a:lnTo>
                    <a:pt x="6730" y="4825"/>
                  </a:lnTo>
                  <a:lnTo>
                    <a:pt x="7238" y="4571"/>
                  </a:lnTo>
                  <a:lnTo>
                    <a:pt x="7619" y="4318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7" y="3301"/>
                  </a:lnTo>
                  <a:lnTo>
                    <a:pt x="8000" y="1905"/>
                  </a:lnTo>
                  <a:lnTo>
                    <a:pt x="7746" y="1650"/>
                  </a:lnTo>
                  <a:lnTo>
                    <a:pt x="7492" y="1269"/>
                  </a:lnTo>
                  <a:lnTo>
                    <a:pt x="7238" y="888"/>
                  </a:lnTo>
                  <a:lnTo>
                    <a:pt x="6857" y="634"/>
                  </a:lnTo>
                  <a:lnTo>
                    <a:pt x="6476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160" y="6984"/>
                  </a:moveTo>
                  <a:lnTo>
                    <a:pt x="5968" y="6984"/>
                  </a:lnTo>
                  <a:lnTo>
                    <a:pt x="6095" y="7238"/>
                  </a:lnTo>
                  <a:lnTo>
                    <a:pt x="6223" y="7365"/>
                  </a:lnTo>
                  <a:lnTo>
                    <a:pt x="6350" y="7619"/>
                  </a:lnTo>
                  <a:lnTo>
                    <a:pt x="6603" y="7874"/>
                  </a:lnTo>
                  <a:lnTo>
                    <a:pt x="6857" y="7874"/>
                  </a:lnTo>
                  <a:lnTo>
                    <a:pt x="10160" y="6984"/>
                  </a:lnTo>
                  <a:close/>
                </a:path>
                <a:path w="31750" h="39370">
                  <a:moveTo>
                    <a:pt x="10667" y="5587"/>
                  </a:moveTo>
                  <a:lnTo>
                    <a:pt x="10413" y="5587"/>
                  </a:lnTo>
                  <a:lnTo>
                    <a:pt x="6223" y="6603"/>
                  </a:lnTo>
                  <a:lnTo>
                    <a:pt x="11429" y="6603"/>
                  </a:lnTo>
                  <a:lnTo>
                    <a:pt x="11175" y="6223"/>
                  </a:lnTo>
                  <a:lnTo>
                    <a:pt x="11175" y="6095"/>
                  </a:lnTo>
                  <a:lnTo>
                    <a:pt x="10794" y="5714"/>
                  </a:lnTo>
                  <a:close/>
                </a:path>
                <a:path w="31750" h="39370">
                  <a:moveTo>
                    <a:pt x="6730" y="4825"/>
                  </a:moveTo>
                  <a:lnTo>
                    <a:pt x="2031" y="4825"/>
                  </a:lnTo>
                  <a:lnTo>
                    <a:pt x="3301" y="4952"/>
                  </a:lnTo>
                  <a:lnTo>
                    <a:pt x="3937" y="5080"/>
                  </a:lnTo>
                  <a:lnTo>
                    <a:pt x="5968" y="5080"/>
                  </a:lnTo>
                  <a:lnTo>
                    <a:pt x="6350" y="4952"/>
                  </a:lnTo>
                  <a:lnTo>
                    <a:pt x="6603" y="4952"/>
                  </a:lnTo>
                  <a:close/>
                </a:path>
                <a:path w="31750" h="39370">
                  <a:moveTo>
                    <a:pt x="1396" y="3428"/>
                  </a:moveTo>
                  <a:lnTo>
                    <a:pt x="762" y="3428"/>
                  </a:lnTo>
                  <a:lnTo>
                    <a:pt x="762" y="3556"/>
                  </a:lnTo>
                  <a:lnTo>
                    <a:pt x="507" y="3556"/>
                  </a:lnTo>
                  <a:lnTo>
                    <a:pt x="3682" y="3682"/>
                  </a:lnTo>
                  <a:lnTo>
                    <a:pt x="3301" y="3556"/>
                  </a:lnTo>
                  <a:lnTo>
                    <a:pt x="1396" y="3428"/>
                  </a:lnTo>
                  <a:close/>
                </a:path>
                <a:path w="31750" h="39370">
                  <a:moveTo>
                    <a:pt x="5968" y="0"/>
                  </a:moveTo>
                  <a:lnTo>
                    <a:pt x="5461" y="0"/>
                  </a:lnTo>
                  <a:lnTo>
                    <a:pt x="5333" y="126"/>
                  </a:lnTo>
                  <a:lnTo>
                    <a:pt x="6095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0" y="35940"/>
                  </a:lnTo>
                  <a:lnTo>
                    <a:pt x="25780" y="36068"/>
                  </a:lnTo>
                  <a:lnTo>
                    <a:pt x="25526" y="36068"/>
                  </a:lnTo>
                  <a:lnTo>
                    <a:pt x="25400" y="36321"/>
                  </a:lnTo>
                  <a:lnTo>
                    <a:pt x="25272" y="36449"/>
                  </a:lnTo>
                  <a:lnTo>
                    <a:pt x="25145" y="36702"/>
                  </a:lnTo>
                  <a:lnTo>
                    <a:pt x="25273" y="36830"/>
                  </a:lnTo>
                  <a:lnTo>
                    <a:pt x="25400" y="37337"/>
                  </a:lnTo>
                  <a:lnTo>
                    <a:pt x="25526" y="37718"/>
                  </a:lnTo>
                  <a:lnTo>
                    <a:pt x="25780" y="37973"/>
                  </a:lnTo>
                  <a:lnTo>
                    <a:pt x="25907" y="38226"/>
                  </a:lnTo>
                  <a:lnTo>
                    <a:pt x="26669" y="38988"/>
                  </a:lnTo>
                  <a:lnTo>
                    <a:pt x="26924" y="39115"/>
                  </a:lnTo>
                  <a:lnTo>
                    <a:pt x="27177" y="39115"/>
                  </a:lnTo>
                  <a:lnTo>
                    <a:pt x="27431" y="39243"/>
                  </a:lnTo>
                  <a:lnTo>
                    <a:pt x="27939" y="39243"/>
                  </a:lnTo>
                  <a:lnTo>
                    <a:pt x="28701" y="38862"/>
                  </a:lnTo>
                  <a:lnTo>
                    <a:pt x="29082" y="38481"/>
                  </a:lnTo>
                  <a:lnTo>
                    <a:pt x="29082" y="38353"/>
                  </a:lnTo>
                  <a:lnTo>
                    <a:pt x="29210" y="38226"/>
                  </a:lnTo>
                  <a:lnTo>
                    <a:pt x="29337" y="37845"/>
                  </a:lnTo>
                  <a:lnTo>
                    <a:pt x="27050" y="37845"/>
                  </a:lnTo>
                  <a:lnTo>
                    <a:pt x="26542" y="37337"/>
                  </a:lnTo>
                  <a:lnTo>
                    <a:pt x="26415" y="36956"/>
                  </a:lnTo>
                  <a:lnTo>
                    <a:pt x="26288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7" y="33908"/>
                  </a:moveTo>
                  <a:lnTo>
                    <a:pt x="28575" y="33908"/>
                  </a:lnTo>
                  <a:lnTo>
                    <a:pt x="28320" y="34036"/>
                  </a:lnTo>
                  <a:lnTo>
                    <a:pt x="27939" y="34289"/>
                  </a:lnTo>
                  <a:lnTo>
                    <a:pt x="27812" y="34543"/>
                  </a:lnTo>
                  <a:lnTo>
                    <a:pt x="27622" y="34925"/>
                  </a:lnTo>
                  <a:lnTo>
                    <a:pt x="27558" y="36068"/>
                  </a:lnTo>
                  <a:lnTo>
                    <a:pt x="27686" y="36194"/>
                  </a:lnTo>
                  <a:lnTo>
                    <a:pt x="27812" y="37718"/>
                  </a:lnTo>
                  <a:lnTo>
                    <a:pt x="29337" y="37845"/>
                  </a:lnTo>
                  <a:lnTo>
                    <a:pt x="29210" y="36702"/>
                  </a:lnTo>
                  <a:lnTo>
                    <a:pt x="29082" y="36321"/>
                  </a:lnTo>
                  <a:lnTo>
                    <a:pt x="29082" y="35178"/>
                  </a:lnTo>
                  <a:lnTo>
                    <a:pt x="31051" y="35178"/>
                  </a:lnTo>
                  <a:lnTo>
                    <a:pt x="30987" y="34925"/>
                  </a:lnTo>
                  <a:lnTo>
                    <a:pt x="30225" y="34162"/>
                  </a:lnTo>
                  <a:lnTo>
                    <a:pt x="29717" y="33908"/>
                  </a:lnTo>
                  <a:close/>
                </a:path>
                <a:path w="31750" h="39370">
                  <a:moveTo>
                    <a:pt x="31051" y="35178"/>
                  </a:moveTo>
                  <a:lnTo>
                    <a:pt x="29717" y="35178"/>
                  </a:lnTo>
                  <a:lnTo>
                    <a:pt x="29844" y="35306"/>
                  </a:lnTo>
                  <a:lnTo>
                    <a:pt x="29971" y="35559"/>
                  </a:lnTo>
                  <a:lnTo>
                    <a:pt x="30352" y="35940"/>
                  </a:lnTo>
                  <a:lnTo>
                    <a:pt x="30479" y="36830"/>
                  </a:lnTo>
                  <a:lnTo>
                    <a:pt x="30861" y="36830"/>
                  </a:lnTo>
                  <a:lnTo>
                    <a:pt x="30861" y="36702"/>
                  </a:lnTo>
                  <a:lnTo>
                    <a:pt x="31114" y="36702"/>
                  </a:lnTo>
                  <a:lnTo>
                    <a:pt x="31368" y="36449"/>
                  </a:lnTo>
                  <a:lnTo>
                    <a:pt x="31368" y="36068"/>
                  </a:lnTo>
                  <a:lnTo>
                    <a:pt x="31241" y="35432"/>
                  </a:lnTo>
                  <a:lnTo>
                    <a:pt x="31051" y="35178"/>
                  </a:lnTo>
                  <a:close/>
                </a:path>
                <a:path w="31750" h="39370">
                  <a:moveTo>
                    <a:pt x="27431" y="27558"/>
                  </a:moveTo>
                  <a:lnTo>
                    <a:pt x="27177" y="27812"/>
                  </a:lnTo>
                  <a:lnTo>
                    <a:pt x="21843" y="31876"/>
                  </a:lnTo>
                  <a:lnTo>
                    <a:pt x="21716" y="32512"/>
                  </a:lnTo>
                  <a:lnTo>
                    <a:pt x="24002" y="35559"/>
                  </a:lnTo>
                  <a:lnTo>
                    <a:pt x="24129" y="35687"/>
                  </a:lnTo>
                  <a:lnTo>
                    <a:pt x="24383" y="35559"/>
                  </a:lnTo>
                  <a:lnTo>
                    <a:pt x="24511" y="35559"/>
                  </a:lnTo>
                  <a:lnTo>
                    <a:pt x="24764" y="35306"/>
                  </a:lnTo>
                  <a:lnTo>
                    <a:pt x="24824" y="34543"/>
                  </a:lnTo>
                  <a:lnTo>
                    <a:pt x="23367" y="32638"/>
                  </a:lnTo>
                  <a:lnTo>
                    <a:pt x="25018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1" y="29463"/>
                  </a:lnTo>
                  <a:lnTo>
                    <a:pt x="29051" y="29463"/>
                  </a:lnTo>
                  <a:lnTo>
                    <a:pt x="27812" y="27812"/>
                  </a:lnTo>
                  <a:lnTo>
                    <a:pt x="27558" y="27686"/>
                  </a:lnTo>
                  <a:lnTo>
                    <a:pt x="27431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2" y="33781"/>
                  </a:lnTo>
                  <a:lnTo>
                    <a:pt x="28828" y="33908"/>
                  </a:lnTo>
                  <a:lnTo>
                    <a:pt x="29463" y="33908"/>
                  </a:lnTo>
                  <a:close/>
                </a:path>
                <a:path w="31750" h="39370">
                  <a:moveTo>
                    <a:pt x="26796" y="33146"/>
                  </a:moveTo>
                  <a:lnTo>
                    <a:pt x="26542" y="33146"/>
                  </a:lnTo>
                  <a:lnTo>
                    <a:pt x="26542" y="33274"/>
                  </a:lnTo>
                  <a:lnTo>
                    <a:pt x="26796" y="33146"/>
                  </a:lnTo>
                  <a:close/>
                </a:path>
                <a:path w="31750" h="39370">
                  <a:moveTo>
                    <a:pt x="26633" y="31368"/>
                  </a:moveTo>
                  <a:lnTo>
                    <a:pt x="25018" y="31368"/>
                  </a:lnTo>
                  <a:lnTo>
                    <a:pt x="26415" y="33146"/>
                  </a:lnTo>
                  <a:lnTo>
                    <a:pt x="26924" y="33146"/>
                  </a:lnTo>
                  <a:lnTo>
                    <a:pt x="27177" y="32893"/>
                  </a:lnTo>
                  <a:lnTo>
                    <a:pt x="27431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1" y="29463"/>
                  </a:lnTo>
                  <a:lnTo>
                    <a:pt x="29210" y="31623"/>
                  </a:lnTo>
                  <a:lnTo>
                    <a:pt x="29590" y="31623"/>
                  </a:lnTo>
                  <a:lnTo>
                    <a:pt x="29590" y="31495"/>
                  </a:lnTo>
                  <a:lnTo>
                    <a:pt x="29844" y="31495"/>
                  </a:lnTo>
                  <a:lnTo>
                    <a:pt x="29971" y="31242"/>
                  </a:lnTo>
                  <a:lnTo>
                    <a:pt x="30099" y="31242"/>
                  </a:lnTo>
                  <a:lnTo>
                    <a:pt x="30225" y="30987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7" y="22098"/>
                  </a:moveTo>
                  <a:lnTo>
                    <a:pt x="22987" y="22225"/>
                  </a:lnTo>
                  <a:lnTo>
                    <a:pt x="22860" y="22478"/>
                  </a:lnTo>
                  <a:lnTo>
                    <a:pt x="22732" y="22478"/>
                  </a:lnTo>
                  <a:lnTo>
                    <a:pt x="22605" y="22606"/>
                  </a:lnTo>
                  <a:lnTo>
                    <a:pt x="22574" y="23113"/>
                  </a:lnTo>
                  <a:lnTo>
                    <a:pt x="23621" y="24511"/>
                  </a:lnTo>
                  <a:lnTo>
                    <a:pt x="18668" y="28320"/>
                  </a:lnTo>
                  <a:lnTo>
                    <a:pt x="18668" y="28701"/>
                  </a:lnTo>
                  <a:lnTo>
                    <a:pt x="19050" y="29082"/>
                  </a:lnTo>
                  <a:lnTo>
                    <a:pt x="19430" y="29590"/>
                  </a:lnTo>
                  <a:lnTo>
                    <a:pt x="19685" y="29590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4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2" y="27305"/>
                  </a:lnTo>
                  <a:lnTo>
                    <a:pt x="26415" y="27050"/>
                  </a:lnTo>
                  <a:lnTo>
                    <a:pt x="26796" y="26796"/>
                  </a:lnTo>
                  <a:lnTo>
                    <a:pt x="26796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1" y="22098"/>
                  </a:moveTo>
                  <a:lnTo>
                    <a:pt x="17017" y="22098"/>
                  </a:lnTo>
                  <a:lnTo>
                    <a:pt x="17399" y="22606"/>
                  </a:lnTo>
                  <a:lnTo>
                    <a:pt x="17779" y="22987"/>
                  </a:lnTo>
                  <a:lnTo>
                    <a:pt x="18033" y="23368"/>
                  </a:lnTo>
                  <a:lnTo>
                    <a:pt x="18414" y="23621"/>
                  </a:lnTo>
                  <a:lnTo>
                    <a:pt x="18668" y="23749"/>
                  </a:lnTo>
                  <a:lnTo>
                    <a:pt x="19430" y="24002"/>
                  </a:lnTo>
                  <a:lnTo>
                    <a:pt x="20446" y="24002"/>
                  </a:lnTo>
                  <a:lnTo>
                    <a:pt x="20700" y="23875"/>
                  </a:lnTo>
                  <a:lnTo>
                    <a:pt x="21462" y="23368"/>
                  </a:lnTo>
                  <a:lnTo>
                    <a:pt x="21716" y="23240"/>
                  </a:lnTo>
                  <a:lnTo>
                    <a:pt x="21970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5" y="22225"/>
                  </a:lnTo>
                  <a:lnTo>
                    <a:pt x="18541" y="22098"/>
                  </a:lnTo>
                  <a:close/>
                </a:path>
                <a:path w="31750" h="39370">
                  <a:moveTo>
                    <a:pt x="20319" y="18033"/>
                  </a:moveTo>
                  <a:lnTo>
                    <a:pt x="19812" y="18033"/>
                  </a:lnTo>
                  <a:lnTo>
                    <a:pt x="19685" y="18161"/>
                  </a:lnTo>
                  <a:lnTo>
                    <a:pt x="14096" y="22351"/>
                  </a:lnTo>
                  <a:lnTo>
                    <a:pt x="14096" y="22732"/>
                  </a:lnTo>
                  <a:lnTo>
                    <a:pt x="14477" y="23113"/>
                  </a:lnTo>
                  <a:lnTo>
                    <a:pt x="14604" y="23368"/>
                  </a:lnTo>
                  <a:lnTo>
                    <a:pt x="14858" y="23621"/>
                  </a:lnTo>
                  <a:lnTo>
                    <a:pt x="15112" y="23621"/>
                  </a:lnTo>
                  <a:lnTo>
                    <a:pt x="17017" y="22098"/>
                  </a:lnTo>
                  <a:lnTo>
                    <a:pt x="18541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1462" y="19684"/>
                  </a:lnTo>
                  <a:lnTo>
                    <a:pt x="20446" y="18161"/>
                  </a:lnTo>
                  <a:lnTo>
                    <a:pt x="20319" y="18033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192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098" y="20574"/>
                  </a:lnTo>
                  <a:lnTo>
                    <a:pt x="21970" y="20446"/>
                  </a:lnTo>
                  <a:lnTo>
                    <a:pt x="21843" y="20065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71264" y="3590290"/>
              <a:ext cx="648970" cy="95885"/>
            </a:xfrm>
            <a:custGeom>
              <a:avLst/>
              <a:gdLst/>
              <a:ahLst/>
              <a:cxnLst/>
              <a:rect l="l" t="t" r="r" b="b"/>
              <a:pathLst>
                <a:path w="648970" h="95885">
                  <a:moveTo>
                    <a:pt x="572577" y="64266"/>
                  </a:moveTo>
                  <a:lnTo>
                    <a:pt x="569722" y="95885"/>
                  </a:lnTo>
                  <a:lnTo>
                    <a:pt x="647352" y="65405"/>
                  </a:lnTo>
                  <a:lnTo>
                    <a:pt x="585215" y="65405"/>
                  </a:lnTo>
                  <a:lnTo>
                    <a:pt x="572577" y="64266"/>
                  </a:lnTo>
                  <a:close/>
                </a:path>
                <a:path w="648970" h="95885">
                  <a:moveTo>
                    <a:pt x="573723" y="51567"/>
                  </a:moveTo>
                  <a:lnTo>
                    <a:pt x="572577" y="64266"/>
                  </a:lnTo>
                  <a:lnTo>
                    <a:pt x="585215" y="65405"/>
                  </a:lnTo>
                  <a:lnTo>
                    <a:pt x="586359" y="52705"/>
                  </a:lnTo>
                  <a:lnTo>
                    <a:pt x="573723" y="51567"/>
                  </a:lnTo>
                  <a:close/>
                </a:path>
                <a:path w="648970" h="95885">
                  <a:moveTo>
                    <a:pt x="576580" y="19939"/>
                  </a:moveTo>
                  <a:lnTo>
                    <a:pt x="573723" y="51567"/>
                  </a:lnTo>
                  <a:lnTo>
                    <a:pt x="586359" y="52705"/>
                  </a:lnTo>
                  <a:lnTo>
                    <a:pt x="585215" y="65405"/>
                  </a:lnTo>
                  <a:lnTo>
                    <a:pt x="647352" y="65405"/>
                  </a:lnTo>
                  <a:lnTo>
                    <a:pt x="648970" y="64770"/>
                  </a:lnTo>
                  <a:lnTo>
                    <a:pt x="576580" y="19939"/>
                  </a:lnTo>
                  <a:close/>
                </a:path>
                <a:path w="648970" h="95885">
                  <a:moveTo>
                    <a:pt x="1015" y="0"/>
                  </a:moveTo>
                  <a:lnTo>
                    <a:pt x="0" y="12700"/>
                  </a:lnTo>
                  <a:lnTo>
                    <a:pt x="572577" y="64266"/>
                  </a:lnTo>
                  <a:lnTo>
                    <a:pt x="573723" y="5156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239258" y="4016121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4923472" y="2364994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736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7" name="object 47"/>
          <p:cNvGrpSpPr/>
          <p:nvPr/>
        </p:nvGrpSpPr>
        <p:grpSpPr>
          <a:xfrm>
            <a:off x="5443728" y="2353055"/>
            <a:ext cx="177165" cy="748665"/>
            <a:chOff x="5443728" y="2353055"/>
            <a:chExt cx="177165" cy="748665"/>
          </a:xfrm>
        </p:grpSpPr>
        <p:sp>
          <p:nvSpPr>
            <p:cNvPr id="48" name="object 48"/>
            <p:cNvSpPr/>
            <p:nvPr/>
          </p:nvSpPr>
          <p:spPr>
            <a:xfrm>
              <a:off x="5462778" y="2372105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3"/>
                  </a:lnTo>
                  <a:lnTo>
                    <a:pt x="44958" y="347599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6" y="355092"/>
                  </a:lnTo>
                  <a:lnTo>
                    <a:pt x="72390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5"/>
                  </a:lnTo>
                  <a:lnTo>
                    <a:pt x="44958" y="702691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6" y="709602"/>
                  </a:lnTo>
                  <a:lnTo>
                    <a:pt x="0" y="7101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89524" y="260083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69">
                  <a:moveTo>
                    <a:pt x="8381" y="13207"/>
                  </a:moveTo>
                  <a:lnTo>
                    <a:pt x="8127" y="13207"/>
                  </a:lnTo>
                  <a:lnTo>
                    <a:pt x="7874" y="13462"/>
                  </a:lnTo>
                  <a:lnTo>
                    <a:pt x="7492" y="13715"/>
                  </a:lnTo>
                  <a:lnTo>
                    <a:pt x="7492" y="14350"/>
                  </a:lnTo>
                  <a:lnTo>
                    <a:pt x="7620" y="14477"/>
                  </a:lnTo>
                  <a:lnTo>
                    <a:pt x="7747" y="14731"/>
                  </a:lnTo>
                  <a:lnTo>
                    <a:pt x="8000" y="15239"/>
                  </a:lnTo>
                  <a:lnTo>
                    <a:pt x="10033" y="16637"/>
                  </a:lnTo>
                  <a:lnTo>
                    <a:pt x="11302" y="16637"/>
                  </a:lnTo>
                  <a:lnTo>
                    <a:pt x="11556" y="16509"/>
                  </a:lnTo>
                  <a:lnTo>
                    <a:pt x="11937" y="16382"/>
                  </a:lnTo>
                  <a:lnTo>
                    <a:pt x="12446" y="16128"/>
                  </a:lnTo>
                  <a:lnTo>
                    <a:pt x="12826" y="15875"/>
                  </a:lnTo>
                  <a:lnTo>
                    <a:pt x="13080" y="15747"/>
                  </a:lnTo>
                  <a:lnTo>
                    <a:pt x="13335" y="15493"/>
                  </a:lnTo>
                  <a:lnTo>
                    <a:pt x="13588" y="15366"/>
                  </a:lnTo>
                  <a:lnTo>
                    <a:pt x="10160" y="15366"/>
                  </a:lnTo>
                  <a:lnTo>
                    <a:pt x="9905" y="15239"/>
                  </a:lnTo>
                  <a:lnTo>
                    <a:pt x="9525" y="15112"/>
                  </a:lnTo>
                  <a:lnTo>
                    <a:pt x="9016" y="14604"/>
                  </a:lnTo>
                  <a:lnTo>
                    <a:pt x="8889" y="14350"/>
                  </a:lnTo>
                  <a:lnTo>
                    <a:pt x="8762" y="13969"/>
                  </a:lnTo>
                  <a:lnTo>
                    <a:pt x="8509" y="13462"/>
                  </a:lnTo>
                  <a:lnTo>
                    <a:pt x="8381" y="13334"/>
                  </a:lnTo>
                  <a:close/>
                </a:path>
                <a:path w="31750" h="39369">
                  <a:moveTo>
                    <a:pt x="13335" y="9905"/>
                  </a:moveTo>
                  <a:lnTo>
                    <a:pt x="12446" y="9905"/>
                  </a:lnTo>
                  <a:lnTo>
                    <a:pt x="12064" y="10032"/>
                  </a:lnTo>
                  <a:lnTo>
                    <a:pt x="11811" y="10159"/>
                  </a:lnTo>
                  <a:lnTo>
                    <a:pt x="11429" y="10287"/>
                  </a:lnTo>
                  <a:lnTo>
                    <a:pt x="11175" y="10540"/>
                  </a:lnTo>
                  <a:lnTo>
                    <a:pt x="10795" y="10794"/>
                  </a:lnTo>
                  <a:lnTo>
                    <a:pt x="10667" y="11049"/>
                  </a:lnTo>
                  <a:lnTo>
                    <a:pt x="10413" y="11175"/>
                  </a:lnTo>
                  <a:lnTo>
                    <a:pt x="10287" y="11429"/>
                  </a:lnTo>
                  <a:lnTo>
                    <a:pt x="10160" y="12826"/>
                  </a:lnTo>
                  <a:lnTo>
                    <a:pt x="10287" y="13080"/>
                  </a:lnTo>
                  <a:lnTo>
                    <a:pt x="10413" y="13462"/>
                  </a:lnTo>
                  <a:lnTo>
                    <a:pt x="10667" y="13715"/>
                  </a:lnTo>
                  <a:lnTo>
                    <a:pt x="10795" y="13969"/>
                  </a:lnTo>
                  <a:lnTo>
                    <a:pt x="11049" y="14224"/>
                  </a:lnTo>
                  <a:lnTo>
                    <a:pt x="11556" y="14477"/>
                  </a:lnTo>
                  <a:lnTo>
                    <a:pt x="11684" y="14604"/>
                  </a:lnTo>
                  <a:lnTo>
                    <a:pt x="11937" y="14731"/>
                  </a:lnTo>
                  <a:lnTo>
                    <a:pt x="10667" y="15366"/>
                  </a:lnTo>
                  <a:lnTo>
                    <a:pt x="13588" y="15366"/>
                  </a:lnTo>
                  <a:lnTo>
                    <a:pt x="13842" y="15112"/>
                  </a:lnTo>
                  <a:lnTo>
                    <a:pt x="14097" y="14986"/>
                  </a:lnTo>
                  <a:lnTo>
                    <a:pt x="14986" y="14096"/>
                  </a:lnTo>
                  <a:lnTo>
                    <a:pt x="12573" y="13969"/>
                  </a:lnTo>
                  <a:lnTo>
                    <a:pt x="12318" y="13715"/>
                  </a:lnTo>
                  <a:lnTo>
                    <a:pt x="12064" y="13588"/>
                  </a:lnTo>
                  <a:lnTo>
                    <a:pt x="11811" y="13334"/>
                  </a:lnTo>
                  <a:lnTo>
                    <a:pt x="11684" y="13080"/>
                  </a:lnTo>
                  <a:lnTo>
                    <a:pt x="11556" y="12953"/>
                  </a:lnTo>
                  <a:lnTo>
                    <a:pt x="11683" y="12191"/>
                  </a:lnTo>
                  <a:lnTo>
                    <a:pt x="11811" y="12064"/>
                  </a:lnTo>
                  <a:lnTo>
                    <a:pt x="11937" y="11811"/>
                  </a:lnTo>
                  <a:lnTo>
                    <a:pt x="12191" y="11683"/>
                  </a:lnTo>
                  <a:lnTo>
                    <a:pt x="12446" y="11429"/>
                  </a:lnTo>
                  <a:lnTo>
                    <a:pt x="12826" y="11302"/>
                  </a:lnTo>
                  <a:lnTo>
                    <a:pt x="15112" y="11302"/>
                  </a:lnTo>
                  <a:lnTo>
                    <a:pt x="14859" y="11049"/>
                  </a:lnTo>
                  <a:lnTo>
                    <a:pt x="14604" y="10667"/>
                  </a:lnTo>
                  <a:lnTo>
                    <a:pt x="14350" y="10413"/>
                  </a:lnTo>
                  <a:lnTo>
                    <a:pt x="13970" y="10287"/>
                  </a:lnTo>
                  <a:lnTo>
                    <a:pt x="13715" y="10032"/>
                  </a:lnTo>
                  <a:lnTo>
                    <a:pt x="13335" y="9905"/>
                  </a:lnTo>
                  <a:close/>
                </a:path>
                <a:path w="31750" h="39369">
                  <a:moveTo>
                    <a:pt x="15112" y="11302"/>
                  </a:moveTo>
                  <a:lnTo>
                    <a:pt x="13335" y="11302"/>
                  </a:lnTo>
                  <a:lnTo>
                    <a:pt x="13588" y="11429"/>
                  </a:lnTo>
                  <a:lnTo>
                    <a:pt x="13842" y="11683"/>
                  </a:lnTo>
                  <a:lnTo>
                    <a:pt x="13906" y="11811"/>
                  </a:lnTo>
                  <a:lnTo>
                    <a:pt x="13970" y="12700"/>
                  </a:lnTo>
                  <a:lnTo>
                    <a:pt x="13906" y="12953"/>
                  </a:lnTo>
                  <a:lnTo>
                    <a:pt x="13208" y="13715"/>
                  </a:lnTo>
                  <a:lnTo>
                    <a:pt x="12826" y="13969"/>
                  </a:lnTo>
                  <a:lnTo>
                    <a:pt x="15049" y="13969"/>
                  </a:lnTo>
                  <a:lnTo>
                    <a:pt x="15430" y="13207"/>
                  </a:lnTo>
                  <a:lnTo>
                    <a:pt x="15303" y="11811"/>
                  </a:lnTo>
                  <a:lnTo>
                    <a:pt x="15239" y="11683"/>
                  </a:lnTo>
                  <a:lnTo>
                    <a:pt x="15112" y="11302"/>
                  </a:lnTo>
                  <a:close/>
                </a:path>
                <a:path w="31750" h="39369">
                  <a:moveTo>
                    <a:pt x="11429" y="6984"/>
                  </a:moveTo>
                  <a:lnTo>
                    <a:pt x="10033" y="6984"/>
                  </a:lnTo>
                  <a:lnTo>
                    <a:pt x="8254" y="10287"/>
                  </a:lnTo>
                  <a:lnTo>
                    <a:pt x="8381" y="10540"/>
                  </a:lnTo>
                  <a:lnTo>
                    <a:pt x="8509" y="10540"/>
                  </a:lnTo>
                  <a:lnTo>
                    <a:pt x="8636" y="10794"/>
                  </a:lnTo>
                  <a:lnTo>
                    <a:pt x="8889" y="11049"/>
                  </a:lnTo>
                  <a:lnTo>
                    <a:pt x="9016" y="11302"/>
                  </a:lnTo>
                  <a:lnTo>
                    <a:pt x="9271" y="11175"/>
                  </a:lnTo>
                  <a:lnTo>
                    <a:pt x="11429" y="7238"/>
                  </a:lnTo>
                  <a:lnTo>
                    <a:pt x="11429" y="6984"/>
                  </a:lnTo>
                  <a:close/>
                </a:path>
                <a:path w="31750" h="39369">
                  <a:moveTo>
                    <a:pt x="1270" y="3428"/>
                  </a:moveTo>
                  <a:lnTo>
                    <a:pt x="635" y="3428"/>
                  </a:lnTo>
                  <a:lnTo>
                    <a:pt x="380" y="3555"/>
                  </a:lnTo>
                  <a:lnTo>
                    <a:pt x="0" y="3937"/>
                  </a:lnTo>
                  <a:lnTo>
                    <a:pt x="0" y="4571"/>
                  </a:lnTo>
                  <a:lnTo>
                    <a:pt x="2568" y="7874"/>
                  </a:lnTo>
                  <a:lnTo>
                    <a:pt x="2666" y="8127"/>
                  </a:lnTo>
                  <a:lnTo>
                    <a:pt x="2921" y="8127"/>
                  </a:lnTo>
                  <a:lnTo>
                    <a:pt x="3175" y="8000"/>
                  </a:lnTo>
                  <a:lnTo>
                    <a:pt x="3683" y="7492"/>
                  </a:lnTo>
                  <a:lnTo>
                    <a:pt x="3582" y="7112"/>
                  </a:lnTo>
                  <a:lnTo>
                    <a:pt x="1777" y="4825"/>
                  </a:lnTo>
                  <a:lnTo>
                    <a:pt x="6604" y="4825"/>
                  </a:lnTo>
                  <a:lnTo>
                    <a:pt x="6858" y="4699"/>
                  </a:lnTo>
                  <a:lnTo>
                    <a:pt x="6985" y="4571"/>
                  </a:lnTo>
                  <a:lnTo>
                    <a:pt x="7492" y="4317"/>
                  </a:lnTo>
                  <a:lnTo>
                    <a:pt x="7810" y="3682"/>
                  </a:lnTo>
                  <a:lnTo>
                    <a:pt x="3175" y="3682"/>
                  </a:lnTo>
                  <a:lnTo>
                    <a:pt x="1270" y="3428"/>
                  </a:lnTo>
                  <a:close/>
                </a:path>
                <a:path w="31750" h="39369">
                  <a:moveTo>
                    <a:pt x="10413" y="5587"/>
                  </a:moveTo>
                  <a:lnTo>
                    <a:pt x="10160" y="5587"/>
                  </a:lnTo>
                  <a:lnTo>
                    <a:pt x="6096" y="6603"/>
                  </a:lnTo>
                  <a:lnTo>
                    <a:pt x="5968" y="6603"/>
                  </a:lnTo>
                  <a:lnTo>
                    <a:pt x="5714" y="7112"/>
                  </a:lnTo>
                  <a:lnTo>
                    <a:pt x="6350" y="7746"/>
                  </a:lnTo>
                  <a:lnTo>
                    <a:pt x="6350" y="7874"/>
                  </a:lnTo>
                  <a:lnTo>
                    <a:pt x="6730" y="7874"/>
                  </a:lnTo>
                  <a:lnTo>
                    <a:pt x="10033" y="6984"/>
                  </a:lnTo>
                  <a:lnTo>
                    <a:pt x="11429" y="6984"/>
                  </a:lnTo>
                  <a:lnTo>
                    <a:pt x="11302" y="6603"/>
                  </a:lnTo>
                  <a:lnTo>
                    <a:pt x="11175" y="6350"/>
                  </a:lnTo>
                  <a:lnTo>
                    <a:pt x="10922" y="6095"/>
                  </a:lnTo>
                  <a:lnTo>
                    <a:pt x="10795" y="5841"/>
                  </a:lnTo>
                  <a:lnTo>
                    <a:pt x="10667" y="5841"/>
                  </a:lnTo>
                  <a:lnTo>
                    <a:pt x="10413" y="5587"/>
                  </a:lnTo>
                  <a:close/>
                </a:path>
                <a:path w="31750" h="39369">
                  <a:moveTo>
                    <a:pt x="5461" y="5079"/>
                  </a:moveTo>
                  <a:lnTo>
                    <a:pt x="4190" y="5079"/>
                  </a:lnTo>
                  <a:lnTo>
                    <a:pt x="4699" y="5206"/>
                  </a:lnTo>
                  <a:lnTo>
                    <a:pt x="5079" y="5206"/>
                  </a:lnTo>
                  <a:lnTo>
                    <a:pt x="5461" y="5079"/>
                  </a:lnTo>
                  <a:close/>
                </a:path>
                <a:path w="31750" h="39369">
                  <a:moveTo>
                    <a:pt x="6604" y="4825"/>
                  </a:moveTo>
                  <a:lnTo>
                    <a:pt x="1777" y="4825"/>
                  </a:lnTo>
                  <a:lnTo>
                    <a:pt x="3048" y="4952"/>
                  </a:lnTo>
                  <a:lnTo>
                    <a:pt x="3683" y="5079"/>
                  </a:lnTo>
                  <a:lnTo>
                    <a:pt x="6096" y="5079"/>
                  </a:lnTo>
                  <a:lnTo>
                    <a:pt x="6604" y="4825"/>
                  </a:lnTo>
                  <a:close/>
                </a:path>
                <a:path w="31750" h="39369">
                  <a:moveTo>
                    <a:pt x="5968" y="126"/>
                  </a:moveTo>
                  <a:lnTo>
                    <a:pt x="5079" y="126"/>
                  </a:lnTo>
                  <a:lnTo>
                    <a:pt x="4572" y="634"/>
                  </a:lnTo>
                  <a:lnTo>
                    <a:pt x="4445" y="888"/>
                  </a:lnTo>
                  <a:lnTo>
                    <a:pt x="4699" y="1015"/>
                  </a:lnTo>
                  <a:lnTo>
                    <a:pt x="4952" y="1015"/>
                  </a:lnTo>
                  <a:lnTo>
                    <a:pt x="5206" y="1142"/>
                  </a:lnTo>
                  <a:lnTo>
                    <a:pt x="5334" y="1269"/>
                  </a:lnTo>
                  <a:lnTo>
                    <a:pt x="5587" y="1396"/>
                  </a:lnTo>
                  <a:lnTo>
                    <a:pt x="6096" y="1904"/>
                  </a:lnTo>
                  <a:lnTo>
                    <a:pt x="6096" y="2920"/>
                  </a:lnTo>
                  <a:lnTo>
                    <a:pt x="5714" y="3301"/>
                  </a:lnTo>
                  <a:lnTo>
                    <a:pt x="5461" y="3428"/>
                  </a:lnTo>
                  <a:lnTo>
                    <a:pt x="5079" y="3555"/>
                  </a:lnTo>
                  <a:lnTo>
                    <a:pt x="4699" y="3682"/>
                  </a:lnTo>
                  <a:lnTo>
                    <a:pt x="7810" y="3682"/>
                  </a:lnTo>
                  <a:lnTo>
                    <a:pt x="7747" y="1904"/>
                  </a:lnTo>
                  <a:lnTo>
                    <a:pt x="7620" y="1650"/>
                  </a:lnTo>
                  <a:lnTo>
                    <a:pt x="7365" y="1269"/>
                  </a:lnTo>
                  <a:lnTo>
                    <a:pt x="7112" y="888"/>
                  </a:lnTo>
                  <a:lnTo>
                    <a:pt x="6858" y="762"/>
                  </a:lnTo>
                  <a:lnTo>
                    <a:pt x="6730" y="634"/>
                  </a:lnTo>
                  <a:lnTo>
                    <a:pt x="6476" y="507"/>
                  </a:lnTo>
                  <a:lnTo>
                    <a:pt x="6223" y="253"/>
                  </a:lnTo>
                  <a:lnTo>
                    <a:pt x="5968" y="126"/>
                  </a:lnTo>
                  <a:close/>
                </a:path>
                <a:path w="31750" h="39369">
                  <a:moveTo>
                    <a:pt x="5587" y="0"/>
                  </a:moveTo>
                  <a:lnTo>
                    <a:pt x="5334" y="0"/>
                  </a:lnTo>
                  <a:lnTo>
                    <a:pt x="5206" y="126"/>
                  </a:lnTo>
                  <a:lnTo>
                    <a:pt x="5714" y="126"/>
                  </a:lnTo>
                  <a:close/>
                </a:path>
                <a:path w="31750" h="39369">
                  <a:moveTo>
                    <a:pt x="26035" y="35940"/>
                  </a:moveTo>
                  <a:lnTo>
                    <a:pt x="25653" y="35940"/>
                  </a:lnTo>
                  <a:lnTo>
                    <a:pt x="25400" y="36194"/>
                  </a:lnTo>
                  <a:lnTo>
                    <a:pt x="25146" y="36449"/>
                  </a:lnTo>
                  <a:lnTo>
                    <a:pt x="25018" y="36449"/>
                  </a:lnTo>
                  <a:lnTo>
                    <a:pt x="25018" y="36956"/>
                  </a:lnTo>
                  <a:lnTo>
                    <a:pt x="25146" y="37083"/>
                  </a:lnTo>
                  <a:lnTo>
                    <a:pt x="25273" y="37464"/>
                  </a:lnTo>
                  <a:lnTo>
                    <a:pt x="25526" y="37972"/>
                  </a:lnTo>
                  <a:lnTo>
                    <a:pt x="25653" y="38100"/>
                  </a:lnTo>
                  <a:lnTo>
                    <a:pt x="25908" y="38480"/>
                  </a:lnTo>
                  <a:lnTo>
                    <a:pt x="26288" y="38862"/>
                  </a:lnTo>
                  <a:lnTo>
                    <a:pt x="27050" y="39242"/>
                  </a:lnTo>
                  <a:lnTo>
                    <a:pt x="27812" y="39242"/>
                  </a:lnTo>
                  <a:lnTo>
                    <a:pt x="28575" y="38862"/>
                  </a:lnTo>
                  <a:lnTo>
                    <a:pt x="28828" y="38607"/>
                  </a:lnTo>
                  <a:lnTo>
                    <a:pt x="28955" y="38353"/>
                  </a:lnTo>
                  <a:lnTo>
                    <a:pt x="29083" y="38226"/>
                  </a:lnTo>
                  <a:lnTo>
                    <a:pt x="29083" y="37972"/>
                  </a:lnTo>
                  <a:lnTo>
                    <a:pt x="27177" y="37972"/>
                  </a:lnTo>
                  <a:lnTo>
                    <a:pt x="26797" y="37845"/>
                  </a:lnTo>
                  <a:lnTo>
                    <a:pt x="26542" y="37591"/>
                  </a:lnTo>
                  <a:lnTo>
                    <a:pt x="26288" y="37083"/>
                  </a:lnTo>
                  <a:lnTo>
                    <a:pt x="26162" y="36702"/>
                  </a:lnTo>
                  <a:lnTo>
                    <a:pt x="26035" y="35940"/>
                  </a:lnTo>
                  <a:close/>
                </a:path>
                <a:path w="31750" h="39369">
                  <a:moveTo>
                    <a:pt x="29590" y="33908"/>
                  </a:moveTo>
                  <a:lnTo>
                    <a:pt x="28448" y="33908"/>
                  </a:lnTo>
                  <a:lnTo>
                    <a:pt x="27939" y="34162"/>
                  </a:lnTo>
                  <a:lnTo>
                    <a:pt x="27686" y="34543"/>
                  </a:lnTo>
                  <a:lnTo>
                    <a:pt x="27431" y="34797"/>
                  </a:lnTo>
                  <a:lnTo>
                    <a:pt x="27431" y="36194"/>
                  </a:lnTo>
                  <a:lnTo>
                    <a:pt x="27559" y="36321"/>
                  </a:lnTo>
                  <a:lnTo>
                    <a:pt x="27686" y="37718"/>
                  </a:lnTo>
                  <a:lnTo>
                    <a:pt x="27431" y="37845"/>
                  </a:lnTo>
                  <a:lnTo>
                    <a:pt x="27177" y="37972"/>
                  </a:lnTo>
                  <a:lnTo>
                    <a:pt x="29083" y="37972"/>
                  </a:lnTo>
                  <a:lnTo>
                    <a:pt x="29083" y="36829"/>
                  </a:lnTo>
                  <a:lnTo>
                    <a:pt x="28955" y="36702"/>
                  </a:lnTo>
                  <a:lnTo>
                    <a:pt x="28828" y="36067"/>
                  </a:lnTo>
                  <a:lnTo>
                    <a:pt x="28955" y="35305"/>
                  </a:lnTo>
                  <a:lnTo>
                    <a:pt x="30861" y="35178"/>
                  </a:lnTo>
                  <a:lnTo>
                    <a:pt x="30734" y="34797"/>
                  </a:lnTo>
                  <a:lnTo>
                    <a:pt x="30479" y="34543"/>
                  </a:lnTo>
                  <a:lnTo>
                    <a:pt x="30225" y="34416"/>
                  </a:lnTo>
                  <a:lnTo>
                    <a:pt x="29845" y="34036"/>
                  </a:lnTo>
                  <a:lnTo>
                    <a:pt x="29590" y="33908"/>
                  </a:lnTo>
                  <a:close/>
                </a:path>
                <a:path w="31750" h="39369">
                  <a:moveTo>
                    <a:pt x="30861" y="35178"/>
                  </a:moveTo>
                  <a:lnTo>
                    <a:pt x="29590" y="35178"/>
                  </a:lnTo>
                  <a:lnTo>
                    <a:pt x="29844" y="35559"/>
                  </a:lnTo>
                  <a:lnTo>
                    <a:pt x="30099" y="35813"/>
                  </a:lnTo>
                  <a:lnTo>
                    <a:pt x="30225" y="36067"/>
                  </a:lnTo>
                  <a:lnTo>
                    <a:pt x="30352" y="36829"/>
                  </a:lnTo>
                  <a:lnTo>
                    <a:pt x="30734" y="36829"/>
                  </a:lnTo>
                  <a:lnTo>
                    <a:pt x="30987" y="36575"/>
                  </a:lnTo>
                  <a:lnTo>
                    <a:pt x="31241" y="36449"/>
                  </a:lnTo>
                  <a:lnTo>
                    <a:pt x="31114" y="35559"/>
                  </a:lnTo>
                  <a:lnTo>
                    <a:pt x="30987" y="35305"/>
                  </a:lnTo>
                  <a:close/>
                </a:path>
                <a:path w="31750" h="39369">
                  <a:moveTo>
                    <a:pt x="27559" y="27686"/>
                  </a:moveTo>
                  <a:lnTo>
                    <a:pt x="27050" y="27686"/>
                  </a:lnTo>
                  <a:lnTo>
                    <a:pt x="21589" y="31876"/>
                  </a:lnTo>
                  <a:lnTo>
                    <a:pt x="21336" y="32384"/>
                  </a:lnTo>
                  <a:lnTo>
                    <a:pt x="21563" y="32638"/>
                  </a:lnTo>
                  <a:lnTo>
                    <a:pt x="23775" y="35432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256" y="35559"/>
                  </a:lnTo>
                  <a:lnTo>
                    <a:pt x="24384" y="35559"/>
                  </a:lnTo>
                  <a:lnTo>
                    <a:pt x="24764" y="35178"/>
                  </a:lnTo>
                  <a:lnTo>
                    <a:pt x="24793" y="34797"/>
                  </a:lnTo>
                  <a:lnTo>
                    <a:pt x="23113" y="32638"/>
                  </a:lnTo>
                  <a:lnTo>
                    <a:pt x="24891" y="31368"/>
                  </a:lnTo>
                  <a:lnTo>
                    <a:pt x="26390" y="31368"/>
                  </a:lnTo>
                  <a:lnTo>
                    <a:pt x="25780" y="30606"/>
                  </a:lnTo>
                  <a:lnTo>
                    <a:pt x="27304" y="29463"/>
                  </a:lnTo>
                  <a:lnTo>
                    <a:pt x="28866" y="29463"/>
                  </a:lnTo>
                  <a:lnTo>
                    <a:pt x="27559" y="27812"/>
                  </a:lnTo>
                  <a:close/>
                </a:path>
                <a:path w="31750" h="39369">
                  <a:moveTo>
                    <a:pt x="29083" y="33781"/>
                  </a:moveTo>
                  <a:lnTo>
                    <a:pt x="28828" y="33781"/>
                  </a:lnTo>
                  <a:lnTo>
                    <a:pt x="29337" y="33908"/>
                  </a:lnTo>
                  <a:lnTo>
                    <a:pt x="29083" y="33781"/>
                  </a:lnTo>
                  <a:close/>
                </a:path>
                <a:path w="31750" h="39369">
                  <a:moveTo>
                    <a:pt x="26390" y="31368"/>
                  </a:moveTo>
                  <a:lnTo>
                    <a:pt x="24891" y="31368"/>
                  </a:lnTo>
                  <a:lnTo>
                    <a:pt x="26189" y="33019"/>
                  </a:lnTo>
                  <a:lnTo>
                    <a:pt x="26288" y="33274"/>
                  </a:lnTo>
                  <a:lnTo>
                    <a:pt x="26542" y="33274"/>
                  </a:lnTo>
                  <a:lnTo>
                    <a:pt x="26670" y="33146"/>
                  </a:lnTo>
                  <a:lnTo>
                    <a:pt x="27304" y="32638"/>
                  </a:lnTo>
                  <a:lnTo>
                    <a:pt x="27203" y="32384"/>
                  </a:lnTo>
                  <a:lnTo>
                    <a:pt x="26390" y="31368"/>
                  </a:lnTo>
                  <a:close/>
                </a:path>
                <a:path w="31750" h="39369">
                  <a:moveTo>
                    <a:pt x="28866" y="29463"/>
                  </a:moveTo>
                  <a:lnTo>
                    <a:pt x="27304" y="29463"/>
                  </a:lnTo>
                  <a:lnTo>
                    <a:pt x="28955" y="31622"/>
                  </a:lnTo>
                  <a:lnTo>
                    <a:pt x="29083" y="31750"/>
                  </a:lnTo>
                  <a:lnTo>
                    <a:pt x="29210" y="31622"/>
                  </a:lnTo>
                  <a:lnTo>
                    <a:pt x="29463" y="31622"/>
                  </a:lnTo>
                  <a:lnTo>
                    <a:pt x="29717" y="31368"/>
                  </a:lnTo>
                  <a:lnTo>
                    <a:pt x="29845" y="31368"/>
                  </a:lnTo>
                  <a:lnTo>
                    <a:pt x="29972" y="30861"/>
                  </a:lnTo>
                  <a:lnTo>
                    <a:pt x="28866" y="29463"/>
                  </a:lnTo>
                  <a:close/>
                </a:path>
                <a:path w="31750" h="39369">
                  <a:moveTo>
                    <a:pt x="23240" y="22225"/>
                  </a:moveTo>
                  <a:lnTo>
                    <a:pt x="22860" y="22225"/>
                  </a:lnTo>
                  <a:lnTo>
                    <a:pt x="22351" y="22732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320"/>
                  </a:lnTo>
                  <a:lnTo>
                    <a:pt x="18541" y="28828"/>
                  </a:lnTo>
                  <a:lnTo>
                    <a:pt x="19303" y="29590"/>
                  </a:lnTo>
                  <a:lnTo>
                    <a:pt x="24384" y="25780"/>
                  </a:lnTo>
                  <a:lnTo>
                    <a:pt x="25960" y="25780"/>
                  </a:lnTo>
                  <a:lnTo>
                    <a:pt x="23240" y="22225"/>
                  </a:lnTo>
                  <a:close/>
                </a:path>
                <a:path w="31750" h="39369">
                  <a:moveTo>
                    <a:pt x="25780" y="27304"/>
                  </a:moveTo>
                  <a:close/>
                </a:path>
                <a:path w="31750" h="39369">
                  <a:moveTo>
                    <a:pt x="25960" y="25780"/>
                  </a:moveTo>
                  <a:lnTo>
                    <a:pt x="24384" y="25780"/>
                  </a:lnTo>
                  <a:lnTo>
                    <a:pt x="25526" y="27304"/>
                  </a:lnTo>
                  <a:lnTo>
                    <a:pt x="26035" y="27304"/>
                  </a:lnTo>
                  <a:lnTo>
                    <a:pt x="26670" y="26669"/>
                  </a:lnTo>
                  <a:lnTo>
                    <a:pt x="26542" y="26542"/>
                  </a:lnTo>
                  <a:lnTo>
                    <a:pt x="25960" y="25780"/>
                  </a:lnTo>
                  <a:close/>
                </a:path>
                <a:path w="31750" h="39369">
                  <a:moveTo>
                    <a:pt x="19938" y="24002"/>
                  </a:moveTo>
                  <a:lnTo>
                    <a:pt x="19176" y="24002"/>
                  </a:lnTo>
                  <a:lnTo>
                    <a:pt x="19558" y="24129"/>
                  </a:lnTo>
                  <a:lnTo>
                    <a:pt x="19938" y="24002"/>
                  </a:lnTo>
                  <a:close/>
                </a:path>
                <a:path w="31750" h="39369">
                  <a:moveTo>
                    <a:pt x="18414" y="22097"/>
                  </a:moveTo>
                  <a:lnTo>
                    <a:pt x="16890" y="22097"/>
                  </a:lnTo>
                  <a:lnTo>
                    <a:pt x="17525" y="22987"/>
                  </a:lnTo>
                  <a:lnTo>
                    <a:pt x="18161" y="23621"/>
                  </a:lnTo>
                  <a:lnTo>
                    <a:pt x="18541" y="23749"/>
                  </a:lnTo>
                  <a:lnTo>
                    <a:pt x="18923" y="24002"/>
                  </a:lnTo>
                  <a:lnTo>
                    <a:pt x="20192" y="24002"/>
                  </a:lnTo>
                  <a:lnTo>
                    <a:pt x="20954" y="23749"/>
                  </a:lnTo>
                  <a:lnTo>
                    <a:pt x="21209" y="23367"/>
                  </a:lnTo>
                  <a:lnTo>
                    <a:pt x="21462" y="23240"/>
                  </a:lnTo>
                  <a:lnTo>
                    <a:pt x="21843" y="22859"/>
                  </a:lnTo>
                  <a:lnTo>
                    <a:pt x="21971" y="22605"/>
                  </a:lnTo>
                  <a:lnTo>
                    <a:pt x="19303" y="22605"/>
                  </a:lnTo>
                  <a:lnTo>
                    <a:pt x="18923" y="22478"/>
                  </a:lnTo>
                  <a:lnTo>
                    <a:pt x="18668" y="22351"/>
                  </a:lnTo>
                  <a:lnTo>
                    <a:pt x="18414" y="22097"/>
                  </a:lnTo>
                  <a:close/>
                </a:path>
                <a:path w="31750" h="39369">
                  <a:moveTo>
                    <a:pt x="20065" y="18033"/>
                  </a:moveTo>
                  <a:lnTo>
                    <a:pt x="19558" y="18033"/>
                  </a:lnTo>
                  <a:lnTo>
                    <a:pt x="19430" y="18161"/>
                  </a:lnTo>
                  <a:lnTo>
                    <a:pt x="13970" y="22351"/>
                  </a:lnTo>
                  <a:lnTo>
                    <a:pt x="13842" y="22478"/>
                  </a:lnTo>
                  <a:lnTo>
                    <a:pt x="13970" y="22605"/>
                  </a:lnTo>
                  <a:lnTo>
                    <a:pt x="13970" y="22859"/>
                  </a:lnTo>
                  <a:lnTo>
                    <a:pt x="14350" y="23240"/>
                  </a:lnTo>
                  <a:lnTo>
                    <a:pt x="14477" y="23494"/>
                  </a:lnTo>
                  <a:lnTo>
                    <a:pt x="14859" y="23621"/>
                  </a:lnTo>
                  <a:lnTo>
                    <a:pt x="16890" y="22097"/>
                  </a:lnTo>
                  <a:lnTo>
                    <a:pt x="18414" y="22097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3" y="19812"/>
                  </a:lnTo>
                  <a:lnTo>
                    <a:pt x="21336" y="19684"/>
                  </a:lnTo>
                  <a:lnTo>
                    <a:pt x="20192" y="18287"/>
                  </a:lnTo>
                  <a:lnTo>
                    <a:pt x="20065" y="18033"/>
                  </a:lnTo>
                  <a:close/>
                </a:path>
                <a:path w="31750" h="39369">
                  <a:moveTo>
                    <a:pt x="21463" y="19812"/>
                  </a:moveTo>
                  <a:lnTo>
                    <a:pt x="19938" y="19812"/>
                  </a:lnTo>
                  <a:lnTo>
                    <a:pt x="20320" y="20319"/>
                  </a:lnTo>
                  <a:lnTo>
                    <a:pt x="20574" y="21716"/>
                  </a:lnTo>
                  <a:lnTo>
                    <a:pt x="20447" y="21970"/>
                  </a:lnTo>
                  <a:lnTo>
                    <a:pt x="20065" y="22351"/>
                  </a:lnTo>
                  <a:lnTo>
                    <a:pt x="19812" y="22351"/>
                  </a:lnTo>
                  <a:lnTo>
                    <a:pt x="19558" y="22478"/>
                  </a:lnTo>
                  <a:lnTo>
                    <a:pt x="19303" y="22605"/>
                  </a:lnTo>
                  <a:lnTo>
                    <a:pt x="21971" y="22605"/>
                  </a:lnTo>
                  <a:lnTo>
                    <a:pt x="22098" y="22097"/>
                  </a:lnTo>
                  <a:lnTo>
                    <a:pt x="21971" y="20574"/>
                  </a:lnTo>
                  <a:lnTo>
                    <a:pt x="21843" y="20446"/>
                  </a:lnTo>
                  <a:lnTo>
                    <a:pt x="21589" y="19938"/>
                  </a:lnTo>
                  <a:close/>
                </a:path>
                <a:path w="31750" h="39369">
                  <a:moveTo>
                    <a:pt x="23113" y="22097"/>
                  </a:moveTo>
                  <a:lnTo>
                    <a:pt x="23113" y="22225"/>
                  </a:lnTo>
                  <a:lnTo>
                    <a:pt x="23113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4279772" y="2362200"/>
            <a:ext cx="652145" cy="559435"/>
          </a:xfrm>
          <a:custGeom>
            <a:avLst/>
            <a:gdLst/>
            <a:ahLst/>
            <a:cxnLst/>
            <a:rect l="l" t="t" r="r" b="b"/>
            <a:pathLst>
              <a:path w="652145" h="559435">
                <a:moveTo>
                  <a:pt x="589656" y="44711"/>
                </a:moveTo>
                <a:lnTo>
                  <a:pt x="0" y="549275"/>
                </a:lnTo>
                <a:lnTo>
                  <a:pt x="8254" y="558926"/>
                </a:lnTo>
                <a:lnTo>
                  <a:pt x="597924" y="54353"/>
                </a:lnTo>
                <a:lnTo>
                  <a:pt x="589656" y="44711"/>
                </a:lnTo>
                <a:close/>
              </a:path>
              <a:path w="652145" h="559435">
                <a:moveTo>
                  <a:pt x="636302" y="36449"/>
                </a:moveTo>
                <a:lnTo>
                  <a:pt x="599313" y="36449"/>
                </a:lnTo>
                <a:lnTo>
                  <a:pt x="607567" y="46100"/>
                </a:lnTo>
                <a:lnTo>
                  <a:pt x="597924" y="54353"/>
                </a:lnTo>
                <a:lnTo>
                  <a:pt x="618616" y="78486"/>
                </a:lnTo>
                <a:lnTo>
                  <a:pt x="636302" y="36449"/>
                </a:lnTo>
                <a:close/>
              </a:path>
              <a:path w="652145" h="559435">
                <a:moveTo>
                  <a:pt x="599313" y="36449"/>
                </a:moveTo>
                <a:lnTo>
                  <a:pt x="589656" y="44711"/>
                </a:lnTo>
                <a:lnTo>
                  <a:pt x="597924" y="54353"/>
                </a:lnTo>
                <a:lnTo>
                  <a:pt x="607567" y="46100"/>
                </a:lnTo>
                <a:lnTo>
                  <a:pt x="599313" y="36449"/>
                </a:lnTo>
                <a:close/>
              </a:path>
              <a:path w="652145" h="559435">
                <a:moveTo>
                  <a:pt x="651637" y="0"/>
                </a:moveTo>
                <a:lnTo>
                  <a:pt x="568960" y="20574"/>
                </a:lnTo>
                <a:lnTo>
                  <a:pt x="589656" y="44711"/>
                </a:lnTo>
                <a:lnTo>
                  <a:pt x="599313" y="36449"/>
                </a:lnTo>
                <a:lnTo>
                  <a:pt x="636302" y="36449"/>
                </a:lnTo>
                <a:lnTo>
                  <a:pt x="6516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908173" y="40557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13021" y="411213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48402" y="330111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46370" y="45129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1268158" y="3288982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01063" y="3389503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140" dirty="0">
                <a:latin typeface="Calibri"/>
                <a:cs typeface="Calibri"/>
              </a:rPr>
              <a:t>51</a:t>
            </a:r>
            <a:r>
              <a:rPr sz="1800" b="1" spc="-2065" dirty="0">
                <a:latin typeface="Calibri"/>
                <a:cs typeface="Calibri"/>
              </a:rPr>
              <a:t>2</a:t>
            </a:r>
            <a:r>
              <a:rPr sz="150" b="1" spc="75" baseline="27777" dirty="0">
                <a:latin typeface="Calibri"/>
                <a:cs typeface="Calibri"/>
              </a:rPr>
              <a:t>s</a:t>
            </a:r>
            <a:r>
              <a:rPr sz="150" b="1" spc="67" baseline="27777" dirty="0">
                <a:latin typeface="Calibri"/>
                <a:cs typeface="Calibri"/>
              </a:rPr>
              <a:t>E</a:t>
            </a:r>
            <a:r>
              <a:rPr sz="150" b="1" spc="60" baseline="27777" dirty="0">
                <a:latin typeface="Calibri"/>
                <a:cs typeface="Calibri"/>
              </a:rPr>
              <a:t>T</a:t>
            </a:r>
            <a:r>
              <a:rPr sz="150" b="1" spc="-75" baseline="27777" dirty="0">
                <a:latin typeface="Calibri"/>
                <a:cs typeface="Calibri"/>
              </a:rPr>
              <a:t>P</a:t>
            </a:r>
            <a:r>
              <a:rPr sz="150" b="1" spc="217" baseline="27777" dirty="0">
                <a:latin typeface="Calibri"/>
                <a:cs typeface="Calibri"/>
              </a:rPr>
              <a:t>^</a:t>
            </a:r>
            <a:r>
              <a:rPr sz="150" b="1" spc="-15" baseline="27777" dirty="0">
                <a:latin typeface="Calibri"/>
                <a:cs typeface="Calibri"/>
              </a:rPr>
              <a:t>9</a:t>
            </a:r>
            <a:r>
              <a:rPr sz="150" b="1" spc="217" baseline="27777" dirty="0">
                <a:latin typeface="Calibri"/>
                <a:cs typeface="Calibri"/>
              </a:rPr>
              <a:t>2</a:t>
            </a:r>
            <a:endParaRPr sz="150" baseline="27777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26463" y="3663822"/>
            <a:ext cx="463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6387" y="2427808"/>
            <a:ext cx="160020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8bytes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PTE </a:t>
            </a:r>
            <a:r>
              <a:rPr sz="1800" b="1" dirty="0">
                <a:latin typeface="Calibri"/>
                <a:cs typeface="Calibri"/>
              </a:rPr>
              <a:t>(sign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extend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 </a:t>
            </a:r>
            <a:r>
              <a:rPr sz="1800" b="1" spc="-10" dirty="0">
                <a:latin typeface="Calibri"/>
                <a:cs typeface="Calibri"/>
              </a:rPr>
              <a:t>64-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size)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3769582" y="4308094"/>
          <a:ext cx="491490" cy="70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object 61"/>
          <p:cNvSpPr txBox="1"/>
          <p:nvPr/>
        </p:nvSpPr>
        <p:spPr>
          <a:xfrm>
            <a:off x="6067805" y="1746580"/>
            <a:ext cx="519938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Table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Size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Size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2^3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bytes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 PTE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2^9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PTEs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 </a:t>
            </a:r>
            <a:r>
              <a:rPr sz="1800" b="1" spc="-25" dirty="0">
                <a:latin typeface="Calibri"/>
                <a:cs typeface="Calibri"/>
              </a:rPr>
              <a:t>Table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2^12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 4kB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67805" y="2570226"/>
            <a:ext cx="3264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Pictured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Example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size: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9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 36kB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067805" y="3393440"/>
            <a:ext cx="48107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Possible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every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last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PT: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4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last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exist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entries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= </a:t>
            </a:r>
            <a:r>
              <a:rPr sz="1800" b="1" dirty="0">
                <a:latin typeface="Calibri"/>
                <a:cs typeface="Calibri"/>
              </a:rPr>
              <a:t>2^23B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mappable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just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these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067805" y="4490973"/>
            <a:ext cx="4679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Overhead: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36kB / 2^23B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36kB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 2^13kB =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0.004x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67805" y="5313629"/>
            <a:ext cx="432879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Linear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550GB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2^23B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65565x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overhead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950142" y="4472685"/>
            <a:ext cx="507365" cy="737870"/>
            <a:chOff x="4950142" y="4472685"/>
            <a:chExt cx="507365" cy="737870"/>
          </a:xfrm>
        </p:grpSpPr>
        <p:sp>
          <p:nvSpPr>
            <p:cNvPr id="67" name="object 67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480060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480060" y="710183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0" y="710183"/>
                  </a:moveTo>
                  <a:lnTo>
                    <a:pt x="480060" y="710183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193791" y="5078984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283328" y="4414773"/>
            <a:ext cx="1358900" cy="332740"/>
            <a:chOff x="4283328" y="4414773"/>
            <a:chExt cx="1358900" cy="332740"/>
          </a:xfrm>
        </p:grpSpPr>
        <p:sp>
          <p:nvSpPr>
            <p:cNvPr id="73" name="object 73"/>
            <p:cNvSpPr/>
            <p:nvPr/>
          </p:nvSpPr>
          <p:spPr>
            <a:xfrm>
              <a:off x="5610732" y="47077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11049" y="16637"/>
                  </a:moveTo>
                  <a:lnTo>
                    <a:pt x="10159" y="16637"/>
                  </a:lnTo>
                  <a:lnTo>
                    <a:pt x="10413" y="16763"/>
                  </a:lnTo>
                  <a:lnTo>
                    <a:pt x="10794" y="16763"/>
                  </a:lnTo>
                  <a:lnTo>
                    <a:pt x="11049" y="16637"/>
                  </a:lnTo>
                  <a:close/>
                </a:path>
                <a:path w="31750" h="39370">
                  <a:moveTo>
                    <a:pt x="8381" y="13207"/>
                  </a:moveTo>
                  <a:lnTo>
                    <a:pt x="8254" y="13335"/>
                  </a:lnTo>
                  <a:lnTo>
                    <a:pt x="7874" y="13588"/>
                  </a:lnTo>
                  <a:lnTo>
                    <a:pt x="7746" y="13588"/>
                  </a:lnTo>
                  <a:lnTo>
                    <a:pt x="7746" y="14731"/>
                  </a:lnTo>
                  <a:lnTo>
                    <a:pt x="8000" y="14986"/>
                  </a:lnTo>
                  <a:lnTo>
                    <a:pt x="8127" y="15239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762" y="16001"/>
                  </a:lnTo>
                  <a:lnTo>
                    <a:pt x="9143" y="16256"/>
                  </a:lnTo>
                  <a:lnTo>
                    <a:pt x="9397" y="16510"/>
                  </a:lnTo>
                  <a:lnTo>
                    <a:pt x="9778" y="16637"/>
                  </a:lnTo>
                  <a:lnTo>
                    <a:pt x="11429" y="16637"/>
                  </a:lnTo>
                  <a:lnTo>
                    <a:pt x="11683" y="16510"/>
                  </a:lnTo>
                  <a:lnTo>
                    <a:pt x="12064" y="16382"/>
                  </a:lnTo>
                  <a:lnTo>
                    <a:pt x="12572" y="16129"/>
                  </a:lnTo>
                  <a:lnTo>
                    <a:pt x="12953" y="16001"/>
                  </a:lnTo>
                  <a:lnTo>
                    <a:pt x="13207" y="15748"/>
                  </a:lnTo>
                  <a:lnTo>
                    <a:pt x="13462" y="15620"/>
                  </a:lnTo>
                  <a:lnTo>
                    <a:pt x="13715" y="15367"/>
                  </a:lnTo>
                  <a:lnTo>
                    <a:pt x="10032" y="15367"/>
                  </a:lnTo>
                  <a:lnTo>
                    <a:pt x="9905" y="15239"/>
                  </a:lnTo>
                  <a:lnTo>
                    <a:pt x="9397" y="14986"/>
                  </a:lnTo>
                  <a:lnTo>
                    <a:pt x="9143" y="14605"/>
                  </a:lnTo>
                  <a:lnTo>
                    <a:pt x="8762" y="13843"/>
                  </a:lnTo>
                  <a:lnTo>
                    <a:pt x="8636" y="13462"/>
                  </a:lnTo>
                  <a:lnTo>
                    <a:pt x="8508" y="13462"/>
                  </a:lnTo>
                  <a:lnTo>
                    <a:pt x="8381" y="13207"/>
                  </a:lnTo>
                  <a:close/>
                </a:path>
                <a:path w="31750" h="39370">
                  <a:moveTo>
                    <a:pt x="13462" y="10032"/>
                  </a:moveTo>
                  <a:lnTo>
                    <a:pt x="12191" y="10032"/>
                  </a:lnTo>
                  <a:lnTo>
                    <a:pt x="11937" y="10160"/>
                  </a:lnTo>
                  <a:lnTo>
                    <a:pt x="11556" y="10413"/>
                  </a:lnTo>
                  <a:lnTo>
                    <a:pt x="11302" y="10541"/>
                  </a:lnTo>
                  <a:lnTo>
                    <a:pt x="10921" y="10794"/>
                  </a:lnTo>
                  <a:lnTo>
                    <a:pt x="10794" y="11049"/>
                  </a:lnTo>
                  <a:lnTo>
                    <a:pt x="10540" y="11303"/>
                  </a:lnTo>
                  <a:lnTo>
                    <a:pt x="10350" y="11684"/>
                  </a:lnTo>
                  <a:lnTo>
                    <a:pt x="10223" y="12700"/>
                  </a:lnTo>
                  <a:lnTo>
                    <a:pt x="10413" y="13207"/>
                  </a:lnTo>
                  <a:lnTo>
                    <a:pt x="10794" y="13843"/>
                  </a:lnTo>
                  <a:lnTo>
                    <a:pt x="10921" y="14097"/>
                  </a:lnTo>
                  <a:lnTo>
                    <a:pt x="11175" y="14224"/>
                  </a:lnTo>
                  <a:lnTo>
                    <a:pt x="11429" y="14478"/>
                  </a:lnTo>
                  <a:lnTo>
                    <a:pt x="11683" y="14605"/>
                  </a:lnTo>
                  <a:lnTo>
                    <a:pt x="11811" y="14731"/>
                  </a:lnTo>
                  <a:lnTo>
                    <a:pt x="12064" y="14731"/>
                  </a:lnTo>
                  <a:lnTo>
                    <a:pt x="11811" y="14986"/>
                  </a:lnTo>
                  <a:lnTo>
                    <a:pt x="11302" y="15239"/>
                  </a:lnTo>
                  <a:lnTo>
                    <a:pt x="11049" y="15239"/>
                  </a:lnTo>
                  <a:lnTo>
                    <a:pt x="10794" y="15367"/>
                  </a:lnTo>
                  <a:lnTo>
                    <a:pt x="13715" y="15367"/>
                  </a:lnTo>
                  <a:lnTo>
                    <a:pt x="13969" y="15239"/>
                  </a:lnTo>
                  <a:lnTo>
                    <a:pt x="14477" y="14731"/>
                  </a:lnTo>
                  <a:lnTo>
                    <a:pt x="14731" y="14605"/>
                  </a:lnTo>
                  <a:lnTo>
                    <a:pt x="14858" y="14350"/>
                  </a:lnTo>
                  <a:lnTo>
                    <a:pt x="15112" y="14097"/>
                  </a:lnTo>
                  <a:lnTo>
                    <a:pt x="12953" y="14097"/>
                  </a:lnTo>
                  <a:lnTo>
                    <a:pt x="12700" y="13969"/>
                  </a:lnTo>
                  <a:lnTo>
                    <a:pt x="12572" y="13843"/>
                  </a:lnTo>
                  <a:lnTo>
                    <a:pt x="12191" y="13716"/>
                  </a:lnTo>
                  <a:lnTo>
                    <a:pt x="12064" y="13462"/>
                  </a:lnTo>
                  <a:lnTo>
                    <a:pt x="11810" y="13207"/>
                  </a:lnTo>
                  <a:lnTo>
                    <a:pt x="11810" y="12192"/>
                  </a:lnTo>
                  <a:lnTo>
                    <a:pt x="11937" y="12064"/>
                  </a:lnTo>
                  <a:lnTo>
                    <a:pt x="12064" y="11811"/>
                  </a:lnTo>
                  <a:lnTo>
                    <a:pt x="12318" y="11684"/>
                  </a:lnTo>
                  <a:lnTo>
                    <a:pt x="12700" y="11430"/>
                  </a:lnTo>
                  <a:lnTo>
                    <a:pt x="13080" y="11430"/>
                  </a:lnTo>
                  <a:lnTo>
                    <a:pt x="15112" y="11303"/>
                  </a:lnTo>
                  <a:lnTo>
                    <a:pt x="14986" y="11175"/>
                  </a:lnTo>
                  <a:lnTo>
                    <a:pt x="14731" y="10794"/>
                  </a:lnTo>
                  <a:lnTo>
                    <a:pt x="14477" y="10541"/>
                  </a:lnTo>
                  <a:lnTo>
                    <a:pt x="14096" y="10287"/>
                  </a:lnTo>
                  <a:lnTo>
                    <a:pt x="13842" y="10160"/>
                  </a:lnTo>
                  <a:lnTo>
                    <a:pt x="13462" y="10032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4" y="11303"/>
                  </a:lnTo>
                  <a:lnTo>
                    <a:pt x="13462" y="11430"/>
                  </a:lnTo>
                  <a:lnTo>
                    <a:pt x="14097" y="11937"/>
                  </a:lnTo>
                  <a:lnTo>
                    <a:pt x="14224" y="12573"/>
                  </a:lnTo>
                  <a:lnTo>
                    <a:pt x="14096" y="12700"/>
                  </a:lnTo>
                  <a:lnTo>
                    <a:pt x="13969" y="13081"/>
                  </a:lnTo>
                  <a:lnTo>
                    <a:pt x="13715" y="13335"/>
                  </a:lnTo>
                  <a:lnTo>
                    <a:pt x="13588" y="13588"/>
                  </a:lnTo>
                  <a:lnTo>
                    <a:pt x="13334" y="13843"/>
                  </a:lnTo>
                  <a:lnTo>
                    <a:pt x="12953" y="14097"/>
                  </a:lnTo>
                  <a:lnTo>
                    <a:pt x="15112" y="14097"/>
                  </a:lnTo>
                  <a:lnTo>
                    <a:pt x="15239" y="13843"/>
                  </a:lnTo>
                  <a:lnTo>
                    <a:pt x="15493" y="13462"/>
                  </a:lnTo>
                  <a:lnTo>
                    <a:pt x="15366" y="11684"/>
                  </a:lnTo>
                  <a:lnTo>
                    <a:pt x="15239" y="11430"/>
                  </a:lnTo>
                  <a:close/>
                </a:path>
                <a:path w="31750" h="39370">
                  <a:moveTo>
                    <a:pt x="11556" y="6985"/>
                  </a:moveTo>
                  <a:lnTo>
                    <a:pt x="10159" y="6985"/>
                  </a:lnTo>
                  <a:lnTo>
                    <a:pt x="8508" y="10032"/>
                  </a:lnTo>
                  <a:lnTo>
                    <a:pt x="8508" y="10541"/>
                  </a:lnTo>
                  <a:lnTo>
                    <a:pt x="8636" y="10668"/>
                  </a:lnTo>
                  <a:lnTo>
                    <a:pt x="9143" y="11303"/>
                  </a:lnTo>
                  <a:lnTo>
                    <a:pt x="9397" y="11303"/>
                  </a:lnTo>
                  <a:lnTo>
                    <a:pt x="9397" y="11175"/>
                  </a:lnTo>
                  <a:lnTo>
                    <a:pt x="9525" y="11049"/>
                  </a:lnTo>
                  <a:lnTo>
                    <a:pt x="11489" y="7366"/>
                  </a:lnTo>
                  <a:lnTo>
                    <a:pt x="11556" y="6985"/>
                  </a:lnTo>
                  <a:close/>
                </a:path>
                <a:path w="31750" h="39370">
                  <a:moveTo>
                    <a:pt x="12826" y="9906"/>
                  </a:moveTo>
                  <a:lnTo>
                    <a:pt x="12572" y="10032"/>
                  </a:lnTo>
                  <a:lnTo>
                    <a:pt x="13207" y="10032"/>
                  </a:lnTo>
                  <a:lnTo>
                    <a:pt x="12826" y="9906"/>
                  </a:lnTo>
                  <a:close/>
                </a:path>
                <a:path w="31750" h="39370">
                  <a:moveTo>
                    <a:pt x="5968" y="126"/>
                  </a:moveTo>
                  <a:lnTo>
                    <a:pt x="5206" y="126"/>
                  </a:lnTo>
                  <a:lnTo>
                    <a:pt x="5206" y="254"/>
                  </a:lnTo>
                  <a:lnTo>
                    <a:pt x="4698" y="635"/>
                  </a:lnTo>
                  <a:lnTo>
                    <a:pt x="4571" y="888"/>
                  </a:lnTo>
                  <a:lnTo>
                    <a:pt x="4699" y="888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206" y="1143"/>
                  </a:lnTo>
                  <a:lnTo>
                    <a:pt x="5461" y="1269"/>
                  </a:lnTo>
                  <a:lnTo>
                    <a:pt x="5714" y="1397"/>
                  </a:lnTo>
                  <a:lnTo>
                    <a:pt x="5968" y="1650"/>
                  </a:lnTo>
                  <a:lnTo>
                    <a:pt x="6222" y="2159"/>
                  </a:lnTo>
                  <a:lnTo>
                    <a:pt x="6350" y="2286"/>
                  </a:lnTo>
                  <a:lnTo>
                    <a:pt x="6350" y="2793"/>
                  </a:lnTo>
                  <a:lnTo>
                    <a:pt x="6222" y="2793"/>
                  </a:lnTo>
                  <a:lnTo>
                    <a:pt x="6095" y="3175"/>
                  </a:lnTo>
                  <a:lnTo>
                    <a:pt x="5714" y="3429"/>
                  </a:lnTo>
                  <a:lnTo>
                    <a:pt x="5461" y="3556"/>
                  </a:lnTo>
                  <a:lnTo>
                    <a:pt x="5206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572"/>
                  </a:lnTo>
                  <a:lnTo>
                    <a:pt x="2793" y="8128"/>
                  </a:lnTo>
                  <a:lnTo>
                    <a:pt x="3175" y="8128"/>
                  </a:lnTo>
                  <a:lnTo>
                    <a:pt x="3428" y="7874"/>
                  </a:lnTo>
                  <a:lnTo>
                    <a:pt x="3809" y="7619"/>
                  </a:lnTo>
                  <a:lnTo>
                    <a:pt x="3709" y="7238"/>
                  </a:lnTo>
                  <a:lnTo>
                    <a:pt x="1904" y="4953"/>
                  </a:lnTo>
                  <a:lnTo>
                    <a:pt x="6730" y="4953"/>
                  </a:lnTo>
                  <a:lnTo>
                    <a:pt x="6984" y="4825"/>
                  </a:lnTo>
                  <a:lnTo>
                    <a:pt x="7365" y="4444"/>
                  </a:lnTo>
                  <a:lnTo>
                    <a:pt x="7619" y="4318"/>
                  </a:lnTo>
                  <a:lnTo>
                    <a:pt x="7746" y="4063"/>
                  </a:lnTo>
                  <a:lnTo>
                    <a:pt x="7874" y="3937"/>
                  </a:lnTo>
                  <a:lnTo>
                    <a:pt x="8000" y="3682"/>
                  </a:lnTo>
                  <a:lnTo>
                    <a:pt x="7874" y="2031"/>
                  </a:lnTo>
                  <a:lnTo>
                    <a:pt x="7746" y="1650"/>
                  </a:lnTo>
                  <a:lnTo>
                    <a:pt x="7492" y="1397"/>
                  </a:lnTo>
                  <a:lnTo>
                    <a:pt x="7365" y="1143"/>
                  </a:lnTo>
                  <a:lnTo>
                    <a:pt x="6984" y="888"/>
                  </a:lnTo>
                  <a:lnTo>
                    <a:pt x="6857" y="635"/>
                  </a:lnTo>
                  <a:lnTo>
                    <a:pt x="6603" y="507"/>
                  </a:lnTo>
                  <a:lnTo>
                    <a:pt x="6350" y="381"/>
                  </a:lnTo>
                  <a:lnTo>
                    <a:pt x="6095" y="254"/>
                  </a:lnTo>
                  <a:lnTo>
                    <a:pt x="5968" y="126"/>
                  </a:lnTo>
                  <a:close/>
                </a:path>
                <a:path w="31750" h="39370">
                  <a:moveTo>
                    <a:pt x="10413" y="5587"/>
                  </a:moveTo>
                  <a:lnTo>
                    <a:pt x="6222" y="6731"/>
                  </a:lnTo>
                  <a:lnTo>
                    <a:pt x="5968" y="6731"/>
                  </a:lnTo>
                  <a:lnTo>
                    <a:pt x="5968" y="7238"/>
                  </a:lnTo>
                  <a:lnTo>
                    <a:pt x="6095" y="7493"/>
                  </a:lnTo>
                  <a:lnTo>
                    <a:pt x="6350" y="7619"/>
                  </a:lnTo>
                  <a:lnTo>
                    <a:pt x="6350" y="7747"/>
                  </a:lnTo>
                  <a:lnTo>
                    <a:pt x="6603" y="8000"/>
                  </a:lnTo>
                  <a:lnTo>
                    <a:pt x="6857" y="8000"/>
                  </a:lnTo>
                  <a:lnTo>
                    <a:pt x="10159" y="6985"/>
                  </a:lnTo>
                  <a:lnTo>
                    <a:pt x="11556" y="6985"/>
                  </a:lnTo>
                  <a:lnTo>
                    <a:pt x="11429" y="6604"/>
                  </a:lnTo>
                  <a:lnTo>
                    <a:pt x="11302" y="6350"/>
                  </a:lnTo>
                  <a:lnTo>
                    <a:pt x="10667" y="5714"/>
                  </a:lnTo>
                  <a:lnTo>
                    <a:pt x="10413" y="5587"/>
                  </a:lnTo>
                  <a:close/>
                </a:path>
                <a:path w="31750" h="39370">
                  <a:moveTo>
                    <a:pt x="5968" y="5080"/>
                  </a:moveTo>
                  <a:lnTo>
                    <a:pt x="3809" y="5080"/>
                  </a:lnTo>
                  <a:lnTo>
                    <a:pt x="4317" y="5206"/>
                  </a:lnTo>
                  <a:lnTo>
                    <a:pt x="5587" y="5206"/>
                  </a:lnTo>
                  <a:lnTo>
                    <a:pt x="5968" y="5080"/>
                  </a:lnTo>
                  <a:close/>
                </a:path>
                <a:path w="31750" h="39370">
                  <a:moveTo>
                    <a:pt x="6476" y="4953"/>
                  </a:moveTo>
                  <a:lnTo>
                    <a:pt x="1904" y="4953"/>
                  </a:lnTo>
                  <a:lnTo>
                    <a:pt x="3175" y="5080"/>
                  </a:lnTo>
                  <a:lnTo>
                    <a:pt x="6222" y="5080"/>
                  </a:lnTo>
                  <a:lnTo>
                    <a:pt x="6476" y="4953"/>
                  </a:lnTo>
                  <a:close/>
                </a:path>
                <a:path w="31750" h="39370">
                  <a:moveTo>
                    <a:pt x="1396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301" y="3682"/>
                  </a:lnTo>
                  <a:lnTo>
                    <a:pt x="1396" y="3429"/>
                  </a:lnTo>
                  <a:close/>
                </a:path>
                <a:path w="31750" h="39370">
                  <a:moveTo>
                    <a:pt x="5587" y="0"/>
                  </a:moveTo>
                  <a:close/>
                </a:path>
                <a:path w="31750" h="39370">
                  <a:moveTo>
                    <a:pt x="27939" y="39243"/>
                  </a:moveTo>
                  <a:lnTo>
                    <a:pt x="27431" y="39243"/>
                  </a:lnTo>
                  <a:lnTo>
                    <a:pt x="27686" y="39369"/>
                  </a:lnTo>
                  <a:lnTo>
                    <a:pt x="27939" y="39243"/>
                  </a:lnTo>
                  <a:close/>
                </a:path>
                <a:path w="31750" h="39370">
                  <a:moveTo>
                    <a:pt x="26162" y="36068"/>
                  </a:moveTo>
                  <a:lnTo>
                    <a:pt x="25653" y="36068"/>
                  </a:lnTo>
                  <a:lnTo>
                    <a:pt x="25399" y="36322"/>
                  </a:lnTo>
                  <a:lnTo>
                    <a:pt x="25272" y="37464"/>
                  </a:lnTo>
                  <a:lnTo>
                    <a:pt x="25526" y="37718"/>
                  </a:lnTo>
                  <a:lnTo>
                    <a:pt x="25653" y="38100"/>
                  </a:lnTo>
                  <a:lnTo>
                    <a:pt x="26034" y="38481"/>
                  </a:lnTo>
                  <a:lnTo>
                    <a:pt x="26162" y="38735"/>
                  </a:lnTo>
                  <a:lnTo>
                    <a:pt x="27177" y="39243"/>
                  </a:lnTo>
                  <a:lnTo>
                    <a:pt x="28193" y="39243"/>
                  </a:lnTo>
                  <a:lnTo>
                    <a:pt x="28447" y="39116"/>
                  </a:lnTo>
                  <a:lnTo>
                    <a:pt x="29082" y="38481"/>
                  </a:lnTo>
                  <a:lnTo>
                    <a:pt x="29209" y="37973"/>
                  </a:lnTo>
                  <a:lnTo>
                    <a:pt x="27177" y="37973"/>
                  </a:lnTo>
                  <a:lnTo>
                    <a:pt x="27050" y="37845"/>
                  </a:lnTo>
                  <a:lnTo>
                    <a:pt x="26796" y="37718"/>
                  </a:lnTo>
                  <a:lnTo>
                    <a:pt x="26669" y="37464"/>
                  </a:lnTo>
                  <a:lnTo>
                    <a:pt x="26288" y="37084"/>
                  </a:lnTo>
                  <a:lnTo>
                    <a:pt x="26162" y="36068"/>
                  </a:lnTo>
                  <a:close/>
                </a:path>
                <a:path w="31750" h="39370">
                  <a:moveTo>
                    <a:pt x="29463" y="33909"/>
                  </a:moveTo>
                  <a:lnTo>
                    <a:pt x="28828" y="33909"/>
                  </a:lnTo>
                  <a:lnTo>
                    <a:pt x="28575" y="34036"/>
                  </a:lnTo>
                  <a:lnTo>
                    <a:pt x="28320" y="34036"/>
                  </a:lnTo>
                  <a:lnTo>
                    <a:pt x="27686" y="34670"/>
                  </a:lnTo>
                  <a:lnTo>
                    <a:pt x="27558" y="34925"/>
                  </a:lnTo>
                  <a:lnTo>
                    <a:pt x="27558" y="36322"/>
                  </a:lnTo>
                  <a:lnTo>
                    <a:pt x="27686" y="36449"/>
                  </a:lnTo>
                  <a:lnTo>
                    <a:pt x="27686" y="37845"/>
                  </a:lnTo>
                  <a:lnTo>
                    <a:pt x="27558" y="37845"/>
                  </a:lnTo>
                  <a:lnTo>
                    <a:pt x="27558" y="37973"/>
                  </a:lnTo>
                  <a:lnTo>
                    <a:pt x="29209" y="37973"/>
                  </a:lnTo>
                  <a:lnTo>
                    <a:pt x="29273" y="37845"/>
                  </a:lnTo>
                  <a:lnTo>
                    <a:pt x="29209" y="36830"/>
                  </a:lnTo>
                  <a:lnTo>
                    <a:pt x="29082" y="36575"/>
                  </a:lnTo>
                  <a:lnTo>
                    <a:pt x="28955" y="36068"/>
                  </a:lnTo>
                  <a:lnTo>
                    <a:pt x="29082" y="35306"/>
                  </a:lnTo>
                  <a:lnTo>
                    <a:pt x="30987" y="35179"/>
                  </a:lnTo>
                  <a:lnTo>
                    <a:pt x="30861" y="34925"/>
                  </a:lnTo>
                  <a:lnTo>
                    <a:pt x="30352" y="34417"/>
                  </a:lnTo>
                  <a:lnTo>
                    <a:pt x="30099" y="34289"/>
                  </a:lnTo>
                  <a:lnTo>
                    <a:pt x="29971" y="34162"/>
                  </a:lnTo>
                  <a:lnTo>
                    <a:pt x="29463" y="33909"/>
                  </a:lnTo>
                  <a:close/>
                </a:path>
                <a:path w="31750" h="39370">
                  <a:moveTo>
                    <a:pt x="31114" y="36575"/>
                  </a:moveTo>
                  <a:lnTo>
                    <a:pt x="30479" y="36575"/>
                  </a:lnTo>
                  <a:lnTo>
                    <a:pt x="30479" y="36956"/>
                  </a:lnTo>
                  <a:lnTo>
                    <a:pt x="30733" y="36956"/>
                  </a:lnTo>
                  <a:lnTo>
                    <a:pt x="30861" y="36830"/>
                  </a:lnTo>
                  <a:lnTo>
                    <a:pt x="31114" y="36703"/>
                  </a:lnTo>
                  <a:lnTo>
                    <a:pt x="31114" y="36575"/>
                  </a:lnTo>
                  <a:close/>
                </a:path>
                <a:path w="31750" h="39370">
                  <a:moveTo>
                    <a:pt x="30987" y="35179"/>
                  </a:moveTo>
                  <a:lnTo>
                    <a:pt x="29590" y="35179"/>
                  </a:lnTo>
                  <a:lnTo>
                    <a:pt x="30099" y="35687"/>
                  </a:lnTo>
                  <a:lnTo>
                    <a:pt x="30225" y="35941"/>
                  </a:lnTo>
                  <a:lnTo>
                    <a:pt x="30352" y="36575"/>
                  </a:lnTo>
                  <a:lnTo>
                    <a:pt x="31241" y="36575"/>
                  </a:lnTo>
                  <a:lnTo>
                    <a:pt x="31241" y="35560"/>
                  </a:lnTo>
                  <a:lnTo>
                    <a:pt x="31114" y="35306"/>
                  </a:lnTo>
                  <a:close/>
                </a:path>
                <a:path w="31750" h="39370">
                  <a:moveTo>
                    <a:pt x="26034" y="35941"/>
                  </a:moveTo>
                  <a:lnTo>
                    <a:pt x="25780" y="35941"/>
                  </a:lnTo>
                  <a:lnTo>
                    <a:pt x="26034" y="36068"/>
                  </a:lnTo>
                  <a:close/>
                </a:path>
                <a:path w="31750" h="39370">
                  <a:moveTo>
                    <a:pt x="27558" y="27686"/>
                  </a:moveTo>
                  <a:lnTo>
                    <a:pt x="27177" y="27686"/>
                  </a:lnTo>
                  <a:lnTo>
                    <a:pt x="21716" y="31876"/>
                  </a:lnTo>
                  <a:lnTo>
                    <a:pt x="21589" y="32512"/>
                  </a:lnTo>
                  <a:lnTo>
                    <a:pt x="21690" y="32766"/>
                  </a:lnTo>
                  <a:lnTo>
                    <a:pt x="24002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5018" y="35179"/>
                  </a:lnTo>
                  <a:lnTo>
                    <a:pt x="25018" y="34925"/>
                  </a:lnTo>
                  <a:lnTo>
                    <a:pt x="23240" y="32766"/>
                  </a:lnTo>
                  <a:lnTo>
                    <a:pt x="25018" y="31368"/>
                  </a:lnTo>
                  <a:lnTo>
                    <a:pt x="26517" y="31368"/>
                  </a:lnTo>
                  <a:lnTo>
                    <a:pt x="25907" y="30606"/>
                  </a:lnTo>
                  <a:lnTo>
                    <a:pt x="27431" y="29463"/>
                  </a:lnTo>
                  <a:lnTo>
                    <a:pt x="28892" y="29463"/>
                  </a:lnTo>
                  <a:lnTo>
                    <a:pt x="27686" y="27939"/>
                  </a:lnTo>
                  <a:lnTo>
                    <a:pt x="27558" y="27686"/>
                  </a:lnTo>
                  <a:close/>
                </a:path>
                <a:path w="31750" h="39370">
                  <a:moveTo>
                    <a:pt x="26517" y="31368"/>
                  </a:moveTo>
                  <a:lnTo>
                    <a:pt x="25018" y="31368"/>
                  </a:lnTo>
                  <a:lnTo>
                    <a:pt x="26415" y="33274"/>
                  </a:lnTo>
                  <a:lnTo>
                    <a:pt x="26796" y="33274"/>
                  </a:lnTo>
                  <a:lnTo>
                    <a:pt x="27050" y="33019"/>
                  </a:lnTo>
                  <a:lnTo>
                    <a:pt x="27431" y="32766"/>
                  </a:lnTo>
                  <a:lnTo>
                    <a:pt x="27330" y="32385"/>
                  </a:lnTo>
                  <a:lnTo>
                    <a:pt x="26517" y="31368"/>
                  </a:lnTo>
                  <a:close/>
                </a:path>
                <a:path w="31750" h="39370">
                  <a:moveTo>
                    <a:pt x="28892" y="29463"/>
                  </a:moveTo>
                  <a:lnTo>
                    <a:pt x="27431" y="29463"/>
                  </a:lnTo>
                  <a:lnTo>
                    <a:pt x="29082" y="31750"/>
                  </a:lnTo>
                  <a:lnTo>
                    <a:pt x="29463" y="31750"/>
                  </a:lnTo>
                  <a:lnTo>
                    <a:pt x="29844" y="31368"/>
                  </a:lnTo>
                  <a:lnTo>
                    <a:pt x="30099" y="31242"/>
                  </a:lnTo>
                  <a:lnTo>
                    <a:pt x="30099" y="30987"/>
                  </a:lnTo>
                  <a:lnTo>
                    <a:pt x="28892" y="29463"/>
                  </a:lnTo>
                  <a:close/>
                </a:path>
                <a:path w="31750" h="39370">
                  <a:moveTo>
                    <a:pt x="23367" y="22225"/>
                  </a:moveTo>
                  <a:lnTo>
                    <a:pt x="23113" y="22225"/>
                  </a:lnTo>
                  <a:lnTo>
                    <a:pt x="22859" y="22351"/>
                  </a:lnTo>
                  <a:lnTo>
                    <a:pt x="22732" y="22606"/>
                  </a:lnTo>
                  <a:lnTo>
                    <a:pt x="22478" y="22860"/>
                  </a:lnTo>
                  <a:lnTo>
                    <a:pt x="22457" y="23241"/>
                  </a:lnTo>
                  <a:lnTo>
                    <a:pt x="23621" y="24637"/>
                  </a:lnTo>
                  <a:lnTo>
                    <a:pt x="18668" y="28320"/>
                  </a:lnTo>
                  <a:lnTo>
                    <a:pt x="18668" y="28448"/>
                  </a:lnTo>
                  <a:lnTo>
                    <a:pt x="18795" y="29082"/>
                  </a:lnTo>
                  <a:lnTo>
                    <a:pt x="19176" y="29337"/>
                  </a:lnTo>
                  <a:lnTo>
                    <a:pt x="19303" y="29591"/>
                  </a:lnTo>
                  <a:lnTo>
                    <a:pt x="19557" y="29591"/>
                  </a:lnTo>
                  <a:lnTo>
                    <a:pt x="24511" y="25781"/>
                  </a:lnTo>
                  <a:lnTo>
                    <a:pt x="26087" y="25781"/>
                  </a:lnTo>
                  <a:lnTo>
                    <a:pt x="23367" y="22225"/>
                  </a:lnTo>
                  <a:close/>
                </a:path>
                <a:path w="31750" h="39370">
                  <a:moveTo>
                    <a:pt x="26087" y="25781"/>
                  </a:moveTo>
                  <a:lnTo>
                    <a:pt x="24511" y="25781"/>
                  </a:lnTo>
                  <a:lnTo>
                    <a:pt x="25653" y="27305"/>
                  </a:lnTo>
                  <a:lnTo>
                    <a:pt x="26034" y="27431"/>
                  </a:lnTo>
                  <a:lnTo>
                    <a:pt x="26162" y="27305"/>
                  </a:lnTo>
                  <a:lnTo>
                    <a:pt x="26415" y="27178"/>
                  </a:lnTo>
                  <a:lnTo>
                    <a:pt x="26796" y="26797"/>
                  </a:lnTo>
                  <a:lnTo>
                    <a:pt x="26669" y="26543"/>
                  </a:lnTo>
                  <a:lnTo>
                    <a:pt x="26087" y="25781"/>
                  </a:lnTo>
                  <a:close/>
                </a:path>
                <a:path w="31750" h="39370">
                  <a:moveTo>
                    <a:pt x="18541" y="22225"/>
                  </a:moveTo>
                  <a:lnTo>
                    <a:pt x="17017" y="22225"/>
                  </a:lnTo>
                  <a:lnTo>
                    <a:pt x="17652" y="23113"/>
                  </a:lnTo>
                  <a:lnTo>
                    <a:pt x="18033" y="23368"/>
                  </a:lnTo>
                  <a:lnTo>
                    <a:pt x="18287" y="23622"/>
                  </a:lnTo>
                  <a:lnTo>
                    <a:pt x="18668" y="23875"/>
                  </a:lnTo>
                  <a:lnTo>
                    <a:pt x="19050" y="24003"/>
                  </a:lnTo>
                  <a:lnTo>
                    <a:pt x="19303" y="24003"/>
                  </a:lnTo>
                  <a:lnTo>
                    <a:pt x="19684" y="24130"/>
                  </a:lnTo>
                  <a:lnTo>
                    <a:pt x="20065" y="24130"/>
                  </a:lnTo>
                  <a:lnTo>
                    <a:pt x="20319" y="24003"/>
                  </a:lnTo>
                  <a:lnTo>
                    <a:pt x="21081" y="23749"/>
                  </a:lnTo>
                  <a:lnTo>
                    <a:pt x="21589" y="23241"/>
                  </a:lnTo>
                  <a:lnTo>
                    <a:pt x="21843" y="23113"/>
                  </a:lnTo>
                  <a:lnTo>
                    <a:pt x="22098" y="22606"/>
                  </a:lnTo>
                  <a:lnTo>
                    <a:pt x="19176" y="22606"/>
                  </a:lnTo>
                  <a:lnTo>
                    <a:pt x="18795" y="22479"/>
                  </a:lnTo>
                  <a:lnTo>
                    <a:pt x="18541" y="22225"/>
                  </a:lnTo>
                  <a:close/>
                </a:path>
                <a:path w="31750" h="39370">
                  <a:moveTo>
                    <a:pt x="20192" y="18034"/>
                  </a:moveTo>
                  <a:lnTo>
                    <a:pt x="19684" y="18034"/>
                  </a:lnTo>
                  <a:lnTo>
                    <a:pt x="14096" y="22479"/>
                  </a:lnTo>
                  <a:lnTo>
                    <a:pt x="14096" y="22860"/>
                  </a:lnTo>
                  <a:lnTo>
                    <a:pt x="14224" y="22987"/>
                  </a:lnTo>
                  <a:lnTo>
                    <a:pt x="14350" y="23241"/>
                  </a:lnTo>
                  <a:lnTo>
                    <a:pt x="14604" y="23368"/>
                  </a:lnTo>
                  <a:lnTo>
                    <a:pt x="14731" y="23622"/>
                  </a:lnTo>
                  <a:lnTo>
                    <a:pt x="14986" y="23749"/>
                  </a:lnTo>
                  <a:lnTo>
                    <a:pt x="17017" y="22225"/>
                  </a:lnTo>
                  <a:lnTo>
                    <a:pt x="18541" y="22225"/>
                  </a:lnTo>
                  <a:lnTo>
                    <a:pt x="18414" y="21970"/>
                  </a:lnTo>
                  <a:lnTo>
                    <a:pt x="17906" y="21462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0319" y="18287"/>
                  </a:lnTo>
                  <a:lnTo>
                    <a:pt x="20192" y="18034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574" y="20447"/>
                  </a:lnTo>
                  <a:lnTo>
                    <a:pt x="20700" y="21717"/>
                  </a:lnTo>
                  <a:lnTo>
                    <a:pt x="20574" y="22098"/>
                  </a:lnTo>
                  <a:lnTo>
                    <a:pt x="20319" y="22225"/>
                  </a:lnTo>
                  <a:lnTo>
                    <a:pt x="19938" y="22479"/>
                  </a:lnTo>
                  <a:lnTo>
                    <a:pt x="19684" y="22606"/>
                  </a:lnTo>
                  <a:lnTo>
                    <a:pt x="22098" y="22606"/>
                  </a:lnTo>
                  <a:lnTo>
                    <a:pt x="22225" y="22098"/>
                  </a:lnTo>
                  <a:lnTo>
                    <a:pt x="22161" y="20955"/>
                  </a:lnTo>
                  <a:lnTo>
                    <a:pt x="22034" y="20574"/>
                  </a:lnTo>
                  <a:lnTo>
                    <a:pt x="21843" y="20319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83328" y="4414773"/>
              <a:ext cx="680720" cy="101600"/>
            </a:xfrm>
            <a:custGeom>
              <a:avLst/>
              <a:gdLst/>
              <a:ahLst/>
              <a:cxnLst/>
              <a:rect l="l" t="t" r="r" b="b"/>
              <a:pathLst>
                <a:path w="680720" h="101600">
                  <a:moveTo>
                    <a:pt x="603723" y="70037"/>
                  </a:moveTo>
                  <a:lnTo>
                    <a:pt x="600710" y="101600"/>
                  </a:lnTo>
                  <a:lnTo>
                    <a:pt x="679552" y="71246"/>
                  </a:lnTo>
                  <a:lnTo>
                    <a:pt x="616458" y="71246"/>
                  </a:lnTo>
                  <a:lnTo>
                    <a:pt x="603723" y="70037"/>
                  </a:lnTo>
                  <a:close/>
                </a:path>
                <a:path w="680720" h="101600">
                  <a:moveTo>
                    <a:pt x="604923" y="57467"/>
                  </a:moveTo>
                  <a:lnTo>
                    <a:pt x="603723" y="70037"/>
                  </a:lnTo>
                  <a:lnTo>
                    <a:pt x="616458" y="71246"/>
                  </a:lnTo>
                  <a:lnTo>
                    <a:pt x="617601" y="58674"/>
                  </a:lnTo>
                  <a:lnTo>
                    <a:pt x="604923" y="57467"/>
                  </a:lnTo>
                  <a:close/>
                </a:path>
                <a:path w="680720" h="101600">
                  <a:moveTo>
                    <a:pt x="607949" y="25781"/>
                  </a:moveTo>
                  <a:lnTo>
                    <a:pt x="604923" y="57467"/>
                  </a:lnTo>
                  <a:lnTo>
                    <a:pt x="617601" y="58674"/>
                  </a:lnTo>
                  <a:lnTo>
                    <a:pt x="616458" y="71246"/>
                  </a:lnTo>
                  <a:lnTo>
                    <a:pt x="679552" y="71246"/>
                  </a:lnTo>
                  <a:lnTo>
                    <a:pt x="680212" y="70993"/>
                  </a:lnTo>
                  <a:lnTo>
                    <a:pt x="607949" y="25781"/>
                  </a:lnTo>
                  <a:close/>
                </a:path>
                <a:path w="680720" h="101600">
                  <a:moveTo>
                    <a:pt x="1270" y="0"/>
                  </a:moveTo>
                  <a:lnTo>
                    <a:pt x="0" y="12700"/>
                  </a:lnTo>
                  <a:lnTo>
                    <a:pt x="603723" y="70037"/>
                  </a:lnTo>
                  <a:lnTo>
                    <a:pt x="604923" y="5746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2259838" y="1740534"/>
            <a:ext cx="2166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Performance</a:t>
            </a:r>
            <a:r>
              <a:rPr spc="-110" dirty="0"/>
              <a:t> </a:t>
            </a:r>
            <a:r>
              <a:rPr dirty="0"/>
              <a:t>Analysis</a:t>
            </a:r>
            <a:r>
              <a:rPr spc="-13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dirty="0"/>
              <a:t>Page</a:t>
            </a:r>
            <a:r>
              <a:rPr spc="-105" dirty="0"/>
              <a:t> </a:t>
            </a:r>
            <a:r>
              <a:rPr spc="-35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3382" y="4758944"/>
            <a:ext cx="5969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spc="-10" dirty="0">
                <a:latin typeface="Calibri"/>
                <a:cs typeface="Calibri"/>
              </a:rPr>
              <a:t>12</a:t>
            </a:r>
            <a:r>
              <a:rPr sz="100" b="1" spc="10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bits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3299" y="3396360"/>
            <a:ext cx="368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358" y="3631691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8226" y="3303270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2"/>
                </a:lnTo>
                <a:lnTo>
                  <a:pt x="44957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4"/>
                </a:lnTo>
                <a:lnTo>
                  <a:pt x="44957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52370" y="3601339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59204" y="3909314"/>
            <a:ext cx="808990" cy="362585"/>
          </a:xfrm>
          <a:custGeom>
            <a:avLst/>
            <a:gdLst/>
            <a:ahLst/>
            <a:cxnLst/>
            <a:rect l="l" t="t" r="r" b="b"/>
            <a:pathLst>
              <a:path w="808989" h="362585">
                <a:moveTo>
                  <a:pt x="736644" y="333246"/>
                </a:moveTo>
                <a:lnTo>
                  <a:pt x="723900" y="362331"/>
                </a:lnTo>
                <a:lnTo>
                  <a:pt x="808989" y="357886"/>
                </a:lnTo>
                <a:lnTo>
                  <a:pt x="792697" y="338328"/>
                </a:lnTo>
                <a:lnTo>
                  <a:pt x="748283" y="338328"/>
                </a:lnTo>
                <a:lnTo>
                  <a:pt x="736644" y="333246"/>
                </a:lnTo>
                <a:close/>
              </a:path>
              <a:path w="808989" h="362585">
                <a:moveTo>
                  <a:pt x="741757" y="321577"/>
                </a:moveTo>
                <a:lnTo>
                  <a:pt x="736644" y="333246"/>
                </a:lnTo>
                <a:lnTo>
                  <a:pt x="748283" y="338328"/>
                </a:lnTo>
                <a:lnTo>
                  <a:pt x="753363" y="326644"/>
                </a:lnTo>
                <a:lnTo>
                  <a:pt x="741757" y="321577"/>
                </a:lnTo>
                <a:close/>
              </a:path>
              <a:path w="808989" h="362585">
                <a:moveTo>
                  <a:pt x="754507" y="292481"/>
                </a:moveTo>
                <a:lnTo>
                  <a:pt x="741757" y="321577"/>
                </a:lnTo>
                <a:lnTo>
                  <a:pt x="753363" y="326644"/>
                </a:lnTo>
                <a:lnTo>
                  <a:pt x="748283" y="338328"/>
                </a:lnTo>
                <a:lnTo>
                  <a:pt x="792697" y="338328"/>
                </a:lnTo>
                <a:lnTo>
                  <a:pt x="754507" y="292481"/>
                </a:lnTo>
                <a:close/>
              </a:path>
              <a:path w="808989" h="362585">
                <a:moveTo>
                  <a:pt x="5079" y="0"/>
                </a:moveTo>
                <a:lnTo>
                  <a:pt x="0" y="11684"/>
                </a:lnTo>
                <a:lnTo>
                  <a:pt x="736644" y="333246"/>
                </a:lnTo>
                <a:lnTo>
                  <a:pt x="741757" y="321577"/>
                </a:lnTo>
                <a:lnTo>
                  <a:pt x="507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590228" y="3237166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129533" y="32514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90" y="354510"/>
                </a:lnTo>
                <a:lnTo>
                  <a:pt x="89916" y="355092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98697" y="354914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96005" y="4266438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69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6" y="354330"/>
                </a:lnTo>
                <a:lnTo>
                  <a:pt x="72390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7" y="361823"/>
                </a:lnTo>
                <a:lnTo>
                  <a:pt x="44957" y="701167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6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63646" y="4563617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785044" y="2418333"/>
          <a:ext cx="480059" cy="708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9209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555176" y="4259326"/>
          <a:ext cx="480059" cy="70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4324350" y="2425445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70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5" y="354329"/>
                </a:lnTo>
                <a:lnTo>
                  <a:pt x="72389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8" y="361823"/>
                </a:lnTo>
                <a:lnTo>
                  <a:pt x="44958" y="701166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5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777424" y="3259582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032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4318253" y="3266694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4"/>
                </a:lnTo>
                <a:lnTo>
                  <a:pt x="44958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84370" y="270675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84370" y="356438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79496" y="2424683"/>
            <a:ext cx="720090" cy="1121410"/>
          </a:xfrm>
          <a:custGeom>
            <a:avLst/>
            <a:gdLst/>
            <a:ahLst/>
            <a:cxnLst/>
            <a:rect l="l" t="t" r="r" b="b"/>
            <a:pathLst>
              <a:path w="720089" h="1121410">
                <a:moveTo>
                  <a:pt x="712978" y="833628"/>
                </a:moveTo>
                <a:lnTo>
                  <a:pt x="628142" y="826389"/>
                </a:lnTo>
                <a:lnTo>
                  <a:pt x="639864" y="855840"/>
                </a:lnTo>
                <a:lnTo>
                  <a:pt x="2794" y="1109218"/>
                </a:lnTo>
                <a:lnTo>
                  <a:pt x="7366" y="1121029"/>
                </a:lnTo>
                <a:lnTo>
                  <a:pt x="644575" y="867651"/>
                </a:lnTo>
                <a:lnTo>
                  <a:pt x="656336" y="897128"/>
                </a:lnTo>
                <a:lnTo>
                  <a:pt x="697344" y="851154"/>
                </a:lnTo>
                <a:lnTo>
                  <a:pt x="712978" y="833628"/>
                </a:lnTo>
                <a:close/>
              </a:path>
              <a:path w="720089" h="1121410">
                <a:moveTo>
                  <a:pt x="719963" y="0"/>
                </a:moveTo>
                <a:lnTo>
                  <a:pt x="643255" y="36957"/>
                </a:lnTo>
                <a:lnTo>
                  <a:pt x="668362" y="56413"/>
                </a:lnTo>
                <a:lnTo>
                  <a:pt x="0" y="919988"/>
                </a:lnTo>
                <a:lnTo>
                  <a:pt x="10160" y="927862"/>
                </a:lnTo>
                <a:lnTo>
                  <a:pt x="678383" y="64173"/>
                </a:lnTo>
                <a:lnTo>
                  <a:pt x="703453" y="83566"/>
                </a:lnTo>
                <a:lnTo>
                  <a:pt x="710793" y="46355"/>
                </a:lnTo>
                <a:lnTo>
                  <a:pt x="71996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13682" y="4313682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5" y="355092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5"/>
                </a:lnTo>
                <a:lnTo>
                  <a:pt x="44957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79797" y="4612004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47238" y="4296283"/>
            <a:ext cx="741045" cy="292100"/>
          </a:xfrm>
          <a:custGeom>
            <a:avLst/>
            <a:gdLst/>
            <a:ahLst/>
            <a:cxnLst/>
            <a:rect l="l" t="t" r="r" b="b"/>
            <a:pathLst>
              <a:path w="741045" h="292100">
                <a:moveTo>
                  <a:pt x="667229" y="29832"/>
                </a:moveTo>
                <a:lnTo>
                  <a:pt x="0" y="279654"/>
                </a:lnTo>
                <a:lnTo>
                  <a:pt x="4572" y="291592"/>
                </a:lnTo>
                <a:lnTo>
                  <a:pt x="671647" y="41656"/>
                </a:lnTo>
                <a:lnTo>
                  <a:pt x="667229" y="29832"/>
                </a:lnTo>
                <a:close/>
              </a:path>
              <a:path w="741045" h="292100">
                <a:moveTo>
                  <a:pt x="725542" y="25400"/>
                </a:moveTo>
                <a:lnTo>
                  <a:pt x="679069" y="25400"/>
                </a:lnTo>
                <a:lnTo>
                  <a:pt x="683513" y="37211"/>
                </a:lnTo>
                <a:lnTo>
                  <a:pt x="671647" y="41656"/>
                </a:lnTo>
                <a:lnTo>
                  <a:pt x="682751" y="71374"/>
                </a:lnTo>
                <a:lnTo>
                  <a:pt x="725542" y="25400"/>
                </a:lnTo>
                <a:close/>
              </a:path>
              <a:path w="741045" h="292100">
                <a:moveTo>
                  <a:pt x="679069" y="25400"/>
                </a:moveTo>
                <a:lnTo>
                  <a:pt x="667229" y="29832"/>
                </a:lnTo>
                <a:lnTo>
                  <a:pt x="671647" y="41656"/>
                </a:lnTo>
                <a:lnTo>
                  <a:pt x="683513" y="37211"/>
                </a:lnTo>
                <a:lnTo>
                  <a:pt x="679069" y="25400"/>
                </a:lnTo>
                <a:close/>
              </a:path>
              <a:path w="741045" h="292100">
                <a:moveTo>
                  <a:pt x="656082" y="0"/>
                </a:moveTo>
                <a:lnTo>
                  <a:pt x="667229" y="29832"/>
                </a:lnTo>
                <a:lnTo>
                  <a:pt x="679069" y="25400"/>
                </a:lnTo>
                <a:lnTo>
                  <a:pt x="725542" y="25400"/>
                </a:lnTo>
                <a:lnTo>
                  <a:pt x="740790" y="9017"/>
                </a:lnTo>
                <a:lnTo>
                  <a:pt x="6560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4928806" y="5320029"/>
            <a:ext cx="507365" cy="737870"/>
            <a:chOff x="4928806" y="5320029"/>
            <a:chExt cx="507365" cy="737870"/>
          </a:xfrm>
        </p:grpSpPr>
        <p:sp>
          <p:nvSpPr>
            <p:cNvPr id="27" name="object 27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72455" y="5926023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67350" y="53469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16"/>
                </a:lnTo>
                <a:lnTo>
                  <a:pt x="58102" y="352898"/>
                </a:lnTo>
                <a:lnTo>
                  <a:pt x="72389" y="354503"/>
                </a:lnTo>
                <a:lnTo>
                  <a:pt x="89915" y="355092"/>
                </a:lnTo>
                <a:lnTo>
                  <a:pt x="72389" y="355680"/>
                </a:lnTo>
                <a:lnTo>
                  <a:pt x="58102" y="357285"/>
                </a:lnTo>
                <a:lnTo>
                  <a:pt x="48482" y="359667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08"/>
                </a:lnTo>
                <a:lnTo>
                  <a:pt x="31813" y="707990"/>
                </a:lnTo>
                <a:lnTo>
                  <a:pt x="17525" y="709595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248402" y="5006594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07470" y="3625786"/>
            <a:ext cx="713740" cy="1968500"/>
            <a:chOff x="4907470" y="3625786"/>
            <a:chExt cx="713740" cy="1968500"/>
          </a:xfrm>
        </p:grpSpPr>
        <p:sp>
          <p:nvSpPr>
            <p:cNvPr id="35" name="object 35"/>
            <p:cNvSpPr/>
            <p:nvPr/>
          </p:nvSpPr>
          <p:spPr>
            <a:xfrm>
              <a:off x="5589524" y="555485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1" y="13208"/>
                  </a:moveTo>
                  <a:lnTo>
                    <a:pt x="8127" y="13208"/>
                  </a:lnTo>
                  <a:lnTo>
                    <a:pt x="7874" y="13335"/>
                  </a:lnTo>
                  <a:lnTo>
                    <a:pt x="7619" y="13589"/>
                  </a:lnTo>
                  <a:lnTo>
                    <a:pt x="7492" y="14351"/>
                  </a:lnTo>
                  <a:lnTo>
                    <a:pt x="7620" y="14478"/>
                  </a:lnTo>
                  <a:lnTo>
                    <a:pt x="7747" y="14732"/>
                  </a:lnTo>
                  <a:lnTo>
                    <a:pt x="7874" y="14859"/>
                  </a:lnTo>
                  <a:lnTo>
                    <a:pt x="8000" y="15240"/>
                  </a:lnTo>
                  <a:lnTo>
                    <a:pt x="10033" y="16637"/>
                  </a:lnTo>
                  <a:lnTo>
                    <a:pt x="10922" y="16637"/>
                  </a:lnTo>
                  <a:lnTo>
                    <a:pt x="11302" y="16510"/>
                  </a:lnTo>
                  <a:lnTo>
                    <a:pt x="11556" y="16510"/>
                  </a:lnTo>
                  <a:lnTo>
                    <a:pt x="11937" y="16383"/>
                  </a:lnTo>
                  <a:lnTo>
                    <a:pt x="12446" y="16129"/>
                  </a:lnTo>
                  <a:lnTo>
                    <a:pt x="12826" y="15875"/>
                  </a:lnTo>
                  <a:lnTo>
                    <a:pt x="13080" y="15748"/>
                  </a:lnTo>
                  <a:lnTo>
                    <a:pt x="13335" y="15494"/>
                  </a:lnTo>
                  <a:lnTo>
                    <a:pt x="13588" y="15367"/>
                  </a:lnTo>
                  <a:lnTo>
                    <a:pt x="10160" y="15367"/>
                  </a:lnTo>
                  <a:lnTo>
                    <a:pt x="9905" y="15240"/>
                  </a:lnTo>
                  <a:lnTo>
                    <a:pt x="9778" y="15113"/>
                  </a:lnTo>
                  <a:lnTo>
                    <a:pt x="9271" y="14859"/>
                  </a:lnTo>
                  <a:lnTo>
                    <a:pt x="9016" y="14605"/>
                  </a:lnTo>
                  <a:lnTo>
                    <a:pt x="8889" y="14351"/>
                  </a:lnTo>
                  <a:lnTo>
                    <a:pt x="8762" y="13970"/>
                  </a:lnTo>
                  <a:lnTo>
                    <a:pt x="8509" y="13462"/>
                  </a:lnTo>
                  <a:lnTo>
                    <a:pt x="8381" y="13335"/>
                  </a:lnTo>
                  <a:close/>
                </a:path>
                <a:path w="31750" h="39370">
                  <a:moveTo>
                    <a:pt x="13335" y="9906"/>
                  </a:moveTo>
                  <a:lnTo>
                    <a:pt x="12446" y="9906"/>
                  </a:lnTo>
                  <a:lnTo>
                    <a:pt x="12064" y="10033"/>
                  </a:lnTo>
                  <a:lnTo>
                    <a:pt x="11811" y="10160"/>
                  </a:lnTo>
                  <a:lnTo>
                    <a:pt x="11429" y="10287"/>
                  </a:lnTo>
                  <a:lnTo>
                    <a:pt x="11175" y="10541"/>
                  </a:lnTo>
                  <a:lnTo>
                    <a:pt x="10795" y="10795"/>
                  </a:lnTo>
                  <a:lnTo>
                    <a:pt x="10413" y="11176"/>
                  </a:lnTo>
                  <a:lnTo>
                    <a:pt x="10287" y="11430"/>
                  </a:lnTo>
                  <a:lnTo>
                    <a:pt x="10160" y="12827"/>
                  </a:lnTo>
                  <a:lnTo>
                    <a:pt x="10287" y="13081"/>
                  </a:lnTo>
                  <a:lnTo>
                    <a:pt x="10413" y="13462"/>
                  </a:lnTo>
                  <a:lnTo>
                    <a:pt x="10667" y="13716"/>
                  </a:lnTo>
                  <a:lnTo>
                    <a:pt x="10795" y="13970"/>
                  </a:lnTo>
                  <a:lnTo>
                    <a:pt x="11049" y="14224"/>
                  </a:lnTo>
                  <a:lnTo>
                    <a:pt x="11556" y="14478"/>
                  </a:lnTo>
                  <a:lnTo>
                    <a:pt x="11684" y="14605"/>
                  </a:lnTo>
                  <a:lnTo>
                    <a:pt x="11937" y="14732"/>
                  </a:lnTo>
                  <a:lnTo>
                    <a:pt x="10922" y="15240"/>
                  </a:lnTo>
                  <a:lnTo>
                    <a:pt x="10667" y="15240"/>
                  </a:lnTo>
                  <a:lnTo>
                    <a:pt x="10413" y="15367"/>
                  </a:lnTo>
                  <a:lnTo>
                    <a:pt x="13588" y="15367"/>
                  </a:lnTo>
                  <a:lnTo>
                    <a:pt x="14097" y="14859"/>
                  </a:lnTo>
                  <a:lnTo>
                    <a:pt x="14350" y="14732"/>
                  </a:lnTo>
                  <a:lnTo>
                    <a:pt x="14604" y="14478"/>
                  </a:lnTo>
                  <a:lnTo>
                    <a:pt x="14731" y="14224"/>
                  </a:lnTo>
                  <a:lnTo>
                    <a:pt x="14986" y="14097"/>
                  </a:lnTo>
                  <a:lnTo>
                    <a:pt x="15049" y="13970"/>
                  </a:lnTo>
                  <a:lnTo>
                    <a:pt x="12573" y="13970"/>
                  </a:lnTo>
                  <a:lnTo>
                    <a:pt x="12318" y="13716"/>
                  </a:lnTo>
                  <a:lnTo>
                    <a:pt x="12064" y="13589"/>
                  </a:lnTo>
                  <a:lnTo>
                    <a:pt x="11811" y="13208"/>
                  </a:lnTo>
                  <a:lnTo>
                    <a:pt x="11683" y="13081"/>
                  </a:lnTo>
                  <a:lnTo>
                    <a:pt x="11556" y="12319"/>
                  </a:lnTo>
                  <a:lnTo>
                    <a:pt x="11684" y="12192"/>
                  </a:lnTo>
                  <a:lnTo>
                    <a:pt x="11811" y="11938"/>
                  </a:lnTo>
                  <a:lnTo>
                    <a:pt x="11937" y="11811"/>
                  </a:lnTo>
                  <a:lnTo>
                    <a:pt x="12191" y="11684"/>
                  </a:lnTo>
                  <a:lnTo>
                    <a:pt x="12446" y="11430"/>
                  </a:lnTo>
                  <a:lnTo>
                    <a:pt x="12826" y="11303"/>
                  </a:lnTo>
                  <a:lnTo>
                    <a:pt x="15112" y="11303"/>
                  </a:lnTo>
                  <a:lnTo>
                    <a:pt x="14859" y="11049"/>
                  </a:lnTo>
                  <a:lnTo>
                    <a:pt x="14604" y="10668"/>
                  </a:lnTo>
                  <a:lnTo>
                    <a:pt x="14350" y="10414"/>
                  </a:lnTo>
                  <a:lnTo>
                    <a:pt x="13970" y="10287"/>
                  </a:lnTo>
                  <a:lnTo>
                    <a:pt x="13715" y="10033"/>
                  </a:lnTo>
                  <a:lnTo>
                    <a:pt x="13335" y="9906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5" y="11303"/>
                  </a:lnTo>
                  <a:lnTo>
                    <a:pt x="13462" y="11430"/>
                  </a:lnTo>
                  <a:lnTo>
                    <a:pt x="13970" y="11811"/>
                  </a:lnTo>
                  <a:lnTo>
                    <a:pt x="12826" y="13970"/>
                  </a:lnTo>
                  <a:lnTo>
                    <a:pt x="15049" y="13970"/>
                  </a:lnTo>
                  <a:lnTo>
                    <a:pt x="15430" y="13208"/>
                  </a:lnTo>
                  <a:lnTo>
                    <a:pt x="15303" y="11684"/>
                  </a:lnTo>
                  <a:lnTo>
                    <a:pt x="15112" y="11303"/>
                  </a:lnTo>
                  <a:close/>
                </a:path>
                <a:path w="31750" h="39370">
                  <a:moveTo>
                    <a:pt x="11429" y="6985"/>
                  </a:moveTo>
                  <a:lnTo>
                    <a:pt x="10033" y="6985"/>
                  </a:lnTo>
                  <a:lnTo>
                    <a:pt x="8381" y="9906"/>
                  </a:lnTo>
                  <a:lnTo>
                    <a:pt x="8254" y="10287"/>
                  </a:lnTo>
                  <a:lnTo>
                    <a:pt x="8381" y="10541"/>
                  </a:lnTo>
                  <a:lnTo>
                    <a:pt x="8509" y="10541"/>
                  </a:lnTo>
                  <a:lnTo>
                    <a:pt x="8636" y="10795"/>
                  </a:lnTo>
                  <a:lnTo>
                    <a:pt x="8762" y="10922"/>
                  </a:lnTo>
                  <a:lnTo>
                    <a:pt x="8889" y="11176"/>
                  </a:lnTo>
                  <a:lnTo>
                    <a:pt x="9143" y="11303"/>
                  </a:lnTo>
                  <a:lnTo>
                    <a:pt x="9271" y="11176"/>
                  </a:lnTo>
                  <a:lnTo>
                    <a:pt x="11429" y="7239"/>
                  </a:lnTo>
                  <a:lnTo>
                    <a:pt x="11429" y="6985"/>
                  </a:lnTo>
                  <a:close/>
                </a:path>
                <a:path w="31750" h="39370">
                  <a:moveTo>
                    <a:pt x="5968" y="127"/>
                  </a:moveTo>
                  <a:lnTo>
                    <a:pt x="5079" y="127"/>
                  </a:lnTo>
                  <a:lnTo>
                    <a:pt x="4572" y="635"/>
                  </a:lnTo>
                  <a:lnTo>
                    <a:pt x="4572" y="889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079" y="1143"/>
                  </a:lnTo>
                  <a:lnTo>
                    <a:pt x="5334" y="1270"/>
                  </a:lnTo>
                  <a:lnTo>
                    <a:pt x="5587" y="1397"/>
                  </a:lnTo>
                  <a:lnTo>
                    <a:pt x="6096" y="1905"/>
                  </a:lnTo>
                  <a:lnTo>
                    <a:pt x="6096" y="2921"/>
                  </a:lnTo>
                  <a:lnTo>
                    <a:pt x="5714" y="3302"/>
                  </a:lnTo>
                  <a:lnTo>
                    <a:pt x="5461" y="3429"/>
                  </a:lnTo>
                  <a:lnTo>
                    <a:pt x="5079" y="3556"/>
                  </a:lnTo>
                  <a:lnTo>
                    <a:pt x="4699" y="3556"/>
                  </a:lnTo>
                  <a:lnTo>
                    <a:pt x="4445" y="3683"/>
                  </a:lnTo>
                  <a:lnTo>
                    <a:pt x="126" y="3683"/>
                  </a:lnTo>
                  <a:lnTo>
                    <a:pt x="0" y="3937"/>
                  </a:lnTo>
                  <a:lnTo>
                    <a:pt x="0" y="4572"/>
                  </a:lnTo>
                  <a:lnTo>
                    <a:pt x="2568" y="7874"/>
                  </a:lnTo>
                  <a:lnTo>
                    <a:pt x="2666" y="8128"/>
                  </a:lnTo>
                  <a:lnTo>
                    <a:pt x="2921" y="8128"/>
                  </a:lnTo>
                  <a:lnTo>
                    <a:pt x="3048" y="8001"/>
                  </a:lnTo>
                  <a:lnTo>
                    <a:pt x="3683" y="7493"/>
                  </a:lnTo>
                  <a:lnTo>
                    <a:pt x="3582" y="7112"/>
                  </a:lnTo>
                  <a:lnTo>
                    <a:pt x="1777" y="4826"/>
                  </a:lnTo>
                  <a:lnTo>
                    <a:pt x="6604" y="4826"/>
                  </a:lnTo>
                  <a:lnTo>
                    <a:pt x="6858" y="4699"/>
                  </a:lnTo>
                  <a:lnTo>
                    <a:pt x="6985" y="4572"/>
                  </a:lnTo>
                  <a:lnTo>
                    <a:pt x="7492" y="4318"/>
                  </a:lnTo>
                  <a:lnTo>
                    <a:pt x="7874" y="3556"/>
                  </a:lnTo>
                  <a:lnTo>
                    <a:pt x="7747" y="1905"/>
                  </a:lnTo>
                  <a:lnTo>
                    <a:pt x="7620" y="1651"/>
                  </a:lnTo>
                  <a:lnTo>
                    <a:pt x="7365" y="1270"/>
                  </a:lnTo>
                  <a:lnTo>
                    <a:pt x="7112" y="889"/>
                  </a:lnTo>
                  <a:lnTo>
                    <a:pt x="6858" y="762"/>
                  </a:lnTo>
                  <a:lnTo>
                    <a:pt x="6730" y="635"/>
                  </a:lnTo>
                  <a:lnTo>
                    <a:pt x="6476" y="508"/>
                  </a:lnTo>
                  <a:lnTo>
                    <a:pt x="6223" y="254"/>
                  </a:lnTo>
                  <a:lnTo>
                    <a:pt x="5968" y="127"/>
                  </a:lnTo>
                  <a:close/>
                </a:path>
                <a:path w="31750" h="39370">
                  <a:moveTo>
                    <a:pt x="10540" y="5588"/>
                  </a:moveTo>
                  <a:lnTo>
                    <a:pt x="10160" y="5588"/>
                  </a:lnTo>
                  <a:lnTo>
                    <a:pt x="6096" y="6604"/>
                  </a:lnTo>
                  <a:lnTo>
                    <a:pt x="5968" y="6604"/>
                  </a:lnTo>
                  <a:lnTo>
                    <a:pt x="5841" y="6731"/>
                  </a:lnTo>
                  <a:lnTo>
                    <a:pt x="5841" y="7239"/>
                  </a:lnTo>
                  <a:lnTo>
                    <a:pt x="6476" y="7874"/>
                  </a:lnTo>
                  <a:lnTo>
                    <a:pt x="6730" y="7874"/>
                  </a:lnTo>
                  <a:lnTo>
                    <a:pt x="10033" y="6985"/>
                  </a:lnTo>
                  <a:lnTo>
                    <a:pt x="11429" y="6985"/>
                  </a:lnTo>
                  <a:lnTo>
                    <a:pt x="11302" y="6604"/>
                  </a:lnTo>
                  <a:lnTo>
                    <a:pt x="11175" y="6350"/>
                  </a:lnTo>
                  <a:lnTo>
                    <a:pt x="10922" y="6096"/>
                  </a:lnTo>
                  <a:lnTo>
                    <a:pt x="10795" y="5842"/>
                  </a:lnTo>
                  <a:lnTo>
                    <a:pt x="10667" y="5842"/>
                  </a:lnTo>
                  <a:lnTo>
                    <a:pt x="10540" y="5588"/>
                  </a:lnTo>
                  <a:close/>
                </a:path>
                <a:path w="31750" h="39370">
                  <a:moveTo>
                    <a:pt x="6604" y="4826"/>
                  </a:moveTo>
                  <a:lnTo>
                    <a:pt x="1777" y="4826"/>
                  </a:lnTo>
                  <a:lnTo>
                    <a:pt x="3048" y="4953"/>
                  </a:lnTo>
                  <a:lnTo>
                    <a:pt x="3683" y="5080"/>
                  </a:lnTo>
                  <a:lnTo>
                    <a:pt x="5841" y="5080"/>
                  </a:lnTo>
                  <a:lnTo>
                    <a:pt x="6096" y="4953"/>
                  </a:lnTo>
                  <a:lnTo>
                    <a:pt x="6350" y="4953"/>
                  </a:lnTo>
                  <a:lnTo>
                    <a:pt x="6604" y="4826"/>
                  </a:lnTo>
                  <a:close/>
                </a:path>
                <a:path w="31750" h="39370">
                  <a:moveTo>
                    <a:pt x="1270" y="3429"/>
                  </a:moveTo>
                  <a:lnTo>
                    <a:pt x="635" y="3429"/>
                  </a:lnTo>
                  <a:lnTo>
                    <a:pt x="508" y="3556"/>
                  </a:lnTo>
                  <a:lnTo>
                    <a:pt x="380" y="3556"/>
                  </a:lnTo>
                  <a:lnTo>
                    <a:pt x="253" y="3683"/>
                  </a:lnTo>
                  <a:lnTo>
                    <a:pt x="3555" y="3683"/>
                  </a:lnTo>
                  <a:lnTo>
                    <a:pt x="3175" y="3556"/>
                  </a:lnTo>
                  <a:lnTo>
                    <a:pt x="1270" y="3429"/>
                  </a:lnTo>
                  <a:close/>
                </a:path>
                <a:path w="31750" h="39370">
                  <a:moveTo>
                    <a:pt x="5714" y="0"/>
                  </a:moveTo>
                  <a:lnTo>
                    <a:pt x="5206" y="0"/>
                  </a:lnTo>
                  <a:lnTo>
                    <a:pt x="5206" y="127"/>
                  </a:lnTo>
                  <a:lnTo>
                    <a:pt x="5841" y="127"/>
                  </a:lnTo>
                  <a:lnTo>
                    <a:pt x="5714" y="0"/>
                  </a:lnTo>
                  <a:close/>
                </a:path>
                <a:path w="31750" h="39370">
                  <a:moveTo>
                    <a:pt x="26035" y="36068"/>
                  </a:moveTo>
                  <a:lnTo>
                    <a:pt x="25526" y="36068"/>
                  </a:lnTo>
                  <a:lnTo>
                    <a:pt x="25146" y="36322"/>
                  </a:lnTo>
                  <a:lnTo>
                    <a:pt x="25146" y="36449"/>
                  </a:lnTo>
                  <a:lnTo>
                    <a:pt x="25018" y="36576"/>
                  </a:lnTo>
                  <a:lnTo>
                    <a:pt x="25018" y="36957"/>
                  </a:lnTo>
                  <a:lnTo>
                    <a:pt x="25146" y="37084"/>
                  </a:lnTo>
                  <a:lnTo>
                    <a:pt x="25273" y="37592"/>
                  </a:lnTo>
                  <a:lnTo>
                    <a:pt x="25484" y="37973"/>
                  </a:lnTo>
                  <a:lnTo>
                    <a:pt x="25653" y="38227"/>
                  </a:lnTo>
                  <a:lnTo>
                    <a:pt x="25908" y="38481"/>
                  </a:lnTo>
                  <a:lnTo>
                    <a:pt x="26035" y="38735"/>
                  </a:lnTo>
                  <a:lnTo>
                    <a:pt x="26797" y="39116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676" y="38735"/>
                  </a:lnTo>
                  <a:lnTo>
                    <a:pt x="29083" y="38227"/>
                  </a:lnTo>
                  <a:lnTo>
                    <a:pt x="29083" y="37973"/>
                  </a:lnTo>
                  <a:lnTo>
                    <a:pt x="27050" y="37973"/>
                  </a:lnTo>
                  <a:lnTo>
                    <a:pt x="26797" y="37846"/>
                  </a:lnTo>
                  <a:lnTo>
                    <a:pt x="26797" y="37719"/>
                  </a:lnTo>
                  <a:lnTo>
                    <a:pt x="26542" y="37592"/>
                  </a:lnTo>
                  <a:lnTo>
                    <a:pt x="26447" y="37338"/>
                  </a:lnTo>
                  <a:lnTo>
                    <a:pt x="26257" y="37084"/>
                  </a:lnTo>
                  <a:lnTo>
                    <a:pt x="26035" y="36068"/>
                  </a:lnTo>
                  <a:close/>
                </a:path>
                <a:path w="31750" h="39370">
                  <a:moveTo>
                    <a:pt x="29845" y="34036"/>
                  </a:moveTo>
                  <a:lnTo>
                    <a:pt x="28193" y="34036"/>
                  </a:lnTo>
                  <a:lnTo>
                    <a:pt x="27838" y="34417"/>
                  </a:lnTo>
                  <a:lnTo>
                    <a:pt x="27431" y="34925"/>
                  </a:lnTo>
                  <a:lnTo>
                    <a:pt x="27368" y="35814"/>
                  </a:lnTo>
                  <a:lnTo>
                    <a:pt x="27495" y="36322"/>
                  </a:lnTo>
                  <a:lnTo>
                    <a:pt x="27559" y="36449"/>
                  </a:lnTo>
                  <a:lnTo>
                    <a:pt x="27686" y="37719"/>
                  </a:lnTo>
                  <a:lnTo>
                    <a:pt x="27431" y="37846"/>
                  </a:lnTo>
                  <a:lnTo>
                    <a:pt x="27431" y="37973"/>
                  </a:lnTo>
                  <a:lnTo>
                    <a:pt x="29083" y="37973"/>
                  </a:lnTo>
                  <a:lnTo>
                    <a:pt x="29083" y="36830"/>
                  </a:lnTo>
                  <a:lnTo>
                    <a:pt x="28955" y="36703"/>
                  </a:lnTo>
                  <a:lnTo>
                    <a:pt x="28828" y="36068"/>
                  </a:lnTo>
                  <a:lnTo>
                    <a:pt x="28955" y="35306"/>
                  </a:lnTo>
                  <a:lnTo>
                    <a:pt x="29083" y="35179"/>
                  </a:lnTo>
                  <a:lnTo>
                    <a:pt x="30861" y="35179"/>
                  </a:lnTo>
                  <a:lnTo>
                    <a:pt x="30734" y="34925"/>
                  </a:lnTo>
                  <a:lnTo>
                    <a:pt x="30225" y="34417"/>
                  </a:lnTo>
                  <a:lnTo>
                    <a:pt x="29972" y="34290"/>
                  </a:lnTo>
                  <a:lnTo>
                    <a:pt x="29845" y="34036"/>
                  </a:lnTo>
                  <a:close/>
                </a:path>
                <a:path w="31750" h="39370">
                  <a:moveTo>
                    <a:pt x="30987" y="36576"/>
                  </a:moveTo>
                  <a:lnTo>
                    <a:pt x="30352" y="36576"/>
                  </a:lnTo>
                  <a:lnTo>
                    <a:pt x="30352" y="36957"/>
                  </a:lnTo>
                  <a:lnTo>
                    <a:pt x="30606" y="36957"/>
                  </a:lnTo>
                  <a:lnTo>
                    <a:pt x="30734" y="36830"/>
                  </a:lnTo>
                  <a:lnTo>
                    <a:pt x="30987" y="36703"/>
                  </a:lnTo>
                  <a:close/>
                </a:path>
                <a:path w="31750" h="39370">
                  <a:moveTo>
                    <a:pt x="30861" y="35179"/>
                  </a:moveTo>
                  <a:lnTo>
                    <a:pt x="29463" y="35179"/>
                  </a:lnTo>
                  <a:lnTo>
                    <a:pt x="30099" y="35814"/>
                  </a:lnTo>
                  <a:lnTo>
                    <a:pt x="30225" y="36576"/>
                  </a:lnTo>
                  <a:lnTo>
                    <a:pt x="31114" y="36576"/>
                  </a:lnTo>
                  <a:lnTo>
                    <a:pt x="31241" y="36449"/>
                  </a:lnTo>
                  <a:lnTo>
                    <a:pt x="31114" y="35560"/>
                  </a:lnTo>
                  <a:lnTo>
                    <a:pt x="30987" y="35306"/>
                  </a:lnTo>
                  <a:close/>
                </a:path>
                <a:path w="31750" h="39370">
                  <a:moveTo>
                    <a:pt x="25908" y="35941"/>
                  </a:moveTo>
                  <a:lnTo>
                    <a:pt x="25653" y="35941"/>
                  </a:lnTo>
                  <a:lnTo>
                    <a:pt x="25653" y="36068"/>
                  </a:lnTo>
                  <a:lnTo>
                    <a:pt x="25908" y="36068"/>
                  </a:lnTo>
                  <a:lnTo>
                    <a:pt x="25908" y="35941"/>
                  </a:lnTo>
                  <a:close/>
                </a:path>
                <a:path w="31750" h="39370">
                  <a:moveTo>
                    <a:pt x="27177" y="27559"/>
                  </a:moveTo>
                  <a:lnTo>
                    <a:pt x="26924" y="27813"/>
                  </a:lnTo>
                  <a:lnTo>
                    <a:pt x="21589" y="32004"/>
                  </a:lnTo>
                  <a:lnTo>
                    <a:pt x="21559" y="32639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511" y="35433"/>
                  </a:lnTo>
                  <a:lnTo>
                    <a:pt x="24891" y="35179"/>
                  </a:lnTo>
                  <a:lnTo>
                    <a:pt x="24891" y="34925"/>
                  </a:lnTo>
                  <a:lnTo>
                    <a:pt x="23113" y="32639"/>
                  </a:lnTo>
                  <a:lnTo>
                    <a:pt x="24891" y="31369"/>
                  </a:lnTo>
                  <a:lnTo>
                    <a:pt x="26434" y="31369"/>
                  </a:lnTo>
                  <a:lnTo>
                    <a:pt x="25780" y="30607"/>
                  </a:lnTo>
                  <a:lnTo>
                    <a:pt x="27304" y="29464"/>
                  </a:lnTo>
                  <a:lnTo>
                    <a:pt x="28866" y="29464"/>
                  </a:lnTo>
                  <a:lnTo>
                    <a:pt x="27559" y="27813"/>
                  </a:lnTo>
                  <a:lnTo>
                    <a:pt x="27304" y="27686"/>
                  </a:lnTo>
                  <a:lnTo>
                    <a:pt x="27177" y="27559"/>
                  </a:lnTo>
                  <a:close/>
                </a:path>
                <a:path w="31750" h="39370">
                  <a:moveTo>
                    <a:pt x="29083" y="33909"/>
                  </a:moveTo>
                  <a:lnTo>
                    <a:pt x="28701" y="33909"/>
                  </a:lnTo>
                  <a:lnTo>
                    <a:pt x="28448" y="34036"/>
                  </a:lnTo>
                  <a:lnTo>
                    <a:pt x="29590" y="34036"/>
                  </a:lnTo>
                  <a:lnTo>
                    <a:pt x="29083" y="33909"/>
                  </a:lnTo>
                  <a:close/>
                </a:path>
                <a:path w="31750" h="39370">
                  <a:moveTo>
                    <a:pt x="26434" y="31369"/>
                  </a:moveTo>
                  <a:lnTo>
                    <a:pt x="24891" y="31369"/>
                  </a:lnTo>
                  <a:lnTo>
                    <a:pt x="26288" y="33274"/>
                  </a:lnTo>
                  <a:lnTo>
                    <a:pt x="26670" y="33274"/>
                  </a:lnTo>
                  <a:lnTo>
                    <a:pt x="27304" y="32639"/>
                  </a:lnTo>
                  <a:lnTo>
                    <a:pt x="27304" y="32385"/>
                  </a:lnTo>
                  <a:lnTo>
                    <a:pt x="26434" y="31369"/>
                  </a:lnTo>
                  <a:close/>
                </a:path>
                <a:path w="31750" h="39370">
                  <a:moveTo>
                    <a:pt x="29210" y="31623"/>
                  </a:moveTo>
                  <a:close/>
                </a:path>
                <a:path w="31750" h="39370">
                  <a:moveTo>
                    <a:pt x="28866" y="29464"/>
                  </a:moveTo>
                  <a:lnTo>
                    <a:pt x="27304" y="29464"/>
                  </a:lnTo>
                  <a:lnTo>
                    <a:pt x="28955" y="31623"/>
                  </a:lnTo>
                  <a:lnTo>
                    <a:pt x="29590" y="31623"/>
                  </a:lnTo>
                  <a:lnTo>
                    <a:pt x="29972" y="31115"/>
                  </a:lnTo>
                  <a:lnTo>
                    <a:pt x="29972" y="30861"/>
                  </a:lnTo>
                  <a:lnTo>
                    <a:pt x="28866" y="29464"/>
                  </a:lnTo>
                  <a:close/>
                </a:path>
                <a:path w="31750" h="39370">
                  <a:moveTo>
                    <a:pt x="23240" y="22098"/>
                  </a:moveTo>
                  <a:lnTo>
                    <a:pt x="22987" y="22225"/>
                  </a:lnTo>
                  <a:lnTo>
                    <a:pt x="22478" y="22606"/>
                  </a:lnTo>
                  <a:lnTo>
                    <a:pt x="22351" y="22860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448"/>
                  </a:lnTo>
                  <a:lnTo>
                    <a:pt x="18541" y="28829"/>
                  </a:lnTo>
                  <a:lnTo>
                    <a:pt x="19303" y="29591"/>
                  </a:lnTo>
                  <a:lnTo>
                    <a:pt x="24384" y="25781"/>
                  </a:lnTo>
                  <a:lnTo>
                    <a:pt x="25960" y="25781"/>
                  </a:lnTo>
                  <a:lnTo>
                    <a:pt x="23240" y="22225"/>
                  </a:lnTo>
                  <a:close/>
                </a:path>
                <a:path w="31750" h="39370">
                  <a:moveTo>
                    <a:pt x="25960" y="25781"/>
                  </a:moveTo>
                  <a:lnTo>
                    <a:pt x="24384" y="25781"/>
                  </a:lnTo>
                  <a:lnTo>
                    <a:pt x="25526" y="27432"/>
                  </a:lnTo>
                  <a:lnTo>
                    <a:pt x="26035" y="27432"/>
                  </a:lnTo>
                  <a:lnTo>
                    <a:pt x="26162" y="27178"/>
                  </a:lnTo>
                  <a:lnTo>
                    <a:pt x="26542" y="26797"/>
                  </a:lnTo>
                  <a:lnTo>
                    <a:pt x="26670" y="26670"/>
                  </a:lnTo>
                  <a:lnTo>
                    <a:pt x="26670" y="26543"/>
                  </a:lnTo>
                  <a:lnTo>
                    <a:pt x="26542" y="26543"/>
                  </a:lnTo>
                  <a:lnTo>
                    <a:pt x="25960" y="25781"/>
                  </a:lnTo>
                  <a:close/>
                </a:path>
                <a:path w="31750" h="39370">
                  <a:moveTo>
                    <a:pt x="18287" y="22098"/>
                  </a:moveTo>
                  <a:lnTo>
                    <a:pt x="16890" y="22098"/>
                  </a:lnTo>
                  <a:lnTo>
                    <a:pt x="17525" y="22987"/>
                  </a:lnTo>
                  <a:lnTo>
                    <a:pt x="18161" y="23622"/>
                  </a:lnTo>
                  <a:lnTo>
                    <a:pt x="18923" y="23876"/>
                  </a:lnTo>
                  <a:lnTo>
                    <a:pt x="19176" y="24003"/>
                  </a:lnTo>
                  <a:lnTo>
                    <a:pt x="20192" y="24003"/>
                  </a:lnTo>
                  <a:lnTo>
                    <a:pt x="20574" y="23876"/>
                  </a:lnTo>
                  <a:lnTo>
                    <a:pt x="20954" y="23622"/>
                  </a:lnTo>
                  <a:lnTo>
                    <a:pt x="21209" y="23368"/>
                  </a:lnTo>
                  <a:lnTo>
                    <a:pt x="21462" y="23241"/>
                  </a:lnTo>
                  <a:lnTo>
                    <a:pt x="21843" y="22860"/>
                  </a:lnTo>
                  <a:lnTo>
                    <a:pt x="21971" y="22606"/>
                  </a:lnTo>
                  <a:lnTo>
                    <a:pt x="18668" y="22479"/>
                  </a:lnTo>
                  <a:lnTo>
                    <a:pt x="18287" y="22098"/>
                  </a:lnTo>
                  <a:close/>
                </a:path>
                <a:path w="31750" h="39370">
                  <a:moveTo>
                    <a:pt x="20065" y="18034"/>
                  </a:moveTo>
                  <a:lnTo>
                    <a:pt x="19558" y="18034"/>
                  </a:lnTo>
                  <a:lnTo>
                    <a:pt x="19430" y="18161"/>
                  </a:lnTo>
                  <a:lnTo>
                    <a:pt x="13970" y="22479"/>
                  </a:lnTo>
                  <a:lnTo>
                    <a:pt x="13842" y="22479"/>
                  </a:lnTo>
                  <a:lnTo>
                    <a:pt x="13970" y="22606"/>
                  </a:lnTo>
                  <a:lnTo>
                    <a:pt x="13970" y="22860"/>
                  </a:lnTo>
                  <a:lnTo>
                    <a:pt x="14731" y="23622"/>
                  </a:lnTo>
                  <a:lnTo>
                    <a:pt x="14859" y="23622"/>
                  </a:lnTo>
                  <a:lnTo>
                    <a:pt x="16890" y="22098"/>
                  </a:lnTo>
                  <a:lnTo>
                    <a:pt x="18287" y="22098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2" y="19812"/>
                  </a:lnTo>
                  <a:lnTo>
                    <a:pt x="21336" y="19685"/>
                  </a:lnTo>
                  <a:lnTo>
                    <a:pt x="20192" y="18161"/>
                  </a:lnTo>
                  <a:lnTo>
                    <a:pt x="20065" y="18034"/>
                  </a:lnTo>
                  <a:close/>
                </a:path>
                <a:path w="31750" h="39370">
                  <a:moveTo>
                    <a:pt x="21462" y="19812"/>
                  </a:moveTo>
                  <a:lnTo>
                    <a:pt x="19938" y="19812"/>
                  </a:lnTo>
                  <a:lnTo>
                    <a:pt x="20320" y="20320"/>
                  </a:lnTo>
                  <a:lnTo>
                    <a:pt x="20574" y="21844"/>
                  </a:lnTo>
                  <a:lnTo>
                    <a:pt x="20192" y="22225"/>
                  </a:lnTo>
                  <a:lnTo>
                    <a:pt x="20065" y="22479"/>
                  </a:lnTo>
                  <a:lnTo>
                    <a:pt x="22098" y="22479"/>
                  </a:lnTo>
                  <a:lnTo>
                    <a:pt x="21971" y="20701"/>
                  </a:lnTo>
                  <a:lnTo>
                    <a:pt x="21589" y="19939"/>
                  </a:lnTo>
                  <a:lnTo>
                    <a:pt x="21462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48006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80060" y="193548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0" y="193548"/>
                  </a:moveTo>
                  <a:lnTo>
                    <a:pt x="480060" y="193548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1935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151373" y="3716782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268470" y="3590290"/>
            <a:ext cx="1334135" cy="1743075"/>
            <a:chOff x="4268470" y="3590290"/>
            <a:chExt cx="1334135" cy="1743075"/>
          </a:xfrm>
        </p:grpSpPr>
        <p:sp>
          <p:nvSpPr>
            <p:cNvPr id="42" name="object 42"/>
            <p:cNvSpPr/>
            <p:nvPr/>
          </p:nvSpPr>
          <p:spPr>
            <a:xfrm>
              <a:off x="4268470" y="4927727"/>
              <a:ext cx="673735" cy="405765"/>
            </a:xfrm>
            <a:custGeom>
              <a:avLst/>
              <a:gdLst/>
              <a:ahLst/>
              <a:cxnLst/>
              <a:rect l="l" t="t" r="r" b="b"/>
              <a:pathLst>
                <a:path w="673735" h="405764">
                  <a:moveTo>
                    <a:pt x="604789" y="371699"/>
                  </a:moveTo>
                  <a:lnTo>
                    <a:pt x="588517" y="398907"/>
                  </a:lnTo>
                  <a:lnTo>
                    <a:pt x="673480" y="405257"/>
                  </a:lnTo>
                  <a:lnTo>
                    <a:pt x="656197" y="378206"/>
                  </a:lnTo>
                  <a:lnTo>
                    <a:pt x="615695" y="378206"/>
                  </a:lnTo>
                  <a:lnTo>
                    <a:pt x="604789" y="371699"/>
                  </a:lnTo>
                  <a:close/>
                </a:path>
                <a:path w="673735" h="405764">
                  <a:moveTo>
                    <a:pt x="611340" y="360746"/>
                  </a:moveTo>
                  <a:lnTo>
                    <a:pt x="604789" y="371699"/>
                  </a:lnTo>
                  <a:lnTo>
                    <a:pt x="615695" y="378206"/>
                  </a:lnTo>
                  <a:lnTo>
                    <a:pt x="622300" y="367284"/>
                  </a:lnTo>
                  <a:lnTo>
                    <a:pt x="611340" y="360746"/>
                  </a:lnTo>
                  <a:close/>
                </a:path>
                <a:path w="673735" h="405764">
                  <a:moveTo>
                    <a:pt x="627633" y="333502"/>
                  </a:moveTo>
                  <a:lnTo>
                    <a:pt x="611340" y="360746"/>
                  </a:lnTo>
                  <a:lnTo>
                    <a:pt x="622300" y="367284"/>
                  </a:lnTo>
                  <a:lnTo>
                    <a:pt x="615695" y="378206"/>
                  </a:lnTo>
                  <a:lnTo>
                    <a:pt x="656197" y="378206"/>
                  </a:lnTo>
                  <a:lnTo>
                    <a:pt x="627633" y="333502"/>
                  </a:lnTo>
                  <a:close/>
                </a:path>
                <a:path w="673735" h="405764">
                  <a:moveTo>
                    <a:pt x="6603" y="0"/>
                  </a:moveTo>
                  <a:lnTo>
                    <a:pt x="0" y="10922"/>
                  </a:lnTo>
                  <a:lnTo>
                    <a:pt x="604789" y="371699"/>
                  </a:lnTo>
                  <a:lnTo>
                    <a:pt x="611340" y="360746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46014" y="3649218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2"/>
                  </a:lnTo>
                  <a:lnTo>
                    <a:pt x="44958" y="347598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5" y="355091"/>
                  </a:lnTo>
                  <a:lnTo>
                    <a:pt x="72389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4"/>
                  </a:lnTo>
                  <a:lnTo>
                    <a:pt x="44958" y="702690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5" y="709602"/>
                  </a:lnTo>
                  <a:lnTo>
                    <a:pt x="0" y="7101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71109" y="3878199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762" y="13588"/>
                  </a:moveTo>
                  <a:lnTo>
                    <a:pt x="7746" y="13588"/>
                  </a:lnTo>
                  <a:lnTo>
                    <a:pt x="7746" y="14477"/>
                  </a:lnTo>
                  <a:lnTo>
                    <a:pt x="7874" y="14605"/>
                  </a:lnTo>
                  <a:lnTo>
                    <a:pt x="8000" y="14858"/>
                  </a:lnTo>
                  <a:lnTo>
                    <a:pt x="8127" y="14986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889" y="16001"/>
                  </a:lnTo>
                  <a:lnTo>
                    <a:pt x="9143" y="16256"/>
                  </a:lnTo>
                  <a:lnTo>
                    <a:pt x="9525" y="16382"/>
                  </a:lnTo>
                  <a:lnTo>
                    <a:pt x="9778" y="16509"/>
                  </a:lnTo>
                  <a:lnTo>
                    <a:pt x="10160" y="16637"/>
                  </a:lnTo>
                  <a:lnTo>
                    <a:pt x="11175" y="16637"/>
                  </a:lnTo>
                  <a:lnTo>
                    <a:pt x="11429" y="16509"/>
                  </a:lnTo>
                  <a:lnTo>
                    <a:pt x="11811" y="16509"/>
                  </a:lnTo>
                  <a:lnTo>
                    <a:pt x="12318" y="16256"/>
                  </a:lnTo>
                  <a:lnTo>
                    <a:pt x="12700" y="16128"/>
                  </a:lnTo>
                  <a:lnTo>
                    <a:pt x="12953" y="15875"/>
                  </a:lnTo>
                  <a:lnTo>
                    <a:pt x="13207" y="15748"/>
                  </a:lnTo>
                  <a:lnTo>
                    <a:pt x="13462" y="15493"/>
                  </a:lnTo>
                  <a:lnTo>
                    <a:pt x="13715" y="15367"/>
                  </a:lnTo>
                  <a:lnTo>
                    <a:pt x="10413" y="15367"/>
                  </a:lnTo>
                  <a:lnTo>
                    <a:pt x="9398" y="14858"/>
                  </a:lnTo>
                  <a:lnTo>
                    <a:pt x="9270" y="14605"/>
                  </a:lnTo>
                  <a:lnTo>
                    <a:pt x="9016" y="14350"/>
                  </a:lnTo>
                  <a:lnTo>
                    <a:pt x="8762" y="13588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191" y="10032"/>
                  </a:lnTo>
                  <a:lnTo>
                    <a:pt x="11937" y="10159"/>
                  </a:lnTo>
                  <a:lnTo>
                    <a:pt x="11556" y="10287"/>
                  </a:lnTo>
                  <a:lnTo>
                    <a:pt x="11049" y="10794"/>
                  </a:lnTo>
                  <a:lnTo>
                    <a:pt x="10794" y="10921"/>
                  </a:lnTo>
                  <a:lnTo>
                    <a:pt x="10540" y="11175"/>
                  </a:lnTo>
                  <a:lnTo>
                    <a:pt x="10413" y="11430"/>
                  </a:lnTo>
                  <a:lnTo>
                    <a:pt x="10287" y="12826"/>
                  </a:lnTo>
                  <a:lnTo>
                    <a:pt x="10413" y="13081"/>
                  </a:lnTo>
                  <a:lnTo>
                    <a:pt x="10540" y="13462"/>
                  </a:lnTo>
                  <a:lnTo>
                    <a:pt x="11049" y="13969"/>
                  </a:lnTo>
                  <a:lnTo>
                    <a:pt x="11175" y="14224"/>
                  </a:lnTo>
                  <a:lnTo>
                    <a:pt x="11937" y="14605"/>
                  </a:lnTo>
                  <a:lnTo>
                    <a:pt x="11556" y="14986"/>
                  </a:lnTo>
                  <a:lnTo>
                    <a:pt x="11175" y="15239"/>
                  </a:lnTo>
                  <a:lnTo>
                    <a:pt x="10921" y="15239"/>
                  </a:lnTo>
                  <a:lnTo>
                    <a:pt x="10667" y="15367"/>
                  </a:lnTo>
                  <a:lnTo>
                    <a:pt x="13715" y="15367"/>
                  </a:lnTo>
                  <a:lnTo>
                    <a:pt x="14096" y="15112"/>
                  </a:lnTo>
                  <a:lnTo>
                    <a:pt x="14224" y="14858"/>
                  </a:lnTo>
                  <a:lnTo>
                    <a:pt x="14477" y="14731"/>
                  </a:lnTo>
                  <a:lnTo>
                    <a:pt x="15112" y="14096"/>
                  </a:lnTo>
                  <a:lnTo>
                    <a:pt x="12826" y="13969"/>
                  </a:lnTo>
                  <a:lnTo>
                    <a:pt x="12573" y="13843"/>
                  </a:lnTo>
                  <a:lnTo>
                    <a:pt x="12445" y="13715"/>
                  </a:lnTo>
                  <a:lnTo>
                    <a:pt x="12191" y="13588"/>
                  </a:lnTo>
                  <a:lnTo>
                    <a:pt x="11811" y="12953"/>
                  </a:lnTo>
                  <a:lnTo>
                    <a:pt x="11683" y="12826"/>
                  </a:lnTo>
                  <a:lnTo>
                    <a:pt x="11683" y="12445"/>
                  </a:lnTo>
                  <a:lnTo>
                    <a:pt x="11811" y="12318"/>
                  </a:lnTo>
                  <a:lnTo>
                    <a:pt x="12445" y="11556"/>
                  </a:lnTo>
                  <a:lnTo>
                    <a:pt x="12700" y="11430"/>
                  </a:lnTo>
                  <a:lnTo>
                    <a:pt x="12953" y="11302"/>
                  </a:lnTo>
                  <a:lnTo>
                    <a:pt x="15239" y="11302"/>
                  </a:lnTo>
                  <a:lnTo>
                    <a:pt x="15112" y="11049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842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239" y="11302"/>
                  </a:moveTo>
                  <a:lnTo>
                    <a:pt x="13588" y="11302"/>
                  </a:lnTo>
                  <a:lnTo>
                    <a:pt x="13715" y="11430"/>
                  </a:lnTo>
                  <a:lnTo>
                    <a:pt x="14224" y="11811"/>
                  </a:lnTo>
                  <a:lnTo>
                    <a:pt x="14224" y="12700"/>
                  </a:lnTo>
                  <a:lnTo>
                    <a:pt x="14096" y="12826"/>
                  </a:lnTo>
                  <a:lnTo>
                    <a:pt x="13842" y="13334"/>
                  </a:lnTo>
                  <a:lnTo>
                    <a:pt x="13588" y="13462"/>
                  </a:lnTo>
                  <a:lnTo>
                    <a:pt x="13335" y="13715"/>
                  </a:lnTo>
                  <a:lnTo>
                    <a:pt x="12953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30" y="11683"/>
                  </a:lnTo>
                  <a:lnTo>
                    <a:pt x="15239" y="11302"/>
                  </a:lnTo>
                  <a:close/>
                </a:path>
                <a:path w="31750" h="39370">
                  <a:moveTo>
                    <a:pt x="8508" y="13207"/>
                  </a:moveTo>
                  <a:lnTo>
                    <a:pt x="8254" y="13207"/>
                  </a:lnTo>
                  <a:lnTo>
                    <a:pt x="8000" y="13334"/>
                  </a:lnTo>
                  <a:lnTo>
                    <a:pt x="7874" y="13588"/>
                  </a:lnTo>
                  <a:lnTo>
                    <a:pt x="8636" y="13588"/>
                  </a:lnTo>
                  <a:lnTo>
                    <a:pt x="8636" y="13334"/>
                  </a:lnTo>
                  <a:lnTo>
                    <a:pt x="8508" y="13207"/>
                  </a:lnTo>
                  <a:close/>
                </a:path>
                <a:path w="31750" h="39370">
                  <a:moveTo>
                    <a:pt x="11556" y="6603"/>
                  </a:moveTo>
                  <a:lnTo>
                    <a:pt x="6095" y="6603"/>
                  </a:lnTo>
                  <a:lnTo>
                    <a:pt x="5968" y="6731"/>
                  </a:lnTo>
                  <a:lnTo>
                    <a:pt x="5841" y="6984"/>
                  </a:lnTo>
                  <a:lnTo>
                    <a:pt x="10287" y="6984"/>
                  </a:lnTo>
                  <a:lnTo>
                    <a:pt x="8508" y="9906"/>
                  </a:lnTo>
                  <a:lnTo>
                    <a:pt x="8381" y="10159"/>
                  </a:lnTo>
                  <a:lnTo>
                    <a:pt x="8508" y="10413"/>
                  </a:lnTo>
                  <a:lnTo>
                    <a:pt x="8762" y="10668"/>
                  </a:lnTo>
                  <a:lnTo>
                    <a:pt x="9016" y="11175"/>
                  </a:lnTo>
                  <a:lnTo>
                    <a:pt x="9270" y="11302"/>
                  </a:lnTo>
                  <a:lnTo>
                    <a:pt x="9398" y="11302"/>
                  </a:lnTo>
                  <a:lnTo>
                    <a:pt x="9525" y="10921"/>
                  </a:lnTo>
                  <a:lnTo>
                    <a:pt x="11486" y="7365"/>
                  </a:lnTo>
                  <a:lnTo>
                    <a:pt x="11556" y="7112"/>
                  </a:lnTo>
                  <a:lnTo>
                    <a:pt x="11556" y="6603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6" y="126"/>
                  </a:lnTo>
                  <a:lnTo>
                    <a:pt x="5079" y="381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5079" y="1015"/>
                  </a:lnTo>
                  <a:lnTo>
                    <a:pt x="5206" y="1143"/>
                  </a:lnTo>
                  <a:lnTo>
                    <a:pt x="5461" y="1143"/>
                  </a:lnTo>
                  <a:lnTo>
                    <a:pt x="6223" y="1905"/>
                  </a:lnTo>
                  <a:lnTo>
                    <a:pt x="6223" y="3048"/>
                  </a:lnTo>
                  <a:lnTo>
                    <a:pt x="6095" y="3048"/>
                  </a:lnTo>
                  <a:lnTo>
                    <a:pt x="5841" y="3301"/>
                  </a:lnTo>
                  <a:lnTo>
                    <a:pt x="5587" y="3428"/>
                  </a:lnTo>
                  <a:lnTo>
                    <a:pt x="5333" y="3556"/>
                  </a:lnTo>
                  <a:lnTo>
                    <a:pt x="4825" y="3556"/>
                  </a:lnTo>
                  <a:lnTo>
                    <a:pt x="4571" y="3682"/>
                  </a:lnTo>
                  <a:lnTo>
                    <a:pt x="380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2793" y="8000"/>
                  </a:lnTo>
                  <a:lnTo>
                    <a:pt x="3175" y="8127"/>
                  </a:lnTo>
                  <a:lnTo>
                    <a:pt x="3555" y="7746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1" y="4825"/>
                  </a:lnTo>
                  <a:lnTo>
                    <a:pt x="6730" y="4825"/>
                  </a:lnTo>
                  <a:lnTo>
                    <a:pt x="7238" y="4571"/>
                  </a:lnTo>
                  <a:lnTo>
                    <a:pt x="7619" y="4318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7" y="3301"/>
                  </a:lnTo>
                  <a:lnTo>
                    <a:pt x="8000" y="1905"/>
                  </a:lnTo>
                  <a:lnTo>
                    <a:pt x="7746" y="1650"/>
                  </a:lnTo>
                  <a:lnTo>
                    <a:pt x="7492" y="1269"/>
                  </a:lnTo>
                  <a:lnTo>
                    <a:pt x="7238" y="888"/>
                  </a:lnTo>
                  <a:lnTo>
                    <a:pt x="6857" y="634"/>
                  </a:lnTo>
                  <a:lnTo>
                    <a:pt x="6476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160" y="6984"/>
                  </a:moveTo>
                  <a:lnTo>
                    <a:pt x="5968" y="6984"/>
                  </a:lnTo>
                  <a:lnTo>
                    <a:pt x="6095" y="7238"/>
                  </a:lnTo>
                  <a:lnTo>
                    <a:pt x="6223" y="7365"/>
                  </a:lnTo>
                  <a:lnTo>
                    <a:pt x="6350" y="7619"/>
                  </a:lnTo>
                  <a:lnTo>
                    <a:pt x="6603" y="7874"/>
                  </a:lnTo>
                  <a:lnTo>
                    <a:pt x="6857" y="7874"/>
                  </a:lnTo>
                  <a:lnTo>
                    <a:pt x="10160" y="6984"/>
                  </a:lnTo>
                  <a:close/>
                </a:path>
                <a:path w="31750" h="39370">
                  <a:moveTo>
                    <a:pt x="10667" y="5587"/>
                  </a:moveTo>
                  <a:lnTo>
                    <a:pt x="10413" y="5587"/>
                  </a:lnTo>
                  <a:lnTo>
                    <a:pt x="6223" y="6603"/>
                  </a:lnTo>
                  <a:lnTo>
                    <a:pt x="11429" y="6603"/>
                  </a:lnTo>
                  <a:lnTo>
                    <a:pt x="11175" y="6223"/>
                  </a:lnTo>
                  <a:lnTo>
                    <a:pt x="11175" y="6095"/>
                  </a:lnTo>
                  <a:lnTo>
                    <a:pt x="10794" y="5714"/>
                  </a:lnTo>
                  <a:close/>
                </a:path>
                <a:path w="31750" h="39370">
                  <a:moveTo>
                    <a:pt x="6730" y="4825"/>
                  </a:moveTo>
                  <a:lnTo>
                    <a:pt x="2031" y="4825"/>
                  </a:lnTo>
                  <a:lnTo>
                    <a:pt x="3301" y="4952"/>
                  </a:lnTo>
                  <a:lnTo>
                    <a:pt x="3937" y="5080"/>
                  </a:lnTo>
                  <a:lnTo>
                    <a:pt x="5968" y="5080"/>
                  </a:lnTo>
                  <a:lnTo>
                    <a:pt x="6350" y="4952"/>
                  </a:lnTo>
                  <a:lnTo>
                    <a:pt x="6603" y="4952"/>
                  </a:lnTo>
                  <a:close/>
                </a:path>
                <a:path w="31750" h="39370">
                  <a:moveTo>
                    <a:pt x="1396" y="3428"/>
                  </a:moveTo>
                  <a:lnTo>
                    <a:pt x="762" y="3428"/>
                  </a:lnTo>
                  <a:lnTo>
                    <a:pt x="762" y="3556"/>
                  </a:lnTo>
                  <a:lnTo>
                    <a:pt x="507" y="3556"/>
                  </a:lnTo>
                  <a:lnTo>
                    <a:pt x="3682" y="3682"/>
                  </a:lnTo>
                  <a:lnTo>
                    <a:pt x="3301" y="3556"/>
                  </a:lnTo>
                  <a:lnTo>
                    <a:pt x="1396" y="3428"/>
                  </a:lnTo>
                  <a:close/>
                </a:path>
                <a:path w="31750" h="39370">
                  <a:moveTo>
                    <a:pt x="5968" y="0"/>
                  </a:moveTo>
                  <a:lnTo>
                    <a:pt x="5461" y="0"/>
                  </a:lnTo>
                  <a:lnTo>
                    <a:pt x="5333" y="126"/>
                  </a:lnTo>
                  <a:lnTo>
                    <a:pt x="6095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0" y="35940"/>
                  </a:lnTo>
                  <a:lnTo>
                    <a:pt x="25780" y="36068"/>
                  </a:lnTo>
                  <a:lnTo>
                    <a:pt x="25526" y="36068"/>
                  </a:lnTo>
                  <a:lnTo>
                    <a:pt x="25400" y="36321"/>
                  </a:lnTo>
                  <a:lnTo>
                    <a:pt x="25272" y="36449"/>
                  </a:lnTo>
                  <a:lnTo>
                    <a:pt x="25145" y="36702"/>
                  </a:lnTo>
                  <a:lnTo>
                    <a:pt x="25273" y="36830"/>
                  </a:lnTo>
                  <a:lnTo>
                    <a:pt x="25400" y="37337"/>
                  </a:lnTo>
                  <a:lnTo>
                    <a:pt x="25526" y="37718"/>
                  </a:lnTo>
                  <a:lnTo>
                    <a:pt x="25780" y="37973"/>
                  </a:lnTo>
                  <a:lnTo>
                    <a:pt x="25907" y="38226"/>
                  </a:lnTo>
                  <a:lnTo>
                    <a:pt x="26669" y="38988"/>
                  </a:lnTo>
                  <a:lnTo>
                    <a:pt x="26924" y="39115"/>
                  </a:lnTo>
                  <a:lnTo>
                    <a:pt x="27177" y="39115"/>
                  </a:lnTo>
                  <a:lnTo>
                    <a:pt x="27431" y="39243"/>
                  </a:lnTo>
                  <a:lnTo>
                    <a:pt x="27939" y="39243"/>
                  </a:lnTo>
                  <a:lnTo>
                    <a:pt x="28701" y="38862"/>
                  </a:lnTo>
                  <a:lnTo>
                    <a:pt x="29082" y="38481"/>
                  </a:lnTo>
                  <a:lnTo>
                    <a:pt x="29082" y="38353"/>
                  </a:lnTo>
                  <a:lnTo>
                    <a:pt x="29210" y="38226"/>
                  </a:lnTo>
                  <a:lnTo>
                    <a:pt x="29337" y="37845"/>
                  </a:lnTo>
                  <a:lnTo>
                    <a:pt x="27050" y="37845"/>
                  </a:lnTo>
                  <a:lnTo>
                    <a:pt x="26542" y="37337"/>
                  </a:lnTo>
                  <a:lnTo>
                    <a:pt x="26415" y="36956"/>
                  </a:lnTo>
                  <a:lnTo>
                    <a:pt x="26288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7" y="33908"/>
                  </a:moveTo>
                  <a:lnTo>
                    <a:pt x="28575" y="33908"/>
                  </a:lnTo>
                  <a:lnTo>
                    <a:pt x="28320" y="34036"/>
                  </a:lnTo>
                  <a:lnTo>
                    <a:pt x="27939" y="34289"/>
                  </a:lnTo>
                  <a:lnTo>
                    <a:pt x="27812" y="34543"/>
                  </a:lnTo>
                  <a:lnTo>
                    <a:pt x="27622" y="34925"/>
                  </a:lnTo>
                  <a:lnTo>
                    <a:pt x="27558" y="36068"/>
                  </a:lnTo>
                  <a:lnTo>
                    <a:pt x="27686" y="36194"/>
                  </a:lnTo>
                  <a:lnTo>
                    <a:pt x="27812" y="37718"/>
                  </a:lnTo>
                  <a:lnTo>
                    <a:pt x="29337" y="37845"/>
                  </a:lnTo>
                  <a:lnTo>
                    <a:pt x="29210" y="36702"/>
                  </a:lnTo>
                  <a:lnTo>
                    <a:pt x="29082" y="36321"/>
                  </a:lnTo>
                  <a:lnTo>
                    <a:pt x="29082" y="35178"/>
                  </a:lnTo>
                  <a:lnTo>
                    <a:pt x="31051" y="35178"/>
                  </a:lnTo>
                  <a:lnTo>
                    <a:pt x="30987" y="34925"/>
                  </a:lnTo>
                  <a:lnTo>
                    <a:pt x="30225" y="34162"/>
                  </a:lnTo>
                  <a:lnTo>
                    <a:pt x="29717" y="33908"/>
                  </a:lnTo>
                  <a:close/>
                </a:path>
                <a:path w="31750" h="39370">
                  <a:moveTo>
                    <a:pt x="31051" y="35178"/>
                  </a:moveTo>
                  <a:lnTo>
                    <a:pt x="29717" y="35178"/>
                  </a:lnTo>
                  <a:lnTo>
                    <a:pt x="29844" y="35306"/>
                  </a:lnTo>
                  <a:lnTo>
                    <a:pt x="29971" y="35559"/>
                  </a:lnTo>
                  <a:lnTo>
                    <a:pt x="30352" y="35940"/>
                  </a:lnTo>
                  <a:lnTo>
                    <a:pt x="30479" y="36830"/>
                  </a:lnTo>
                  <a:lnTo>
                    <a:pt x="30861" y="36830"/>
                  </a:lnTo>
                  <a:lnTo>
                    <a:pt x="30861" y="36702"/>
                  </a:lnTo>
                  <a:lnTo>
                    <a:pt x="31114" y="36702"/>
                  </a:lnTo>
                  <a:lnTo>
                    <a:pt x="31368" y="36449"/>
                  </a:lnTo>
                  <a:lnTo>
                    <a:pt x="31368" y="36068"/>
                  </a:lnTo>
                  <a:lnTo>
                    <a:pt x="31241" y="35432"/>
                  </a:lnTo>
                  <a:lnTo>
                    <a:pt x="31051" y="35178"/>
                  </a:lnTo>
                  <a:close/>
                </a:path>
                <a:path w="31750" h="39370">
                  <a:moveTo>
                    <a:pt x="27431" y="27558"/>
                  </a:moveTo>
                  <a:lnTo>
                    <a:pt x="27177" y="27812"/>
                  </a:lnTo>
                  <a:lnTo>
                    <a:pt x="21843" y="31876"/>
                  </a:lnTo>
                  <a:lnTo>
                    <a:pt x="21716" y="32512"/>
                  </a:lnTo>
                  <a:lnTo>
                    <a:pt x="24002" y="35559"/>
                  </a:lnTo>
                  <a:lnTo>
                    <a:pt x="24129" y="35687"/>
                  </a:lnTo>
                  <a:lnTo>
                    <a:pt x="24383" y="35559"/>
                  </a:lnTo>
                  <a:lnTo>
                    <a:pt x="24511" y="35559"/>
                  </a:lnTo>
                  <a:lnTo>
                    <a:pt x="24764" y="35306"/>
                  </a:lnTo>
                  <a:lnTo>
                    <a:pt x="24824" y="34543"/>
                  </a:lnTo>
                  <a:lnTo>
                    <a:pt x="23367" y="32638"/>
                  </a:lnTo>
                  <a:lnTo>
                    <a:pt x="25018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1" y="29463"/>
                  </a:lnTo>
                  <a:lnTo>
                    <a:pt x="29051" y="29463"/>
                  </a:lnTo>
                  <a:lnTo>
                    <a:pt x="27812" y="27812"/>
                  </a:lnTo>
                  <a:lnTo>
                    <a:pt x="27558" y="27686"/>
                  </a:lnTo>
                  <a:lnTo>
                    <a:pt x="27431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2" y="33781"/>
                  </a:lnTo>
                  <a:lnTo>
                    <a:pt x="28828" y="33908"/>
                  </a:lnTo>
                  <a:lnTo>
                    <a:pt x="29463" y="33908"/>
                  </a:lnTo>
                  <a:close/>
                </a:path>
                <a:path w="31750" h="39370">
                  <a:moveTo>
                    <a:pt x="26796" y="33146"/>
                  </a:moveTo>
                  <a:lnTo>
                    <a:pt x="26542" y="33146"/>
                  </a:lnTo>
                  <a:lnTo>
                    <a:pt x="26542" y="33274"/>
                  </a:lnTo>
                  <a:lnTo>
                    <a:pt x="26796" y="33146"/>
                  </a:lnTo>
                  <a:close/>
                </a:path>
                <a:path w="31750" h="39370">
                  <a:moveTo>
                    <a:pt x="26633" y="31368"/>
                  </a:moveTo>
                  <a:lnTo>
                    <a:pt x="25018" y="31368"/>
                  </a:lnTo>
                  <a:lnTo>
                    <a:pt x="26415" y="33146"/>
                  </a:lnTo>
                  <a:lnTo>
                    <a:pt x="26924" y="33146"/>
                  </a:lnTo>
                  <a:lnTo>
                    <a:pt x="27177" y="32893"/>
                  </a:lnTo>
                  <a:lnTo>
                    <a:pt x="27431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1" y="29463"/>
                  </a:lnTo>
                  <a:lnTo>
                    <a:pt x="29210" y="31623"/>
                  </a:lnTo>
                  <a:lnTo>
                    <a:pt x="29590" y="31623"/>
                  </a:lnTo>
                  <a:lnTo>
                    <a:pt x="29590" y="31495"/>
                  </a:lnTo>
                  <a:lnTo>
                    <a:pt x="29844" y="31495"/>
                  </a:lnTo>
                  <a:lnTo>
                    <a:pt x="29971" y="31242"/>
                  </a:lnTo>
                  <a:lnTo>
                    <a:pt x="30099" y="31242"/>
                  </a:lnTo>
                  <a:lnTo>
                    <a:pt x="30225" y="30987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7" y="22098"/>
                  </a:moveTo>
                  <a:lnTo>
                    <a:pt x="22987" y="22225"/>
                  </a:lnTo>
                  <a:lnTo>
                    <a:pt x="22860" y="22478"/>
                  </a:lnTo>
                  <a:lnTo>
                    <a:pt x="22732" y="22478"/>
                  </a:lnTo>
                  <a:lnTo>
                    <a:pt x="22605" y="22606"/>
                  </a:lnTo>
                  <a:lnTo>
                    <a:pt x="22574" y="23113"/>
                  </a:lnTo>
                  <a:lnTo>
                    <a:pt x="23621" y="24511"/>
                  </a:lnTo>
                  <a:lnTo>
                    <a:pt x="18668" y="28320"/>
                  </a:lnTo>
                  <a:lnTo>
                    <a:pt x="18668" y="28701"/>
                  </a:lnTo>
                  <a:lnTo>
                    <a:pt x="19050" y="29082"/>
                  </a:lnTo>
                  <a:lnTo>
                    <a:pt x="19430" y="29590"/>
                  </a:lnTo>
                  <a:lnTo>
                    <a:pt x="19685" y="29590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4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2" y="27305"/>
                  </a:lnTo>
                  <a:lnTo>
                    <a:pt x="26415" y="27050"/>
                  </a:lnTo>
                  <a:lnTo>
                    <a:pt x="26796" y="26796"/>
                  </a:lnTo>
                  <a:lnTo>
                    <a:pt x="26796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1" y="22098"/>
                  </a:moveTo>
                  <a:lnTo>
                    <a:pt x="17017" y="22098"/>
                  </a:lnTo>
                  <a:lnTo>
                    <a:pt x="17399" y="22606"/>
                  </a:lnTo>
                  <a:lnTo>
                    <a:pt x="17779" y="22987"/>
                  </a:lnTo>
                  <a:lnTo>
                    <a:pt x="18033" y="23368"/>
                  </a:lnTo>
                  <a:lnTo>
                    <a:pt x="18414" y="23621"/>
                  </a:lnTo>
                  <a:lnTo>
                    <a:pt x="18668" y="23749"/>
                  </a:lnTo>
                  <a:lnTo>
                    <a:pt x="19430" y="24002"/>
                  </a:lnTo>
                  <a:lnTo>
                    <a:pt x="20446" y="24002"/>
                  </a:lnTo>
                  <a:lnTo>
                    <a:pt x="20700" y="23875"/>
                  </a:lnTo>
                  <a:lnTo>
                    <a:pt x="21462" y="23368"/>
                  </a:lnTo>
                  <a:lnTo>
                    <a:pt x="21716" y="23240"/>
                  </a:lnTo>
                  <a:lnTo>
                    <a:pt x="21970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5" y="22225"/>
                  </a:lnTo>
                  <a:lnTo>
                    <a:pt x="18541" y="22098"/>
                  </a:lnTo>
                  <a:close/>
                </a:path>
                <a:path w="31750" h="39370">
                  <a:moveTo>
                    <a:pt x="20319" y="18033"/>
                  </a:moveTo>
                  <a:lnTo>
                    <a:pt x="19812" y="18033"/>
                  </a:lnTo>
                  <a:lnTo>
                    <a:pt x="19685" y="18161"/>
                  </a:lnTo>
                  <a:lnTo>
                    <a:pt x="14096" y="22351"/>
                  </a:lnTo>
                  <a:lnTo>
                    <a:pt x="14096" y="22732"/>
                  </a:lnTo>
                  <a:lnTo>
                    <a:pt x="14477" y="23113"/>
                  </a:lnTo>
                  <a:lnTo>
                    <a:pt x="14604" y="23368"/>
                  </a:lnTo>
                  <a:lnTo>
                    <a:pt x="14858" y="23621"/>
                  </a:lnTo>
                  <a:lnTo>
                    <a:pt x="15112" y="23621"/>
                  </a:lnTo>
                  <a:lnTo>
                    <a:pt x="17017" y="22098"/>
                  </a:lnTo>
                  <a:lnTo>
                    <a:pt x="18541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1462" y="19684"/>
                  </a:lnTo>
                  <a:lnTo>
                    <a:pt x="20446" y="18161"/>
                  </a:lnTo>
                  <a:lnTo>
                    <a:pt x="20319" y="18033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192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098" y="20574"/>
                  </a:lnTo>
                  <a:lnTo>
                    <a:pt x="21970" y="20446"/>
                  </a:lnTo>
                  <a:lnTo>
                    <a:pt x="21843" y="20065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71264" y="3590290"/>
              <a:ext cx="648970" cy="95885"/>
            </a:xfrm>
            <a:custGeom>
              <a:avLst/>
              <a:gdLst/>
              <a:ahLst/>
              <a:cxnLst/>
              <a:rect l="l" t="t" r="r" b="b"/>
              <a:pathLst>
                <a:path w="648970" h="95885">
                  <a:moveTo>
                    <a:pt x="572577" y="64266"/>
                  </a:moveTo>
                  <a:lnTo>
                    <a:pt x="569722" y="95885"/>
                  </a:lnTo>
                  <a:lnTo>
                    <a:pt x="647352" y="65405"/>
                  </a:lnTo>
                  <a:lnTo>
                    <a:pt x="585215" y="65405"/>
                  </a:lnTo>
                  <a:lnTo>
                    <a:pt x="572577" y="64266"/>
                  </a:lnTo>
                  <a:close/>
                </a:path>
                <a:path w="648970" h="95885">
                  <a:moveTo>
                    <a:pt x="573723" y="51567"/>
                  </a:moveTo>
                  <a:lnTo>
                    <a:pt x="572577" y="64266"/>
                  </a:lnTo>
                  <a:lnTo>
                    <a:pt x="585215" y="65405"/>
                  </a:lnTo>
                  <a:lnTo>
                    <a:pt x="586359" y="52705"/>
                  </a:lnTo>
                  <a:lnTo>
                    <a:pt x="573723" y="51567"/>
                  </a:lnTo>
                  <a:close/>
                </a:path>
                <a:path w="648970" h="95885">
                  <a:moveTo>
                    <a:pt x="576580" y="19939"/>
                  </a:moveTo>
                  <a:lnTo>
                    <a:pt x="573723" y="51567"/>
                  </a:lnTo>
                  <a:lnTo>
                    <a:pt x="586359" y="52705"/>
                  </a:lnTo>
                  <a:lnTo>
                    <a:pt x="585215" y="65405"/>
                  </a:lnTo>
                  <a:lnTo>
                    <a:pt x="647352" y="65405"/>
                  </a:lnTo>
                  <a:lnTo>
                    <a:pt x="648970" y="64770"/>
                  </a:lnTo>
                  <a:lnTo>
                    <a:pt x="576580" y="19939"/>
                  </a:lnTo>
                  <a:close/>
                </a:path>
                <a:path w="648970" h="95885">
                  <a:moveTo>
                    <a:pt x="1015" y="0"/>
                  </a:moveTo>
                  <a:lnTo>
                    <a:pt x="0" y="12700"/>
                  </a:lnTo>
                  <a:lnTo>
                    <a:pt x="572577" y="64266"/>
                  </a:lnTo>
                  <a:lnTo>
                    <a:pt x="573723" y="5156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239258" y="4016121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4923472" y="2364994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736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8" name="object 48"/>
          <p:cNvGrpSpPr/>
          <p:nvPr/>
        </p:nvGrpSpPr>
        <p:grpSpPr>
          <a:xfrm>
            <a:off x="5443728" y="2353055"/>
            <a:ext cx="177165" cy="748665"/>
            <a:chOff x="5443728" y="2353055"/>
            <a:chExt cx="177165" cy="748665"/>
          </a:xfrm>
        </p:grpSpPr>
        <p:sp>
          <p:nvSpPr>
            <p:cNvPr id="49" name="object 49"/>
            <p:cNvSpPr/>
            <p:nvPr/>
          </p:nvSpPr>
          <p:spPr>
            <a:xfrm>
              <a:off x="5462778" y="2372105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3"/>
                  </a:lnTo>
                  <a:lnTo>
                    <a:pt x="44958" y="347599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6" y="355092"/>
                  </a:lnTo>
                  <a:lnTo>
                    <a:pt x="72390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5"/>
                  </a:lnTo>
                  <a:lnTo>
                    <a:pt x="44958" y="702691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6" y="709602"/>
                  </a:lnTo>
                  <a:lnTo>
                    <a:pt x="0" y="7101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89524" y="260083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69">
                  <a:moveTo>
                    <a:pt x="8381" y="13207"/>
                  </a:moveTo>
                  <a:lnTo>
                    <a:pt x="8127" y="13207"/>
                  </a:lnTo>
                  <a:lnTo>
                    <a:pt x="7874" y="13462"/>
                  </a:lnTo>
                  <a:lnTo>
                    <a:pt x="7492" y="13715"/>
                  </a:lnTo>
                  <a:lnTo>
                    <a:pt x="7492" y="14350"/>
                  </a:lnTo>
                  <a:lnTo>
                    <a:pt x="7620" y="14477"/>
                  </a:lnTo>
                  <a:lnTo>
                    <a:pt x="7747" y="14731"/>
                  </a:lnTo>
                  <a:lnTo>
                    <a:pt x="8000" y="15239"/>
                  </a:lnTo>
                  <a:lnTo>
                    <a:pt x="10033" y="16637"/>
                  </a:lnTo>
                  <a:lnTo>
                    <a:pt x="11302" y="16637"/>
                  </a:lnTo>
                  <a:lnTo>
                    <a:pt x="11556" y="16509"/>
                  </a:lnTo>
                  <a:lnTo>
                    <a:pt x="11937" y="16382"/>
                  </a:lnTo>
                  <a:lnTo>
                    <a:pt x="12446" y="16128"/>
                  </a:lnTo>
                  <a:lnTo>
                    <a:pt x="12826" y="15875"/>
                  </a:lnTo>
                  <a:lnTo>
                    <a:pt x="13080" y="15747"/>
                  </a:lnTo>
                  <a:lnTo>
                    <a:pt x="13335" y="15493"/>
                  </a:lnTo>
                  <a:lnTo>
                    <a:pt x="13588" y="15366"/>
                  </a:lnTo>
                  <a:lnTo>
                    <a:pt x="10160" y="15366"/>
                  </a:lnTo>
                  <a:lnTo>
                    <a:pt x="9905" y="15239"/>
                  </a:lnTo>
                  <a:lnTo>
                    <a:pt x="9525" y="15112"/>
                  </a:lnTo>
                  <a:lnTo>
                    <a:pt x="9016" y="14604"/>
                  </a:lnTo>
                  <a:lnTo>
                    <a:pt x="8889" y="14350"/>
                  </a:lnTo>
                  <a:lnTo>
                    <a:pt x="8762" y="13969"/>
                  </a:lnTo>
                  <a:lnTo>
                    <a:pt x="8509" y="13462"/>
                  </a:lnTo>
                  <a:lnTo>
                    <a:pt x="8381" y="13334"/>
                  </a:lnTo>
                  <a:close/>
                </a:path>
                <a:path w="31750" h="39369">
                  <a:moveTo>
                    <a:pt x="13335" y="9905"/>
                  </a:moveTo>
                  <a:lnTo>
                    <a:pt x="12446" y="9905"/>
                  </a:lnTo>
                  <a:lnTo>
                    <a:pt x="12064" y="10032"/>
                  </a:lnTo>
                  <a:lnTo>
                    <a:pt x="11811" y="10159"/>
                  </a:lnTo>
                  <a:lnTo>
                    <a:pt x="11429" y="10287"/>
                  </a:lnTo>
                  <a:lnTo>
                    <a:pt x="11175" y="10540"/>
                  </a:lnTo>
                  <a:lnTo>
                    <a:pt x="10795" y="10794"/>
                  </a:lnTo>
                  <a:lnTo>
                    <a:pt x="10667" y="11049"/>
                  </a:lnTo>
                  <a:lnTo>
                    <a:pt x="10413" y="11175"/>
                  </a:lnTo>
                  <a:lnTo>
                    <a:pt x="10287" y="11429"/>
                  </a:lnTo>
                  <a:lnTo>
                    <a:pt x="10160" y="12826"/>
                  </a:lnTo>
                  <a:lnTo>
                    <a:pt x="10287" y="13080"/>
                  </a:lnTo>
                  <a:lnTo>
                    <a:pt x="10413" y="13462"/>
                  </a:lnTo>
                  <a:lnTo>
                    <a:pt x="10667" y="13715"/>
                  </a:lnTo>
                  <a:lnTo>
                    <a:pt x="10795" y="13969"/>
                  </a:lnTo>
                  <a:lnTo>
                    <a:pt x="11049" y="14224"/>
                  </a:lnTo>
                  <a:lnTo>
                    <a:pt x="11556" y="14477"/>
                  </a:lnTo>
                  <a:lnTo>
                    <a:pt x="11684" y="14604"/>
                  </a:lnTo>
                  <a:lnTo>
                    <a:pt x="11937" y="14731"/>
                  </a:lnTo>
                  <a:lnTo>
                    <a:pt x="10667" y="15366"/>
                  </a:lnTo>
                  <a:lnTo>
                    <a:pt x="13588" y="15366"/>
                  </a:lnTo>
                  <a:lnTo>
                    <a:pt x="13842" y="15112"/>
                  </a:lnTo>
                  <a:lnTo>
                    <a:pt x="14097" y="14986"/>
                  </a:lnTo>
                  <a:lnTo>
                    <a:pt x="14986" y="14096"/>
                  </a:lnTo>
                  <a:lnTo>
                    <a:pt x="12573" y="13969"/>
                  </a:lnTo>
                  <a:lnTo>
                    <a:pt x="12318" y="13715"/>
                  </a:lnTo>
                  <a:lnTo>
                    <a:pt x="12064" y="13588"/>
                  </a:lnTo>
                  <a:lnTo>
                    <a:pt x="11811" y="13334"/>
                  </a:lnTo>
                  <a:lnTo>
                    <a:pt x="11684" y="13080"/>
                  </a:lnTo>
                  <a:lnTo>
                    <a:pt x="11556" y="12953"/>
                  </a:lnTo>
                  <a:lnTo>
                    <a:pt x="11683" y="12191"/>
                  </a:lnTo>
                  <a:lnTo>
                    <a:pt x="11811" y="12064"/>
                  </a:lnTo>
                  <a:lnTo>
                    <a:pt x="11937" y="11811"/>
                  </a:lnTo>
                  <a:lnTo>
                    <a:pt x="12191" y="11683"/>
                  </a:lnTo>
                  <a:lnTo>
                    <a:pt x="12446" y="11429"/>
                  </a:lnTo>
                  <a:lnTo>
                    <a:pt x="12826" y="11302"/>
                  </a:lnTo>
                  <a:lnTo>
                    <a:pt x="15112" y="11302"/>
                  </a:lnTo>
                  <a:lnTo>
                    <a:pt x="14859" y="11049"/>
                  </a:lnTo>
                  <a:lnTo>
                    <a:pt x="14604" y="10667"/>
                  </a:lnTo>
                  <a:lnTo>
                    <a:pt x="14350" y="10413"/>
                  </a:lnTo>
                  <a:lnTo>
                    <a:pt x="13970" y="10287"/>
                  </a:lnTo>
                  <a:lnTo>
                    <a:pt x="13715" y="10032"/>
                  </a:lnTo>
                  <a:lnTo>
                    <a:pt x="13335" y="9905"/>
                  </a:lnTo>
                  <a:close/>
                </a:path>
                <a:path w="31750" h="39369">
                  <a:moveTo>
                    <a:pt x="15112" y="11302"/>
                  </a:moveTo>
                  <a:lnTo>
                    <a:pt x="13335" y="11302"/>
                  </a:lnTo>
                  <a:lnTo>
                    <a:pt x="13588" y="11429"/>
                  </a:lnTo>
                  <a:lnTo>
                    <a:pt x="13842" y="11683"/>
                  </a:lnTo>
                  <a:lnTo>
                    <a:pt x="13906" y="11811"/>
                  </a:lnTo>
                  <a:lnTo>
                    <a:pt x="13970" y="12700"/>
                  </a:lnTo>
                  <a:lnTo>
                    <a:pt x="13906" y="12953"/>
                  </a:lnTo>
                  <a:lnTo>
                    <a:pt x="13208" y="13715"/>
                  </a:lnTo>
                  <a:lnTo>
                    <a:pt x="12826" y="13969"/>
                  </a:lnTo>
                  <a:lnTo>
                    <a:pt x="15049" y="13969"/>
                  </a:lnTo>
                  <a:lnTo>
                    <a:pt x="15430" y="13207"/>
                  </a:lnTo>
                  <a:lnTo>
                    <a:pt x="15303" y="11811"/>
                  </a:lnTo>
                  <a:lnTo>
                    <a:pt x="15239" y="11683"/>
                  </a:lnTo>
                  <a:lnTo>
                    <a:pt x="15112" y="11302"/>
                  </a:lnTo>
                  <a:close/>
                </a:path>
                <a:path w="31750" h="39369">
                  <a:moveTo>
                    <a:pt x="11429" y="6984"/>
                  </a:moveTo>
                  <a:lnTo>
                    <a:pt x="10033" y="6984"/>
                  </a:lnTo>
                  <a:lnTo>
                    <a:pt x="8254" y="10287"/>
                  </a:lnTo>
                  <a:lnTo>
                    <a:pt x="8381" y="10540"/>
                  </a:lnTo>
                  <a:lnTo>
                    <a:pt x="8509" y="10540"/>
                  </a:lnTo>
                  <a:lnTo>
                    <a:pt x="8636" y="10794"/>
                  </a:lnTo>
                  <a:lnTo>
                    <a:pt x="8889" y="11049"/>
                  </a:lnTo>
                  <a:lnTo>
                    <a:pt x="9016" y="11302"/>
                  </a:lnTo>
                  <a:lnTo>
                    <a:pt x="9271" y="11175"/>
                  </a:lnTo>
                  <a:lnTo>
                    <a:pt x="11429" y="7238"/>
                  </a:lnTo>
                  <a:lnTo>
                    <a:pt x="11429" y="6984"/>
                  </a:lnTo>
                  <a:close/>
                </a:path>
                <a:path w="31750" h="39369">
                  <a:moveTo>
                    <a:pt x="1270" y="3428"/>
                  </a:moveTo>
                  <a:lnTo>
                    <a:pt x="635" y="3428"/>
                  </a:lnTo>
                  <a:lnTo>
                    <a:pt x="380" y="3555"/>
                  </a:lnTo>
                  <a:lnTo>
                    <a:pt x="0" y="3937"/>
                  </a:lnTo>
                  <a:lnTo>
                    <a:pt x="0" y="4571"/>
                  </a:lnTo>
                  <a:lnTo>
                    <a:pt x="2568" y="7874"/>
                  </a:lnTo>
                  <a:lnTo>
                    <a:pt x="2666" y="8127"/>
                  </a:lnTo>
                  <a:lnTo>
                    <a:pt x="2921" y="8127"/>
                  </a:lnTo>
                  <a:lnTo>
                    <a:pt x="3175" y="8000"/>
                  </a:lnTo>
                  <a:lnTo>
                    <a:pt x="3683" y="7492"/>
                  </a:lnTo>
                  <a:lnTo>
                    <a:pt x="3582" y="7112"/>
                  </a:lnTo>
                  <a:lnTo>
                    <a:pt x="1777" y="4825"/>
                  </a:lnTo>
                  <a:lnTo>
                    <a:pt x="6604" y="4825"/>
                  </a:lnTo>
                  <a:lnTo>
                    <a:pt x="6858" y="4699"/>
                  </a:lnTo>
                  <a:lnTo>
                    <a:pt x="6985" y="4571"/>
                  </a:lnTo>
                  <a:lnTo>
                    <a:pt x="7492" y="4317"/>
                  </a:lnTo>
                  <a:lnTo>
                    <a:pt x="7810" y="3682"/>
                  </a:lnTo>
                  <a:lnTo>
                    <a:pt x="3175" y="3682"/>
                  </a:lnTo>
                  <a:lnTo>
                    <a:pt x="1270" y="3428"/>
                  </a:lnTo>
                  <a:close/>
                </a:path>
                <a:path w="31750" h="39369">
                  <a:moveTo>
                    <a:pt x="10413" y="5587"/>
                  </a:moveTo>
                  <a:lnTo>
                    <a:pt x="10160" y="5587"/>
                  </a:lnTo>
                  <a:lnTo>
                    <a:pt x="6096" y="6603"/>
                  </a:lnTo>
                  <a:lnTo>
                    <a:pt x="5968" y="6603"/>
                  </a:lnTo>
                  <a:lnTo>
                    <a:pt x="5714" y="7112"/>
                  </a:lnTo>
                  <a:lnTo>
                    <a:pt x="6350" y="7746"/>
                  </a:lnTo>
                  <a:lnTo>
                    <a:pt x="6350" y="7874"/>
                  </a:lnTo>
                  <a:lnTo>
                    <a:pt x="6730" y="7874"/>
                  </a:lnTo>
                  <a:lnTo>
                    <a:pt x="10033" y="6984"/>
                  </a:lnTo>
                  <a:lnTo>
                    <a:pt x="11429" y="6984"/>
                  </a:lnTo>
                  <a:lnTo>
                    <a:pt x="11302" y="6603"/>
                  </a:lnTo>
                  <a:lnTo>
                    <a:pt x="11175" y="6350"/>
                  </a:lnTo>
                  <a:lnTo>
                    <a:pt x="10922" y="6095"/>
                  </a:lnTo>
                  <a:lnTo>
                    <a:pt x="10795" y="5841"/>
                  </a:lnTo>
                  <a:lnTo>
                    <a:pt x="10667" y="5841"/>
                  </a:lnTo>
                  <a:lnTo>
                    <a:pt x="10413" y="5587"/>
                  </a:lnTo>
                  <a:close/>
                </a:path>
                <a:path w="31750" h="39369">
                  <a:moveTo>
                    <a:pt x="5461" y="5079"/>
                  </a:moveTo>
                  <a:lnTo>
                    <a:pt x="4190" y="5079"/>
                  </a:lnTo>
                  <a:lnTo>
                    <a:pt x="4699" y="5206"/>
                  </a:lnTo>
                  <a:lnTo>
                    <a:pt x="5079" y="5206"/>
                  </a:lnTo>
                  <a:lnTo>
                    <a:pt x="5461" y="5079"/>
                  </a:lnTo>
                  <a:close/>
                </a:path>
                <a:path w="31750" h="39369">
                  <a:moveTo>
                    <a:pt x="6604" y="4825"/>
                  </a:moveTo>
                  <a:lnTo>
                    <a:pt x="1777" y="4825"/>
                  </a:lnTo>
                  <a:lnTo>
                    <a:pt x="3048" y="4952"/>
                  </a:lnTo>
                  <a:lnTo>
                    <a:pt x="3683" y="5079"/>
                  </a:lnTo>
                  <a:lnTo>
                    <a:pt x="6096" y="5079"/>
                  </a:lnTo>
                  <a:lnTo>
                    <a:pt x="6604" y="4825"/>
                  </a:lnTo>
                  <a:close/>
                </a:path>
                <a:path w="31750" h="39369">
                  <a:moveTo>
                    <a:pt x="5968" y="126"/>
                  </a:moveTo>
                  <a:lnTo>
                    <a:pt x="5079" y="126"/>
                  </a:lnTo>
                  <a:lnTo>
                    <a:pt x="4572" y="634"/>
                  </a:lnTo>
                  <a:lnTo>
                    <a:pt x="4445" y="888"/>
                  </a:lnTo>
                  <a:lnTo>
                    <a:pt x="4699" y="1015"/>
                  </a:lnTo>
                  <a:lnTo>
                    <a:pt x="4952" y="1015"/>
                  </a:lnTo>
                  <a:lnTo>
                    <a:pt x="5206" y="1142"/>
                  </a:lnTo>
                  <a:lnTo>
                    <a:pt x="5334" y="1269"/>
                  </a:lnTo>
                  <a:lnTo>
                    <a:pt x="5587" y="1396"/>
                  </a:lnTo>
                  <a:lnTo>
                    <a:pt x="6096" y="1904"/>
                  </a:lnTo>
                  <a:lnTo>
                    <a:pt x="6096" y="2920"/>
                  </a:lnTo>
                  <a:lnTo>
                    <a:pt x="5714" y="3301"/>
                  </a:lnTo>
                  <a:lnTo>
                    <a:pt x="5461" y="3428"/>
                  </a:lnTo>
                  <a:lnTo>
                    <a:pt x="5079" y="3555"/>
                  </a:lnTo>
                  <a:lnTo>
                    <a:pt x="4699" y="3682"/>
                  </a:lnTo>
                  <a:lnTo>
                    <a:pt x="7810" y="3682"/>
                  </a:lnTo>
                  <a:lnTo>
                    <a:pt x="7747" y="1904"/>
                  </a:lnTo>
                  <a:lnTo>
                    <a:pt x="7620" y="1650"/>
                  </a:lnTo>
                  <a:lnTo>
                    <a:pt x="7365" y="1269"/>
                  </a:lnTo>
                  <a:lnTo>
                    <a:pt x="7112" y="888"/>
                  </a:lnTo>
                  <a:lnTo>
                    <a:pt x="6858" y="762"/>
                  </a:lnTo>
                  <a:lnTo>
                    <a:pt x="6730" y="634"/>
                  </a:lnTo>
                  <a:lnTo>
                    <a:pt x="6476" y="507"/>
                  </a:lnTo>
                  <a:lnTo>
                    <a:pt x="6223" y="253"/>
                  </a:lnTo>
                  <a:lnTo>
                    <a:pt x="5968" y="126"/>
                  </a:lnTo>
                  <a:close/>
                </a:path>
                <a:path w="31750" h="39369">
                  <a:moveTo>
                    <a:pt x="5587" y="0"/>
                  </a:moveTo>
                  <a:lnTo>
                    <a:pt x="5334" y="0"/>
                  </a:lnTo>
                  <a:lnTo>
                    <a:pt x="5206" y="126"/>
                  </a:lnTo>
                  <a:lnTo>
                    <a:pt x="5714" y="126"/>
                  </a:lnTo>
                  <a:close/>
                </a:path>
                <a:path w="31750" h="39369">
                  <a:moveTo>
                    <a:pt x="26035" y="35940"/>
                  </a:moveTo>
                  <a:lnTo>
                    <a:pt x="25653" y="35940"/>
                  </a:lnTo>
                  <a:lnTo>
                    <a:pt x="25400" y="36194"/>
                  </a:lnTo>
                  <a:lnTo>
                    <a:pt x="25146" y="36449"/>
                  </a:lnTo>
                  <a:lnTo>
                    <a:pt x="25018" y="36449"/>
                  </a:lnTo>
                  <a:lnTo>
                    <a:pt x="25018" y="36956"/>
                  </a:lnTo>
                  <a:lnTo>
                    <a:pt x="25146" y="37083"/>
                  </a:lnTo>
                  <a:lnTo>
                    <a:pt x="25273" y="37464"/>
                  </a:lnTo>
                  <a:lnTo>
                    <a:pt x="25526" y="37972"/>
                  </a:lnTo>
                  <a:lnTo>
                    <a:pt x="25653" y="38100"/>
                  </a:lnTo>
                  <a:lnTo>
                    <a:pt x="25908" y="38480"/>
                  </a:lnTo>
                  <a:lnTo>
                    <a:pt x="26288" y="38862"/>
                  </a:lnTo>
                  <a:lnTo>
                    <a:pt x="27050" y="39242"/>
                  </a:lnTo>
                  <a:lnTo>
                    <a:pt x="27812" y="39242"/>
                  </a:lnTo>
                  <a:lnTo>
                    <a:pt x="28575" y="38862"/>
                  </a:lnTo>
                  <a:lnTo>
                    <a:pt x="28828" y="38607"/>
                  </a:lnTo>
                  <a:lnTo>
                    <a:pt x="28955" y="38353"/>
                  </a:lnTo>
                  <a:lnTo>
                    <a:pt x="29083" y="38226"/>
                  </a:lnTo>
                  <a:lnTo>
                    <a:pt x="29083" y="37972"/>
                  </a:lnTo>
                  <a:lnTo>
                    <a:pt x="27177" y="37972"/>
                  </a:lnTo>
                  <a:lnTo>
                    <a:pt x="26797" y="37845"/>
                  </a:lnTo>
                  <a:lnTo>
                    <a:pt x="26542" y="37591"/>
                  </a:lnTo>
                  <a:lnTo>
                    <a:pt x="26288" y="37083"/>
                  </a:lnTo>
                  <a:lnTo>
                    <a:pt x="26162" y="36702"/>
                  </a:lnTo>
                  <a:lnTo>
                    <a:pt x="26035" y="35940"/>
                  </a:lnTo>
                  <a:close/>
                </a:path>
                <a:path w="31750" h="39369">
                  <a:moveTo>
                    <a:pt x="29590" y="33908"/>
                  </a:moveTo>
                  <a:lnTo>
                    <a:pt x="28448" y="33908"/>
                  </a:lnTo>
                  <a:lnTo>
                    <a:pt x="27939" y="34162"/>
                  </a:lnTo>
                  <a:lnTo>
                    <a:pt x="27686" y="34543"/>
                  </a:lnTo>
                  <a:lnTo>
                    <a:pt x="27431" y="34797"/>
                  </a:lnTo>
                  <a:lnTo>
                    <a:pt x="27431" y="36194"/>
                  </a:lnTo>
                  <a:lnTo>
                    <a:pt x="27559" y="36321"/>
                  </a:lnTo>
                  <a:lnTo>
                    <a:pt x="27686" y="37718"/>
                  </a:lnTo>
                  <a:lnTo>
                    <a:pt x="27431" y="37845"/>
                  </a:lnTo>
                  <a:lnTo>
                    <a:pt x="27177" y="37972"/>
                  </a:lnTo>
                  <a:lnTo>
                    <a:pt x="29083" y="37972"/>
                  </a:lnTo>
                  <a:lnTo>
                    <a:pt x="29083" y="36829"/>
                  </a:lnTo>
                  <a:lnTo>
                    <a:pt x="28955" y="36702"/>
                  </a:lnTo>
                  <a:lnTo>
                    <a:pt x="28828" y="36067"/>
                  </a:lnTo>
                  <a:lnTo>
                    <a:pt x="28955" y="35305"/>
                  </a:lnTo>
                  <a:lnTo>
                    <a:pt x="30861" y="35178"/>
                  </a:lnTo>
                  <a:lnTo>
                    <a:pt x="30734" y="34797"/>
                  </a:lnTo>
                  <a:lnTo>
                    <a:pt x="30479" y="34543"/>
                  </a:lnTo>
                  <a:lnTo>
                    <a:pt x="30225" y="34416"/>
                  </a:lnTo>
                  <a:lnTo>
                    <a:pt x="29845" y="34036"/>
                  </a:lnTo>
                  <a:lnTo>
                    <a:pt x="29590" y="33908"/>
                  </a:lnTo>
                  <a:close/>
                </a:path>
                <a:path w="31750" h="39369">
                  <a:moveTo>
                    <a:pt x="30861" y="35178"/>
                  </a:moveTo>
                  <a:lnTo>
                    <a:pt x="29590" y="35178"/>
                  </a:lnTo>
                  <a:lnTo>
                    <a:pt x="29844" y="35559"/>
                  </a:lnTo>
                  <a:lnTo>
                    <a:pt x="30099" y="35813"/>
                  </a:lnTo>
                  <a:lnTo>
                    <a:pt x="30225" y="36067"/>
                  </a:lnTo>
                  <a:lnTo>
                    <a:pt x="30352" y="36829"/>
                  </a:lnTo>
                  <a:lnTo>
                    <a:pt x="30734" y="36829"/>
                  </a:lnTo>
                  <a:lnTo>
                    <a:pt x="30987" y="36575"/>
                  </a:lnTo>
                  <a:lnTo>
                    <a:pt x="31241" y="36449"/>
                  </a:lnTo>
                  <a:lnTo>
                    <a:pt x="31114" y="35559"/>
                  </a:lnTo>
                  <a:lnTo>
                    <a:pt x="30987" y="35305"/>
                  </a:lnTo>
                  <a:close/>
                </a:path>
                <a:path w="31750" h="39369">
                  <a:moveTo>
                    <a:pt x="27559" y="27686"/>
                  </a:moveTo>
                  <a:lnTo>
                    <a:pt x="27050" y="27686"/>
                  </a:lnTo>
                  <a:lnTo>
                    <a:pt x="21589" y="31876"/>
                  </a:lnTo>
                  <a:lnTo>
                    <a:pt x="21336" y="32384"/>
                  </a:lnTo>
                  <a:lnTo>
                    <a:pt x="21563" y="32638"/>
                  </a:lnTo>
                  <a:lnTo>
                    <a:pt x="23775" y="35432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256" y="35559"/>
                  </a:lnTo>
                  <a:lnTo>
                    <a:pt x="24384" y="35559"/>
                  </a:lnTo>
                  <a:lnTo>
                    <a:pt x="24764" y="35178"/>
                  </a:lnTo>
                  <a:lnTo>
                    <a:pt x="24793" y="34797"/>
                  </a:lnTo>
                  <a:lnTo>
                    <a:pt x="23113" y="32638"/>
                  </a:lnTo>
                  <a:lnTo>
                    <a:pt x="24891" y="31368"/>
                  </a:lnTo>
                  <a:lnTo>
                    <a:pt x="26390" y="31368"/>
                  </a:lnTo>
                  <a:lnTo>
                    <a:pt x="25780" y="30606"/>
                  </a:lnTo>
                  <a:lnTo>
                    <a:pt x="27304" y="29463"/>
                  </a:lnTo>
                  <a:lnTo>
                    <a:pt x="28866" y="29463"/>
                  </a:lnTo>
                  <a:lnTo>
                    <a:pt x="27559" y="27812"/>
                  </a:lnTo>
                  <a:close/>
                </a:path>
                <a:path w="31750" h="39369">
                  <a:moveTo>
                    <a:pt x="29083" y="33781"/>
                  </a:moveTo>
                  <a:lnTo>
                    <a:pt x="28828" y="33781"/>
                  </a:lnTo>
                  <a:lnTo>
                    <a:pt x="29337" y="33908"/>
                  </a:lnTo>
                  <a:lnTo>
                    <a:pt x="29083" y="33781"/>
                  </a:lnTo>
                  <a:close/>
                </a:path>
                <a:path w="31750" h="39369">
                  <a:moveTo>
                    <a:pt x="26390" y="31368"/>
                  </a:moveTo>
                  <a:lnTo>
                    <a:pt x="24891" y="31368"/>
                  </a:lnTo>
                  <a:lnTo>
                    <a:pt x="26189" y="33019"/>
                  </a:lnTo>
                  <a:lnTo>
                    <a:pt x="26288" y="33274"/>
                  </a:lnTo>
                  <a:lnTo>
                    <a:pt x="26542" y="33274"/>
                  </a:lnTo>
                  <a:lnTo>
                    <a:pt x="26670" y="33146"/>
                  </a:lnTo>
                  <a:lnTo>
                    <a:pt x="27304" y="32638"/>
                  </a:lnTo>
                  <a:lnTo>
                    <a:pt x="27203" y="32384"/>
                  </a:lnTo>
                  <a:lnTo>
                    <a:pt x="26390" y="31368"/>
                  </a:lnTo>
                  <a:close/>
                </a:path>
                <a:path w="31750" h="39369">
                  <a:moveTo>
                    <a:pt x="28866" y="29463"/>
                  </a:moveTo>
                  <a:lnTo>
                    <a:pt x="27304" y="29463"/>
                  </a:lnTo>
                  <a:lnTo>
                    <a:pt x="28955" y="31622"/>
                  </a:lnTo>
                  <a:lnTo>
                    <a:pt x="29083" y="31750"/>
                  </a:lnTo>
                  <a:lnTo>
                    <a:pt x="29210" y="31622"/>
                  </a:lnTo>
                  <a:lnTo>
                    <a:pt x="29463" y="31622"/>
                  </a:lnTo>
                  <a:lnTo>
                    <a:pt x="29717" y="31368"/>
                  </a:lnTo>
                  <a:lnTo>
                    <a:pt x="29845" y="31368"/>
                  </a:lnTo>
                  <a:lnTo>
                    <a:pt x="29972" y="30861"/>
                  </a:lnTo>
                  <a:lnTo>
                    <a:pt x="28866" y="29463"/>
                  </a:lnTo>
                  <a:close/>
                </a:path>
                <a:path w="31750" h="39369">
                  <a:moveTo>
                    <a:pt x="23240" y="22225"/>
                  </a:moveTo>
                  <a:lnTo>
                    <a:pt x="22860" y="22225"/>
                  </a:lnTo>
                  <a:lnTo>
                    <a:pt x="22351" y="22732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320"/>
                  </a:lnTo>
                  <a:lnTo>
                    <a:pt x="18541" y="28828"/>
                  </a:lnTo>
                  <a:lnTo>
                    <a:pt x="19303" y="29590"/>
                  </a:lnTo>
                  <a:lnTo>
                    <a:pt x="24384" y="25780"/>
                  </a:lnTo>
                  <a:lnTo>
                    <a:pt x="25960" y="25780"/>
                  </a:lnTo>
                  <a:lnTo>
                    <a:pt x="23240" y="22225"/>
                  </a:lnTo>
                  <a:close/>
                </a:path>
                <a:path w="31750" h="39369">
                  <a:moveTo>
                    <a:pt x="25780" y="27304"/>
                  </a:moveTo>
                  <a:close/>
                </a:path>
                <a:path w="31750" h="39369">
                  <a:moveTo>
                    <a:pt x="25960" y="25780"/>
                  </a:moveTo>
                  <a:lnTo>
                    <a:pt x="24384" y="25780"/>
                  </a:lnTo>
                  <a:lnTo>
                    <a:pt x="25526" y="27304"/>
                  </a:lnTo>
                  <a:lnTo>
                    <a:pt x="26035" y="27304"/>
                  </a:lnTo>
                  <a:lnTo>
                    <a:pt x="26670" y="26669"/>
                  </a:lnTo>
                  <a:lnTo>
                    <a:pt x="26542" y="26542"/>
                  </a:lnTo>
                  <a:lnTo>
                    <a:pt x="25960" y="25780"/>
                  </a:lnTo>
                  <a:close/>
                </a:path>
                <a:path w="31750" h="39369">
                  <a:moveTo>
                    <a:pt x="19938" y="24002"/>
                  </a:moveTo>
                  <a:lnTo>
                    <a:pt x="19176" y="24002"/>
                  </a:lnTo>
                  <a:lnTo>
                    <a:pt x="19558" y="24129"/>
                  </a:lnTo>
                  <a:lnTo>
                    <a:pt x="19938" y="24002"/>
                  </a:lnTo>
                  <a:close/>
                </a:path>
                <a:path w="31750" h="39369">
                  <a:moveTo>
                    <a:pt x="18414" y="22097"/>
                  </a:moveTo>
                  <a:lnTo>
                    <a:pt x="16890" y="22097"/>
                  </a:lnTo>
                  <a:lnTo>
                    <a:pt x="17525" y="22987"/>
                  </a:lnTo>
                  <a:lnTo>
                    <a:pt x="18161" y="23621"/>
                  </a:lnTo>
                  <a:lnTo>
                    <a:pt x="18541" y="23749"/>
                  </a:lnTo>
                  <a:lnTo>
                    <a:pt x="18923" y="24002"/>
                  </a:lnTo>
                  <a:lnTo>
                    <a:pt x="20192" y="24002"/>
                  </a:lnTo>
                  <a:lnTo>
                    <a:pt x="20954" y="23749"/>
                  </a:lnTo>
                  <a:lnTo>
                    <a:pt x="21209" y="23367"/>
                  </a:lnTo>
                  <a:lnTo>
                    <a:pt x="21462" y="23240"/>
                  </a:lnTo>
                  <a:lnTo>
                    <a:pt x="21843" y="22859"/>
                  </a:lnTo>
                  <a:lnTo>
                    <a:pt x="21971" y="22605"/>
                  </a:lnTo>
                  <a:lnTo>
                    <a:pt x="19303" y="22605"/>
                  </a:lnTo>
                  <a:lnTo>
                    <a:pt x="18923" y="22478"/>
                  </a:lnTo>
                  <a:lnTo>
                    <a:pt x="18668" y="22351"/>
                  </a:lnTo>
                  <a:lnTo>
                    <a:pt x="18414" y="22097"/>
                  </a:lnTo>
                  <a:close/>
                </a:path>
                <a:path w="31750" h="39369">
                  <a:moveTo>
                    <a:pt x="20065" y="18033"/>
                  </a:moveTo>
                  <a:lnTo>
                    <a:pt x="19558" y="18033"/>
                  </a:lnTo>
                  <a:lnTo>
                    <a:pt x="19430" y="18161"/>
                  </a:lnTo>
                  <a:lnTo>
                    <a:pt x="13970" y="22351"/>
                  </a:lnTo>
                  <a:lnTo>
                    <a:pt x="13842" y="22478"/>
                  </a:lnTo>
                  <a:lnTo>
                    <a:pt x="13970" y="22605"/>
                  </a:lnTo>
                  <a:lnTo>
                    <a:pt x="13970" y="22859"/>
                  </a:lnTo>
                  <a:lnTo>
                    <a:pt x="14350" y="23240"/>
                  </a:lnTo>
                  <a:lnTo>
                    <a:pt x="14477" y="23494"/>
                  </a:lnTo>
                  <a:lnTo>
                    <a:pt x="14859" y="23621"/>
                  </a:lnTo>
                  <a:lnTo>
                    <a:pt x="16890" y="22097"/>
                  </a:lnTo>
                  <a:lnTo>
                    <a:pt x="18414" y="22097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3" y="19812"/>
                  </a:lnTo>
                  <a:lnTo>
                    <a:pt x="21336" y="19684"/>
                  </a:lnTo>
                  <a:lnTo>
                    <a:pt x="20192" y="18287"/>
                  </a:lnTo>
                  <a:lnTo>
                    <a:pt x="20065" y="18033"/>
                  </a:lnTo>
                  <a:close/>
                </a:path>
                <a:path w="31750" h="39369">
                  <a:moveTo>
                    <a:pt x="21463" y="19812"/>
                  </a:moveTo>
                  <a:lnTo>
                    <a:pt x="19938" y="19812"/>
                  </a:lnTo>
                  <a:lnTo>
                    <a:pt x="20320" y="20319"/>
                  </a:lnTo>
                  <a:lnTo>
                    <a:pt x="20574" y="21716"/>
                  </a:lnTo>
                  <a:lnTo>
                    <a:pt x="20447" y="21970"/>
                  </a:lnTo>
                  <a:lnTo>
                    <a:pt x="20065" y="22351"/>
                  </a:lnTo>
                  <a:lnTo>
                    <a:pt x="19812" y="22351"/>
                  </a:lnTo>
                  <a:lnTo>
                    <a:pt x="19558" y="22478"/>
                  </a:lnTo>
                  <a:lnTo>
                    <a:pt x="19303" y="22605"/>
                  </a:lnTo>
                  <a:lnTo>
                    <a:pt x="21971" y="22605"/>
                  </a:lnTo>
                  <a:lnTo>
                    <a:pt x="22098" y="22097"/>
                  </a:lnTo>
                  <a:lnTo>
                    <a:pt x="21971" y="20574"/>
                  </a:lnTo>
                  <a:lnTo>
                    <a:pt x="21843" y="20446"/>
                  </a:lnTo>
                  <a:lnTo>
                    <a:pt x="21589" y="19938"/>
                  </a:lnTo>
                  <a:close/>
                </a:path>
                <a:path w="31750" h="39369">
                  <a:moveTo>
                    <a:pt x="23113" y="22097"/>
                  </a:moveTo>
                  <a:lnTo>
                    <a:pt x="23113" y="22225"/>
                  </a:lnTo>
                  <a:lnTo>
                    <a:pt x="23113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4279772" y="2362200"/>
            <a:ext cx="652145" cy="559435"/>
          </a:xfrm>
          <a:custGeom>
            <a:avLst/>
            <a:gdLst/>
            <a:ahLst/>
            <a:cxnLst/>
            <a:rect l="l" t="t" r="r" b="b"/>
            <a:pathLst>
              <a:path w="652145" h="559435">
                <a:moveTo>
                  <a:pt x="589656" y="44711"/>
                </a:moveTo>
                <a:lnTo>
                  <a:pt x="0" y="549275"/>
                </a:lnTo>
                <a:lnTo>
                  <a:pt x="8254" y="558926"/>
                </a:lnTo>
                <a:lnTo>
                  <a:pt x="597924" y="54353"/>
                </a:lnTo>
                <a:lnTo>
                  <a:pt x="589656" y="44711"/>
                </a:lnTo>
                <a:close/>
              </a:path>
              <a:path w="652145" h="559435">
                <a:moveTo>
                  <a:pt x="636302" y="36449"/>
                </a:moveTo>
                <a:lnTo>
                  <a:pt x="599313" y="36449"/>
                </a:lnTo>
                <a:lnTo>
                  <a:pt x="607567" y="46100"/>
                </a:lnTo>
                <a:lnTo>
                  <a:pt x="597924" y="54353"/>
                </a:lnTo>
                <a:lnTo>
                  <a:pt x="618616" y="78486"/>
                </a:lnTo>
                <a:lnTo>
                  <a:pt x="636302" y="36449"/>
                </a:lnTo>
                <a:close/>
              </a:path>
              <a:path w="652145" h="559435">
                <a:moveTo>
                  <a:pt x="599313" y="36449"/>
                </a:moveTo>
                <a:lnTo>
                  <a:pt x="589656" y="44711"/>
                </a:lnTo>
                <a:lnTo>
                  <a:pt x="597924" y="54353"/>
                </a:lnTo>
                <a:lnTo>
                  <a:pt x="607567" y="46100"/>
                </a:lnTo>
                <a:lnTo>
                  <a:pt x="599313" y="36449"/>
                </a:lnTo>
                <a:close/>
              </a:path>
              <a:path w="652145" h="559435">
                <a:moveTo>
                  <a:pt x="651637" y="0"/>
                </a:moveTo>
                <a:lnTo>
                  <a:pt x="568960" y="20574"/>
                </a:lnTo>
                <a:lnTo>
                  <a:pt x="589656" y="44711"/>
                </a:lnTo>
                <a:lnTo>
                  <a:pt x="599313" y="36449"/>
                </a:lnTo>
                <a:lnTo>
                  <a:pt x="636302" y="36449"/>
                </a:lnTo>
                <a:lnTo>
                  <a:pt x="6516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908173" y="40557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13021" y="411213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48402" y="330111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46370" y="45129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1268158" y="3288982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3769582" y="4308094"/>
          <a:ext cx="491490" cy="70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" name="object 58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4950142" y="4472685"/>
            <a:ext cx="507365" cy="737870"/>
            <a:chOff x="4950142" y="4472685"/>
            <a:chExt cx="507365" cy="737870"/>
          </a:xfrm>
        </p:grpSpPr>
        <p:sp>
          <p:nvSpPr>
            <p:cNvPr id="60" name="object 60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480060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480060" y="710183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0" y="710183"/>
                  </a:moveTo>
                  <a:lnTo>
                    <a:pt x="480060" y="710183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193791" y="5078984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283328" y="4414773"/>
            <a:ext cx="1358900" cy="332740"/>
            <a:chOff x="4283328" y="4414773"/>
            <a:chExt cx="1358900" cy="332740"/>
          </a:xfrm>
        </p:grpSpPr>
        <p:sp>
          <p:nvSpPr>
            <p:cNvPr id="66" name="object 66"/>
            <p:cNvSpPr/>
            <p:nvPr/>
          </p:nvSpPr>
          <p:spPr>
            <a:xfrm>
              <a:off x="5610732" y="47077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11049" y="16637"/>
                  </a:moveTo>
                  <a:lnTo>
                    <a:pt x="10159" y="16637"/>
                  </a:lnTo>
                  <a:lnTo>
                    <a:pt x="10413" y="16763"/>
                  </a:lnTo>
                  <a:lnTo>
                    <a:pt x="10794" y="16763"/>
                  </a:lnTo>
                  <a:lnTo>
                    <a:pt x="11049" y="16637"/>
                  </a:lnTo>
                  <a:close/>
                </a:path>
                <a:path w="31750" h="39370">
                  <a:moveTo>
                    <a:pt x="8381" y="13207"/>
                  </a:moveTo>
                  <a:lnTo>
                    <a:pt x="8254" y="13335"/>
                  </a:lnTo>
                  <a:lnTo>
                    <a:pt x="7874" y="13588"/>
                  </a:lnTo>
                  <a:lnTo>
                    <a:pt x="7746" y="13588"/>
                  </a:lnTo>
                  <a:lnTo>
                    <a:pt x="7746" y="14731"/>
                  </a:lnTo>
                  <a:lnTo>
                    <a:pt x="8000" y="14986"/>
                  </a:lnTo>
                  <a:lnTo>
                    <a:pt x="8127" y="15239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762" y="16001"/>
                  </a:lnTo>
                  <a:lnTo>
                    <a:pt x="9143" y="16256"/>
                  </a:lnTo>
                  <a:lnTo>
                    <a:pt x="9397" y="16510"/>
                  </a:lnTo>
                  <a:lnTo>
                    <a:pt x="9778" y="16637"/>
                  </a:lnTo>
                  <a:lnTo>
                    <a:pt x="11429" y="16637"/>
                  </a:lnTo>
                  <a:lnTo>
                    <a:pt x="11683" y="16510"/>
                  </a:lnTo>
                  <a:lnTo>
                    <a:pt x="12064" y="16382"/>
                  </a:lnTo>
                  <a:lnTo>
                    <a:pt x="12572" y="16129"/>
                  </a:lnTo>
                  <a:lnTo>
                    <a:pt x="12953" y="16001"/>
                  </a:lnTo>
                  <a:lnTo>
                    <a:pt x="13207" y="15748"/>
                  </a:lnTo>
                  <a:lnTo>
                    <a:pt x="13462" y="15620"/>
                  </a:lnTo>
                  <a:lnTo>
                    <a:pt x="13715" y="15367"/>
                  </a:lnTo>
                  <a:lnTo>
                    <a:pt x="10032" y="15367"/>
                  </a:lnTo>
                  <a:lnTo>
                    <a:pt x="9905" y="15239"/>
                  </a:lnTo>
                  <a:lnTo>
                    <a:pt x="9397" y="14986"/>
                  </a:lnTo>
                  <a:lnTo>
                    <a:pt x="9143" y="14605"/>
                  </a:lnTo>
                  <a:lnTo>
                    <a:pt x="8762" y="13843"/>
                  </a:lnTo>
                  <a:lnTo>
                    <a:pt x="8636" y="13462"/>
                  </a:lnTo>
                  <a:lnTo>
                    <a:pt x="8508" y="13462"/>
                  </a:lnTo>
                  <a:lnTo>
                    <a:pt x="8381" y="13207"/>
                  </a:lnTo>
                  <a:close/>
                </a:path>
                <a:path w="31750" h="39370">
                  <a:moveTo>
                    <a:pt x="13462" y="10032"/>
                  </a:moveTo>
                  <a:lnTo>
                    <a:pt x="12191" y="10032"/>
                  </a:lnTo>
                  <a:lnTo>
                    <a:pt x="11937" y="10160"/>
                  </a:lnTo>
                  <a:lnTo>
                    <a:pt x="11556" y="10413"/>
                  </a:lnTo>
                  <a:lnTo>
                    <a:pt x="11302" y="10541"/>
                  </a:lnTo>
                  <a:lnTo>
                    <a:pt x="10921" y="10794"/>
                  </a:lnTo>
                  <a:lnTo>
                    <a:pt x="10794" y="11049"/>
                  </a:lnTo>
                  <a:lnTo>
                    <a:pt x="10540" y="11303"/>
                  </a:lnTo>
                  <a:lnTo>
                    <a:pt x="10350" y="11684"/>
                  </a:lnTo>
                  <a:lnTo>
                    <a:pt x="10223" y="12700"/>
                  </a:lnTo>
                  <a:lnTo>
                    <a:pt x="10413" y="13207"/>
                  </a:lnTo>
                  <a:lnTo>
                    <a:pt x="10794" y="13843"/>
                  </a:lnTo>
                  <a:lnTo>
                    <a:pt x="10921" y="14097"/>
                  </a:lnTo>
                  <a:lnTo>
                    <a:pt x="11175" y="14224"/>
                  </a:lnTo>
                  <a:lnTo>
                    <a:pt x="11429" y="14478"/>
                  </a:lnTo>
                  <a:lnTo>
                    <a:pt x="11683" y="14605"/>
                  </a:lnTo>
                  <a:lnTo>
                    <a:pt x="11811" y="14731"/>
                  </a:lnTo>
                  <a:lnTo>
                    <a:pt x="12064" y="14731"/>
                  </a:lnTo>
                  <a:lnTo>
                    <a:pt x="11811" y="14986"/>
                  </a:lnTo>
                  <a:lnTo>
                    <a:pt x="11302" y="15239"/>
                  </a:lnTo>
                  <a:lnTo>
                    <a:pt x="11049" y="15239"/>
                  </a:lnTo>
                  <a:lnTo>
                    <a:pt x="10794" y="15367"/>
                  </a:lnTo>
                  <a:lnTo>
                    <a:pt x="13715" y="15367"/>
                  </a:lnTo>
                  <a:lnTo>
                    <a:pt x="13969" y="15239"/>
                  </a:lnTo>
                  <a:lnTo>
                    <a:pt x="14477" y="14731"/>
                  </a:lnTo>
                  <a:lnTo>
                    <a:pt x="14731" y="14605"/>
                  </a:lnTo>
                  <a:lnTo>
                    <a:pt x="14858" y="14350"/>
                  </a:lnTo>
                  <a:lnTo>
                    <a:pt x="15112" y="14097"/>
                  </a:lnTo>
                  <a:lnTo>
                    <a:pt x="12953" y="14097"/>
                  </a:lnTo>
                  <a:lnTo>
                    <a:pt x="12700" y="13969"/>
                  </a:lnTo>
                  <a:lnTo>
                    <a:pt x="12572" y="13843"/>
                  </a:lnTo>
                  <a:lnTo>
                    <a:pt x="12191" y="13716"/>
                  </a:lnTo>
                  <a:lnTo>
                    <a:pt x="12064" y="13462"/>
                  </a:lnTo>
                  <a:lnTo>
                    <a:pt x="11810" y="13207"/>
                  </a:lnTo>
                  <a:lnTo>
                    <a:pt x="11810" y="12192"/>
                  </a:lnTo>
                  <a:lnTo>
                    <a:pt x="11937" y="12064"/>
                  </a:lnTo>
                  <a:lnTo>
                    <a:pt x="12064" y="11811"/>
                  </a:lnTo>
                  <a:lnTo>
                    <a:pt x="12318" y="11684"/>
                  </a:lnTo>
                  <a:lnTo>
                    <a:pt x="12700" y="11430"/>
                  </a:lnTo>
                  <a:lnTo>
                    <a:pt x="13080" y="11430"/>
                  </a:lnTo>
                  <a:lnTo>
                    <a:pt x="15112" y="11303"/>
                  </a:lnTo>
                  <a:lnTo>
                    <a:pt x="14986" y="11175"/>
                  </a:lnTo>
                  <a:lnTo>
                    <a:pt x="14731" y="10794"/>
                  </a:lnTo>
                  <a:lnTo>
                    <a:pt x="14477" y="10541"/>
                  </a:lnTo>
                  <a:lnTo>
                    <a:pt x="14096" y="10287"/>
                  </a:lnTo>
                  <a:lnTo>
                    <a:pt x="13842" y="10160"/>
                  </a:lnTo>
                  <a:lnTo>
                    <a:pt x="13462" y="10032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4" y="11303"/>
                  </a:lnTo>
                  <a:lnTo>
                    <a:pt x="13462" y="11430"/>
                  </a:lnTo>
                  <a:lnTo>
                    <a:pt x="14097" y="11937"/>
                  </a:lnTo>
                  <a:lnTo>
                    <a:pt x="14224" y="12573"/>
                  </a:lnTo>
                  <a:lnTo>
                    <a:pt x="14096" y="12700"/>
                  </a:lnTo>
                  <a:lnTo>
                    <a:pt x="13969" y="13081"/>
                  </a:lnTo>
                  <a:lnTo>
                    <a:pt x="13715" y="13335"/>
                  </a:lnTo>
                  <a:lnTo>
                    <a:pt x="13588" y="13588"/>
                  </a:lnTo>
                  <a:lnTo>
                    <a:pt x="13334" y="13843"/>
                  </a:lnTo>
                  <a:lnTo>
                    <a:pt x="12953" y="14097"/>
                  </a:lnTo>
                  <a:lnTo>
                    <a:pt x="15112" y="14097"/>
                  </a:lnTo>
                  <a:lnTo>
                    <a:pt x="15239" y="13843"/>
                  </a:lnTo>
                  <a:lnTo>
                    <a:pt x="15493" y="13462"/>
                  </a:lnTo>
                  <a:lnTo>
                    <a:pt x="15366" y="11684"/>
                  </a:lnTo>
                  <a:lnTo>
                    <a:pt x="15239" y="11430"/>
                  </a:lnTo>
                  <a:close/>
                </a:path>
                <a:path w="31750" h="39370">
                  <a:moveTo>
                    <a:pt x="11556" y="6985"/>
                  </a:moveTo>
                  <a:lnTo>
                    <a:pt x="10159" y="6985"/>
                  </a:lnTo>
                  <a:lnTo>
                    <a:pt x="8508" y="10032"/>
                  </a:lnTo>
                  <a:lnTo>
                    <a:pt x="8508" y="10541"/>
                  </a:lnTo>
                  <a:lnTo>
                    <a:pt x="8636" y="10668"/>
                  </a:lnTo>
                  <a:lnTo>
                    <a:pt x="9143" y="11303"/>
                  </a:lnTo>
                  <a:lnTo>
                    <a:pt x="9397" y="11303"/>
                  </a:lnTo>
                  <a:lnTo>
                    <a:pt x="9397" y="11175"/>
                  </a:lnTo>
                  <a:lnTo>
                    <a:pt x="9525" y="11049"/>
                  </a:lnTo>
                  <a:lnTo>
                    <a:pt x="11489" y="7366"/>
                  </a:lnTo>
                  <a:lnTo>
                    <a:pt x="11556" y="6985"/>
                  </a:lnTo>
                  <a:close/>
                </a:path>
                <a:path w="31750" h="39370">
                  <a:moveTo>
                    <a:pt x="12826" y="9906"/>
                  </a:moveTo>
                  <a:lnTo>
                    <a:pt x="12572" y="10032"/>
                  </a:lnTo>
                  <a:lnTo>
                    <a:pt x="13207" y="10032"/>
                  </a:lnTo>
                  <a:lnTo>
                    <a:pt x="12826" y="9906"/>
                  </a:lnTo>
                  <a:close/>
                </a:path>
                <a:path w="31750" h="39370">
                  <a:moveTo>
                    <a:pt x="5968" y="126"/>
                  </a:moveTo>
                  <a:lnTo>
                    <a:pt x="5206" y="126"/>
                  </a:lnTo>
                  <a:lnTo>
                    <a:pt x="5206" y="254"/>
                  </a:lnTo>
                  <a:lnTo>
                    <a:pt x="4698" y="635"/>
                  </a:lnTo>
                  <a:lnTo>
                    <a:pt x="4571" y="888"/>
                  </a:lnTo>
                  <a:lnTo>
                    <a:pt x="4699" y="888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206" y="1143"/>
                  </a:lnTo>
                  <a:lnTo>
                    <a:pt x="5461" y="1269"/>
                  </a:lnTo>
                  <a:lnTo>
                    <a:pt x="5714" y="1397"/>
                  </a:lnTo>
                  <a:lnTo>
                    <a:pt x="5968" y="1650"/>
                  </a:lnTo>
                  <a:lnTo>
                    <a:pt x="6222" y="2159"/>
                  </a:lnTo>
                  <a:lnTo>
                    <a:pt x="6350" y="2286"/>
                  </a:lnTo>
                  <a:lnTo>
                    <a:pt x="6350" y="2793"/>
                  </a:lnTo>
                  <a:lnTo>
                    <a:pt x="6222" y="2793"/>
                  </a:lnTo>
                  <a:lnTo>
                    <a:pt x="6095" y="3175"/>
                  </a:lnTo>
                  <a:lnTo>
                    <a:pt x="5714" y="3429"/>
                  </a:lnTo>
                  <a:lnTo>
                    <a:pt x="5461" y="3556"/>
                  </a:lnTo>
                  <a:lnTo>
                    <a:pt x="5206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572"/>
                  </a:lnTo>
                  <a:lnTo>
                    <a:pt x="2793" y="8128"/>
                  </a:lnTo>
                  <a:lnTo>
                    <a:pt x="3175" y="8128"/>
                  </a:lnTo>
                  <a:lnTo>
                    <a:pt x="3428" y="7874"/>
                  </a:lnTo>
                  <a:lnTo>
                    <a:pt x="3809" y="7619"/>
                  </a:lnTo>
                  <a:lnTo>
                    <a:pt x="3709" y="7238"/>
                  </a:lnTo>
                  <a:lnTo>
                    <a:pt x="1904" y="4953"/>
                  </a:lnTo>
                  <a:lnTo>
                    <a:pt x="6730" y="4953"/>
                  </a:lnTo>
                  <a:lnTo>
                    <a:pt x="6984" y="4825"/>
                  </a:lnTo>
                  <a:lnTo>
                    <a:pt x="7365" y="4444"/>
                  </a:lnTo>
                  <a:lnTo>
                    <a:pt x="7619" y="4318"/>
                  </a:lnTo>
                  <a:lnTo>
                    <a:pt x="7746" y="4063"/>
                  </a:lnTo>
                  <a:lnTo>
                    <a:pt x="7874" y="3937"/>
                  </a:lnTo>
                  <a:lnTo>
                    <a:pt x="8000" y="3682"/>
                  </a:lnTo>
                  <a:lnTo>
                    <a:pt x="7874" y="2031"/>
                  </a:lnTo>
                  <a:lnTo>
                    <a:pt x="7746" y="1650"/>
                  </a:lnTo>
                  <a:lnTo>
                    <a:pt x="7492" y="1397"/>
                  </a:lnTo>
                  <a:lnTo>
                    <a:pt x="7365" y="1143"/>
                  </a:lnTo>
                  <a:lnTo>
                    <a:pt x="6984" y="888"/>
                  </a:lnTo>
                  <a:lnTo>
                    <a:pt x="6857" y="635"/>
                  </a:lnTo>
                  <a:lnTo>
                    <a:pt x="6603" y="507"/>
                  </a:lnTo>
                  <a:lnTo>
                    <a:pt x="6350" y="381"/>
                  </a:lnTo>
                  <a:lnTo>
                    <a:pt x="6095" y="254"/>
                  </a:lnTo>
                  <a:lnTo>
                    <a:pt x="5968" y="126"/>
                  </a:lnTo>
                  <a:close/>
                </a:path>
                <a:path w="31750" h="39370">
                  <a:moveTo>
                    <a:pt x="10413" y="5587"/>
                  </a:moveTo>
                  <a:lnTo>
                    <a:pt x="6222" y="6731"/>
                  </a:lnTo>
                  <a:lnTo>
                    <a:pt x="5968" y="6731"/>
                  </a:lnTo>
                  <a:lnTo>
                    <a:pt x="5968" y="7238"/>
                  </a:lnTo>
                  <a:lnTo>
                    <a:pt x="6095" y="7493"/>
                  </a:lnTo>
                  <a:lnTo>
                    <a:pt x="6350" y="7619"/>
                  </a:lnTo>
                  <a:lnTo>
                    <a:pt x="6350" y="7747"/>
                  </a:lnTo>
                  <a:lnTo>
                    <a:pt x="6603" y="8000"/>
                  </a:lnTo>
                  <a:lnTo>
                    <a:pt x="6857" y="8000"/>
                  </a:lnTo>
                  <a:lnTo>
                    <a:pt x="10159" y="6985"/>
                  </a:lnTo>
                  <a:lnTo>
                    <a:pt x="11556" y="6985"/>
                  </a:lnTo>
                  <a:lnTo>
                    <a:pt x="11429" y="6604"/>
                  </a:lnTo>
                  <a:lnTo>
                    <a:pt x="11302" y="6350"/>
                  </a:lnTo>
                  <a:lnTo>
                    <a:pt x="10667" y="5714"/>
                  </a:lnTo>
                  <a:lnTo>
                    <a:pt x="10413" y="5587"/>
                  </a:lnTo>
                  <a:close/>
                </a:path>
                <a:path w="31750" h="39370">
                  <a:moveTo>
                    <a:pt x="5968" y="5080"/>
                  </a:moveTo>
                  <a:lnTo>
                    <a:pt x="3809" y="5080"/>
                  </a:lnTo>
                  <a:lnTo>
                    <a:pt x="4317" y="5206"/>
                  </a:lnTo>
                  <a:lnTo>
                    <a:pt x="5587" y="5206"/>
                  </a:lnTo>
                  <a:lnTo>
                    <a:pt x="5968" y="5080"/>
                  </a:lnTo>
                  <a:close/>
                </a:path>
                <a:path w="31750" h="39370">
                  <a:moveTo>
                    <a:pt x="6476" y="4953"/>
                  </a:moveTo>
                  <a:lnTo>
                    <a:pt x="1904" y="4953"/>
                  </a:lnTo>
                  <a:lnTo>
                    <a:pt x="3175" y="5080"/>
                  </a:lnTo>
                  <a:lnTo>
                    <a:pt x="6222" y="5080"/>
                  </a:lnTo>
                  <a:lnTo>
                    <a:pt x="6476" y="4953"/>
                  </a:lnTo>
                  <a:close/>
                </a:path>
                <a:path w="31750" h="39370">
                  <a:moveTo>
                    <a:pt x="1396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301" y="3682"/>
                  </a:lnTo>
                  <a:lnTo>
                    <a:pt x="1396" y="3429"/>
                  </a:lnTo>
                  <a:close/>
                </a:path>
                <a:path w="31750" h="39370">
                  <a:moveTo>
                    <a:pt x="5587" y="0"/>
                  </a:moveTo>
                  <a:close/>
                </a:path>
                <a:path w="31750" h="39370">
                  <a:moveTo>
                    <a:pt x="27939" y="39243"/>
                  </a:moveTo>
                  <a:lnTo>
                    <a:pt x="27431" y="39243"/>
                  </a:lnTo>
                  <a:lnTo>
                    <a:pt x="27686" y="39369"/>
                  </a:lnTo>
                  <a:lnTo>
                    <a:pt x="27939" y="39243"/>
                  </a:lnTo>
                  <a:close/>
                </a:path>
                <a:path w="31750" h="39370">
                  <a:moveTo>
                    <a:pt x="26162" y="36068"/>
                  </a:moveTo>
                  <a:lnTo>
                    <a:pt x="25653" y="36068"/>
                  </a:lnTo>
                  <a:lnTo>
                    <a:pt x="25399" y="36322"/>
                  </a:lnTo>
                  <a:lnTo>
                    <a:pt x="25272" y="37464"/>
                  </a:lnTo>
                  <a:lnTo>
                    <a:pt x="25526" y="37718"/>
                  </a:lnTo>
                  <a:lnTo>
                    <a:pt x="25653" y="38100"/>
                  </a:lnTo>
                  <a:lnTo>
                    <a:pt x="26034" y="38481"/>
                  </a:lnTo>
                  <a:lnTo>
                    <a:pt x="26162" y="38735"/>
                  </a:lnTo>
                  <a:lnTo>
                    <a:pt x="27177" y="39243"/>
                  </a:lnTo>
                  <a:lnTo>
                    <a:pt x="28193" y="39243"/>
                  </a:lnTo>
                  <a:lnTo>
                    <a:pt x="28447" y="39116"/>
                  </a:lnTo>
                  <a:lnTo>
                    <a:pt x="29082" y="38481"/>
                  </a:lnTo>
                  <a:lnTo>
                    <a:pt x="29209" y="37973"/>
                  </a:lnTo>
                  <a:lnTo>
                    <a:pt x="27177" y="37973"/>
                  </a:lnTo>
                  <a:lnTo>
                    <a:pt x="27050" y="37845"/>
                  </a:lnTo>
                  <a:lnTo>
                    <a:pt x="26796" y="37718"/>
                  </a:lnTo>
                  <a:lnTo>
                    <a:pt x="26669" y="37464"/>
                  </a:lnTo>
                  <a:lnTo>
                    <a:pt x="26288" y="37084"/>
                  </a:lnTo>
                  <a:lnTo>
                    <a:pt x="26162" y="36068"/>
                  </a:lnTo>
                  <a:close/>
                </a:path>
                <a:path w="31750" h="39370">
                  <a:moveTo>
                    <a:pt x="29463" y="33909"/>
                  </a:moveTo>
                  <a:lnTo>
                    <a:pt x="28828" y="33909"/>
                  </a:lnTo>
                  <a:lnTo>
                    <a:pt x="28575" y="34036"/>
                  </a:lnTo>
                  <a:lnTo>
                    <a:pt x="28320" y="34036"/>
                  </a:lnTo>
                  <a:lnTo>
                    <a:pt x="27686" y="34670"/>
                  </a:lnTo>
                  <a:lnTo>
                    <a:pt x="27558" y="34925"/>
                  </a:lnTo>
                  <a:lnTo>
                    <a:pt x="27558" y="36322"/>
                  </a:lnTo>
                  <a:lnTo>
                    <a:pt x="27686" y="36449"/>
                  </a:lnTo>
                  <a:lnTo>
                    <a:pt x="27686" y="37845"/>
                  </a:lnTo>
                  <a:lnTo>
                    <a:pt x="27558" y="37845"/>
                  </a:lnTo>
                  <a:lnTo>
                    <a:pt x="27558" y="37973"/>
                  </a:lnTo>
                  <a:lnTo>
                    <a:pt x="29209" y="37973"/>
                  </a:lnTo>
                  <a:lnTo>
                    <a:pt x="29273" y="37845"/>
                  </a:lnTo>
                  <a:lnTo>
                    <a:pt x="29209" y="36830"/>
                  </a:lnTo>
                  <a:lnTo>
                    <a:pt x="29082" y="36575"/>
                  </a:lnTo>
                  <a:lnTo>
                    <a:pt x="28955" y="36068"/>
                  </a:lnTo>
                  <a:lnTo>
                    <a:pt x="29082" y="35306"/>
                  </a:lnTo>
                  <a:lnTo>
                    <a:pt x="30987" y="35179"/>
                  </a:lnTo>
                  <a:lnTo>
                    <a:pt x="30861" y="34925"/>
                  </a:lnTo>
                  <a:lnTo>
                    <a:pt x="30352" y="34417"/>
                  </a:lnTo>
                  <a:lnTo>
                    <a:pt x="30099" y="34289"/>
                  </a:lnTo>
                  <a:lnTo>
                    <a:pt x="29971" y="34162"/>
                  </a:lnTo>
                  <a:lnTo>
                    <a:pt x="29463" y="33909"/>
                  </a:lnTo>
                  <a:close/>
                </a:path>
                <a:path w="31750" h="39370">
                  <a:moveTo>
                    <a:pt x="31114" y="36575"/>
                  </a:moveTo>
                  <a:lnTo>
                    <a:pt x="30479" y="36575"/>
                  </a:lnTo>
                  <a:lnTo>
                    <a:pt x="30479" y="36956"/>
                  </a:lnTo>
                  <a:lnTo>
                    <a:pt x="30733" y="36956"/>
                  </a:lnTo>
                  <a:lnTo>
                    <a:pt x="30861" y="36830"/>
                  </a:lnTo>
                  <a:lnTo>
                    <a:pt x="31114" y="36703"/>
                  </a:lnTo>
                  <a:lnTo>
                    <a:pt x="31114" y="36575"/>
                  </a:lnTo>
                  <a:close/>
                </a:path>
                <a:path w="31750" h="39370">
                  <a:moveTo>
                    <a:pt x="30987" y="35179"/>
                  </a:moveTo>
                  <a:lnTo>
                    <a:pt x="29590" y="35179"/>
                  </a:lnTo>
                  <a:lnTo>
                    <a:pt x="30099" y="35687"/>
                  </a:lnTo>
                  <a:lnTo>
                    <a:pt x="30225" y="35941"/>
                  </a:lnTo>
                  <a:lnTo>
                    <a:pt x="30352" y="36575"/>
                  </a:lnTo>
                  <a:lnTo>
                    <a:pt x="31241" y="36575"/>
                  </a:lnTo>
                  <a:lnTo>
                    <a:pt x="31241" y="35560"/>
                  </a:lnTo>
                  <a:lnTo>
                    <a:pt x="31114" y="35306"/>
                  </a:lnTo>
                  <a:close/>
                </a:path>
                <a:path w="31750" h="39370">
                  <a:moveTo>
                    <a:pt x="26034" y="35941"/>
                  </a:moveTo>
                  <a:lnTo>
                    <a:pt x="25780" y="35941"/>
                  </a:lnTo>
                  <a:lnTo>
                    <a:pt x="26034" y="36068"/>
                  </a:lnTo>
                  <a:close/>
                </a:path>
                <a:path w="31750" h="39370">
                  <a:moveTo>
                    <a:pt x="27558" y="27686"/>
                  </a:moveTo>
                  <a:lnTo>
                    <a:pt x="27177" y="27686"/>
                  </a:lnTo>
                  <a:lnTo>
                    <a:pt x="21716" y="31876"/>
                  </a:lnTo>
                  <a:lnTo>
                    <a:pt x="21589" y="32512"/>
                  </a:lnTo>
                  <a:lnTo>
                    <a:pt x="21690" y="32766"/>
                  </a:lnTo>
                  <a:lnTo>
                    <a:pt x="24002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5018" y="35179"/>
                  </a:lnTo>
                  <a:lnTo>
                    <a:pt x="25018" y="34925"/>
                  </a:lnTo>
                  <a:lnTo>
                    <a:pt x="23240" y="32766"/>
                  </a:lnTo>
                  <a:lnTo>
                    <a:pt x="25018" y="31368"/>
                  </a:lnTo>
                  <a:lnTo>
                    <a:pt x="26517" y="31368"/>
                  </a:lnTo>
                  <a:lnTo>
                    <a:pt x="25907" y="30606"/>
                  </a:lnTo>
                  <a:lnTo>
                    <a:pt x="27431" y="29463"/>
                  </a:lnTo>
                  <a:lnTo>
                    <a:pt x="28892" y="29463"/>
                  </a:lnTo>
                  <a:lnTo>
                    <a:pt x="27686" y="27939"/>
                  </a:lnTo>
                  <a:lnTo>
                    <a:pt x="27558" y="27686"/>
                  </a:lnTo>
                  <a:close/>
                </a:path>
                <a:path w="31750" h="39370">
                  <a:moveTo>
                    <a:pt x="26517" y="31368"/>
                  </a:moveTo>
                  <a:lnTo>
                    <a:pt x="25018" y="31368"/>
                  </a:lnTo>
                  <a:lnTo>
                    <a:pt x="26415" y="33274"/>
                  </a:lnTo>
                  <a:lnTo>
                    <a:pt x="26796" y="33274"/>
                  </a:lnTo>
                  <a:lnTo>
                    <a:pt x="27050" y="33019"/>
                  </a:lnTo>
                  <a:lnTo>
                    <a:pt x="27431" y="32766"/>
                  </a:lnTo>
                  <a:lnTo>
                    <a:pt x="27330" y="32385"/>
                  </a:lnTo>
                  <a:lnTo>
                    <a:pt x="26517" y="31368"/>
                  </a:lnTo>
                  <a:close/>
                </a:path>
                <a:path w="31750" h="39370">
                  <a:moveTo>
                    <a:pt x="28892" y="29463"/>
                  </a:moveTo>
                  <a:lnTo>
                    <a:pt x="27431" y="29463"/>
                  </a:lnTo>
                  <a:lnTo>
                    <a:pt x="29082" y="31750"/>
                  </a:lnTo>
                  <a:lnTo>
                    <a:pt x="29463" y="31750"/>
                  </a:lnTo>
                  <a:lnTo>
                    <a:pt x="29844" y="31368"/>
                  </a:lnTo>
                  <a:lnTo>
                    <a:pt x="30099" y="31242"/>
                  </a:lnTo>
                  <a:lnTo>
                    <a:pt x="30099" y="30987"/>
                  </a:lnTo>
                  <a:lnTo>
                    <a:pt x="28892" y="29463"/>
                  </a:lnTo>
                  <a:close/>
                </a:path>
                <a:path w="31750" h="39370">
                  <a:moveTo>
                    <a:pt x="23367" y="22225"/>
                  </a:moveTo>
                  <a:lnTo>
                    <a:pt x="23113" y="22225"/>
                  </a:lnTo>
                  <a:lnTo>
                    <a:pt x="22859" y="22351"/>
                  </a:lnTo>
                  <a:lnTo>
                    <a:pt x="22732" y="22606"/>
                  </a:lnTo>
                  <a:lnTo>
                    <a:pt x="22478" y="22860"/>
                  </a:lnTo>
                  <a:lnTo>
                    <a:pt x="22457" y="23241"/>
                  </a:lnTo>
                  <a:lnTo>
                    <a:pt x="23621" y="24637"/>
                  </a:lnTo>
                  <a:lnTo>
                    <a:pt x="18668" y="28320"/>
                  </a:lnTo>
                  <a:lnTo>
                    <a:pt x="18668" y="28448"/>
                  </a:lnTo>
                  <a:lnTo>
                    <a:pt x="18795" y="29082"/>
                  </a:lnTo>
                  <a:lnTo>
                    <a:pt x="19176" y="29337"/>
                  </a:lnTo>
                  <a:lnTo>
                    <a:pt x="19303" y="29591"/>
                  </a:lnTo>
                  <a:lnTo>
                    <a:pt x="19557" y="29591"/>
                  </a:lnTo>
                  <a:lnTo>
                    <a:pt x="24511" y="25781"/>
                  </a:lnTo>
                  <a:lnTo>
                    <a:pt x="26087" y="25781"/>
                  </a:lnTo>
                  <a:lnTo>
                    <a:pt x="23367" y="22225"/>
                  </a:lnTo>
                  <a:close/>
                </a:path>
                <a:path w="31750" h="39370">
                  <a:moveTo>
                    <a:pt x="26087" y="25781"/>
                  </a:moveTo>
                  <a:lnTo>
                    <a:pt x="24511" y="25781"/>
                  </a:lnTo>
                  <a:lnTo>
                    <a:pt x="25653" y="27305"/>
                  </a:lnTo>
                  <a:lnTo>
                    <a:pt x="26034" y="27431"/>
                  </a:lnTo>
                  <a:lnTo>
                    <a:pt x="26162" y="27305"/>
                  </a:lnTo>
                  <a:lnTo>
                    <a:pt x="26415" y="27178"/>
                  </a:lnTo>
                  <a:lnTo>
                    <a:pt x="26796" y="26797"/>
                  </a:lnTo>
                  <a:lnTo>
                    <a:pt x="26669" y="26543"/>
                  </a:lnTo>
                  <a:lnTo>
                    <a:pt x="26087" y="25781"/>
                  </a:lnTo>
                  <a:close/>
                </a:path>
                <a:path w="31750" h="39370">
                  <a:moveTo>
                    <a:pt x="18541" y="22225"/>
                  </a:moveTo>
                  <a:lnTo>
                    <a:pt x="17017" y="22225"/>
                  </a:lnTo>
                  <a:lnTo>
                    <a:pt x="17652" y="23113"/>
                  </a:lnTo>
                  <a:lnTo>
                    <a:pt x="18033" y="23368"/>
                  </a:lnTo>
                  <a:lnTo>
                    <a:pt x="18287" y="23622"/>
                  </a:lnTo>
                  <a:lnTo>
                    <a:pt x="18668" y="23875"/>
                  </a:lnTo>
                  <a:lnTo>
                    <a:pt x="19050" y="24003"/>
                  </a:lnTo>
                  <a:lnTo>
                    <a:pt x="19303" y="24003"/>
                  </a:lnTo>
                  <a:lnTo>
                    <a:pt x="19684" y="24130"/>
                  </a:lnTo>
                  <a:lnTo>
                    <a:pt x="20065" y="24130"/>
                  </a:lnTo>
                  <a:lnTo>
                    <a:pt x="20319" y="24003"/>
                  </a:lnTo>
                  <a:lnTo>
                    <a:pt x="21081" y="23749"/>
                  </a:lnTo>
                  <a:lnTo>
                    <a:pt x="21589" y="23241"/>
                  </a:lnTo>
                  <a:lnTo>
                    <a:pt x="21843" y="23113"/>
                  </a:lnTo>
                  <a:lnTo>
                    <a:pt x="22098" y="22606"/>
                  </a:lnTo>
                  <a:lnTo>
                    <a:pt x="19176" y="22606"/>
                  </a:lnTo>
                  <a:lnTo>
                    <a:pt x="18795" y="22479"/>
                  </a:lnTo>
                  <a:lnTo>
                    <a:pt x="18541" y="22225"/>
                  </a:lnTo>
                  <a:close/>
                </a:path>
                <a:path w="31750" h="39370">
                  <a:moveTo>
                    <a:pt x="20192" y="18034"/>
                  </a:moveTo>
                  <a:lnTo>
                    <a:pt x="19684" y="18034"/>
                  </a:lnTo>
                  <a:lnTo>
                    <a:pt x="14096" y="22479"/>
                  </a:lnTo>
                  <a:lnTo>
                    <a:pt x="14096" y="22860"/>
                  </a:lnTo>
                  <a:lnTo>
                    <a:pt x="14224" y="22987"/>
                  </a:lnTo>
                  <a:lnTo>
                    <a:pt x="14350" y="23241"/>
                  </a:lnTo>
                  <a:lnTo>
                    <a:pt x="14604" y="23368"/>
                  </a:lnTo>
                  <a:lnTo>
                    <a:pt x="14731" y="23622"/>
                  </a:lnTo>
                  <a:lnTo>
                    <a:pt x="14986" y="23749"/>
                  </a:lnTo>
                  <a:lnTo>
                    <a:pt x="17017" y="22225"/>
                  </a:lnTo>
                  <a:lnTo>
                    <a:pt x="18541" y="22225"/>
                  </a:lnTo>
                  <a:lnTo>
                    <a:pt x="18414" y="21970"/>
                  </a:lnTo>
                  <a:lnTo>
                    <a:pt x="17906" y="21462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0319" y="18287"/>
                  </a:lnTo>
                  <a:lnTo>
                    <a:pt x="20192" y="18034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574" y="20447"/>
                  </a:lnTo>
                  <a:lnTo>
                    <a:pt x="20700" y="21717"/>
                  </a:lnTo>
                  <a:lnTo>
                    <a:pt x="20574" y="22098"/>
                  </a:lnTo>
                  <a:lnTo>
                    <a:pt x="20319" y="22225"/>
                  </a:lnTo>
                  <a:lnTo>
                    <a:pt x="19938" y="22479"/>
                  </a:lnTo>
                  <a:lnTo>
                    <a:pt x="19684" y="22606"/>
                  </a:lnTo>
                  <a:lnTo>
                    <a:pt x="22098" y="22606"/>
                  </a:lnTo>
                  <a:lnTo>
                    <a:pt x="22225" y="22098"/>
                  </a:lnTo>
                  <a:lnTo>
                    <a:pt x="22161" y="20955"/>
                  </a:lnTo>
                  <a:lnTo>
                    <a:pt x="22034" y="20574"/>
                  </a:lnTo>
                  <a:lnTo>
                    <a:pt x="21843" y="20319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83328" y="4414773"/>
              <a:ext cx="680720" cy="101600"/>
            </a:xfrm>
            <a:custGeom>
              <a:avLst/>
              <a:gdLst/>
              <a:ahLst/>
              <a:cxnLst/>
              <a:rect l="l" t="t" r="r" b="b"/>
              <a:pathLst>
                <a:path w="680720" h="101600">
                  <a:moveTo>
                    <a:pt x="603723" y="70037"/>
                  </a:moveTo>
                  <a:lnTo>
                    <a:pt x="600710" y="101600"/>
                  </a:lnTo>
                  <a:lnTo>
                    <a:pt x="679552" y="71246"/>
                  </a:lnTo>
                  <a:lnTo>
                    <a:pt x="616458" y="71246"/>
                  </a:lnTo>
                  <a:lnTo>
                    <a:pt x="603723" y="70037"/>
                  </a:lnTo>
                  <a:close/>
                </a:path>
                <a:path w="680720" h="101600">
                  <a:moveTo>
                    <a:pt x="604923" y="57467"/>
                  </a:moveTo>
                  <a:lnTo>
                    <a:pt x="603723" y="70037"/>
                  </a:lnTo>
                  <a:lnTo>
                    <a:pt x="616458" y="71246"/>
                  </a:lnTo>
                  <a:lnTo>
                    <a:pt x="617601" y="58674"/>
                  </a:lnTo>
                  <a:lnTo>
                    <a:pt x="604923" y="57467"/>
                  </a:lnTo>
                  <a:close/>
                </a:path>
                <a:path w="680720" h="101600">
                  <a:moveTo>
                    <a:pt x="607949" y="25781"/>
                  </a:moveTo>
                  <a:lnTo>
                    <a:pt x="604923" y="57467"/>
                  </a:lnTo>
                  <a:lnTo>
                    <a:pt x="617601" y="58674"/>
                  </a:lnTo>
                  <a:lnTo>
                    <a:pt x="616458" y="71246"/>
                  </a:lnTo>
                  <a:lnTo>
                    <a:pt x="679552" y="71246"/>
                  </a:lnTo>
                  <a:lnTo>
                    <a:pt x="680212" y="70993"/>
                  </a:lnTo>
                  <a:lnTo>
                    <a:pt x="607949" y="25781"/>
                  </a:lnTo>
                  <a:close/>
                </a:path>
                <a:path w="680720" h="101600">
                  <a:moveTo>
                    <a:pt x="1270" y="0"/>
                  </a:moveTo>
                  <a:lnTo>
                    <a:pt x="0" y="12700"/>
                  </a:lnTo>
                  <a:lnTo>
                    <a:pt x="603723" y="70037"/>
                  </a:lnTo>
                  <a:lnTo>
                    <a:pt x="604923" y="5746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067805" y="1754251"/>
            <a:ext cx="4699635" cy="11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cost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hierarchical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structure?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0x2000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313182"/>
            <a:ext cx="81311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Performance</a:t>
            </a:r>
            <a:r>
              <a:rPr spc="-110" dirty="0"/>
              <a:t> </a:t>
            </a:r>
            <a:r>
              <a:rPr dirty="0"/>
              <a:t>Analysis</a:t>
            </a:r>
            <a:r>
              <a:rPr spc="-135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dirty="0"/>
              <a:t>Page</a:t>
            </a:r>
            <a:r>
              <a:rPr spc="-105" dirty="0"/>
              <a:t> </a:t>
            </a:r>
            <a:r>
              <a:rPr spc="-40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3382" y="4758944"/>
            <a:ext cx="5969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spc="-10" dirty="0">
                <a:latin typeface="Calibri"/>
                <a:cs typeface="Calibri"/>
              </a:rPr>
              <a:t>12</a:t>
            </a:r>
            <a:r>
              <a:rPr sz="100" b="1" spc="10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bits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3299" y="3396360"/>
            <a:ext cx="368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358" y="3631691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8226" y="3303270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2"/>
                </a:lnTo>
                <a:lnTo>
                  <a:pt x="44957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4"/>
                </a:lnTo>
                <a:lnTo>
                  <a:pt x="44957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52370" y="3601339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59204" y="3909314"/>
            <a:ext cx="808990" cy="362585"/>
          </a:xfrm>
          <a:custGeom>
            <a:avLst/>
            <a:gdLst/>
            <a:ahLst/>
            <a:cxnLst/>
            <a:rect l="l" t="t" r="r" b="b"/>
            <a:pathLst>
              <a:path w="808989" h="362585">
                <a:moveTo>
                  <a:pt x="736644" y="333246"/>
                </a:moveTo>
                <a:lnTo>
                  <a:pt x="723900" y="362331"/>
                </a:lnTo>
                <a:lnTo>
                  <a:pt x="808989" y="357886"/>
                </a:lnTo>
                <a:lnTo>
                  <a:pt x="792697" y="338328"/>
                </a:lnTo>
                <a:lnTo>
                  <a:pt x="748283" y="338328"/>
                </a:lnTo>
                <a:lnTo>
                  <a:pt x="736644" y="333246"/>
                </a:lnTo>
                <a:close/>
              </a:path>
              <a:path w="808989" h="362585">
                <a:moveTo>
                  <a:pt x="741757" y="321577"/>
                </a:moveTo>
                <a:lnTo>
                  <a:pt x="736644" y="333246"/>
                </a:lnTo>
                <a:lnTo>
                  <a:pt x="748283" y="338328"/>
                </a:lnTo>
                <a:lnTo>
                  <a:pt x="753363" y="326644"/>
                </a:lnTo>
                <a:lnTo>
                  <a:pt x="741757" y="321577"/>
                </a:lnTo>
                <a:close/>
              </a:path>
              <a:path w="808989" h="362585">
                <a:moveTo>
                  <a:pt x="754507" y="292481"/>
                </a:moveTo>
                <a:lnTo>
                  <a:pt x="741757" y="321577"/>
                </a:lnTo>
                <a:lnTo>
                  <a:pt x="753363" y="326644"/>
                </a:lnTo>
                <a:lnTo>
                  <a:pt x="748283" y="338328"/>
                </a:lnTo>
                <a:lnTo>
                  <a:pt x="792697" y="338328"/>
                </a:lnTo>
                <a:lnTo>
                  <a:pt x="754507" y="292481"/>
                </a:lnTo>
                <a:close/>
              </a:path>
              <a:path w="808989" h="362585">
                <a:moveTo>
                  <a:pt x="5079" y="0"/>
                </a:moveTo>
                <a:lnTo>
                  <a:pt x="0" y="11684"/>
                </a:lnTo>
                <a:lnTo>
                  <a:pt x="736644" y="333246"/>
                </a:lnTo>
                <a:lnTo>
                  <a:pt x="741757" y="321577"/>
                </a:lnTo>
                <a:lnTo>
                  <a:pt x="507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590228" y="3237166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129533" y="32514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69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90" y="354510"/>
                </a:lnTo>
                <a:lnTo>
                  <a:pt x="89916" y="355092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98697" y="354914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96005" y="4266438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69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6" y="354330"/>
                </a:lnTo>
                <a:lnTo>
                  <a:pt x="72390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7" y="361823"/>
                </a:lnTo>
                <a:lnTo>
                  <a:pt x="44957" y="701167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6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63646" y="4563617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785044" y="2418333"/>
          <a:ext cx="480059" cy="708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9209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555176" y="4259326"/>
          <a:ext cx="480059" cy="70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4324350" y="2425445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70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5" y="354329"/>
                </a:lnTo>
                <a:lnTo>
                  <a:pt x="72389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8" y="361823"/>
                </a:lnTo>
                <a:lnTo>
                  <a:pt x="44958" y="701166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5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777424" y="3259582"/>
          <a:ext cx="480059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032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4318253" y="3266694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4"/>
                </a:lnTo>
                <a:lnTo>
                  <a:pt x="44958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84370" y="270675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84370" y="3564382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79496" y="2424683"/>
            <a:ext cx="720090" cy="1121410"/>
          </a:xfrm>
          <a:custGeom>
            <a:avLst/>
            <a:gdLst/>
            <a:ahLst/>
            <a:cxnLst/>
            <a:rect l="l" t="t" r="r" b="b"/>
            <a:pathLst>
              <a:path w="720089" h="1121410">
                <a:moveTo>
                  <a:pt x="712978" y="833628"/>
                </a:moveTo>
                <a:lnTo>
                  <a:pt x="628142" y="826389"/>
                </a:lnTo>
                <a:lnTo>
                  <a:pt x="639864" y="855840"/>
                </a:lnTo>
                <a:lnTo>
                  <a:pt x="2794" y="1109218"/>
                </a:lnTo>
                <a:lnTo>
                  <a:pt x="7366" y="1121029"/>
                </a:lnTo>
                <a:lnTo>
                  <a:pt x="644575" y="867651"/>
                </a:lnTo>
                <a:lnTo>
                  <a:pt x="656336" y="897128"/>
                </a:lnTo>
                <a:lnTo>
                  <a:pt x="697344" y="851154"/>
                </a:lnTo>
                <a:lnTo>
                  <a:pt x="712978" y="833628"/>
                </a:lnTo>
                <a:close/>
              </a:path>
              <a:path w="720089" h="1121410">
                <a:moveTo>
                  <a:pt x="719963" y="0"/>
                </a:moveTo>
                <a:lnTo>
                  <a:pt x="643255" y="36957"/>
                </a:lnTo>
                <a:lnTo>
                  <a:pt x="668362" y="56413"/>
                </a:lnTo>
                <a:lnTo>
                  <a:pt x="0" y="919988"/>
                </a:lnTo>
                <a:lnTo>
                  <a:pt x="10160" y="927862"/>
                </a:lnTo>
                <a:lnTo>
                  <a:pt x="678383" y="64173"/>
                </a:lnTo>
                <a:lnTo>
                  <a:pt x="703453" y="83566"/>
                </a:lnTo>
                <a:lnTo>
                  <a:pt x="710793" y="46355"/>
                </a:lnTo>
                <a:lnTo>
                  <a:pt x="71996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13682" y="4313682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5" y="355092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5"/>
                </a:lnTo>
                <a:lnTo>
                  <a:pt x="44957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79797" y="4612004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47238" y="4296283"/>
            <a:ext cx="741045" cy="292100"/>
          </a:xfrm>
          <a:custGeom>
            <a:avLst/>
            <a:gdLst/>
            <a:ahLst/>
            <a:cxnLst/>
            <a:rect l="l" t="t" r="r" b="b"/>
            <a:pathLst>
              <a:path w="741045" h="292100">
                <a:moveTo>
                  <a:pt x="667229" y="29832"/>
                </a:moveTo>
                <a:lnTo>
                  <a:pt x="0" y="279654"/>
                </a:lnTo>
                <a:lnTo>
                  <a:pt x="4572" y="291592"/>
                </a:lnTo>
                <a:lnTo>
                  <a:pt x="671647" y="41656"/>
                </a:lnTo>
                <a:lnTo>
                  <a:pt x="667229" y="29832"/>
                </a:lnTo>
                <a:close/>
              </a:path>
              <a:path w="741045" h="292100">
                <a:moveTo>
                  <a:pt x="725542" y="25400"/>
                </a:moveTo>
                <a:lnTo>
                  <a:pt x="679069" y="25400"/>
                </a:lnTo>
                <a:lnTo>
                  <a:pt x="683513" y="37211"/>
                </a:lnTo>
                <a:lnTo>
                  <a:pt x="671647" y="41656"/>
                </a:lnTo>
                <a:lnTo>
                  <a:pt x="682751" y="71374"/>
                </a:lnTo>
                <a:lnTo>
                  <a:pt x="725542" y="25400"/>
                </a:lnTo>
                <a:close/>
              </a:path>
              <a:path w="741045" h="292100">
                <a:moveTo>
                  <a:pt x="679069" y="25400"/>
                </a:moveTo>
                <a:lnTo>
                  <a:pt x="667229" y="29832"/>
                </a:lnTo>
                <a:lnTo>
                  <a:pt x="671647" y="41656"/>
                </a:lnTo>
                <a:lnTo>
                  <a:pt x="683513" y="37211"/>
                </a:lnTo>
                <a:lnTo>
                  <a:pt x="679069" y="25400"/>
                </a:lnTo>
                <a:close/>
              </a:path>
              <a:path w="741045" h="292100">
                <a:moveTo>
                  <a:pt x="656082" y="0"/>
                </a:moveTo>
                <a:lnTo>
                  <a:pt x="667229" y="29832"/>
                </a:lnTo>
                <a:lnTo>
                  <a:pt x="679069" y="25400"/>
                </a:lnTo>
                <a:lnTo>
                  <a:pt x="725542" y="25400"/>
                </a:lnTo>
                <a:lnTo>
                  <a:pt x="740790" y="9017"/>
                </a:lnTo>
                <a:lnTo>
                  <a:pt x="6560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4928806" y="5320029"/>
            <a:ext cx="507365" cy="737870"/>
            <a:chOff x="4928806" y="5320029"/>
            <a:chExt cx="507365" cy="737870"/>
          </a:xfrm>
        </p:grpSpPr>
        <p:sp>
          <p:nvSpPr>
            <p:cNvPr id="27" name="object 27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37760" y="53263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43094" y="5848349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72455" y="5926023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67350" y="5346953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3"/>
                </a:lnTo>
                <a:lnTo>
                  <a:pt x="44958" y="347599"/>
                </a:lnTo>
                <a:lnTo>
                  <a:pt x="48482" y="350516"/>
                </a:lnTo>
                <a:lnTo>
                  <a:pt x="58102" y="352898"/>
                </a:lnTo>
                <a:lnTo>
                  <a:pt x="72389" y="354503"/>
                </a:lnTo>
                <a:lnTo>
                  <a:pt x="89915" y="355092"/>
                </a:lnTo>
                <a:lnTo>
                  <a:pt x="72389" y="355680"/>
                </a:lnTo>
                <a:lnTo>
                  <a:pt x="58102" y="357285"/>
                </a:lnTo>
                <a:lnTo>
                  <a:pt x="48482" y="359667"/>
                </a:lnTo>
                <a:lnTo>
                  <a:pt x="44958" y="362585"/>
                </a:lnTo>
                <a:lnTo>
                  <a:pt x="44958" y="702691"/>
                </a:lnTo>
                <a:lnTo>
                  <a:pt x="41433" y="705608"/>
                </a:lnTo>
                <a:lnTo>
                  <a:pt x="31813" y="707990"/>
                </a:lnTo>
                <a:lnTo>
                  <a:pt x="17525" y="709595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248402" y="5006594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07470" y="3625786"/>
            <a:ext cx="713740" cy="1968500"/>
            <a:chOff x="4907470" y="3625786"/>
            <a:chExt cx="713740" cy="1968500"/>
          </a:xfrm>
        </p:grpSpPr>
        <p:sp>
          <p:nvSpPr>
            <p:cNvPr id="35" name="object 35"/>
            <p:cNvSpPr/>
            <p:nvPr/>
          </p:nvSpPr>
          <p:spPr>
            <a:xfrm>
              <a:off x="5589524" y="555485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1" y="13208"/>
                  </a:moveTo>
                  <a:lnTo>
                    <a:pt x="8127" y="13208"/>
                  </a:lnTo>
                  <a:lnTo>
                    <a:pt x="7874" y="13335"/>
                  </a:lnTo>
                  <a:lnTo>
                    <a:pt x="7619" y="13589"/>
                  </a:lnTo>
                  <a:lnTo>
                    <a:pt x="7492" y="14351"/>
                  </a:lnTo>
                  <a:lnTo>
                    <a:pt x="7620" y="14478"/>
                  </a:lnTo>
                  <a:lnTo>
                    <a:pt x="7747" y="14732"/>
                  </a:lnTo>
                  <a:lnTo>
                    <a:pt x="7874" y="14859"/>
                  </a:lnTo>
                  <a:lnTo>
                    <a:pt x="8000" y="15240"/>
                  </a:lnTo>
                  <a:lnTo>
                    <a:pt x="10033" y="16637"/>
                  </a:lnTo>
                  <a:lnTo>
                    <a:pt x="10922" y="16637"/>
                  </a:lnTo>
                  <a:lnTo>
                    <a:pt x="11302" y="16510"/>
                  </a:lnTo>
                  <a:lnTo>
                    <a:pt x="11556" y="16510"/>
                  </a:lnTo>
                  <a:lnTo>
                    <a:pt x="11937" y="16383"/>
                  </a:lnTo>
                  <a:lnTo>
                    <a:pt x="12446" y="16129"/>
                  </a:lnTo>
                  <a:lnTo>
                    <a:pt x="12826" y="15875"/>
                  </a:lnTo>
                  <a:lnTo>
                    <a:pt x="13080" y="15748"/>
                  </a:lnTo>
                  <a:lnTo>
                    <a:pt x="13335" y="15494"/>
                  </a:lnTo>
                  <a:lnTo>
                    <a:pt x="13588" y="15367"/>
                  </a:lnTo>
                  <a:lnTo>
                    <a:pt x="10160" y="15367"/>
                  </a:lnTo>
                  <a:lnTo>
                    <a:pt x="9905" y="15240"/>
                  </a:lnTo>
                  <a:lnTo>
                    <a:pt x="9778" y="15113"/>
                  </a:lnTo>
                  <a:lnTo>
                    <a:pt x="9271" y="14859"/>
                  </a:lnTo>
                  <a:lnTo>
                    <a:pt x="9016" y="14605"/>
                  </a:lnTo>
                  <a:lnTo>
                    <a:pt x="8889" y="14351"/>
                  </a:lnTo>
                  <a:lnTo>
                    <a:pt x="8762" y="13970"/>
                  </a:lnTo>
                  <a:lnTo>
                    <a:pt x="8509" y="13462"/>
                  </a:lnTo>
                  <a:lnTo>
                    <a:pt x="8381" y="13335"/>
                  </a:lnTo>
                  <a:close/>
                </a:path>
                <a:path w="31750" h="39370">
                  <a:moveTo>
                    <a:pt x="13335" y="9906"/>
                  </a:moveTo>
                  <a:lnTo>
                    <a:pt x="12446" y="9906"/>
                  </a:lnTo>
                  <a:lnTo>
                    <a:pt x="12064" y="10033"/>
                  </a:lnTo>
                  <a:lnTo>
                    <a:pt x="11811" y="10160"/>
                  </a:lnTo>
                  <a:lnTo>
                    <a:pt x="11429" y="10287"/>
                  </a:lnTo>
                  <a:lnTo>
                    <a:pt x="11175" y="10541"/>
                  </a:lnTo>
                  <a:lnTo>
                    <a:pt x="10795" y="10795"/>
                  </a:lnTo>
                  <a:lnTo>
                    <a:pt x="10413" y="11176"/>
                  </a:lnTo>
                  <a:lnTo>
                    <a:pt x="10287" y="11430"/>
                  </a:lnTo>
                  <a:lnTo>
                    <a:pt x="10160" y="12827"/>
                  </a:lnTo>
                  <a:lnTo>
                    <a:pt x="10287" y="13081"/>
                  </a:lnTo>
                  <a:lnTo>
                    <a:pt x="10413" y="13462"/>
                  </a:lnTo>
                  <a:lnTo>
                    <a:pt x="10667" y="13716"/>
                  </a:lnTo>
                  <a:lnTo>
                    <a:pt x="10795" y="13970"/>
                  </a:lnTo>
                  <a:lnTo>
                    <a:pt x="11049" y="14224"/>
                  </a:lnTo>
                  <a:lnTo>
                    <a:pt x="11556" y="14478"/>
                  </a:lnTo>
                  <a:lnTo>
                    <a:pt x="11684" y="14605"/>
                  </a:lnTo>
                  <a:lnTo>
                    <a:pt x="11937" y="14732"/>
                  </a:lnTo>
                  <a:lnTo>
                    <a:pt x="10922" y="15240"/>
                  </a:lnTo>
                  <a:lnTo>
                    <a:pt x="10667" y="15240"/>
                  </a:lnTo>
                  <a:lnTo>
                    <a:pt x="10413" y="15367"/>
                  </a:lnTo>
                  <a:lnTo>
                    <a:pt x="13588" y="15367"/>
                  </a:lnTo>
                  <a:lnTo>
                    <a:pt x="14097" y="14859"/>
                  </a:lnTo>
                  <a:lnTo>
                    <a:pt x="14350" y="14732"/>
                  </a:lnTo>
                  <a:lnTo>
                    <a:pt x="14604" y="14478"/>
                  </a:lnTo>
                  <a:lnTo>
                    <a:pt x="14731" y="14224"/>
                  </a:lnTo>
                  <a:lnTo>
                    <a:pt x="14986" y="14097"/>
                  </a:lnTo>
                  <a:lnTo>
                    <a:pt x="15049" y="13970"/>
                  </a:lnTo>
                  <a:lnTo>
                    <a:pt x="12573" y="13970"/>
                  </a:lnTo>
                  <a:lnTo>
                    <a:pt x="12318" y="13716"/>
                  </a:lnTo>
                  <a:lnTo>
                    <a:pt x="12064" y="13589"/>
                  </a:lnTo>
                  <a:lnTo>
                    <a:pt x="11811" y="13208"/>
                  </a:lnTo>
                  <a:lnTo>
                    <a:pt x="11683" y="13081"/>
                  </a:lnTo>
                  <a:lnTo>
                    <a:pt x="11556" y="12319"/>
                  </a:lnTo>
                  <a:lnTo>
                    <a:pt x="11684" y="12192"/>
                  </a:lnTo>
                  <a:lnTo>
                    <a:pt x="11811" y="11938"/>
                  </a:lnTo>
                  <a:lnTo>
                    <a:pt x="11937" y="11811"/>
                  </a:lnTo>
                  <a:lnTo>
                    <a:pt x="12191" y="11684"/>
                  </a:lnTo>
                  <a:lnTo>
                    <a:pt x="12446" y="11430"/>
                  </a:lnTo>
                  <a:lnTo>
                    <a:pt x="12826" y="11303"/>
                  </a:lnTo>
                  <a:lnTo>
                    <a:pt x="15112" y="11303"/>
                  </a:lnTo>
                  <a:lnTo>
                    <a:pt x="14859" y="11049"/>
                  </a:lnTo>
                  <a:lnTo>
                    <a:pt x="14604" y="10668"/>
                  </a:lnTo>
                  <a:lnTo>
                    <a:pt x="14350" y="10414"/>
                  </a:lnTo>
                  <a:lnTo>
                    <a:pt x="13970" y="10287"/>
                  </a:lnTo>
                  <a:lnTo>
                    <a:pt x="13715" y="10033"/>
                  </a:lnTo>
                  <a:lnTo>
                    <a:pt x="13335" y="9906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5" y="11303"/>
                  </a:lnTo>
                  <a:lnTo>
                    <a:pt x="13462" y="11430"/>
                  </a:lnTo>
                  <a:lnTo>
                    <a:pt x="13970" y="11811"/>
                  </a:lnTo>
                  <a:lnTo>
                    <a:pt x="12826" y="13970"/>
                  </a:lnTo>
                  <a:lnTo>
                    <a:pt x="15049" y="13970"/>
                  </a:lnTo>
                  <a:lnTo>
                    <a:pt x="15430" y="13208"/>
                  </a:lnTo>
                  <a:lnTo>
                    <a:pt x="15303" y="11684"/>
                  </a:lnTo>
                  <a:lnTo>
                    <a:pt x="15112" y="11303"/>
                  </a:lnTo>
                  <a:close/>
                </a:path>
                <a:path w="31750" h="39370">
                  <a:moveTo>
                    <a:pt x="11429" y="6985"/>
                  </a:moveTo>
                  <a:lnTo>
                    <a:pt x="10033" y="6985"/>
                  </a:lnTo>
                  <a:lnTo>
                    <a:pt x="8381" y="9906"/>
                  </a:lnTo>
                  <a:lnTo>
                    <a:pt x="8254" y="10287"/>
                  </a:lnTo>
                  <a:lnTo>
                    <a:pt x="8381" y="10541"/>
                  </a:lnTo>
                  <a:lnTo>
                    <a:pt x="8509" y="10541"/>
                  </a:lnTo>
                  <a:lnTo>
                    <a:pt x="8636" y="10795"/>
                  </a:lnTo>
                  <a:lnTo>
                    <a:pt x="8762" y="10922"/>
                  </a:lnTo>
                  <a:lnTo>
                    <a:pt x="8889" y="11176"/>
                  </a:lnTo>
                  <a:lnTo>
                    <a:pt x="9143" y="11303"/>
                  </a:lnTo>
                  <a:lnTo>
                    <a:pt x="9271" y="11176"/>
                  </a:lnTo>
                  <a:lnTo>
                    <a:pt x="11429" y="7239"/>
                  </a:lnTo>
                  <a:lnTo>
                    <a:pt x="11429" y="6985"/>
                  </a:lnTo>
                  <a:close/>
                </a:path>
                <a:path w="31750" h="39370">
                  <a:moveTo>
                    <a:pt x="5968" y="127"/>
                  </a:moveTo>
                  <a:lnTo>
                    <a:pt x="5079" y="127"/>
                  </a:lnTo>
                  <a:lnTo>
                    <a:pt x="4572" y="635"/>
                  </a:lnTo>
                  <a:lnTo>
                    <a:pt x="4572" y="889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079" y="1143"/>
                  </a:lnTo>
                  <a:lnTo>
                    <a:pt x="5334" y="1270"/>
                  </a:lnTo>
                  <a:lnTo>
                    <a:pt x="5587" y="1397"/>
                  </a:lnTo>
                  <a:lnTo>
                    <a:pt x="6096" y="1905"/>
                  </a:lnTo>
                  <a:lnTo>
                    <a:pt x="6096" y="2921"/>
                  </a:lnTo>
                  <a:lnTo>
                    <a:pt x="5714" y="3302"/>
                  </a:lnTo>
                  <a:lnTo>
                    <a:pt x="5461" y="3429"/>
                  </a:lnTo>
                  <a:lnTo>
                    <a:pt x="5079" y="3556"/>
                  </a:lnTo>
                  <a:lnTo>
                    <a:pt x="4699" y="3556"/>
                  </a:lnTo>
                  <a:lnTo>
                    <a:pt x="4445" y="3683"/>
                  </a:lnTo>
                  <a:lnTo>
                    <a:pt x="126" y="3683"/>
                  </a:lnTo>
                  <a:lnTo>
                    <a:pt x="0" y="3937"/>
                  </a:lnTo>
                  <a:lnTo>
                    <a:pt x="0" y="4572"/>
                  </a:lnTo>
                  <a:lnTo>
                    <a:pt x="2568" y="7874"/>
                  </a:lnTo>
                  <a:lnTo>
                    <a:pt x="2666" y="8128"/>
                  </a:lnTo>
                  <a:lnTo>
                    <a:pt x="2921" y="8128"/>
                  </a:lnTo>
                  <a:lnTo>
                    <a:pt x="3048" y="8001"/>
                  </a:lnTo>
                  <a:lnTo>
                    <a:pt x="3683" y="7493"/>
                  </a:lnTo>
                  <a:lnTo>
                    <a:pt x="3582" y="7112"/>
                  </a:lnTo>
                  <a:lnTo>
                    <a:pt x="1777" y="4826"/>
                  </a:lnTo>
                  <a:lnTo>
                    <a:pt x="6604" y="4826"/>
                  </a:lnTo>
                  <a:lnTo>
                    <a:pt x="6858" y="4699"/>
                  </a:lnTo>
                  <a:lnTo>
                    <a:pt x="6985" y="4572"/>
                  </a:lnTo>
                  <a:lnTo>
                    <a:pt x="7492" y="4318"/>
                  </a:lnTo>
                  <a:lnTo>
                    <a:pt x="7874" y="3556"/>
                  </a:lnTo>
                  <a:lnTo>
                    <a:pt x="7747" y="1905"/>
                  </a:lnTo>
                  <a:lnTo>
                    <a:pt x="7620" y="1651"/>
                  </a:lnTo>
                  <a:lnTo>
                    <a:pt x="7365" y="1270"/>
                  </a:lnTo>
                  <a:lnTo>
                    <a:pt x="7112" y="889"/>
                  </a:lnTo>
                  <a:lnTo>
                    <a:pt x="6858" y="762"/>
                  </a:lnTo>
                  <a:lnTo>
                    <a:pt x="6730" y="635"/>
                  </a:lnTo>
                  <a:lnTo>
                    <a:pt x="6476" y="508"/>
                  </a:lnTo>
                  <a:lnTo>
                    <a:pt x="6223" y="254"/>
                  </a:lnTo>
                  <a:lnTo>
                    <a:pt x="5968" y="127"/>
                  </a:lnTo>
                  <a:close/>
                </a:path>
                <a:path w="31750" h="39370">
                  <a:moveTo>
                    <a:pt x="10540" y="5588"/>
                  </a:moveTo>
                  <a:lnTo>
                    <a:pt x="10160" y="5588"/>
                  </a:lnTo>
                  <a:lnTo>
                    <a:pt x="6096" y="6604"/>
                  </a:lnTo>
                  <a:lnTo>
                    <a:pt x="5968" y="6604"/>
                  </a:lnTo>
                  <a:lnTo>
                    <a:pt x="5841" y="6731"/>
                  </a:lnTo>
                  <a:lnTo>
                    <a:pt x="5841" y="7239"/>
                  </a:lnTo>
                  <a:lnTo>
                    <a:pt x="6476" y="7874"/>
                  </a:lnTo>
                  <a:lnTo>
                    <a:pt x="6730" y="7874"/>
                  </a:lnTo>
                  <a:lnTo>
                    <a:pt x="10033" y="6985"/>
                  </a:lnTo>
                  <a:lnTo>
                    <a:pt x="11429" y="6985"/>
                  </a:lnTo>
                  <a:lnTo>
                    <a:pt x="11302" y="6604"/>
                  </a:lnTo>
                  <a:lnTo>
                    <a:pt x="11175" y="6350"/>
                  </a:lnTo>
                  <a:lnTo>
                    <a:pt x="10922" y="6096"/>
                  </a:lnTo>
                  <a:lnTo>
                    <a:pt x="10795" y="5842"/>
                  </a:lnTo>
                  <a:lnTo>
                    <a:pt x="10667" y="5842"/>
                  </a:lnTo>
                  <a:lnTo>
                    <a:pt x="10540" y="5588"/>
                  </a:lnTo>
                  <a:close/>
                </a:path>
                <a:path w="31750" h="39370">
                  <a:moveTo>
                    <a:pt x="6604" y="4826"/>
                  </a:moveTo>
                  <a:lnTo>
                    <a:pt x="1777" y="4826"/>
                  </a:lnTo>
                  <a:lnTo>
                    <a:pt x="3048" y="4953"/>
                  </a:lnTo>
                  <a:lnTo>
                    <a:pt x="3683" y="5080"/>
                  </a:lnTo>
                  <a:lnTo>
                    <a:pt x="5841" y="5080"/>
                  </a:lnTo>
                  <a:lnTo>
                    <a:pt x="6096" y="4953"/>
                  </a:lnTo>
                  <a:lnTo>
                    <a:pt x="6350" y="4953"/>
                  </a:lnTo>
                  <a:lnTo>
                    <a:pt x="6604" y="4826"/>
                  </a:lnTo>
                  <a:close/>
                </a:path>
                <a:path w="31750" h="39370">
                  <a:moveTo>
                    <a:pt x="1270" y="3429"/>
                  </a:moveTo>
                  <a:lnTo>
                    <a:pt x="635" y="3429"/>
                  </a:lnTo>
                  <a:lnTo>
                    <a:pt x="508" y="3556"/>
                  </a:lnTo>
                  <a:lnTo>
                    <a:pt x="380" y="3556"/>
                  </a:lnTo>
                  <a:lnTo>
                    <a:pt x="253" y="3683"/>
                  </a:lnTo>
                  <a:lnTo>
                    <a:pt x="3555" y="3683"/>
                  </a:lnTo>
                  <a:lnTo>
                    <a:pt x="3175" y="3556"/>
                  </a:lnTo>
                  <a:lnTo>
                    <a:pt x="1270" y="3429"/>
                  </a:lnTo>
                  <a:close/>
                </a:path>
                <a:path w="31750" h="39370">
                  <a:moveTo>
                    <a:pt x="5714" y="0"/>
                  </a:moveTo>
                  <a:lnTo>
                    <a:pt x="5206" y="0"/>
                  </a:lnTo>
                  <a:lnTo>
                    <a:pt x="5206" y="127"/>
                  </a:lnTo>
                  <a:lnTo>
                    <a:pt x="5841" y="127"/>
                  </a:lnTo>
                  <a:lnTo>
                    <a:pt x="5714" y="0"/>
                  </a:lnTo>
                  <a:close/>
                </a:path>
                <a:path w="31750" h="39370">
                  <a:moveTo>
                    <a:pt x="26035" y="36068"/>
                  </a:moveTo>
                  <a:lnTo>
                    <a:pt x="25526" y="36068"/>
                  </a:lnTo>
                  <a:lnTo>
                    <a:pt x="25146" y="36322"/>
                  </a:lnTo>
                  <a:lnTo>
                    <a:pt x="25146" y="36449"/>
                  </a:lnTo>
                  <a:lnTo>
                    <a:pt x="25018" y="36576"/>
                  </a:lnTo>
                  <a:lnTo>
                    <a:pt x="25018" y="36957"/>
                  </a:lnTo>
                  <a:lnTo>
                    <a:pt x="25146" y="37084"/>
                  </a:lnTo>
                  <a:lnTo>
                    <a:pt x="25273" y="37592"/>
                  </a:lnTo>
                  <a:lnTo>
                    <a:pt x="25484" y="37973"/>
                  </a:lnTo>
                  <a:lnTo>
                    <a:pt x="25653" y="38227"/>
                  </a:lnTo>
                  <a:lnTo>
                    <a:pt x="25908" y="38481"/>
                  </a:lnTo>
                  <a:lnTo>
                    <a:pt x="26035" y="38735"/>
                  </a:lnTo>
                  <a:lnTo>
                    <a:pt x="26797" y="39116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676" y="38735"/>
                  </a:lnTo>
                  <a:lnTo>
                    <a:pt x="29083" y="38227"/>
                  </a:lnTo>
                  <a:lnTo>
                    <a:pt x="29083" y="37973"/>
                  </a:lnTo>
                  <a:lnTo>
                    <a:pt x="27050" y="37973"/>
                  </a:lnTo>
                  <a:lnTo>
                    <a:pt x="26797" y="37846"/>
                  </a:lnTo>
                  <a:lnTo>
                    <a:pt x="26797" y="37719"/>
                  </a:lnTo>
                  <a:lnTo>
                    <a:pt x="26542" y="37592"/>
                  </a:lnTo>
                  <a:lnTo>
                    <a:pt x="26447" y="37338"/>
                  </a:lnTo>
                  <a:lnTo>
                    <a:pt x="26257" y="37084"/>
                  </a:lnTo>
                  <a:lnTo>
                    <a:pt x="26035" y="36068"/>
                  </a:lnTo>
                  <a:close/>
                </a:path>
                <a:path w="31750" h="39370">
                  <a:moveTo>
                    <a:pt x="29845" y="34036"/>
                  </a:moveTo>
                  <a:lnTo>
                    <a:pt x="28193" y="34036"/>
                  </a:lnTo>
                  <a:lnTo>
                    <a:pt x="27838" y="34417"/>
                  </a:lnTo>
                  <a:lnTo>
                    <a:pt x="27431" y="34925"/>
                  </a:lnTo>
                  <a:lnTo>
                    <a:pt x="27368" y="35814"/>
                  </a:lnTo>
                  <a:lnTo>
                    <a:pt x="27495" y="36322"/>
                  </a:lnTo>
                  <a:lnTo>
                    <a:pt x="27559" y="36449"/>
                  </a:lnTo>
                  <a:lnTo>
                    <a:pt x="27686" y="37719"/>
                  </a:lnTo>
                  <a:lnTo>
                    <a:pt x="27431" y="37846"/>
                  </a:lnTo>
                  <a:lnTo>
                    <a:pt x="27431" y="37973"/>
                  </a:lnTo>
                  <a:lnTo>
                    <a:pt x="29083" y="37973"/>
                  </a:lnTo>
                  <a:lnTo>
                    <a:pt x="29083" y="36830"/>
                  </a:lnTo>
                  <a:lnTo>
                    <a:pt x="28955" y="36703"/>
                  </a:lnTo>
                  <a:lnTo>
                    <a:pt x="28828" y="36068"/>
                  </a:lnTo>
                  <a:lnTo>
                    <a:pt x="28955" y="35306"/>
                  </a:lnTo>
                  <a:lnTo>
                    <a:pt x="29083" y="35179"/>
                  </a:lnTo>
                  <a:lnTo>
                    <a:pt x="30861" y="35179"/>
                  </a:lnTo>
                  <a:lnTo>
                    <a:pt x="30734" y="34925"/>
                  </a:lnTo>
                  <a:lnTo>
                    <a:pt x="30225" y="34417"/>
                  </a:lnTo>
                  <a:lnTo>
                    <a:pt x="29972" y="34290"/>
                  </a:lnTo>
                  <a:lnTo>
                    <a:pt x="29845" y="34036"/>
                  </a:lnTo>
                  <a:close/>
                </a:path>
                <a:path w="31750" h="39370">
                  <a:moveTo>
                    <a:pt x="30987" y="36576"/>
                  </a:moveTo>
                  <a:lnTo>
                    <a:pt x="30352" y="36576"/>
                  </a:lnTo>
                  <a:lnTo>
                    <a:pt x="30352" y="36957"/>
                  </a:lnTo>
                  <a:lnTo>
                    <a:pt x="30606" y="36957"/>
                  </a:lnTo>
                  <a:lnTo>
                    <a:pt x="30734" y="36830"/>
                  </a:lnTo>
                  <a:lnTo>
                    <a:pt x="30987" y="36703"/>
                  </a:lnTo>
                  <a:close/>
                </a:path>
                <a:path w="31750" h="39370">
                  <a:moveTo>
                    <a:pt x="30861" y="35179"/>
                  </a:moveTo>
                  <a:lnTo>
                    <a:pt x="29463" y="35179"/>
                  </a:lnTo>
                  <a:lnTo>
                    <a:pt x="30099" y="35814"/>
                  </a:lnTo>
                  <a:lnTo>
                    <a:pt x="30225" y="36576"/>
                  </a:lnTo>
                  <a:lnTo>
                    <a:pt x="31114" y="36576"/>
                  </a:lnTo>
                  <a:lnTo>
                    <a:pt x="31241" y="36449"/>
                  </a:lnTo>
                  <a:lnTo>
                    <a:pt x="31114" y="35560"/>
                  </a:lnTo>
                  <a:lnTo>
                    <a:pt x="30987" y="35306"/>
                  </a:lnTo>
                  <a:close/>
                </a:path>
                <a:path w="31750" h="39370">
                  <a:moveTo>
                    <a:pt x="25908" y="35941"/>
                  </a:moveTo>
                  <a:lnTo>
                    <a:pt x="25653" y="35941"/>
                  </a:lnTo>
                  <a:lnTo>
                    <a:pt x="25653" y="36068"/>
                  </a:lnTo>
                  <a:lnTo>
                    <a:pt x="25908" y="36068"/>
                  </a:lnTo>
                  <a:lnTo>
                    <a:pt x="25908" y="35941"/>
                  </a:lnTo>
                  <a:close/>
                </a:path>
                <a:path w="31750" h="39370">
                  <a:moveTo>
                    <a:pt x="27177" y="27559"/>
                  </a:moveTo>
                  <a:lnTo>
                    <a:pt x="26924" y="27813"/>
                  </a:lnTo>
                  <a:lnTo>
                    <a:pt x="21589" y="32004"/>
                  </a:lnTo>
                  <a:lnTo>
                    <a:pt x="21559" y="32639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511" y="35433"/>
                  </a:lnTo>
                  <a:lnTo>
                    <a:pt x="24891" y="35179"/>
                  </a:lnTo>
                  <a:lnTo>
                    <a:pt x="24891" y="34925"/>
                  </a:lnTo>
                  <a:lnTo>
                    <a:pt x="23113" y="32639"/>
                  </a:lnTo>
                  <a:lnTo>
                    <a:pt x="24891" y="31369"/>
                  </a:lnTo>
                  <a:lnTo>
                    <a:pt x="26434" y="31369"/>
                  </a:lnTo>
                  <a:lnTo>
                    <a:pt x="25780" y="30607"/>
                  </a:lnTo>
                  <a:lnTo>
                    <a:pt x="27304" y="29464"/>
                  </a:lnTo>
                  <a:lnTo>
                    <a:pt x="28866" y="29464"/>
                  </a:lnTo>
                  <a:lnTo>
                    <a:pt x="27559" y="27813"/>
                  </a:lnTo>
                  <a:lnTo>
                    <a:pt x="27304" y="27686"/>
                  </a:lnTo>
                  <a:lnTo>
                    <a:pt x="27177" y="27559"/>
                  </a:lnTo>
                  <a:close/>
                </a:path>
                <a:path w="31750" h="39370">
                  <a:moveTo>
                    <a:pt x="29083" y="33909"/>
                  </a:moveTo>
                  <a:lnTo>
                    <a:pt x="28701" y="33909"/>
                  </a:lnTo>
                  <a:lnTo>
                    <a:pt x="28448" y="34036"/>
                  </a:lnTo>
                  <a:lnTo>
                    <a:pt x="29590" y="34036"/>
                  </a:lnTo>
                  <a:lnTo>
                    <a:pt x="29083" y="33909"/>
                  </a:lnTo>
                  <a:close/>
                </a:path>
                <a:path w="31750" h="39370">
                  <a:moveTo>
                    <a:pt x="26434" y="31369"/>
                  </a:moveTo>
                  <a:lnTo>
                    <a:pt x="24891" y="31369"/>
                  </a:lnTo>
                  <a:lnTo>
                    <a:pt x="26288" y="33274"/>
                  </a:lnTo>
                  <a:lnTo>
                    <a:pt x="26670" y="33274"/>
                  </a:lnTo>
                  <a:lnTo>
                    <a:pt x="27304" y="32639"/>
                  </a:lnTo>
                  <a:lnTo>
                    <a:pt x="27304" y="32385"/>
                  </a:lnTo>
                  <a:lnTo>
                    <a:pt x="26434" y="31369"/>
                  </a:lnTo>
                  <a:close/>
                </a:path>
                <a:path w="31750" h="39370">
                  <a:moveTo>
                    <a:pt x="29210" y="31623"/>
                  </a:moveTo>
                  <a:close/>
                </a:path>
                <a:path w="31750" h="39370">
                  <a:moveTo>
                    <a:pt x="28866" y="29464"/>
                  </a:moveTo>
                  <a:lnTo>
                    <a:pt x="27304" y="29464"/>
                  </a:lnTo>
                  <a:lnTo>
                    <a:pt x="28955" y="31623"/>
                  </a:lnTo>
                  <a:lnTo>
                    <a:pt x="29590" y="31623"/>
                  </a:lnTo>
                  <a:lnTo>
                    <a:pt x="29972" y="31115"/>
                  </a:lnTo>
                  <a:lnTo>
                    <a:pt x="29972" y="30861"/>
                  </a:lnTo>
                  <a:lnTo>
                    <a:pt x="28866" y="29464"/>
                  </a:lnTo>
                  <a:close/>
                </a:path>
                <a:path w="31750" h="39370">
                  <a:moveTo>
                    <a:pt x="23240" y="22098"/>
                  </a:moveTo>
                  <a:lnTo>
                    <a:pt x="22987" y="22225"/>
                  </a:lnTo>
                  <a:lnTo>
                    <a:pt x="22478" y="22606"/>
                  </a:lnTo>
                  <a:lnTo>
                    <a:pt x="22351" y="22860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448"/>
                  </a:lnTo>
                  <a:lnTo>
                    <a:pt x="18541" y="28829"/>
                  </a:lnTo>
                  <a:lnTo>
                    <a:pt x="19303" y="29591"/>
                  </a:lnTo>
                  <a:lnTo>
                    <a:pt x="24384" y="25781"/>
                  </a:lnTo>
                  <a:lnTo>
                    <a:pt x="25960" y="25781"/>
                  </a:lnTo>
                  <a:lnTo>
                    <a:pt x="23240" y="22225"/>
                  </a:lnTo>
                  <a:close/>
                </a:path>
                <a:path w="31750" h="39370">
                  <a:moveTo>
                    <a:pt x="25960" y="25781"/>
                  </a:moveTo>
                  <a:lnTo>
                    <a:pt x="24384" y="25781"/>
                  </a:lnTo>
                  <a:lnTo>
                    <a:pt x="25526" y="27432"/>
                  </a:lnTo>
                  <a:lnTo>
                    <a:pt x="26035" y="27432"/>
                  </a:lnTo>
                  <a:lnTo>
                    <a:pt x="26162" y="27178"/>
                  </a:lnTo>
                  <a:lnTo>
                    <a:pt x="26542" y="26797"/>
                  </a:lnTo>
                  <a:lnTo>
                    <a:pt x="26670" y="26670"/>
                  </a:lnTo>
                  <a:lnTo>
                    <a:pt x="26670" y="26543"/>
                  </a:lnTo>
                  <a:lnTo>
                    <a:pt x="26542" y="26543"/>
                  </a:lnTo>
                  <a:lnTo>
                    <a:pt x="25960" y="25781"/>
                  </a:lnTo>
                  <a:close/>
                </a:path>
                <a:path w="31750" h="39370">
                  <a:moveTo>
                    <a:pt x="18287" y="22098"/>
                  </a:moveTo>
                  <a:lnTo>
                    <a:pt x="16890" y="22098"/>
                  </a:lnTo>
                  <a:lnTo>
                    <a:pt x="17525" y="22987"/>
                  </a:lnTo>
                  <a:lnTo>
                    <a:pt x="18161" y="23622"/>
                  </a:lnTo>
                  <a:lnTo>
                    <a:pt x="18923" y="23876"/>
                  </a:lnTo>
                  <a:lnTo>
                    <a:pt x="19176" y="24003"/>
                  </a:lnTo>
                  <a:lnTo>
                    <a:pt x="20192" y="24003"/>
                  </a:lnTo>
                  <a:lnTo>
                    <a:pt x="20574" y="23876"/>
                  </a:lnTo>
                  <a:lnTo>
                    <a:pt x="20954" y="23622"/>
                  </a:lnTo>
                  <a:lnTo>
                    <a:pt x="21209" y="23368"/>
                  </a:lnTo>
                  <a:lnTo>
                    <a:pt x="21462" y="23241"/>
                  </a:lnTo>
                  <a:lnTo>
                    <a:pt x="21843" y="22860"/>
                  </a:lnTo>
                  <a:lnTo>
                    <a:pt x="21971" y="22606"/>
                  </a:lnTo>
                  <a:lnTo>
                    <a:pt x="18668" y="22479"/>
                  </a:lnTo>
                  <a:lnTo>
                    <a:pt x="18287" y="22098"/>
                  </a:lnTo>
                  <a:close/>
                </a:path>
                <a:path w="31750" h="39370">
                  <a:moveTo>
                    <a:pt x="20065" y="18034"/>
                  </a:moveTo>
                  <a:lnTo>
                    <a:pt x="19558" y="18034"/>
                  </a:lnTo>
                  <a:lnTo>
                    <a:pt x="19430" y="18161"/>
                  </a:lnTo>
                  <a:lnTo>
                    <a:pt x="13970" y="22479"/>
                  </a:lnTo>
                  <a:lnTo>
                    <a:pt x="13842" y="22479"/>
                  </a:lnTo>
                  <a:lnTo>
                    <a:pt x="13970" y="22606"/>
                  </a:lnTo>
                  <a:lnTo>
                    <a:pt x="13970" y="22860"/>
                  </a:lnTo>
                  <a:lnTo>
                    <a:pt x="14731" y="23622"/>
                  </a:lnTo>
                  <a:lnTo>
                    <a:pt x="14859" y="23622"/>
                  </a:lnTo>
                  <a:lnTo>
                    <a:pt x="16890" y="22098"/>
                  </a:lnTo>
                  <a:lnTo>
                    <a:pt x="18287" y="22098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2" y="19812"/>
                  </a:lnTo>
                  <a:lnTo>
                    <a:pt x="21336" y="19685"/>
                  </a:lnTo>
                  <a:lnTo>
                    <a:pt x="20192" y="18161"/>
                  </a:lnTo>
                  <a:lnTo>
                    <a:pt x="20065" y="18034"/>
                  </a:lnTo>
                  <a:close/>
                </a:path>
                <a:path w="31750" h="39370">
                  <a:moveTo>
                    <a:pt x="21462" y="19812"/>
                  </a:moveTo>
                  <a:lnTo>
                    <a:pt x="19938" y="19812"/>
                  </a:lnTo>
                  <a:lnTo>
                    <a:pt x="20320" y="20320"/>
                  </a:lnTo>
                  <a:lnTo>
                    <a:pt x="20574" y="21844"/>
                  </a:lnTo>
                  <a:lnTo>
                    <a:pt x="20192" y="22225"/>
                  </a:lnTo>
                  <a:lnTo>
                    <a:pt x="20065" y="22479"/>
                  </a:lnTo>
                  <a:lnTo>
                    <a:pt x="22098" y="22479"/>
                  </a:lnTo>
                  <a:lnTo>
                    <a:pt x="21971" y="20701"/>
                  </a:lnTo>
                  <a:lnTo>
                    <a:pt x="21589" y="19939"/>
                  </a:lnTo>
                  <a:lnTo>
                    <a:pt x="21462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4800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60" y="708660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19472" y="3649979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60" h="708660">
                  <a:moveTo>
                    <a:pt x="0" y="708660"/>
                  </a:moveTo>
                  <a:lnTo>
                    <a:pt x="480060" y="708660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48006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80060" y="193548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21758" y="3640073"/>
              <a:ext cx="480059" cy="193675"/>
            </a:xfrm>
            <a:custGeom>
              <a:avLst/>
              <a:gdLst/>
              <a:ahLst/>
              <a:cxnLst/>
              <a:rect l="l" t="t" r="r" b="b"/>
              <a:pathLst>
                <a:path w="480060" h="193675">
                  <a:moveTo>
                    <a:pt x="0" y="193548"/>
                  </a:moveTo>
                  <a:lnTo>
                    <a:pt x="480060" y="193548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1935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151373" y="3716782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268470" y="3590290"/>
            <a:ext cx="1334135" cy="1743075"/>
            <a:chOff x="4268470" y="3590290"/>
            <a:chExt cx="1334135" cy="1743075"/>
          </a:xfrm>
        </p:grpSpPr>
        <p:sp>
          <p:nvSpPr>
            <p:cNvPr id="42" name="object 42"/>
            <p:cNvSpPr/>
            <p:nvPr/>
          </p:nvSpPr>
          <p:spPr>
            <a:xfrm>
              <a:off x="4268470" y="4927727"/>
              <a:ext cx="673735" cy="405765"/>
            </a:xfrm>
            <a:custGeom>
              <a:avLst/>
              <a:gdLst/>
              <a:ahLst/>
              <a:cxnLst/>
              <a:rect l="l" t="t" r="r" b="b"/>
              <a:pathLst>
                <a:path w="673735" h="405764">
                  <a:moveTo>
                    <a:pt x="604789" y="371699"/>
                  </a:moveTo>
                  <a:lnTo>
                    <a:pt x="588517" y="398907"/>
                  </a:lnTo>
                  <a:lnTo>
                    <a:pt x="673480" y="405257"/>
                  </a:lnTo>
                  <a:lnTo>
                    <a:pt x="656197" y="378206"/>
                  </a:lnTo>
                  <a:lnTo>
                    <a:pt x="615695" y="378206"/>
                  </a:lnTo>
                  <a:lnTo>
                    <a:pt x="604789" y="371699"/>
                  </a:lnTo>
                  <a:close/>
                </a:path>
                <a:path w="673735" h="405764">
                  <a:moveTo>
                    <a:pt x="611340" y="360746"/>
                  </a:moveTo>
                  <a:lnTo>
                    <a:pt x="604789" y="371699"/>
                  </a:lnTo>
                  <a:lnTo>
                    <a:pt x="615695" y="378206"/>
                  </a:lnTo>
                  <a:lnTo>
                    <a:pt x="622300" y="367284"/>
                  </a:lnTo>
                  <a:lnTo>
                    <a:pt x="611340" y="360746"/>
                  </a:lnTo>
                  <a:close/>
                </a:path>
                <a:path w="673735" h="405764">
                  <a:moveTo>
                    <a:pt x="627633" y="333502"/>
                  </a:moveTo>
                  <a:lnTo>
                    <a:pt x="611340" y="360746"/>
                  </a:lnTo>
                  <a:lnTo>
                    <a:pt x="622300" y="367284"/>
                  </a:lnTo>
                  <a:lnTo>
                    <a:pt x="615695" y="378206"/>
                  </a:lnTo>
                  <a:lnTo>
                    <a:pt x="656197" y="378206"/>
                  </a:lnTo>
                  <a:lnTo>
                    <a:pt x="627633" y="333502"/>
                  </a:lnTo>
                  <a:close/>
                </a:path>
                <a:path w="673735" h="405764">
                  <a:moveTo>
                    <a:pt x="6603" y="0"/>
                  </a:moveTo>
                  <a:lnTo>
                    <a:pt x="0" y="10922"/>
                  </a:lnTo>
                  <a:lnTo>
                    <a:pt x="604789" y="371699"/>
                  </a:lnTo>
                  <a:lnTo>
                    <a:pt x="611340" y="360746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46014" y="3649218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2"/>
                  </a:lnTo>
                  <a:lnTo>
                    <a:pt x="44958" y="347598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5" y="355091"/>
                  </a:lnTo>
                  <a:lnTo>
                    <a:pt x="72389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4"/>
                  </a:lnTo>
                  <a:lnTo>
                    <a:pt x="44958" y="702690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5" y="709602"/>
                  </a:lnTo>
                  <a:lnTo>
                    <a:pt x="0" y="7101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71109" y="3878199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762" y="13588"/>
                  </a:moveTo>
                  <a:lnTo>
                    <a:pt x="7746" y="13588"/>
                  </a:lnTo>
                  <a:lnTo>
                    <a:pt x="7746" y="14477"/>
                  </a:lnTo>
                  <a:lnTo>
                    <a:pt x="7874" y="14605"/>
                  </a:lnTo>
                  <a:lnTo>
                    <a:pt x="8000" y="14858"/>
                  </a:lnTo>
                  <a:lnTo>
                    <a:pt x="8127" y="14986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889" y="16001"/>
                  </a:lnTo>
                  <a:lnTo>
                    <a:pt x="9143" y="16256"/>
                  </a:lnTo>
                  <a:lnTo>
                    <a:pt x="9525" y="16382"/>
                  </a:lnTo>
                  <a:lnTo>
                    <a:pt x="9778" y="16509"/>
                  </a:lnTo>
                  <a:lnTo>
                    <a:pt x="10160" y="16637"/>
                  </a:lnTo>
                  <a:lnTo>
                    <a:pt x="11175" y="16637"/>
                  </a:lnTo>
                  <a:lnTo>
                    <a:pt x="11429" y="16509"/>
                  </a:lnTo>
                  <a:lnTo>
                    <a:pt x="11811" y="16509"/>
                  </a:lnTo>
                  <a:lnTo>
                    <a:pt x="12318" y="16256"/>
                  </a:lnTo>
                  <a:lnTo>
                    <a:pt x="12700" y="16128"/>
                  </a:lnTo>
                  <a:lnTo>
                    <a:pt x="12953" y="15875"/>
                  </a:lnTo>
                  <a:lnTo>
                    <a:pt x="13207" y="15748"/>
                  </a:lnTo>
                  <a:lnTo>
                    <a:pt x="13462" y="15493"/>
                  </a:lnTo>
                  <a:lnTo>
                    <a:pt x="13715" y="15367"/>
                  </a:lnTo>
                  <a:lnTo>
                    <a:pt x="10413" y="15367"/>
                  </a:lnTo>
                  <a:lnTo>
                    <a:pt x="9398" y="14858"/>
                  </a:lnTo>
                  <a:lnTo>
                    <a:pt x="9270" y="14605"/>
                  </a:lnTo>
                  <a:lnTo>
                    <a:pt x="9016" y="14350"/>
                  </a:lnTo>
                  <a:lnTo>
                    <a:pt x="8762" y="13588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191" y="10032"/>
                  </a:lnTo>
                  <a:lnTo>
                    <a:pt x="11937" y="10159"/>
                  </a:lnTo>
                  <a:lnTo>
                    <a:pt x="11556" y="10287"/>
                  </a:lnTo>
                  <a:lnTo>
                    <a:pt x="11049" y="10794"/>
                  </a:lnTo>
                  <a:lnTo>
                    <a:pt x="10794" y="10921"/>
                  </a:lnTo>
                  <a:lnTo>
                    <a:pt x="10540" y="11175"/>
                  </a:lnTo>
                  <a:lnTo>
                    <a:pt x="10413" y="11430"/>
                  </a:lnTo>
                  <a:lnTo>
                    <a:pt x="10287" y="12826"/>
                  </a:lnTo>
                  <a:lnTo>
                    <a:pt x="10413" y="13081"/>
                  </a:lnTo>
                  <a:lnTo>
                    <a:pt x="10540" y="13462"/>
                  </a:lnTo>
                  <a:lnTo>
                    <a:pt x="11049" y="13969"/>
                  </a:lnTo>
                  <a:lnTo>
                    <a:pt x="11175" y="14224"/>
                  </a:lnTo>
                  <a:lnTo>
                    <a:pt x="11937" y="14605"/>
                  </a:lnTo>
                  <a:lnTo>
                    <a:pt x="11556" y="14986"/>
                  </a:lnTo>
                  <a:lnTo>
                    <a:pt x="11175" y="15239"/>
                  </a:lnTo>
                  <a:lnTo>
                    <a:pt x="10921" y="15239"/>
                  </a:lnTo>
                  <a:lnTo>
                    <a:pt x="10667" y="15367"/>
                  </a:lnTo>
                  <a:lnTo>
                    <a:pt x="13715" y="15367"/>
                  </a:lnTo>
                  <a:lnTo>
                    <a:pt x="14096" y="15112"/>
                  </a:lnTo>
                  <a:lnTo>
                    <a:pt x="14224" y="14858"/>
                  </a:lnTo>
                  <a:lnTo>
                    <a:pt x="14477" y="14731"/>
                  </a:lnTo>
                  <a:lnTo>
                    <a:pt x="15112" y="14096"/>
                  </a:lnTo>
                  <a:lnTo>
                    <a:pt x="12826" y="13969"/>
                  </a:lnTo>
                  <a:lnTo>
                    <a:pt x="12573" y="13843"/>
                  </a:lnTo>
                  <a:lnTo>
                    <a:pt x="12445" y="13715"/>
                  </a:lnTo>
                  <a:lnTo>
                    <a:pt x="12191" y="13588"/>
                  </a:lnTo>
                  <a:lnTo>
                    <a:pt x="11811" y="12953"/>
                  </a:lnTo>
                  <a:lnTo>
                    <a:pt x="11683" y="12826"/>
                  </a:lnTo>
                  <a:lnTo>
                    <a:pt x="11683" y="12445"/>
                  </a:lnTo>
                  <a:lnTo>
                    <a:pt x="11811" y="12318"/>
                  </a:lnTo>
                  <a:lnTo>
                    <a:pt x="12445" y="11556"/>
                  </a:lnTo>
                  <a:lnTo>
                    <a:pt x="12700" y="11430"/>
                  </a:lnTo>
                  <a:lnTo>
                    <a:pt x="12953" y="11302"/>
                  </a:lnTo>
                  <a:lnTo>
                    <a:pt x="15239" y="11302"/>
                  </a:lnTo>
                  <a:lnTo>
                    <a:pt x="15112" y="11049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842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239" y="11302"/>
                  </a:moveTo>
                  <a:lnTo>
                    <a:pt x="13588" y="11302"/>
                  </a:lnTo>
                  <a:lnTo>
                    <a:pt x="13715" y="11430"/>
                  </a:lnTo>
                  <a:lnTo>
                    <a:pt x="14224" y="11811"/>
                  </a:lnTo>
                  <a:lnTo>
                    <a:pt x="14224" y="12700"/>
                  </a:lnTo>
                  <a:lnTo>
                    <a:pt x="14096" y="12826"/>
                  </a:lnTo>
                  <a:lnTo>
                    <a:pt x="13842" y="13334"/>
                  </a:lnTo>
                  <a:lnTo>
                    <a:pt x="13588" y="13462"/>
                  </a:lnTo>
                  <a:lnTo>
                    <a:pt x="13335" y="13715"/>
                  </a:lnTo>
                  <a:lnTo>
                    <a:pt x="12953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30" y="11683"/>
                  </a:lnTo>
                  <a:lnTo>
                    <a:pt x="15239" y="11302"/>
                  </a:lnTo>
                  <a:close/>
                </a:path>
                <a:path w="31750" h="39370">
                  <a:moveTo>
                    <a:pt x="8508" y="13207"/>
                  </a:moveTo>
                  <a:lnTo>
                    <a:pt x="8254" y="13207"/>
                  </a:lnTo>
                  <a:lnTo>
                    <a:pt x="8000" y="13334"/>
                  </a:lnTo>
                  <a:lnTo>
                    <a:pt x="7874" y="13588"/>
                  </a:lnTo>
                  <a:lnTo>
                    <a:pt x="8636" y="13588"/>
                  </a:lnTo>
                  <a:lnTo>
                    <a:pt x="8636" y="13334"/>
                  </a:lnTo>
                  <a:lnTo>
                    <a:pt x="8508" y="13207"/>
                  </a:lnTo>
                  <a:close/>
                </a:path>
                <a:path w="31750" h="39370">
                  <a:moveTo>
                    <a:pt x="11556" y="6603"/>
                  </a:moveTo>
                  <a:lnTo>
                    <a:pt x="6095" y="6603"/>
                  </a:lnTo>
                  <a:lnTo>
                    <a:pt x="5968" y="6731"/>
                  </a:lnTo>
                  <a:lnTo>
                    <a:pt x="5841" y="6984"/>
                  </a:lnTo>
                  <a:lnTo>
                    <a:pt x="10287" y="6984"/>
                  </a:lnTo>
                  <a:lnTo>
                    <a:pt x="8508" y="9906"/>
                  </a:lnTo>
                  <a:lnTo>
                    <a:pt x="8381" y="10159"/>
                  </a:lnTo>
                  <a:lnTo>
                    <a:pt x="8508" y="10413"/>
                  </a:lnTo>
                  <a:lnTo>
                    <a:pt x="8762" y="10668"/>
                  </a:lnTo>
                  <a:lnTo>
                    <a:pt x="9016" y="11175"/>
                  </a:lnTo>
                  <a:lnTo>
                    <a:pt x="9270" y="11302"/>
                  </a:lnTo>
                  <a:lnTo>
                    <a:pt x="9398" y="11302"/>
                  </a:lnTo>
                  <a:lnTo>
                    <a:pt x="9525" y="10921"/>
                  </a:lnTo>
                  <a:lnTo>
                    <a:pt x="11486" y="7365"/>
                  </a:lnTo>
                  <a:lnTo>
                    <a:pt x="11556" y="7112"/>
                  </a:lnTo>
                  <a:lnTo>
                    <a:pt x="11556" y="6603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6" y="126"/>
                  </a:lnTo>
                  <a:lnTo>
                    <a:pt x="5079" y="381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5079" y="1015"/>
                  </a:lnTo>
                  <a:lnTo>
                    <a:pt x="5206" y="1143"/>
                  </a:lnTo>
                  <a:lnTo>
                    <a:pt x="5461" y="1143"/>
                  </a:lnTo>
                  <a:lnTo>
                    <a:pt x="6223" y="1905"/>
                  </a:lnTo>
                  <a:lnTo>
                    <a:pt x="6223" y="3048"/>
                  </a:lnTo>
                  <a:lnTo>
                    <a:pt x="6095" y="3048"/>
                  </a:lnTo>
                  <a:lnTo>
                    <a:pt x="5841" y="3301"/>
                  </a:lnTo>
                  <a:lnTo>
                    <a:pt x="5587" y="3428"/>
                  </a:lnTo>
                  <a:lnTo>
                    <a:pt x="5333" y="3556"/>
                  </a:lnTo>
                  <a:lnTo>
                    <a:pt x="4825" y="3556"/>
                  </a:lnTo>
                  <a:lnTo>
                    <a:pt x="4571" y="3682"/>
                  </a:lnTo>
                  <a:lnTo>
                    <a:pt x="380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2793" y="8000"/>
                  </a:lnTo>
                  <a:lnTo>
                    <a:pt x="3175" y="8127"/>
                  </a:lnTo>
                  <a:lnTo>
                    <a:pt x="3555" y="7746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1" y="4825"/>
                  </a:lnTo>
                  <a:lnTo>
                    <a:pt x="6730" y="4825"/>
                  </a:lnTo>
                  <a:lnTo>
                    <a:pt x="7238" y="4571"/>
                  </a:lnTo>
                  <a:lnTo>
                    <a:pt x="7619" y="4318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7" y="3301"/>
                  </a:lnTo>
                  <a:lnTo>
                    <a:pt x="8000" y="1905"/>
                  </a:lnTo>
                  <a:lnTo>
                    <a:pt x="7746" y="1650"/>
                  </a:lnTo>
                  <a:lnTo>
                    <a:pt x="7492" y="1269"/>
                  </a:lnTo>
                  <a:lnTo>
                    <a:pt x="7238" y="888"/>
                  </a:lnTo>
                  <a:lnTo>
                    <a:pt x="6857" y="634"/>
                  </a:lnTo>
                  <a:lnTo>
                    <a:pt x="6476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160" y="6984"/>
                  </a:moveTo>
                  <a:lnTo>
                    <a:pt x="5968" y="6984"/>
                  </a:lnTo>
                  <a:lnTo>
                    <a:pt x="6095" y="7238"/>
                  </a:lnTo>
                  <a:lnTo>
                    <a:pt x="6223" y="7365"/>
                  </a:lnTo>
                  <a:lnTo>
                    <a:pt x="6350" y="7619"/>
                  </a:lnTo>
                  <a:lnTo>
                    <a:pt x="6603" y="7874"/>
                  </a:lnTo>
                  <a:lnTo>
                    <a:pt x="6857" y="7874"/>
                  </a:lnTo>
                  <a:lnTo>
                    <a:pt x="10160" y="6984"/>
                  </a:lnTo>
                  <a:close/>
                </a:path>
                <a:path w="31750" h="39370">
                  <a:moveTo>
                    <a:pt x="10667" y="5587"/>
                  </a:moveTo>
                  <a:lnTo>
                    <a:pt x="10413" y="5587"/>
                  </a:lnTo>
                  <a:lnTo>
                    <a:pt x="6223" y="6603"/>
                  </a:lnTo>
                  <a:lnTo>
                    <a:pt x="11429" y="6603"/>
                  </a:lnTo>
                  <a:lnTo>
                    <a:pt x="11175" y="6223"/>
                  </a:lnTo>
                  <a:lnTo>
                    <a:pt x="11175" y="6095"/>
                  </a:lnTo>
                  <a:lnTo>
                    <a:pt x="10794" y="5714"/>
                  </a:lnTo>
                  <a:close/>
                </a:path>
                <a:path w="31750" h="39370">
                  <a:moveTo>
                    <a:pt x="6730" y="4825"/>
                  </a:moveTo>
                  <a:lnTo>
                    <a:pt x="2031" y="4825"/>
                  </a:lnTo>
                  <a:lnTo>
                    <a:pt x="3301" y="4952"/>
                  </a:lnTo>
                  <a:lnTo>
                    <a:pt x="3937" y="5080"/>
                  </a:lnTo>
                  <a:lnTo>
                    <a:pt x="5968" y="5080"/>
                  </a:lnTo>
                  <a:lnTo>
                    <a:pt x="6350" y="4952"/>
                  </a:lnTo>
                  <a:lnTo>
                    <a:pt x="6603" y="4952"/>
                  </a:lnTo>
                  <a:close/>
                </a:path>
                <a:path w="31750" h="39370">
                  <a:moveTo>
                    <a:pt x="1396" y="3428"/>
                  </a:moveTo>
                  <a:lnTo>
                    <a:pt x="762" y="3428"/>
                  </a:lnTo>
                  <a:lnTo>
                    <a:pt x="762" y="3556"/>
                  </a:lnTo>
                  <a:lnTo>
                    <a:pt x="507" y="3556"/>
                  </a:lnTo>
                  <a:lnTo>
                    <a:pt x="3682" y="3682"/>
                  </a:lnTo>
                  <a:lnTo>
                    <a:pt x="3301" y="3556"/>
                  </a:lnTo>
                  <a:lnTo>
                    <a:pt x="1396" y="3428"/>
                  </a:lnTo>
                  <a:close/>
                </a:path>
                <a:path w="31750" h="39370">
                  <a:moveTo>
                    <a:pt x="5968" y="0"/>
                  </a:moveTo>
                  <a:lnTo>
                    <a:pt x="5461" y="0"/>
                  </a:lnTo>
                  <a:lnTo>
                    <a:pt x="5333" y="126"/>
                  </a:lnTo>
                  <a:lnTo>
                    <a:pt x="6095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0" y="35940"/>
                  </a:lnTo>
                  <a:lnTo>
                    <a:pt x="25780" y="36068"/>
                  </a:lnTo>
                  <a:lnTo>
                    <a:pt x="25526" y="36068"/>
                  </a:lnTo>
                  <a:lnTo>
                    <a:pt x="25400" y="36321"/>
                  </a:lnTo>
                  <a:lnTo>
                    <a:pt x="25272" y="36449"/>
                  </a:lnTo>
                  <a:lnTo>
                    <a:pt x="25145" y="36702"/>
                  </a:lnTo>
                  <a:lnTo>
                    <a:pt x="25273" y="36830"/>
                  </a:lnTo>
                  <a:lnTo>
                    <a:pt x="25400" y="37337"/>
                  </a:lnTo>
                  <a:lnTo>
                    <a:pt x="25526" y="37718"/>
                  </a:lnTo>
                  <a:lnTo>
                    <a:pt x="25780" y="37973"/>
                  </a:lnTo>
                  <a:lnTo>
                    <a:pt x="25907" y="38226"/>
                  </a:lnTo>
                  <a:lnTo>
                    <a:pt x="26669" y="38988"/>
                  </a:lnTo>
                  <a:lnTo>
                    <a:pt x="26924" y="39115"/>
                  </a:lnTo>
                  <a:lnTo>
                    <a:pt x="27177" y="39115"/>
                  </a:lnTo>
                  <a:lnTo>
                    <a:pt x="27431" y="39243"/>
                  </a:lnTo>
                  <a:lnTo>
                    <a:pt x="27939" y="39243"/>
                  </a:lnTo>
                  <a:lnTo>
                    <a:pt x="28701" y="38862"/>
                  </a:lnTo>
                  <a:lnTo>
                    <a:pt x="29082" y="38481"/>
                  </a:lnTo>
                  <a:lnTo>
                    <a:pt x="29082" y="38353"/>
                  </a:lnTo>
                  <a:lnTo>
                    <a:pt x="29210" y="38226"/>
                  </a:lnTo>
                  <a:lnTo>
                    <a:pt x="29337" y="37845"/>
                  </a:lnTo>
                  <a:lnTo>
                    <a:pt x="27050" y="37845"/>
                  </a:lnTo>
                  <a:lnTo>
                    <a:pt x="26542" y="37337"/>
                  </a:lnTo>
                  <a:lnTo>
                    <a:pt x="26415" y="36956"/>
                  </a:lnTo>
                  <a:lnTo>
                    <a:pt x="26288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7" y="33908"/>
                  </a:moveTo>
                  <a:lnTo>
                    <a:pt x="28575" y="33908"/>
                  </a:lnTo>
                  <a:lnTo>
                    <a:pt x="28320" y="34036"/>
                  </a:lnTo>
                  <a:lnTo>
                    <a:pt x="27939" y="34289"/>
                  </a:lnTo>
                  <a:lnTo>
                    <a:pt x="27812" y="34543"/>
                  </a:lnTo>
                  <a:lnTo>
                    <a:pt x="27622" y="34925"/>
                  </a:lnTo>
                  <a:lnTo>
                    <a:pt x="27558" y="36068"/>
                  </a:lnTo>
                  <a:lnTo>
                    <a:pt x="27686" y="36194"/>
                  </a:lnTo>
                  <a:lnTo>
                    <a:pt x="27812" y="37718"/>
                  </a:lnTo>
                  <a:lnTo>
                    <a:pt x="29337" y="37845"/>
                  </a:lnTo>
                  <a:lnTo>
                    <a:pt x="29210" y="36702"/>
                  </a:lnTo>
                  <a:lnTo>
                    <a:pt x="29082" y="36321"/>
                  </a:lnTo>
                  <a:lnTo>
                    <a:pt x="29082" y="35178"/>
                  </a:lnTo>
                  <a:lnTo>
                    <a:pt x="31051" y="35178"/>
                  </a:lnTo>
                  <a:lnTo>
                    <a:pt x="30987" y="34925"/>
                  </a:lnTo>
                  <a:lnTo>
                    <a:pt x="30225" y="34162"/>
                  </a:lnTo>
                  <a:lnTo>
                    <a:pt x="29717" y="33908"/>
                  </a:lnTo>
                  <a:close/>
                </a:path>
                <a:path w="31750" h="39370">
                  <a:moveTo>
                    <a:pt x="31051" y="35178"/>
                  </a:moveTo>
                  <a:lnTo>
                    <a:pt x="29717" y="35178"/>
                  </a:lnTo>
                  <a:lnTo>
                    <a:pt x="29844" y="35306"/>
                  </a:lnTo>
                  <a:lnTo>
                    <a:pt x="29971" y="35559"/>
                  </a:lnTo>
                  <a:lnTo>
                    <a:pt x="30352" y="35940"/>
                  </a:lnTo>
                  <a:lnTo>
                    <a:pt x="30479" y="36830"/>
                  </a:lnTo>
                  <a:lnTo>
                    <a:pt x="30861" y="36830"/>
                  </a:lnTo>
                  <a:lnTo>
                    <a:pt x="30861" y="36702"/>
                  </a:lnTo>
                  <a:lnTo>
                    <a:pt x="31114" y="36702"/>
                  </a:lnTo>
                  <a:lnTo>
                    <a:pt x="31368" y="36449"/>
                  </a:lnTo>
                  <a:lnTo>
                    <a:pt x="31368" y="36068"/>
                  </a:lnTo>
                  <a:lnTo>
                    <a:pt x="31241" y="35432"/>
                  </a:lnTo>
                  <a:lnTo>
                    <a:pt x="31051" y="35178"/>
                  </a:lnTo>
                  <a:close/>
                </a:path>
                <a:path w="31750" h="39370">
                  <a:moveTo>
                    <a:pt x="27431" y="27558"/>
                  </a:moveTo>
                  <a:lnTo>
                    <a:pt x="27177" y="27812"/>
                  </a:lnTo>
                  <a:lnTo>
                    <a:pt x="21843" y="31876"/>
                  </a:lnTo>
                  <a:lnTo>
                    <a:pt x="21716" y="32512"/>
                  </a:lnTo>
                  <a:lnTo>
                    <a:pt x="24002" y="35559"/>
                  </a:lnTo>
                  <a:lnTo>
                    <a:pt x="24129" y="35687"/>
                  </a:lnTo>
                  <a:lnTo>
                    <a:pt x="24383" y="35559"/>
                  </a:lnTo>
                  <a:lnTo>
                    <a:pt x="24511" y="35559"/>
                  </a:lnTo>
                  <a:lnTo>
                    <a:pt x="24764" y="35306"/>
                  </a:lnTo>
                  <a:lnTo>
                    <a:pt x="24824" y="34543"/>
                  </a:lnTo>
                  <a:lnTo>
                    <a:pt x="23367" y="32638"/>
                  </a:lnTo>
                  <a:lnTo>
                    <a:pt x="25018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1" y="29463"/>
                  </a:lnTo>
                  <a:lnTo>
                    <a:pt x="29051" y="29463"/>
                  </a:lnTo>
                  <a:lnTo>
                    <a:pt x="27812" y="27812"/>
                  </a:lnTo>
                  <a:lnTo>
                    <a:pt x="27558" y="27686"/>
                  </a:lnTo>
                  <a:lnTo>
                    <a:pt x="27431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2" y="33781"/>
                  </a:lnTo>
                  <a:lnTo>
                    <a:pt x="28828" y="33908"/>
                  </a:lnTo>
                  <a:lnTo>
                    <a:pt x="29463" y="33908"/>
                  </a:lnTo>
                  <a:close/>
                </a:path>
                <a:path w="31750" h="39370">
                  <a:moveTo>
                    <a:pt x="26796" y="33146"/>
                  </a:moveTo>
                  <a:lnTo>
                    <a:pt x="26542" y="33146"/>
                  </a:lnTo>
                  <a:lnTo>
                    <a:pt x="26542" y="33274"/>
                  </a:lnTo>
                  <a:lnTo>
                    <a:pt x="26796" y="33146"/>
                  </a:lnTo>
                  <a:close/>
                </a:path>
                <a:path w="31750" h="39370">
                  <a:moveTo>
                    <a:pt x="26633" y="31368"/>
                  </a:moveTo>
                  <a:lnTo>
                    <a:pt x="25018" y="31368"/>
                  </a:lnTo>
                  <a:lnTo>
                    <a:pt x="26415" y="33146"/>
                  </a:lnTo>
                  <a:lnTo>
                    <a:pt x="26924" y="33146"/>
                  </a:lnTo>
                  <a:lnTo>
                    <a:pt x="27177" y="32893"/>
                  </a:lnTo>
                  <a:lnTo>
                    <a:pt x="27431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1" y="29463"/>
                  </a:lnTo>
                  <a:lnTo>
                    <a:pt x="29210" y="31623"/>
                  </a:lnTo>
                  <a:lnTo>
                    <a:pt x="29590" y="31623"/>
                  </a:lnTo>
                  <a:lnTo>
                    <a:pt x="29590" y="31495"/>
                  </a:lnTo>
                  <a:lnTo>
                    <a:pt x="29844" y="31495"/>
                  </a:lnTo>
                  <a:lnTo>
                    <a:pt x="29971" y="31242"/>
                  </a:lnTo>
                  <a:lnTo>
                    <a:pt x="30099" y="31242"/>
                  </a:lnTo>
                  <a:lnTo>
                    <a:pt x="30225" y="30987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7" y="22098"/>
                  </a:moveTo>
                  <a:lnTo>
                    <a:pt x="22987" y="22225"/>
                  </a:lnTo>
                  <a:lnTo>
                    <a:pt x="22860" y="22478"/>
                  </a:lnTo>
                  <a:lnTo>
                    <a:pt x="22732" y="22478"/>
                  </a:lnTo>
                  <a:lnTo>
                    <a:pt x="22605" y="22606"/>
                  </a:lnTo>
                  <a:lnTo>
                    <a:pt x="22574" y="23113"/>
                  </a:lnTo>
                  <a:lnTo>
                    <a:pt x="23621" y="24511"/>
                  </a:lnTo>
                  <a:lnTo>
                    <a:pt x="18668" y="28320"/>
                  </a:lnTo>
                  <a:lnTo>
                    <a:pt x="18668" y="28701"/>
                  </a:lnTo>
                  <a:lnTo>
                    <a:pt x="19050" y="29082"/>
                  </a:lnTo>
                  <a:lnTo>
                    <a:pt x="19430" y="29590"/>
                  </a:lnTo>
                  <a:lnTo>
                    <a:pt x="19685" y="29590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4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2" y="27305"/>
                  </a:lnTo>
                  <a:lnTo>
                    <a:pt x="26415" y="27050"/>
                  </a:lnTo>
                  <a:lnTo>
                    <a:pt x="26796" y="26796"/>
                  </a:lnTo>
                  <a:lnTo>
                    <a:pt x="26796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1" y="22098"/>
                  </a:moveTo>
                  <a:lnTo>
                    <a:pt x="17017" y="22098"/>
                  </a:lnTo>
                  <a:lnTo>
                    <a:pt x="17399" y="22606"/>
                  </a:lnTo>
                  <a:lnTo>
                    <a:pt x="17779" y="22987"/>
                  </a:lnTo>
                  <a:lnTo>
                    <a:pt x="18033" y="23368"/>
                  </a:lnTo>
                  <a:lnTo>
                    <a:pt x="18414" y="23621"/>
                  </a:lnTo>
                  <a:lnTo>
                    <a:pt x="18668" y="23749"/>
                  </a:lnTo>
                  <a:lnTo>
                    <a:pt x="19430" y="24002"/>
                  </a:lnTo>
                  <a:lnTo>
                    <a:pt x="20446" y="24002"/>
                  </a:lnTo>
                  <a:lnTo>
                    <a:pt x="20700" y="23875"/>
                  </a:lnTo>
                  <a:lnTo>
                    <a:pt x="21462" y="23368"/>
                  </a:lnTo>
                  <a:lnTo>
                    <a:pt x="21716" y="23240"/>
                  </a:lnTo>
                  <a:lnTo>
                    <a:pt x="21970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5" y="22225"/>
                  </a:lnTo>
                  <a:lnTo>
                    <a:pt x="18541" y="22098"/>
                  </a:lnTo>
                  <a:close/>
                </a:path>
                <a:path w="31750" h="39370">
                  <a:moveTo>
                    <a:pt x="20319" y="18033"/>
                  </a:moveTo>
                  <a:lnTo>
                    <a:pt x="19812" y="18033"/>
                  </a:lnTo>
                  <a:lnTo>
                    <a:pt x="19685" y="18161"/>
                  </a:lnTo>
                  <a:lnTo>
                    <a:pt x="14096" y="22351"/>
                  </a:lnTo>
                  <a:lnTo>
                    <a:pt x="14096" y="22732"/>
                  </a:lnTo>
                  <a:lnTo>
                    <a:pt x="14477" y="23113"/>
                  </a:lnTo>
                  <a:lnTo>
                    <a:pt x="14604" y="23368"/>
                  </a:lnTo>
                  <a:lnTo>
                    <a:pt x="14858" y="23621"/>
                  </a:lnTo>
                  <a:lnTo>
                    <a:pt x="15112" y="23621"/>
                  </a:lnTo>
                  <a:lnTo>
                    <a:pt x="17017" y="22098"/>
                  </a:lnTo>
                  <a:lnTo>
                    <a:pt x="18541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1462" y="19684"/>
                  </a:lnTo>
                  <a:lnTo>
                    <a:pt x="20446" y="18161"/>
                  </a:lnTo>
                  <a:lnTo>
                    <a:pt x="20319" y="18033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192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098" y="20574"/>
                  </a:lnTo>
                  <a:lnTo>
                    <a:pt x="21970" y="20446"/>
                  </a:lnTo>
                  <a:lnTo>
                    <a:pt x="21843" y="20065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71264" y="3590290"/>
              <a:ext cx="648970" cy="95885"/>
            </a:xfrm>
            <a:custGeom>
              <a:avLst/>
              <a:gdLst/>
              <a:ahLst/>
              <a:cxnLst/>
              <a:rect l="l" t="t" r="r" b="b"/>
              <a:pathLst>
                <a:path w="648970" h="95885">
                  <a:moveTo>
                    <a:pt x="572577" y="64266"/>
                  </a:moveTo>
                  <a:lnTo>
                    <a:pt x="569722" y="95885"/>
                  </a:lnTo>
                  <a:lnTo>
                    <a:pt x="647352" y="65405"/>
                  </a:lnTo>
                  <a:lnTo>
                    <a:pt x="585215" y="65405"/>
                  </a:lnTo>
                  <a:lnTo>
                    <a:pt x="572577" y="64266"/>
                  </a:lnTo>
                  <a:close/>
                </a:path>
                <a:path w="648970" h="95885">
                  <a:moveTo>
                    <a:pt x="573723" y="51567"/>
                  </a:moveTo>
                  <a:lnTo>
                    <a:pt x="572577" y="64266"/>
                  </a:lnTo>
                  <a:lnTo>
                    <a:pt x="585215" y="65405"/>
                  </a:lnTo>
                  <a:lnTo>
                    <a:pt x="586359" y="52705"/>
                  </a:lnTo>
                  <a:lnTo>
                    <a:pt x="573723" y="51567"/>
                  </a:lnTo>
                  <a:close/>
                </a:path>
                <a:path w="648970" h="95885">
                  <a:moveTo>
                    <a:pt x="576580" y="19939"/>
                  </a:moveTo>
                  <a:lnTo>
                    <a:pt x="573723" y="51567"/>
                  </a:lnTo>
                  <a:lnTo>
                    <a:pt x="586359" y="52705"/>
                  </a:lnTo>
                  <a:lnTo>
                    <a:pt x="585215" y="65405"/>
                  </a:lnTo>
                  <a:lnTo>
                    <a:pt x="647352" y="65405"/>
                  </a:lnTo>
                  <a:lnTo>
                    <a:pt x="648970" y="64770"/>
                  </a:lnTo>
                  <a:lnTo>
                    <a:pt x="576580" y="19939"/>
                  </a:lnTo>
                  <a:close/>
                </a:path>
                <a:path w="648970" h="95885">
                  <a:moveTo>
                    <a:pt x="1015" y="0"/>
                  </a:moveTo>
                  <a:lnTo>
                    <a:pt x="0" y="12700"/>
                  </a:lnTo>
                  <a:lnTo>
                    <a:pt x="572577" y="64266"/>
                  </a:lnTo>
                  <a:lnTo>
                    <a:pt x="573723" y="5156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239258" y="4016121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4923472" y="2364994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7366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8" name="object 48"/>
          <p:cNvGrpSpPr/>
          <p:nvPr/>
        </p:nvGrpSpPr>
        <p:grpSpPr>
          <a:xfrm>
            <a:off x="5443728" y="2353055"/>
            <a:ext cx="177165" cy="748665"/>
            <a:chOff x="5443728" y="2353055"/>
            <a:chExt cx="177165" cy="748665"/>
          </a:xfrm>
        </p:grpSpPr>
        <p:sp>
          <p:nvSpPr>
            <p:cNvPr id="49" name="object 49"/>
            <p:cNvSpPr/>
            <p:nvPr/>
          </p:nvSpPr>
          <p:spPr>
            <a:xfrm>
              <a:off x="5462778" y="2372105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3"/>
                  </a:lnTo>
                  <a:lnTo>
                    <a:pt x="44958" y="347599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89" y="354510"/>
                  </a:lnTo>
                  <a:lnTo>
                    <a:pt x="89916" y="355092"/>
                  </a:lnTo>
                  <a:lnTo>
                    <a:pt x="72390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5"/>
                  </a:lnTo>
                  <a:lnTo>
                    <a:pt x="44958" y="702691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6" y="709602"/>
                  </a:lnTo>
                  <a:lnTo>
                    <a:pt x="0" y="7101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89524" y="260083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69">
                  <a:moveTo>
                    <a:pt x="8381" y="13207"/>
                  </a:moveTo>
                  <a:lnTo>
                    <a:pt x="8127" y="13207"/>
                  </a:lnTo>
                  <a:lnTo>
                    <a:pt x="7874" y="13462"/>
                  </a:lnTo>
                  <a:lnTo>
                    <a:pt x="7492" y="13715"/>
                  </a:lnTo>
                  <a:lnTo>
                    <a:pt x="7492" y="14350"/>
                  </a:lnTo>
                  <a:lnTo>
                    <a:pt x="7620" y="14477"/>
                  </a:lnTo>
                  <a:lnTo>
                    <a:pt x="7747" y="14731"/>
                  </a:lnTo>
                  <a:lnTo>
                    <a:pt x="8000" y="15239"/>
                  </a:lnTo>
                  <a:lnTo>
                    <a:pt x="10033" y="16637"/>
                  </a:lnTo>
                  <a:lnTo>
                    <a:pt x="11302" y="16637"/>
                  </a:lnTo>
                  <a:lnTo>
                    <a:pt x="11556" y="16509"/>
                  </a:lnTo>
                  <a:lnTo>
                    <a:pt x="11937" y="16382"/>
                  </a:lnTo>
                  <a:lnTo>
                    <a:pt x="12446" y="16128"/>
                  </a:lnTo>
                  <a:lnTo>
                    <a:pt x="12826" y="15875"/>
                  </a:lnTo>
                  <a:lnTo>
                    <a:pt x="13080" y="15747"/>
                  </a:lnTo>
                  <a:lnTo>
                    <a:pt x="13335" y="15493"/>
                  </a:lnTo>
                  <a:lnTo>
                    <a:pt x="13588" y="15366"/>
                  </a:lnTo>
                  <a:lnTo>
                    <a:pt x="10160" y="15366"/>
                  </a:lnTo>
                  <a:lnTo>
                    <a:pt x="9905" y="15239"/>
                  </a:lnTo>
                  <a:lnTo>
                    <a:pt x="9525" y="15112"/>
                  </a:lnTo>
                  <a:lnTo>
                    <a:pt x="9016" y="14604"/>
                  </a:lnTo>
                  <a:lnTo>
                    <a:pt x="8889" y="14350"/>
                  </a:lnTo>
                  <a:lnTo>
                    <a:pt x="8762" y="13969"/>
                  </a:lnTo>
                  <a:lnTo>
                    <a:pt x="8509" y="13462"/>
                  </a:lnTo>
                  <a:lnTo>
                    <a:pt x="8381" y="13334"/>
                  </a:lnTo>
                  <a:close/>
                </a:path>
                <a:path w="31750" h="39369">
                  <a:moveTo>
                    <a:pt x="13335" y="9905"/>
                  </a:moveTo>
                  <a:lnTo>
                    <a:pt x="12446" y="9905"/>
                  </a:lnTo>
                  <a:lnTo>
                    <a:pt x="12064" y="10032"/>
                  </a:lnTo>
                  <a:lnTo>
                    <a:pt x="11811" y="10159"/>
                  </a:lnTo>
                  <a:lnTo>
                    <a:pt x="11429" y="10287"/>
                  </a:lnTo>
                  <a:lnTo>
                    <a:pt x="11175" y="10540"/>
                  </a:lnTo>
                  <a:lnTo>
                    <a:pt x="10795" y="10794"/>
                  </a:lnTo>
                  <a:lnTo>
                    <a:pt x="10667" y="11049"/>
                  </a:lnTo>
                  <a:lnTo>
                    <a:pt x="10413" y="11175"/>
                  </a:lnTo>
                  <a:lnTo>
                    <a:pt x="10287" y="11429"/>
                  </a:lnTo>
                  <a:lnTo>
                    <a:pt x="10160" y="12826"/>
                  </a:lnTo>
                  <a:lnTo>
                    <a:pt x="10287" y="13080"/>
                  </a:lnTo>
                  <a:lnTo>
                    <a:pt x="10413" y="13462"/>
                  </a:lnTo>
                  <a:lnTo>
                    <a:pt x="10667" y="13715"/>
                  </a:lnTo>
                  <a:lnTo>
                    <a:pt x="10795" y="13969"/>
                  </a:lnTo>
                  <a:lnTo>
                    <a:pt x="11049" y="14224"/>
                  </a:lnTo>
                  <a:lnTo>
                    <a:pt x="11556" y="14477"/>
                  </a:lnTo>
                  <a:lnTo>
                    <a:pt x="11684" y="14604"/>
                  </a:lnTo>
                  <a:lnTo>
                    <a:pt x="11937" y="14731"/>
                  </a:lnTo>
                  <a:lnTo>
                    <a:pt x="10667" y="15366"/>
                  </a:lnTo>
                  <a:lnTo>
                    <a:pt x="13588" y="15366"/>
                  </a:lnTo>
                  <a:lnTo>
                    <a:pt x="13842" y="15112"/>
                  </a:lnTo>
                  <a:lnTo>
                    <a:pt x="14097" y="14986"/>
                  </a:lnTo>
                  <a:lnTo>
                    <a:pt x="14986" y="14096"/>
                  </a:lnTo>
                  <a:lnTo>
                    <a:pt x="12573" y="13969"/>
                  </a:lnTo>
                  <a:lnTo>
                    <a:pt x="12318" y="13715"/>
                  </a:lnTo>
                  <a:lnTo>
                    <a:pt x="12064" y="13588"/>
                  </a:lnTo>
                  <a:lnTo>
                    <a:pt x="11811" y="13334"/>
                  </a:lnTo>
                  <a:lnTo>
                    <a:pt x="11684" y="13080"/>
                  </a:lnTo>
                  <a:lnTo>
                    <a:pt x="11556" y="12953"/>
                  </a:lnTo>
                  <a:lnTo>
                    <a:pt x="11683" y="12191"/>
                  </a:lnTo>
                  <a:lnTo>
                    <a:pt x="11811" y="12064"/>
                  </a:lnTo>
                  <a:lnTo>
                    <a:pt x="11937" y="11811"/>
                  </a:lnTo>
                  <a:lnTo>
                    <a:pt x="12191" y="11683"/>
                  </a:lnTo>
                  <a:lnTo>
                    <a:pt x="12446" y="11429"/>
                  </a:lnTo>
                  <a:lnTo>
                    <a:pt x="12826" y="11302"/>
                  </a:lnTo>
                  <a:lnTo>
                    <a:pt x="15112" y="11302"/>
                  </a:lnTo>
                  <a:lnTo>
                    <a:pt x="14859" y="11049"/>
                  </a:lnTo>
                  <a:lnTo>
                    <a:pt x="14604" y="10667"/>
                  </a:lnTo>
                  <a:lnTo>
                    <a:pt x="14350" y="10413"/>
                  </a:lnTo>
                  <a:lnTo>
                    <a:pt x="13970" y="10287"/>
                  </a:lnTo>
                  <a:lnTo>
                    <a:pt x="13715" y="10032"/>
                  </a:lnTo>
                  <a:lnTo>
                    <a:pt x="13335" y="9905"/>
                  </a:lnTo>
                  <a:close/>
                </a:path>
                <a:path w="31750" h="39369">
                  <a:moveTo>
                    <a:pt x="15112" y="11302"/>
                  </a:moveTo>
                  <a:lnTo>
                    <a:pt x="13335" y="11302"/>
                  </a:lnTo>
                  <a:lnTo>
                    <a:pt x="13588" y="11429"/>
                  </a:lnTo>
                  <a:lnTo>
                    <a:pt x="13842" y="11683"/>
                  </a:lnTo>
                  <a:lnTo>
                    <a:pt x="13906" y="11811"/>
                  </a:lnTo>
                  <a:lnTo>
                    <a:pt x="13970" y="12700"/>
                  </a:lnTo>
                  <a:lnTo>
                    <a:pt x="13906" y="12953"/>
                  </a:lnTo>
                  <a:lnTo>
                    <a:pt x="13208" y="13715"/>
                  </a:lnTo>
                  <a:lnTo>
                    <a:pt x="12826" y="13969"/>
                  </a:lnTo>
                  <a:lnTo>
                    <a:pt x="15049" y="13969"/>
                  </a:lnTo>
                  <a:lnTo>
                    <a:pt x="15430" y="13207"/>
                  </a:lnTo>
                  <a:lnTo>
                    <a:pt x="15303" y="11811"/>
                  </a:lnTo>
                  <a:lnTo>
                    <a:pt x="15239" y="11683"/>
                  </a:lnTo>
                  <a:lnTo>
                    <a:pt x="15112" y="11302"/>
                  </a:lnTo>
                  <a:close/>
                </a:path>
                <a:path w="31750" h="39369">
                  <a:moveTo>
                    <a:pt x="11429" y="6984"/>
                  </a:moveTo>
                  <a:lnTo>
                    <a:pt x="10033" y="6984"/>
                  </a:lnTo>
                  <a:lnTo>
                    <a:pt x="8254" y="10287"/>
                  </a:lnTo>
                  <a:lnTo>
                    <a:pt x="8381" y="10540"/>
                  </a:lnTo>
                  <a:lnTo>
                    <a:pt x="8509" y="10540"/>
                  </a:lnTo>
                  <a:lnTo>
                    <a:pt x="8636" y="10794"/>
                  </a:lnTo>
                  <a:lnTo>
                    <a:pt x="8889" y="11049"/>
                  </a:lnTo>
                  <a:lnTo>
                    <a:pt x="9016" y="11302"/>
                  </a:lnTo>
                  <a:lnTo>
                    <a:pt x="9271" y="11175"/>
                  </a:lnTo>
                  <a:lnTo>
                    <a:pt x="11429" y="7238"/>
                  </a:lnTo>
                  <a:lnTo>
                    <a:pt x="11429" y="6984"/>
                  </a:lnTo>
                  <a:close/>
                </a:path>
                <a:path w="31750" h="39369">
                  <a:moveTo>
                    <a:pt x="1270" y="3428"/>
                  </a:moveTo>
                  <a:lnTo>
                    <a:pt x="635" y="3428"/>
                  </a:lnTo>
                  <a:lnTo>
                    <a:pt x="380" y="3555"/>
                  </a:lnTo>
                  <a:lnTo>
                    <a:pt x="0" y="3937"/>
                  </a:lnTo>
                  <a:lnTo>
                    <a:pt x="0" y="4571"/>
                  </a:lnTo>
                  <a:lnTo>
                    <a:pt x="2568" y="7874"/>
                  </a:lnTo>
                  <a:lnTo>
                    <a:pt x="2666" y="8127"/>
                  </a:lnTo>
                  <a:lnTo>
                    <a:pt x="2921" y="8127"/>
                  </a:lnTo>
                  <a:lnTo>
                    <a:pt x="3175" y="8000"/>
                  </a:lnTo>
                  <a:lnTo>
                    <a:pt x="3683" y="7492"/>
                  </a:lnTo>
                  <a:lnTo>
                    <a:pt x="3582" y="7112"/>
                  </a:lnTo>
                  <a:lnTo>
                    <a:pt x="1777" y="4825"/>
                  </a:lnTo>
                  <a:lnTo>
                    <a:pt x="6604" y="4825"/>
                  </a:lnTo>
                  <a:lnTo>
                    <a:pt x="6858" y="4699"/>
                  </a:lnTo>
                  <a:lnTo>
                    <a:pt x="6985" y="4571"/>
                  </a:lnTo>
                  <a:lnTo>
                    <a:pt x="7492" y="4317"/>
                  </a:lnTo>
                  <a:lnTo>
                    <a:pt x="7810" y="3682"/>
                  </a:lnTo>
                  <a:lnTo>
                    <a:pt x="3175" y="3682"/>
                  </a:lnTo>
                  <a:lnTo>
                    <a:pt x="1270" y="3428"/>
                  </a:lnTo>
                  <a:close/>
                </a:path>
                <a:path w="31750" h="39369">
                  <a:moveTo>
                    <a:pt x="10413" y="5587"/>
                  </a:moveTo>
                  <a:lnTo>
                    <a:pt x="10160" y="5587"/>
                  </a:lnTo>
                  <a:lnTo>
                    <a:pt x="6096" y="6603"/>
                  </a:lnTo>
                  <a:lnTo>
                    <a:pt x="5968" y="6603"/>
                  </a:lnTo>
                  <a:lnTo>
                    <a:pt x="5714" y="7112"/>
                  </a:lnTo>
                  <a:lnTo>
                    <a:pt x="6350" y="7746"/>
                  </a:lnTo>
                  <a:lnTo>
                    <a:pt x="6350" y="7874"/>
                  </a:lnTo>
                  <a:lnTo>
                    <a:pt x="6730" y="7874"/>
                  </a:lnTo>
                  <a:lnTo>
                    <a:pt x="10033" y="6984"/>
                  </a:lnTo>
                  <a:lnTo>
                    <a:pt x="11429" y="6984"/>
                  </a:lnTo>
                  <a:lnTo>
                    <a:pt x="11302" y="6603"/>
                  </a:lnTo>
                  <a:lnTo>
                    <a:pt x="11175" y="6350"/>
                  </a:lnTo>
                  <a:lnTo>
                    <a:pt x="10922" y="6095"/>
                  </a:lnTo>
                  <a:lnTo>
                    <a:pt x="10795" y="5841"/>
                  </a:lnTo>
                  <a:lnTo>
                    <a:pt x="10667" y="5841"/>
                  </a:lnTo>
                  <a:lnTo>
                    <a:pt x="10413" y="5587"/>
                  </a:lnTo>
                  <a:close/>
                </a:path>
                <a:path w="31750" h="39369">
                  <a:moveTo>
                    <a:pt x="5461" y="5079"/>
                  </a:moveTo>
                  <a:lnTo>
                    <a:pt x="4190" y="5079"/>
                  </a:lnTo>
                  <a:lnTo>
                    <a:pt x="4699" y="5206"/>
                  </a:lnTo>
                  <a:lnTo>
                    <a:pt x="5079" y="5206"/>
                  </a:lnTo>
                  <a:lnTo>
                    <a:pt x="5461" y="5079"/>
                  </a:lnTo>
                  <a:close/>
                </a:path>
                <a:path w="31750" h="39369">
                  <a:moveTo>
                    <a:pt x="6604" y="4825"/>
                  </a:moveTo>
                  <a:lnTo>
                    <a:pt x="1777" y="4825"/>
                  </a:lnTo>
                  <a:lnTo>
                    <a:pt x="3048" y="4952"/>
                  </a:lnTo>
                  <a:lnTo>
                    <a:pt x="3683" y="5079"/>
                  </a:lnTo>
                  <a:lnTo>
                    <a:pt x="6096" y="5079"/>
                  </a:lnTo>
                  <a:lnTo>
                    <a:pt x="6604" y="4825"/>
                  </a:lnTo>
                  <a:close/>
                </a:path>
                <a:path w="31750" h="39369">
                  <a:moveTo>
                    <a:pt x="5968" y="126"/>
                  </a:moveTo>
                  <a:lnTo>
                    <a:pt x="5079" y="126"/>
                  </a:lnTo>
                  <a:lnTo>
                    <a:pt x="4572" y="634"/>
                  </a:lnTo>
                  <a:lnTo>
                    <a:pt x="4445" y="888"/>
                  </a:lnTo>
                  <a:lnTo>
                    <a:pt x="4699" y="1015"/>
                  </a:lnTo>
                  <a:lnTo>
                    <a:pt x="4952" y="1015"/>
                  </a:lnTo>
                  <a:lnTo>
                    <a:pt x="5206" y="1142"/>
                  </a:lnTo>
                  <a:lnTo>
                    <a:pt x="5334" y="1269"/>
                  </a:lnTo>
                  <a:lnTo>
                    <a:pt x="5587" y="1396"/>
                  </a:lnTo>
                  <a:lnTo>
                    <a:pt x="6096" y="1904"/>
                  </a:lnTo>
                  <a:lnTo>
                    <a:pt x="6096" y="2920"/>
                  </a:lnTo>
                  <a:lnTo>
                    <a:pt x="5714" y="3301"/>
                  </a:lnTo>
                  <a:lnTo>
                    <a:pt x="5461" y="3428"/>
                  </a:lnTo>
                  <a:lnTo>
                    <a:pt x="5079" y="3555"/>
                  </a:lnTo>
                  <a:lnTo>
                    <a:pt x="4699" y="3682"/>
                  </a:lnTo>
                  <a:lnTo>
                    <a:pt x="7810" y="3682"/>
                  </a:lnTo>
                  <a:lnTo>
                    <a:pt x="7747" y="1904"/>
                  </a:lnTo>
                  <a:lnTo>
                    <a:pt x="7620" y="1650"/>
                  </a:lnTo>
                  <a:lnTo>
                    <a:pt x="7365" y="1269"/>
                  </a:lnTo>
                  <a:lnTo>
                    <a:pt x="7112" y="888"/>
                  </a:lnTo>
                  <a:lnTo>
                    <a:pt x="6858" y="762"/>
                  </a:lnTo>
                  <a:lnTo>
                    <a:pt x="6730" y="634"/>
                  </a:lnTo>
                  <a:lnTo>
                    <a:pt x="6476" y="507"/>
                  </a:lnTo>
                  <a:lnTo>
                    <a:pt x="6223" y="253"/>
                  </a:lnTo>
                  <a:lnTo>
                    <a:pt x="5968" y="126"/>
                  </a:lnTo>
                  <a:close/>
                </a:path>
                <a:path w="31750" h="39369">
                  <a:moveTo>
                    <a:pt x="5587" y="0"/>
                  </a:moveTo>
                  <a:lnTo>
                    <a:pt x="5334" y="0"/>
                  </a:lnTo>
                  <a:lnTo>
                    <a:pt x="5206" y="126"/>
                  </a:lnTo>
                  <a:lnTo>
                    <a:pt x="5714" y="126"/>
                  </a:lnTo>
                  <a:close/>
                </a:path>
                <a:path w="31750" h="39369">
                  <a:moveTo>
                    <a:pt x="26035" y="35940"/>
                  </a:moveTo>
                  <a:lnTo>
                    <a:pt x="25653" y="35940"/>
                  </a:lnTo>
                  <a:lnTo>
                    <a:pt x="25400" y="36194"/>
                  </a:lnTo>
                  <a:lnTo>
                    <a:pt x="25146" y="36449"/>
                  </a:lnTo>
                  <a:lnTo>
                    <a:pt x="25018" y="36449"/>
                  </a:lnTo>
                  <a:lnTo>
                    <a:pt x="25018" y="36956"/>
                  </a:lnTo>
                  <a:lnTo>
                    <a:pt x="25146" y="37083"/>
                  </a:lnTo>
                  <a:lnTo>
                    <a:pt x="25273" y="37464"/>
                  </a:lnTo>
                  <a:lnTo>
                    <a:pt x="25526" y="37972"/>
                  </a:lnTo>
                  <a:lnTo>
                    <a:pt x="25653" y="38100"/>
                  </a:lnTo>
                  <a:lnTo>
                    <a:pt x="25908" y="38480"/>
                  </a:lnTo>
                  <a:lnTo>
                    <a:pt x="26288" y="38862"/>
                  </a:lnTo>
                  <a:lnTo>
                    <a:pt x="27050" y="39242"/>
                  </a:lnTo>
                  <a:lnTo>
                    <a:pt x="27812" y="39242"/>
                  </a:lnTo>
                  <a:lnTo>
                    <a:pt x="28575" y="38862"/>
                  </a:lnTo>
                  <a:lnTo>
                    <a:pt x="28828" y="38607"/>
                  </a:lnTo>
                  <a:lnTo>
                    <a:pt x="28955" y="38353"/>
                  </a:lnTo>
                  <a:lnTo>
                    <a:pt x="29083" y="38226"/>
                  </a:lnTo>
                  <a:lnTo>
                    <a:pt x="29083" y="37972"/>
                  </a:lnTo>
                  <a:lnTo>
                    <a:pt x="27177" y="37972"/>
                  </a:lnTo>
                  <a:lnTo>
                    <a:pt x="26797" y="37845"/>
                  </a:lnTo>
                  <a:lnTo>
                    <a:pt x="26542" y="37591"/>
                  </a:lnTo>
                  <a:lnTo>
                    <a:pt x="26288" y="37083"/>
                  </a:lnTo>
                  <a:lnTo>
                    <a:pt x="26162" y="36702"/>
                  </a:lnTo>
                  <a:lnTo>
                    <a:pt x="26035" y="35940"/>
                  </a:lnTo>
                  <a:close/>
                </a:path>
                <a:path w="31750" h="39369">
                  <a:moveTo>
                    <a:pt x="29590" y="33908"/>
                  </a:moveTo>
                  <a:lnTo>
                    <a:pt x="28448" y="33908"/>
                  </a:lnTo>
                  <a:lnTo>
                    <a:pt x="27939" y="34162"/>
                  </a:lnTo>
                  <a:lnTo>
                    <a:pt x="27686" y="34543"/>
                  </a:lnTo>
                  <a:lnTo>
                    <a:pt x="27431" y="34797"/>
                  </a:lnTo>
                  <a:lnTo>
                    <a:pt x="27431" y="36194"/>
                  </a:lnTo>
                  <a:lnTo>
                    <a:pt x="27559" y="36321"/>
                  </a:lnTo>
                  <a:lnTo>
                    <a:pt x="27686" y="37718"/>
                  </a:lnTo>
                  <a:lnTo>
                    <a:pt x="27431" y="37845"/>
                  </a:lnTo>
                  <a:lnTo>
                    <a:pt x="27177" y="37972"/>
                  </a:lnTo>
                  <a:lnTo>
                    <a:pt x="29083" y="37972"/>
                  </a:lnTo>
                  <a:lnTo>
                    <a:pt x="29083" y="36829"/>
                  </a:lnTo>
                  <a:lnTo>
                    <a:pt x="28955" y="36702"/>
                  </a:lnTo>
                  <a:lnTo>
                    <a:pt x="28828" y="36067"/>
                  </a:lnTo>
                  <a:lnTo>
                    <a:pt x="28955" y="35305"/>
                  </a:lnTo>
                  <a:lnTo>
                    <a:pt x="30861" y="35178"/>
                  </a:lnTo>
                  <a:lnTo>
                    <a:pt x="30734" y="34797"/>
                  </a:lnTo>
                  <a:lnTo>
                    <a:pt x="30479" y="34543"/>
                  </a:lnTo>
                  <a:lnTo>
                    <a:pt x="30225" y="34416"/>
                  </a:lnTo>
                  <a:lnTo>
                    <a:pt x="29845" y="34036"/>
                  </a:lnTo>
                  <a:lnTo>
                    <a:pt x="29590" y="33908"/>
                  </a:lnTo>
                  <a:close/>
                </a:path>
                <a:path w="31750" h="39369">
                  <a:moveTo>
                    <a:pt x="30861" y="35178"/>
                  </a:moveTo>
                  <a:lnTo>
                    <a:pt x="29590" y="35178"/>
                  </a:lnTo>
                  <a:lnTo>
                    <a:pt x="29844" y="35559"/>
                  </a:lnTo>
                  <a:lnTo>
                    <a:pt x="30099" y="35813"/>
                  </a:lnTo>
                  <a:lnTo>
                    <a:pt x="30225" y="36067"/>
                  </a:lnTo>
                  <a:lnTo>
                    <a:pt x="30352" y="36829"/>
                  </a:lnTo>
                  <a:lnTo>
                    <a:pt x="30734" y="36829"/>
                  </a:lnTo>
                  <a:lnTo>
                    <a:pt x="30987" y="36575"/>
                  </a:lnTo>
                  <a:lnTo>
                    <a:pt x="31241" y="36449"/>
                  </a:lnTo>
                  <a:lnTo>
                    <a:pt x="31114" y="35559"/>
                  </a:lnTo>
                  <a:lnTo>
                    <a:pt x="30987" y="35305"/>
                  </a:lnTo>
                  <a:close/>
                </a:path>
                <a:path w="31750" h="39369">
                  <a:moveTo>
                    <a:pt x="27559" y="27686"/>
                  </a:moveTo>
                  <a:lnTo>
                    <a:pt x="27050" y="27686"/>
                  </a:lnTo>
                  <a:lnTo>
                    <a:pt x="21589" y="31876"/>
                  </a:lnTo>
                  <a:lnTo>
                    <a:pt x="21336" y="32384"/>
                  </a:lnTo>
                  <a:lnTo>
                    <a:pt x="21563" y="32638"/>
                  </a:lnTo>
                  <a:lnTo>
                    <a:pt x="23775" y="35432"/>
                  </a:lnTo>
                  <a:lnTo>
                    <a:pt x="23875" y="35687"/>
                  </a:lnTo>
                  <a:lnTo>
                    <a:pt x="24256" y="35687"/>
                  </a:lnTo>
                  <a:lnTo>
                    <a:pt x="24256" y="35559"/>
                  </a:lnTo>
                  <a:lnTo>
                    <a:pt x="24384" y="35559"/>
                  </a:lnTo>
                  <a:lnTo>
                    <a:pt x="24764" y="35178"/>
                  </a:lnTo>
                  <a:lnTo>
                    <a:pt x="24793" y="34797"/>
                  </a:lnTo>
                  <a:lnTo>
                    <a:pt x="23113" y="32638"/>
                  </a:lnTo>
                  <a:lnTo>
                    <a:pt x="24891" y="31368"/>
                  </a:lnTo>
                  <a:lnTo>
                    <a:pt x="26390" y="31368"/>
                  </a:lnTo>
                  <a:lnTo>
                    <a:pt x="25780" y="30606"/>
                  </a:lnTo>
                  <a:lnTo>
                    <a:pt x="27304" y="29463"/>
                  </a:lnTo>
                  <a:lnTo>
                    <a:pt x="28866" y="29463"/>
                  </a:lnTo>
                  <a:lnTo>
                    <a:pt x="27559" y="27812"/>
                  </a:lnTo>
                  <a:close/>
                </a:path>
                <a:path w="31750" h="39369">
                  <a:moveTo>
                    <a:pt x="29083" y="33781"/>
                  </a:moveTo>
                  <a:lnTo>
                    <a:pt x="28828" y="33781"/>
                  </a:lnTo>
                  <a:lnTo>
                    <a:pt x="29337" y="33908"/>
                  </a:lnTo>
                  <a:lnTo>
                    <a:pt x="29083" y="33781"/>
                  </a:lnTo>
                  <a:close/>
                </a:path>
                <a:path w="31750" h="39369">
                  <a:moveTo>
                    <a:pt x="26390" y="31368"/>
                  </a:moveTo>
                  <a:lnTo>
                    <a:pt x="24891" y="31368"/>
                  </a:lnTo>
                  <a:lnTo>
                    <a:pt x="26189" y="33019"/>
                  </a:lnTo>
                  <a:lnTo>
                    <a:pt x="26288" y="33274"/>
                  </a:lnTo>
                  <a:lnTo>
                    <a:pt x="26542" y="33274"/>
                  </a:lnTo>
                  <a:lnTo>
                    <a:pt x="26670" y="33146"/>
                  </a:lnTo>
                  <a:lnTo>
                    <a:pt x="27304" y="32638"/>
                  </a:lnTo>
                  <a:lnTo>
                    <a:pt x="27203" y="32384"/>
                  </a:lnTo>
                  <a:lnTo>
                    <a:pt x="26390" y="31368"/>
                  </a:lnTo>
                  <a:close/>
                </a:path>
                <a:path w="31750" h="39369">
                  <a:moveTo>
                    <a:pt x="28866" y="29463"/>
                  </a:moveTo>
                  <a:lnTo>
                    <a:pt x="27304" y="29463"/>
                  </a:lnTo>
                  <a:lnTo>
                    <a:pt x="28955" y="31622"/>
                  </a:lnTo>
                  <a:lnTo>
                    <a:pt x="29083" y="31750"/>
                  </a:lnTo>
                  <a:lnTo>
                    <a:pt x="29210" y="31622"/>
                  </a:lnTo>
                  <a:lnTo>
                    <a:pt x="29463" y="31622"/>
                  </a:lnTo>
                  <a:lnTo>
                    <a:pt x="29717" y="31368"/>
                  </a:lnTo>
                  <a:lnTo>
                    <a:pt x="29845" y="31368"/>
                  </a:lnTo>
                  <a:lnTo>
                    <a:pt x="29972" y="30861"/>
                  </a:lnTo>
                  <a:lnTo>
                    <a:pt x="28866" y="29463"/>
                  </a:lnTo>
                  <a:close/>
                </a:path>
                <a:path w="31750" h="39369">
                  <a:moveTo>
                    <a:pt x="23240" y="22225"/>
                  </a:moveTo>
                  <a:lnTo>
                    <a:pt x="22860" y="22225"/>
                  </a:lnTo>
                  <a:lnTo>
                    <a:pt x="22351" y="22732"/>
                  </a:lnTo>
                  <a:lnTo>
                    <a:pt x="22225" y="22987"/>
                  </a:lnTo>
                  <a:lnTo>
                    <a:pt x="23495" y="24511"/>
                  </a:lnTo>
                  <a:lnTo>
                    <a:pt x="18541" y="28320"/>
                  </a:lnTo>
                  <a:lnTo>
                    <a:pt x="18541" y="28828"/>
                  </a:lnTo>
                  <a:lnTo>
                    <a:pt x="19303" y="29590"/>
                  </a:lnTo>
                  <a:lnTo>
                    <a:pt x="24384" y="25780"/>
                  </a:lnTo>
                  <a:lnTo>
                    <a:pt x="25960" y="25780"/>
                  </a:lnTo>
                  <a:lnTo>
                    <a:pt x="23240" y="22225"/>
                  </a:lnTo>
                  <a:close/>
                </a:path>
                <a:path w="31750" h="39369">
                  <a:moveTo>
                    <a:pt x="25780" y="27304"/>
                  </a:moveTo>
                  <a:close/>
                </a:path>
                <a:path w="31750" h="39369">
                  <a:moveTo>
                    <a:pt x="25960" y="25780"/>
                  </a:moveTo>
                  <a:lnTo>
                    <a:pt x="24384" y="25780"/>
                  </a:lnTo>
                  <a:lnTo>
                    <a:pt x="25526" y="27304"/>
                  </a:lnTo>
                  <a:lnTo>
                    <a:pt x="26035" y="27304"/>
                  </a:lnTo>
                  <a:lnTo>
                    <a:pt x="26670" y="26669"/>
                  </a:lnTo>
                  <a:lnTo>
                    <a:pt x="26542" y="26542"/>
                  </a:lnTo>
                  <a:lnTo>
                    <a:pt x="25960" y="25780"/>
                  </a:lnTo>
                  <a:close/>
                </a:path>
                <a:path w="31750" h="39369">
                  <a:moveTo>
                    <a:pt x="19938" y="24002"/>
                  </a:moveTo>
                  <a:lnTo>
                    <a:pt x="19176" y="24002"/>
                  </a:lnTo>
                  <a:lnTo>
                    <a:pt x="19558" y="24129"/>
                  </a:lnTo>
                  <a:lnTo>
                    <a:pt x="19938" y="24002"/>
                  </a:lnTo>
                  <a:close/>
                </a:path>
                <a:path w="31750" h="39369">
                  <a:moveTo>
                    <a:pt x="18414" y="22097"/>
                  </a:moveTo>
                  <a:lnTo>
                    <a:pt x="16890" y="22097"/>
                  </a:lnTo>
                  <a:lnTo>
                    <a:pt x="17525" y="22987"/>
                  </a:lnTo>
                  <a:lnTo>
                    <a:pt x="18161" y="23621"/>
                  </a:lnTo>
                  <a:lnTo>
                    <a:pt x="18541" y="23749"/>
                  </a:lnTo>
                  <a:lnTo>
                    <a:pt x="18923" y="24002"/>
                  </a:lnTo>
                  <a:lnTo>
                    <a:pt x="20192" y="24002"/>
                  </a:lnTo>
                  <a:lnTo>
                    <a:pt x="20954" y="23749"/>
                  </a:lnTo>
                  <a:lnTo>
                    <a:pt x="21209" y="23367"/>
                  </a:lnTo>
                  <a:lnTo>
                    <a:pt x="21462" y="23240"/>
                  </a:lnTo>
                  <a:lnTo>
                    <a:pt x="21843" y="22859"/>
                  </a:lnTo>
                  <a:lnTo>
                    <a:pt x="21971" y="22605"/>
                  </a:lnTo>
                  <a:lnTo>
                    <a:pt x="19303" y="22605"/>
                  </a:lnTo>
                  <a:lnTo>
                    <a:pt x="18923" y="22478"/>
                  </a:lnTo>
                  <a:lnTo>
                    <a:pt x="18668" y="22351"/>
                  </a:lnTo>
                  <a:lnTo>
                    <a:pt x="18414" y="22097"/>
                  </a:lnTo>
                  <a:close/>
                </a:path>
                <a:path w="31750" h="39369">
                  <a:moveTo>
                    <a:pt x="20065" y="18033"/>
                  </a:moveTo>
                  <a:lnTo>
                    <a:pt x="19558" y="18033"/>
                  </a:lnTo>
                  <a:lnTo>
                    <a:pt x="19430" y="18161"/>
                  </a:lnTo>
                  <a:lnTo>
                    <a:pt x="13970" y="22351"/>
                  </a:lnTo>
                  <a:lnTo>
                    <a:pt x="13842" y="22478"/>
                  </a:lnTo>
                  <a:lnTo>
                    <a:pt x="13970" y="22605"/>
                  </a:lnTo>
                  <a:lnTo>
                    <a:pt x="13970" y="22859"/>
                  </a:lnTo>
                  <a:lnTo>
                    <a:pt x="14350" y="23240"/>
                  </a:lnTo>
                  <a:lnTo>
                    <a:pt x="14477" y="23494"/>
                  </a:lnTo>
                  <a:lnTo>
                    <a:pt x="14859" y="23621"/>
                  </a:lnTo>
                  <a:lnTo>
                    <a:pt x="16890" y="22097"/>
                  </a:lnTo>
                  <a:lnTo>
                    <a:pt x="18414" y="22097"/>
                  </a:lnTo>
                  <a:lnTo>
                    <a:pt x="17779" y="21336"/>
                  </a:lnTo>
                  <a:lnTo>
                    <a:pt x="19938" y="19812"/>
                  </a:lnTo>
                  <a:lnTo>
                    <a:pt x="21463" y="19812"/>
                  </a:lnTo>
                  <a:lnTo>
                    <a:pt x="21336" y="19684"/>
                  </a:lnTo>
                  <a:lnTo>
                    <a:pt x="20192" y="18287"/>
                  </a:lnTo>
                  <a:lnTo>
                    <a:pt x="20065" y="18033"/>
                  </a:lnTo>
                  <a:close/>
                </a:path>
                <a:path w="31750" h="39369">
                  <a:moveTo>
                    <a:pt x="21463" y="19812"/>
                  </a:moveTo>
                  <a:lnTo>
                    <a:pt x="19938" y="19812"/>
                  </a:lnTo>
                  <a:lnTo>
                    <a:pt x="20320" y="20319"/>
                  </a:lnTo>
                  <a:lnTo>
                    <a:pt x="20574" y="21716"/>
                  </a:lnTo>
                  <a:lnTo>
                    <a:pt x="20447" y="21970"/>
                  </a:lnTo>
                  <a:lnTo>
                    <a:pt x="20065" y="22351"/>
                  </a:lnTo>
                  <a:lnTo>
                    <a:pt x="19812" y="22351"/>
                  </a:lnTo>
                  <a:lnTo>
                    <a:pt x="19558" y="22478"/>
                  </a:lnTo>
                  <a:lnTo>
                    <a:pt x="19303" y="22605"/>
                  </a:lnTo>
                  <a:lnTo>
                    <a:pt x="21971" y="22605"/>
                  </a:lnTo>
                  <a:lnTo>
                    <a:pt x="22098" y="22097"/>
                  </a:lnTo>
                  <a:lnTo>
                    <a:pt x="21971" y="20574"/>
                  </a:lnTo>
                  <a:lnTo>
                    <a:pt x="21843" y="20446"/>
                  </a:lnTo>
                  <a:lnTo>
                    <a:pt x="21589" y="19938"/>
                  </a:lnTo>
                  <a:close/>
                </a:path>
                <a:path w="31750" h="39369">
                  <a:moveTo>
                    <a:pt x="23113" y="22097"/>
                  </a:moveTo>
                  <a:lnTo>
                    <a:pt x="23113" y="22225"/>
                  </a:lnTo>
                  <a:lnTo>
                    <a:pt x="23113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4279772" y="2362200"/>
            <a:ext cx="652145" cy="559435"/>
          </a:xfrm>
          <a:custGeom>
            <a:avLst/>
            <a:gdLst/>
            <a:ahLst/>
            <a:cxnLst/>
            <a:rect l="l" t="t" r="r" b="b"/>
            <a:pathLst>
              <a:path w="652145" h="559435">
                <a:moveTo>
                  <a:pt x="589656" y="44711"/>
                </a:moveTo>
                <a:lnTo>
                  <a:pt x="0" y="549275"/>
                </a:lnTo>
                <a:lnTo>
                  <a:pt x="8254" y="558926"/>
                </a:lnTo>
                <a:lnTo>
                  <a:pt x="597924" y="54353"/>
                </a:lnTo>
                <a:lnTo>
                  <a:pt x="589656" y="44711"/>
                </a:lnTo>
                <a:close/>
              </a:path>
              <a:path w="652145" h="559435">
                <a:moveTo>
                  <a:pt x="636302" y="36449"/>
                </a:moveTo>
                <a:lnTo>
                  <a:pt x="599313" y="36449"/>
                </a:lnTo>
                <a:lnTo>
                  <a:pt x="607567" y="46100"/>
                </a:lnTo>
                <a:lnTo>
                  <a:pt x="597924" y="54353"/>
                </a:lnTo>
                <a:lnTo>
                  <a:pt x="618616" y="78486"/>
                </a:lnTo>
                <a:lnTo>
                  <a:pt x="636302" y="36449"/>
                </a:lnTo>
                <a:close/>
              </a:path>
              <a:path w="652145" h="559435">
                <a:moveTo>
                  <a:pt x="599313" y="36449"/>
                </a:moveTo>
                <a:lnTo>
                  <a:pt x="589656" y="44711"/>
                </a:lnTo>
                <a:lnTo>
                  <a:pt x="597924" y="54353"/>
                </a:lnTo>
                <a:lnTo>
                  <a:pt x="607567" y="46100"/>
                </a:lnTo>
                <a:lnTo>
                  <a:pt x="599313" y="36449"/>
                </a:lnTo>
                <a:close/>
              </a:path>
              <a:path w="652145" h="559435">
                <a:moveTo>
                  <a:pt x="651637" y="0"/>
                </a:moveTo>
                <a:lnTo>
                  <a:pt x="568960" y="20574"/>
                </a:lnTo>
                <a:lnTo>
                  <a:pt x="589656" y="44711"/>
                </a:lnTo>
                <a:lnTo>
                  <a:pt x="599313" y="36449"/>
                </a:lnTo>
                <a:lnTo>
                  <a:pt x="636302" y="36449"/>
                </a:lnTo>
                <a:lnTo>
                  <a:pt x="6516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908173" y="40557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13021" y="411213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48402" y="330111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46370" y="451294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1268158" y="3288982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3769582" y="4308094"/>
          <a:ext cx="491490" cy="70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D0D0D"/>
                      </a:solidFill>
                      <a:prstDash val="solid"/>
                    </a:lnL>
                    <a:lnR w="38100">
                      <a:solidFill>
                        <a:srgbClr val="0D0D0D"/>
                      </a:solidFill>
                      <a:prstDash val="solid"/>
                    </a:lnR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" name="object 58"/>
          <p:cNvSpPr/>
          <p:nvPr/>
        </p:nvSpPr>
        <p:spPr>
          <a:xfrm>
            <a:off x="1760727" y="3240277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70">
                <a:moveTo>
                  <a:pt x="767661" y="31324"/>
                </a:moveTo>
                <a:lnTo>
                  <a:pt x="0" y="153416"/>
                </a:lnTo>
                <a:lnTo>
                  <a:pt x="2032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70">
                <a:moveTo>
                  <a:pt x="838768" y="29337"/>
                </a:moveTo>
                <a:lnTo>
                  <a:pt x="780161" y="29337"/>
                </a:lnTo>
                <a:lnTo>
                  <a:pt x="782193" y="41910"/>
                </a:lnTo>
                <a:lnTo>
                  <a:pt x="769679" y="43900"/>
                </a:lnTo>
                <a:lnTo>
                  <a:pt x="774700" y="75184"/>
                </a:lnTo>
                <a:lnTo>
                  <a:pt x="838768" y="29337"/>
                </a:lnTo>
                <a:close/>
              </a:path>
              <a:path w="843914" h="166370">
                <a:moveTo>
                  <a:pt x="780161" y="29337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3" y="41910"/>
                </a:lnTo>
                <a:lnTo>
                  <a:pt x="780161" y="29337"/>
                </a:lnTo>
                <a:close/>
              </a:path>
              <a:path w="843914" h="166370">
                <a:moveTo>
                  <a:pt x="762635" y="0"/>
                </a:moveTo>
                <a:lnTo>
                  <a:pt x="767661" y="31324"/>
                </a:lnTo>
                <a:lnTo>
                  <a:pt x="780161" y="29337"/>
                </a:lnTo>
                <a:lnTo>
                  <a:pt x="838768" y="29337"/>
                </a:lnTo>
                <a:lnTo>
                  <a:pt x="843915" y="25654"/>
                </a:lnTo>
                <a:lnTo>
                  <a:pt x="7626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4950142" y="4472685"/>
            <a:ext cx="507365" cy="737870"/>
            <a:chOff x="4950142" y="4472685"/>
            <a:chExt cx="507365" cy="737870"/>
          </a:xfrm>
        </p:grpSpPr>
        <p:sp>
          <p:nvSpPr>
            <p:cNvPr id="60" name="object 60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480060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480060" y="710183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59095" y="4479035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60" h="710564">
                  <a:moveTo>
                    <a:pt x="0" y="710183"/>
                  </a:moveTo>
                  <a:lnTo>
                    <a:pt x="480060" y="710183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47853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78536" y="195072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64429" y="5001005"/>
              <a:ext cx="478790" cy="195580"/>
            </a:xfrm>
            <a:custGeom>
              <a:avLst/>
              <a:gdLst/>
              <a:ahLst/>
              <a:cxnLst/>
              <a:rect l="l" t="t" r="r" b="b"/>
              <a:pathLst>
                <a:path w="478789" h="195579">
                  <a:moveTo>
                    <a:pt x="0" y="195072"/>
                  </a:moveTo>
                  <a:lnTo>
                    <a:pt x="478536" y="195072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193791" y="5078984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283328" y="4414773"/>
            <a:ext cx="1358900" cy="332740"/>
            <a:chOff x="4283328" y="4414773"/>
            <a:chExt cx="1358900" cy="332740"/>
          </a:xfrm>
        </p:grpSpPr>
        <p:sp>
          <p:nvSpPr>
            <p:cNvPr id="66" name="object 66"/>
            <p:cNvSpPr/>
            <p:nvPr/>
          </p:nvSpPr>
          <p:spPr>
            <a:xfrm>
              <a:off x="5610732" y="47077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11049" y="16637"/>
                  </a:moveTo>
                  <a:lnTo>
                    <a:pt x="10159" y="16637"/>
                  </a:lnTo>
                  <a:lnTo>
                    <a:pt x="10413" y="16763"/>
                  </a:lnTo>
                  <a:lnTo>
                    <a:pt x="10794" y="16763"/>
                  </a:lnTo>
                  <a:lnTo>
                    <a:pt x="11049" y="16637"/>
                  </a:lnTo>
                  <a:close/>
                </a:path>
                <a:path w="31750" h="39370">
                  <a:moveTo>
                    <a:pt x="8381" y="13207"/>
                  </a:moveTo>
                  <a:lnTo>
                    <a:pt x="8254" y="13335"/>
                  </a:lnTo>
                  <a:lnTo>
                    <a:pt x="7874" y="13588"/>
                  </a:lnTo>
                  <a:lnTo>
                    <a:pt x="7746" y="13588"/>
                  </a:lnTo>
                  <a:lnTo>
                    <a:pt x="7746" y="14731"/>
                  </a:lnTo>
                  <a:lnTo>
                    <a:pt x="8000" y="14986"/>
                  </a:lnTo>
                  <a:lnTo>
                    <a:pt x="8127" y="15239"/>
                  </a:lnTo>
                  <a:lnTo>
                    <a:pt x="8254" y="15367"/>
                  </a:lnTo>
                  <a:lnTo>
                    <a:pt x="8508" y="15748"/>
                  </a:lnTo>
                  <a:lnTo>
                    <a:pt x="8762" y="16001"/>
                  </a:lnTo>
                  <a:lnTo>
                    <a:pt x="9143" y="16256"/>
                  </a:lnTo>
                  <a:lnTo>
                    <a:pt x="9397" y="16510"/>
                  </a:lnTo>
                  <a:lnTo>
                    <a:pt x="9778" y="16637"/>
                  </a:lnTo>
                  <a:lnTo>
                    <a:pt x="11429" y="16637"/>
                  </a:lnTo>
                  <a:lnTo>
                    <a:pt x="11683" y="16510"/>
                  </a:lnTo>
                  <a:lnTo>
                    <a:pt x="12064" y="16382"/>
                  </a:lnTo>
                  <a:lnTo>
                    <a:pt x="12572" y="16129"/>
                  </a:lnTo>
                  <a:lnTo>
                    <a:pt x="12953" y="16001"/>
                  </a:lnTo>
                  <a:lnTo>
                    <a:pt x="13207" y="15748"/>
                  </a:lnTo>
                  <a:lnTo>
                    <a:pt x="13462" y="15620"/>
                  </a:lnTo>
                  <a:lnTo>
                    <a:pt x="13715" y="15367"/>
                  </a:lnTo>
                  <a:lnTo>
                    <a:pt x="10032" y="15367"/>
                  </a:lnTo>
                  <a:lnTo>
                    <a:pt x="9905" y="15239"/>
                  </a:lnTo>
                  <a:lnTo>
                    <a:pt x="9397" y="14986"/>
                  </a:lnTo>
                  <a:lnTo>
                    <a:pt x="9143" y="14605"/>
                  </a:lnTo>
                  <a:lnTo>
                    <a:pt x="8762" y="13843"/>
                  </a:lnTo>
                  <a:lnTo>
                    <a:pt x="8636" y="13462"/>
                  </a:lnTo>
                  <a:lnTo>
                    <a:pt x="8508" y="13462"/>
                  </a:lnTo>
                  <a:lnTo>
                    <a:pt x="8381" y="13207"/>
                  </a:lnTo>
                  <a:close/>
                </a:path>
                <a:path w="31750" h="39370">
                  <a:moveTo>
                    <a:pt x="13462" y="10032"/>
                  </a:moveTo>
                  <a:lnTo>
                    <a:pt x="12191" y="10032"/>
                  </a:lnTo>
                  <a:lnTo>
                    <a:pt x="11937" y="10160"/>
                  </a:lnTo>
                  <a:lnTo>
                    <a:pt x="11556" y="10413"/>
                  </a:lnTo>
                  <a:lnTo>
                    <a:pt x="11302" y="10541"/>
                  </a:lnTo>
                  <a:lnTo>
                    <a:pt x="10921" y="10794"/>
                  </a:lnTo>
                  <a:lnTo>
                    <a:pt x="10794" y="11049"/>
                  </a:lnTo>
                  <a:lnTo>
                    <a:pt x="10540" y="11303"/>
                  </a:lnTo>
                  <a:lnTo>
                    <a:pt x="10350" y="11684"/>
                  </a:lnTo>
                  <a:lnTo>
                    <a:pt x="10223" y="12700"/>
                  </a:lnTo>
                  <a:lnTo>
                    <a:pt x="10413" y="13207"/>
                  </a:lnTo>
                  <a:lnTo>
                    <a:pt x="10794" y="13843"/>
                  </a:lnTo>
                  <a:lnTo>
                    <a:pt x="10921" y="14097"/>
                  </a:lnTo>
                  <a:lnTo>
                    <a:pt x="11175" y="14224"/>
                  </a:lnTo>
                  <a:lnTo>
                    <a:pt x="11429" y="14478"/>
                  </a:lnTo>
                  <a:lnTo>
                    <a:pt x="11683" y="14605"/>
                  </a:lnTo>
                  <a:lnTo>
                    <a:pt x="11811" y="14731"/>
                  </a:lnTo>
                  <a:lnTo>
                    <a:pt x="12064" y="14731"/>
                  </a:lnTo>
                  <a:lnTo>
                    <a:pt x="11811" y="14986"/>
                  </a:lnTo>
                  <a:lnTo>
                    <a:pt x="11302" y="15239"/>
                  </a:lnTo>
                  <a:lnTo>
                    <a:pt x="11049" y="15239"/>
                  </a:lnTo>
                  <a:lnTo>
                    <a:pt x="10794" y="15367"/>
                  </a:lnTo>
                  <a:lnTo>
                    <a:pt x="13715" y="15367"/>
                  </a:lnTo>
                  <a:lnTo>
                    <a:pt x="13969" y="15239"/>
                  </a:lnTo>
                  <a:lnTo>
                    <a:pt x="14477" y="14731"/>
                  </a:lnTo>
                  <a:lnTo>
                    <a:pt x="14731" y="14605"/>
                  </a:lnTo>
                  <a:lnTo>
                    <a:pt x="14858" y="14350"/>
                  </a:lnTo>
                  <a:lnTo>
                    <a:pt x="15112" y="14097"/>
                  </a:lnTo>
                  <a:lnTo>
                    <a:pt x="12953" y="14097"/>
                  </a:lnTo>
                  <a:lnTo>
                    <a:pt x="12700" y="13969"/>
                  </a:lnTo>
                  <a:lnTo>
                    <a:pt x="12572" y="13843"/>
                  </a:lnTo>
                  <a:lnTo>
                    <a:pt x="12191" y="13716"/>
                  </a:lnTo>
                  <a:lnTo>
                    <a:pt x="12064" y="13462"/>
                  </a:lnTo>
                  <a:lnTo>
                    <a:pt x="11810" y="13207"/>
                  </a:lnTo>
                  <a:lnTo>
                    <a:pt x="11810" y="12192"/>
                  </a:lnTo>
                  <a:lnTo>
                    <a:pt x="11937" y="12064"/>
                  </a:lnTo>
                  <a:lnTo>
                    <a:pt x="12064" y="11811"/>
                  </a:lnTo>
                  <a:lnTo>
                    <a:pt x="12318" y="11684"/>
                  </a:lnTo>
                  <a:lnTo>
                    <a:pt x="12700" y="11430"/>
                  </a:lnTo>
                  <a:lnTo>
                    <a:pt x="13080" y="11430"/>
                  </a:lnTo>
                  <a:lnTo>
                    <a:pt x="15112" y="11303"/>
                  </a:lnTo>
                  <a:lnTo>
                    <a:pt x="14986" y="11175"/>
                  </a:lnTo>
                  <a:lnTo>
                    <a:pt x="14731" y="10794"/>
                  </a:lnTo>
                  <a:lnTo>
                    <a:pt x="14477" y="10541"/>
                  </a:lnTo>
                  <a:lnTo>
                    <a:pt x="14096" y="10287"/>
                  </a:lnTo>
                  <a:lnTo>
                    <a:pt x="13842" y="10160"/>
                  </a:lnTo>
                  <a:lnTo>
                    <a:pt x="13462" y="10032"/>
                  </a:lnTo>
                  <a:close/>
                </a:path>
                <a:path w="31750" h="39370">
                  <a:moveTo>
                    <a:pt x="15112" y="11303"/>
                  </a:moveTo>
                  <a:lnTo>
                    <a:pt x="13334" y="11303"/>
                  </a:lnTo>
                  <a:lnTo>
                    <a:pt x="13462" y="11430"/>
                  </a:lnTo>
                  <a:lnTo>
                    <a:pt x="14097" y="11937"/>
                  </a:lnTo>
                  <a:lnTo>
                    <a:pt x="14224" y="12573"/>
                  </a:lnTo>
                  <a:lnTo>
                    <a:pt x="14096" y="12700"/>
                  </a:lnTo>
                  <a:lnTo>
                    <a:pt x="13969" y="13081"/>
                  </a:lnTo>
                  <a:lnTo>
                    <a:pt x="13715" y="13335"/>
                  </a:lnTo>
                  <a:lnTo>
                    <a:pt x="13588" y="13588"/>
                  </a:lnTo>
                  <a:lnTo>
                    <a:pt x="13334" y="13843"/>
                  </a:lnTo>
                  <a:lnTo>
                    <a:pt x="12953" y="14097"/>
                  </a:lnTo>
                  <a:lnTo>
                    <a:pt x="15112" y="14097"/>
                  </a:lnTo>
                  <a:lnTo>
                    <a:pt x="15239" y="13843"/>
                  </a:lnTo>
                  <a:lnTo>
                    <a:pt x="15493" y="13462"/>
                  </a:lnTo>
                  <a:lnTo>
                    <a:pt x="15366" y="11684"/>
                  </a:lnTo>
                  <a:lnTo>
                    <a:pt x="15239" y="11430"/>
                  </a:lnTo>
                  <a:close/>
                </a:path>
                <a:path w="31750" h="39370">
                  <a:moveTo>
                    <a:pt x="11556" y="6985"/>
                  </a:moveTo>
                  <a:lnTo>
                    <a:pt x="10159" y="6985"/>
                  </a:lnTo>
                  <a:lnTo>
                    <a:pt x="8508" y="10032"/>
                  </a:lnTo>
                  <a:lnTo>
                    <a:pt x="8508" y="10541"/>
                  </a:lnTo>
                  <a:lnTo>
                    <a:pt x="8636" y="10668"/>
                  </a:lnTo>
                  <a:lnTo>
                    <a:pt x="9143" y="11303"/>
                  </a:lnTo>
                  <a:lnTo>
                    <a:pt x="9397" y="11303"/>
                  </a:lnTo>
                  <a:lnTo>
                    <a:pt x="9397" y="11175"/>
                  </a:lnTo>
                  <a:lnTo>
                    <a:pt x="9525" y="11049"/>
                  </a:lnTo>
                  <a:lnTo>
                    <a:pt x="11489" y="7366"/>
                  </a:lnTo>
                  <a:lnTo>
                    <a:pt x="11556" y="6985"/>
                  </a:lnTo>
                  <a:close/>
                </a:path>
                <a:path w="31750" h="39370">
                  <a:moveTo>
                    <a:pt x="12826" y="9906"/>
                  </a:moveTo>
                  <a:lnTo>
                    <a:pt x="12572" y="10032"/>
                  </a:lnTo>
                  <a:lnTo>
                    <a:pt x="13207" y="10032"/>
                  </a:lnTo>
                  <a:lnTo>
                    <a:pt x="12826" y="9906"/>
                  </a:lnTo>
                  <a:close/>
                </a:path>
                <a:path w="31750" h="39370">
                  <a:moveTo>
                    <a:pt x="5968" y="126"/>
                  </a:moveTo>
                  <a:lnTo>
                    <a:pt x="5206" y="126"/>
                  </a:lnTo>
                  <a:lnTo>
                    <a:pt x="5206" y="254"/>
                  </a:lnTo>
                  <a:lnTo>
                    <a:pt x="4698" y="635"/>
                  </a:lnTo>
                  <a:lnTo>
                    <a:pt x="4571" y="888"/>
                  </a:lnTo>
                  <a:lnTo>
                    <a:pt x="4699" y="888"/>
                  </a:lnTo>
                  <a:lnTo>
                    <a:pt x="4699" y="1016"/>
                  </a:lnTo>
                  <a:lnTo>
                    <a:pt x="4952" y="1016"/>
                  </a:lnTo>
                  <a:lnTo>
                    <a:pt x="5206" y="1143"/>
                  </a:lnTo>
                  <a:lnTo>
                    <a:pt x="5461" y="1269"/>
                  </a:lnTo>
                  <a:lnTo>
                    <a:pt x="5714" y="1397"/>
                  </a:lnTo>
                  <a:lnTo>
                    <a:pt x="5968" y="1650"/>
                  </a:lnTo>
                  <a:lnTo>
                    <a:pt x="6222" y="2159"/>
                  </a:lnTo>
                  <a:lnTo>
                    <a:pt x="6350" y="2286"/>
                  </a:lnTo>
                  <a:lnTo>
                    <a:pt x="6350" y="2793"/>
                  </a:lnTo>
                  <a:lnTo>
                    <a:pt x="6222" y="2793"/>
                  </a:lnTo>
                  <a:lnTo>
                    <a:pt x="6095" y="3175"/>
                  </a:lnTo>
                  <a:lnTo>
                    <a:pt x="5714" y="3429"/>
                  </a:lnTo>
                  <a:lnTo>
                    <a:pt x="5461" y="3556"/>
                  </a:lnTo>
                  <a:lnTo>
                    <a:pt x="5206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572"/>
                  </a:lnTo>
                  <a:lnTo>
                    <a:pt x="2793" y="8128"/>
                  </a:lnTo>
                  <a:lnTo>
                    <a:pt x="3175" y="8128"/>
                  </a:lnTo>
                  <a:lnTo>
                    <a:pt x="3428" y="7874"/>
                  </a:lnTo>
                  <a:lnTo>
                    <a:pt x="3809" y="7619"/>
                  </a:lnTo>
                  <a:lnTo>
                    <a:pt x="3709" y="7238"/>
                  </a:lnTo>
                  <a:lnTo>
                    <a:pt x="1904" y="4953"/>
                  </a:lnTo>
                  <a:lnTo>
                    <a:pt x="6730" y="4953"/>
                  </a:lnTo>
                  <a:lnTo>
                    <a:pt x="6984" y="4825"/>
                  </a:lnTo>
                  <a:lnTo>
                    <a:pt x="7365" y="4444"/>
                  </a:lnTo>
                  <a:lnTo>
                    <a:pt x="7619" y="4318"/>
                  </a:lnTo>
                  <a:lnTo>
                    <a:pt x="7746" y="4063"/>
                  </a:lnTo>
                  <a:lnTo>
                    <a:pt x="7874" y="3937"/>
                  </a:lnTo>
                  <a:lnTo>
                    <a:pt x="8000" y="3682"/>
                  </a:lnTo>
                  <a:lnTo>
                    <a:pt x="7874" y="2031"/>
                  </a:lnTo>
                  <a:lnTo>
                    <a:pt x="7746" y="1650"/>
                  </a:lnTo>
                  <a:lnTo>
                    <a:pt x="7492" y="1397"/>
                  </a:lnTo>
                  <a:lnTo>
                    <a:pt x="7365" y="1143"/>
                  </a:lnTo>
                  <a:lnTo>
                    <a:pt x="6984" y="888"/>
                  </a:lnTo>
                  <a:lnTo>
                    <a:pt x="6857" y="635"/>
                  </a:lnTo>
                  <a:lnTo>
                    <a:pt x="6603" y="507"/>
                  </a:lnTo>
                  <a:lnTo>
                    <a:pt x="6350" y="381"/>
                  </a:lnTo>
                  <a:lnTo>
                    <a:pt x="6095" y="254"/>
                  </a:lnTo>
                  <a:lnTo>
                    <a:pt x="5968" y="126"/>
                  </a:lnTo>
                  <a:close/>
                </a:path>
                <a:path w="31750" h="39370">
                  <a:moveTo>
                    <a:pt x="10413" y="5587"/>
                  </a:moveTo>
                  <a:lnTo>
                    <a:pt x="6222" y="6731"/>
                  </a:lnTo>
                  <a:lnTo>
                    <a:pt x="5968" y="6731"/>
                  </a:lnTo>
                  <a:lnTo>
                    <a:pt x="5968" y="7238"/>
                  </a:lnTo>
                  <a:lnTo>
                    <a:pt x="6095" y="7493"/>
                  </a:lnTo>
                  <a:lnTo>
                    <a:pt x="6350" y="7619"/>
                  </a:lnTo>
                  <a:lnTo>
                    <a:pt x="6350" y="7747"/>
                  </a:lnTo>
                  <a:lnTo>
                    <a:pt x="6603" y="8000"/>
                  </a:lnTo>
                  <a:lnTo>
                    <a:pt x="6857" y="8000"/>
                  </a:lnTo>
                  <a:lnTo>
                    <a:pt x="10159" y="6985"/>
                  </a:lnTo>
                  <a:lnTo>
                    <a:pt x="11556" y="6985"/>
                  </a:lnTo>
                  <a:lnTo>
                    <a:pt x="11429" y="6604"/>
                  </a:lnTo>
                  <a:lnTo>
                    <a:pt x="11302" y="6350"/>
                  </a:lnTo>
                  <a:lnTo>
                    <a:pt x="10667" y="5714"/>
                  </a:lnTo>
                  <a:lnTo>
                    <a:pt x="10413" y="5587"/>
                  </a:lnTo>
                  <a:close/>
                </a:path>
                <a:path w="31750" h="39370">
                  <a:moveTo>
                    <a:pt x="5968" y="5080"/>
                  </a:moveTo>
                  <a:lnTo>
                    <a:pt x="3809" y="5080"/>
                  </a:lnTo>
                  <a:lnTo>
                    <a:pt x="4317" y="5206"/>
                  </a:lnTo>
                  <a:lnTo>
                    <a:pt x="5587" y="5206"/>
                  </a:lnTo>
                  <a:lnTo>
                    <a:pt x="5968" y="5080"/>
                  </a:lnTo>
                  <a:close/>
                </a:path>
                <a:path w="31750" h="39370">
                  <a:moveTo>
                    <a:pt x="6476" y="4953"/>
                  </a:moveTo>
                  <a:lnTo>
                    <a:pt x="1904" y="4953"/>
                  </a:lnTo>
                  <a:lnTo>
                    <a:pt x="3175" y="5080"/>
                  </a:lnTo>
                  <a:lnTo>
                    <a:pt x="6222" y="5080"/>
                  </a:lnTo>
                  <a:lnTo>
                    <a:pt x="6476" y="4953"/>
                  </a:lnTo>
                  <a:close/>
                </a:path>
                <a:path w="31750" h="39370">
                  <a:moveTo>
                    <a:pt x="1396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301" y="3682"/>
                  </a:lnTo>
                  <a:lnTo>
                    <a:pt x="1396" y="3429"/>
                  </a:lnTo>
                  <a:close/>
                </a:path>
                <a:path w="31750" h="39370">
                  <a:moveTo>
                    <a:pt x="5587" y="0"/>
                  </a:moveTo>
                  <a:close/>
                </a:path>
                <a:path w="31750" h="39370">
                  <a:moveTo>
                    <a:pt x="27939" y="39243"/>
                  </a:moveTo>
                  <a:lnTo>
                    <a:pt x="27431" y="39243"/>
                  </a:lnTo>
                  <a:lnTo>
                    <a:pt x="27686" y="39369"/>
                  </a:lnTo>
                  <a:lnTo>
                    <a:pt x="27939" y="39243"/>
                  </a:lnTo>
                  <a:close/>
                </a:path>
                <a:path w="31750" h="39370">
                  <a:moveTo>
                    <a:pt x="26162" y="36068"/>
                  </a:moveTo>
                  <a:lnTo>
                    <a:pt x="25653" y="36068"/>
                  </a:lnTo>
                  <a:lnTo>
                    <a:pt x="25399" y="36322"/>
                  </a:lnTo>
                  <a:lnTo>
                    <a:pt x="25272" y="37464"/>
                  </a:lnTo>
                  <a:lnTo>
                    <a:pt x="25526" y="37718"/>
                  </a:lnTo>
                  <a:lnTo>
                    <a:pt x="25653" y="38100"/>
                  </a:lnTo>
                  <a:lnTo>
                    <a:pt x="26034" y="38481"/>
                  </a:lnTo>
                  <a:lnTo>
                    <a:pt x="26162" y="38735"/>
                  </a:lnTo>
                  <a:lnTo>
                    <a:pt x="27177" y="39243"/>
                  </a:lnTo>
                  <a:lnTo>
                    <a:pt x="28193" y="39243"/>
                  </a:lnTo>
                  <a:lnTo>
                    <a:pt x="28447" y="39116"/>
                  </a:lnTo>
                  <a:lnTo>
                    <a:pt x="29082" y="38481"/>
                  </a:lnTo>
                  <a:lnTo>
                    <a:pt x="29209" y="37973"/>
                  </a:lnTo>
                  <a:lnTo>
                    <a:pt x="27177" y="37973"/>
                  </a:lnTo>
                  <a:lnTo>
                    <a:pt x="27050" y="37845"/>
                  </a:lnTo>
                  <a:lnTo>
                    <a:pt x="26796" y="37718"/>
                  </a:lnTo>
                  <a:lnTo>
                    <a:pt x="26669" y="37464"/>
                  </a:lnTo>
                  <a:lnTo>
                    <a:pt x="26288" y="37084"/>
                  </a:lnTo>
                  <a:lnTo>
                    <a:pt x="26162" y="36068"/>
                  </a:lnTo>
                  <a:close/>
                </a:path>
                <a:path w="31750" h="39370">
                  <a:moveTo>
                    <a:pt x="29463" y="33909"/>
                  </a:moveTo>
                  <a:lnTo>
                    <a:pt x="28828" y="33909"/>
                  </a:lnTo>
                  <a:lnTo>
                    <a:pt x="28575" y="34036"/>
                  </a:lnTo>
                  <a:lnTo>
                    <a:pt x="28320" y="34036"/>
                  </a:lnTo>
                  <a:lnTo>
                    <a:pt x="27686" y="34670"/>
                  </a:lnTo>
                  <a:lnTo>
                    <a:pt x="27558" y="34925"/>
                  </a:lnTo>
                  <a:lnTo>
                    <a:pt x="27558" y="36322"/>
                  </a:lnTo>
                  <a:lnTo>
                    <a:pt x="27686" y="36449"/>
                  </a:lnTo>
                  <a:lnTo>
                    <a:pt x="27686" y="37845"/>
                  </a:lnTo>
                  <a:lnTo>
                    <a:pt x="27558" y="37845"/>
                  </a:lnTo>
                  <a:lnTo>
                    <a:pt x="27558" y="37973"/>
                  </a:lnTo>
                  <a:lnTo>
                    <a:pt x="29209" y="37973"/>
                  </a:lnTo>
                  <a:lnTo>
                    <a:pt x="29273" y="37845"/>
                  </a:lnTo>
                  <a:lnTo>
                    <a:pt x="29209" y="36830"/>
                  </a:lnTo>
                  <a:lnTo>
                    <a:pt x="29082" y="36575"/>
                  </a:lnTo>
                  <a:lnTo>
                    <a:pt x="28955" y="36068"/>
                  </a:lnTo>
                  <a:lnTo>
                    <a:pt x="29082" y="35306"/>
                  </a:lnTo>
                  <a:lnTo>
                    <a:pt x="30987" y="35179"/>
                  </a:lnTo>
                  <a:lnTo>
                    <a:pt x="30861" y="34925"/>
                  </a:lnTo>
                  <a:lnTo>
                    <a:pt x="30352" y="34417"/>
                  </a:lnTo>
                  <a:lnTo>
                    <a:pt x="30099" y="34289"/>
                  </a:lnTo>
                  <a:lnTo>
                    <a:pt x="29971" y="34162"/>
                  </a:lnTo>
                  <a:lnTo>
                    <a:pt x="29463" y="33909"/>
                  </a:lnTo>
                  <a:close/>
                </a:path>
                <a:path w="31750" h="39370">
                  <a:moveTo>
                    <a:pt x="31114" y="36575"/>
                  </a:moveTo>
                  <a:lnTo>
                    <a:pt x="30479" y="36575"/>
                  </a:lnTo>
                  <a:lnTo>
                    <a:pt x="30479" y="36956"/>
                  </a:lnTo>
                  <a:lnTo>
                    <a:pt x="30733" y="36956"/>
                  </a:lnTo>
                  <a:lnTo>
                    <a:pt x="30861" y="36830"/>
                  </a:lnTo>
                  <a:lnTo>
                    <a:pt x="31114" y="36703"/>
                  </a:lnTo>
                  <a:lnTo>
                    <a:pt x="31114" y="36575"/>
                  </a:lnTo>
                  <a:close/>
                </a:path>
                <a:path w="31750" h="39370">
                  <a:moveTo>
                    <a:pt x="30987" y="35179"/>
                  </a:moveTo>
                  <a:lnTo>
                    <a:pt x="29590" y="35179"/>
                  </a:lnTo>
                  <a:lnTo>
                    <a:pt x="30099" y="35687"/>
                  </a:lnTo>
                  <a:lnTo>
                    <a:pt x="30225" y="35941"/>
                  </a:lnTo>
                  <a:lnTo>
                    <a:pt x="30352" y="36575"/>
                  </a:lnTo>
                  <a:lnTo>
                    <a:pt x="31241" y="36575"/>
                  </a:lnTo>
                  <a:lnTo>
                    <a:pt x="31241" y="35560"/>
                  </a:lnTo>
                  <a:lnTo>
                    <a:pt x="31114" y="35306"/>
                  </a:lnTo>
                  <a:close/>
                </a:path>
                <a:path w="31750" h="39370">
                  <a:moveTo>
                    <a:pt x="26034" y="35941"/>
                  </a:moveTo>
                  <a:lnTo>
                    <a:pt x="25780" y="35941"/>
                  </a:lnTo>
                  <a:lnTo>
                    <a:pt x="26034" y="36068"/>
                  </a:lnTo>
                  <a:close/>
                </a:path>
                <a:path w="31750" h="39370">
                  <a:moveTo>
                    <a:pt x="27558" y="27686"/>
                  </a:moveTo>
                  <a:lnTo>
                    <a:pt x="27177" y="27686"/>
                  </a:lnTo>
                  <a:lnTo>
                    <a:pt x="21716" y="31876"/>
                  </a:lnTo>
                  <a:lnTo>
                    <a:pt x="21589" y="32512"/>
                  </a:lnTo>
                  <a:lnTo>
                    <a:pt x="21690" y="32766"/>
                  </a:lnTo>
                  <a:lnTo>
                    <a:pt x="24002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5018" y="35179"/>
                  </a:lnTo>
                  <a:lnTo>
                    <a:pt x="25018" y="34925"/>
                  </a:lnTo>
                  <a:lnTo>
                    <a:pt x="23240" y="32766"/>
                  </a:lnTo>
                  <a:lnTo>
                    <a:pt x="25018" y="31368"/>
                  </a:lnTo>
                  <a:lnTo>
                    <a:pt x="26517" y="31368"/>
                  </a:lnTo>
                  <a:lnTo>
                    <a:pt x="25907" y="30606"/>
                  </a:lnTo>
                  <a:lnTo>
                    <a:pt x="27431" y="29463"/>
                  </a:lnTo>
                  <a:lnTo>
                    <a:pt x="28892" y="29463"/>
                  </a:lnTo>
                  <a:lnTo>
                    <a:pt x="27686" y="27939"/>
                  </a:lnTo>
                  <a:lnTo>
                    <a:pt x="27558" y="27686"/>
                  </a:lnTo>
                  <a:close/>
                </a:path>
                <a:path w="31750" h="39370">
                  <a:moveTo>
                    <a:pt x="26517" y="31368"/>
                  </a:moveTo>
                  <a:lnTo>
                    <a:pt x="25018" y="31368"/>
                  </a:lnTo>
                  <a:lnTo>
                    <a:pt x="26415" y="33274"/>
                  </a:lnTo>
                  <a:lnTo>
                    <a:pt x="26796" y="33274"/>
                  </a:lnTo>
                  <a:lnTo>
                    <a:pt x="27050" y="33019"/>
                  </a:lnTo>
                  <a:lnTo>
                    <a:pt x="27431" y="32766"/>
                  </a:lnTo>
                  <a:lnTo>
                    <a:pt x="27330" y="32385"/>
                  </a:lnTo>
                  <a:lnTo>
                    <a:pt x="26517" y="31368"/>
                  </a:lnTo>
                  <a:close/>
                </a:path>
                <a:path w="31750" h="39370">
                  <a:moveTo>
                    <a:pt x="28892" y="29463"/>
                  </a:moveTo>
                  <a:lnTo>
                    <a:pt x="27431" y="29463"/>
                  </a:lnTo>
                  <a:lnTo>
                    <a:pt x="29082" y="31750"/>
                  </a:lnTo>
                  <a:lnTo>
                    <a:pt x="29463" y="31750"/>
                  </a:lnTo>
                  <a:lnTo>
                    <a:pt x="29844" y="31368"/>
                  </a:lnTo>
                  <a:lnTo>
                    <a:pt x="30099" y="31242"/>
                  </a:lnTo>
                  <a:lnTo>
                    <a:pt x="30099" y="30987"/>
                  </a:lnTo>
                  <a:lnTo>
                    <a:pt x="28892" y="29463"/>
                  </a:lnTo>
                  <a:close/>
                </a:path>
                <a:path w="31750" h="39370">
                  <a:moveTo>
                    <a:pt x="23367" y="22225"/>
                  </a:moveTo>
                  <a:lnTo>
                    <a:pt x="23113" y="22225"/>
                  </a:lnTo>
                  <a:lnTo>
                    <a:pt x="22859" y="22351"/>
                  </a:lnTo>
                  <a:lnTo>
                    <a:pt x="22732" y="22606"/>
                  </a:lnTo>
                  <a:lnTo>
                    <a:pt x="22478" y="22860"/>
                  </a:lnTo>
                  <a:lnTo>
                    <a:pt x="22457" y="23241"/>
                  </a:lnTo>
                  <a:lnTo>
                    <a:pt x="23621" y="24637"/>
                  </a:lnTo>
                  <a:lnTo>
                    <a:pt x="18668" y="28320"/>
                  </a:lnTo>
                  <a:lnTo>
                    <a:pt x="18668" y="28448"/>
                  </a:lnTo>
                  <a:lnTo>
                    <a:pt x="18795" y="29082"/>
                  </a:lnTo>
                  <a:lnTo>
                    <a:pt x="19176" y="29337"/>
                  </a:lnTo>
                  <a:lnTo>
                    <a:pt x="19303" y="29591"/>
                  </a:lnTo>
                  <a:lnTo>
                    <a:pt x="19557" y="29591"/>
                  </a:lnTo>
                  <a:lnTo>
                    <a:pt x="24511" y="25781"/>
                  </a:lnTo>
                  <a:lnTo>
                    <a:pt x="26087" y="25781"/>
                  </a:lnTo>
                  <a:lnTo>
                    <a:pt x="23367" y="22225"/>
                  </a:lnTo>
                  <a:close/>
                </a:path>
                <a:path w="31750" h="39370">
                  <a:moveTo>
                    <a:pt x="26087" y="25781"/>
                  </a:moveTo>
                  <a:lnTo>
                    <a:pt x="24511" y="25781"/>
                  </a:lnTo>
                  <a:lnTo>
                    <a:pt x="25653" y="27305"/>
                  </a:lnTo>
                  <a:lnTo>
                    <a:pt x="26034" y="27431"/>
                  </a:lnTo>
                  <a:lnTo>
                    <a:pt x="26162" y="27305"/>
                  </a:lnTo>
                  <a:lnTo>
                    <a:pt x="26415" y="27178"/>
                  </a:lnTo>
                  <a:lnTo>
                    <a:pt x="26796" y="26797"/>
                  </a:lnTo>
                  <a:lnTo>
                    <a:pt x="26669" y="26543"/>
                  </a:lnTo>
                  <a:lnTo>
                    <a:pt x="26087" y="25781"/>
                  </a:lnTo>
                  <a:close/>
                </a:path>
                <a:path w="31750" h="39370">
                  <a:moveTo>
                    <a:pt x="18541" y="22225"/>
                  </a:moveTo>
                  <a:lnTo>
                    <a:pt x="17017" y="22225"/>
                  </a:lnTo>
                  <a:lnTo>
                    <a:pt x="17652" y="23113"/>
                  </a:lnTo>
                  <a:lnTo>
                    <a:pt x="18033" y="23368"/>
                  </a:lnTo>
                  <a:lnTo>
                    <a:pt x="18287" y="23622"/>
                  </a:lnTo>
                  <a:lnTo>
                    <a:pt x="18668" y="23875"/>
                  </a:lnTo>
                  <a:lnTo>
                    <a:pt x="19050" y="24003"/>
                  </a:lnTo>
                  <a:lnTo>
                    <a:pt x="19303" y="24003"/>
                  </a:lnTo>
                  <a:lnTo>
                    <a:pt x="19684" y="24130"/>
                  </a:lnTo>
                  <a:lnTo>
                    <a:pt x="20065" y="24130"/>
                  </a:lnTo>
                  <a:lnTo>
                    <a:pt x="20319" y="24003"/>
                  </a:lnTo>
                  <a:lnTo>
                    <a:pt x="21081" y="23749"/>
                  </a:lnTo>
                  <a:lnTo>
                    <a:pt x="21589" y="23241"/>
                  </a:lnTo>
                  <a:lnTo>
                    <a:pt x="21843" y="23113"/>
                  </a:lnTo>
                  <a:lnTo>
                    <a:pt x="22098" y="22606"/>
                  </a:lnTo>
                  <a:lnTo>
                    <a:pt x="19176" y="22606"/>
                  </a:lnTo>
                  <a:lnTo>
                    <a:pt x="18795" y="22479"/>
                  </a:lnTo>
                  <a:lnTo>
                    <a:pt x="18541" y="22225"/>
                  </a:lnTo>
                  <a:close/>
                </a:path>
                <a:path w="31750" h="39370">
                  <a:moveTo>
                    <a:pt x="20192" y="18034"/>
                  </a:moveTo>
                  <a:lnTo>
                    <a:pt x="19684" y="18034"/>
                  </a:lnTo>
                  <a:lnTo>
                    <a:pt x="14096" y="22479"/>
                  </a:lnTo>
                  <a:lnTo>
                    <a:pt x="14096" y="22860"/>
                  </a:lnTo>
                  <a:lnTo>
                    <a:pt x="14224" y="22987"/>
                  </a:lnTo>
                  <a:lnTo>
                    <a:pt x="14350" y="23241"/>
                  </a:lnTo>
                  <a:lnTo>
                    <a:pt x="14604" y="23368"/>
                  </a:lnTo>
                  <a:lnTo>
                    <a:pt x="14731" y="23622"/>
                  </a:lnTo>
                  <a:lnTo>
                    <a:pt x="14986" y="23749"/>
                  </a:lnTo>
                  <a:lnTo>
                    <a:pt x="17017" y="22225"/>
                  </a:lnTo>
                  <a:lnTo>
                    <a:pt x="18541" y="22225"/>
                  </a:lnTo>
                  <a:lnTo>
                    <a:pt x="18414" y="21970"/>
                  </a:lnTo>
                  <a:lnTo>
                    <a:pt x="17906" y="21462"/>
                  </a:lnTo>
                  <a:lnTo>
                    <a:pt x="20065" y="19812"/>
                  </a:lnTo>
                  <a:lnTo>
                    <a:pt x="21589" y="19812"/>
                  </a:lnTo>
                  <a:lnTo>
                    <a:pt x="20319" y="18287"/>
                  </a:lnTo>
                  <a:lnTo>
                    <a:pt x="20192" y="18034"/>
                  </a:lnTo>
                  <a:close/>
                </a:path>
                <a:path w="31750" h="39370">
                  <a:moveTo>
                    <a:pt x="21589" y="19812"/>
                  </a:moveTo>
                  <a:lnTo>
                    <a:pt x="20065" y="19812"/>
                  </a:lnTo>
                  <a:lnTo>
                    <a:pt x="20446" y="20319"/>
                  </a:lnTo>
                  <a:lnTo>
                    <a:pt x="20574" y="20447"/>
                  </a:lnTo>
                  <a:lnTo>
                    <a:pt x="20700" y="21717"/>
                  </a:lnTo>
                  <a:lnTo>
                    <a:pt x="20574" y="22098"/>
                  </a:lnTo>
                  <a:lnTo>
                    <a:pt x="20319" y="22225"/>
                  </a:lnTo>
                  <a:lnTo>
                    <a:pt x="19938" y="22479"/>
                  </a:lnTo>
                  <a:lnTo>
                    <a:pt x="19684" y="22606"/>
                  </a:lnTo>
                  <a:lnTo>
                    <a:pt x="22098" y="22606"/>
                  </a:lnTo>
                  <a:lnTo>
                    <a:pt x="22225" y="22098"/>
                  </a:lnTo>
                  <a:lnTo>
                    <a:pt x="22161" y="20955"/>
                  </a:lnTo>
                  <a:lnTo>
                    <a:pt x="22034" y="20574"/>
                  </a:lnTo>
                  <a:lnTo>
                    <a:pt x="21843" y="20319"/>
                  </a:lnTo>
                  <a:lnTo>
                    <a:pt x="2158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83328" y="4414773"/>
              <a:ext cx="680720" cy="101600"/>
            </a:xfrm>
            <a:custGeom>
              <a:avLst/>
              <a:gdLst/>
              <a:ahLst/>
              <a:cxnLst/>
              <a:rect l="l" t="t" r="r" b="b"/>
              <a:pathLst>
                <a:path w="680720" h="101600">
                  <a:moveTo>
                    <a:pt x="603723" y="70037"/>
                  </a:moveTo>
                  <a:lnTo>
                    <a:pt x="600710" y="101600"/>
                  </a:lnTo>
                  <a:lnTo>
                    <a:pt x="679552" y="71246"/>
                  </a:lnTo>
                  <a:lnTo>
                    <a:pt x="616458" y="71246"/>
                  </a:lnTo>
                  <a:lnTo>
                    <a:pt x="603723" y="70037"/>
                  </a:lnTo>
                  <a:close/>
                </a:path>
                <a:path w="680720" h="101600">
                  <a:moveTo>
                    <a:pt x="604923" y="57467"/>
                  </a:moveTo>
                  <a:lnTo>
                    <a:pt x="603723" y="70037"/>
                  </a:lnTo>
                  <a:lnTo>
                    <a:pt x="616458" y="71246"/>
                  </a:lnTo>
                  <a:lnTo>
                    <a:pt x="617601" y="58674"/>
                  </a:lnTo>
                  <a:lnTo>
                    <a:pt x="604923" y="57467"/>
                  </a:lnTo>
                  <a:close/>
                </a:path>
                <a:path w="680720" h="101600">
                  <a:moveTo>
                    <a:pt x="607949" y="25781"/>
                  </a:moveTo>
                  <a:lnTo>
                    <a:pt x="604923" y="57467"/>
                  </a:lnTo>
                  <a:lnTo>
                    <a:pt x="617601" y="58674"/>
                  </a:lnTo>
                  <a:lnTo>
                    <a:pt x="616458" y="71246"/>
                  </a:lnTo>
                  <a:lnTo>
                    <a:pt x="679552" y="71246"/>
                  </a:lnTo>
                  <a:lnTo>
                    <a:pt x="680212" y="70993"/>
                  </a:lnTo>
                  <a:lnTo>
                    <a:pt x="607949" y="25781"/>
                  </a:lnTo>
                  <a:close/>
                </a:path>
                <a:path w="680720" h="101600">
                  <a:moveTo>
                    <a:pt x="1270" y="0"/>
                  </a:moveTo>
                  <a:lnTo>
                    <a:pt x="0" y="12700"/>
                  </a:lnTo>
                  <a:lnTo>
                    <a:pt x="603723" y="70037"/>
                  </a:lnTo>
                  <a:lnTo>
                    <a:pt x="604923" y="5746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982970" y="1020266"/>
            <a:ext cx="585216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cost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hierarchical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structure?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urier New"/>
                <a:cs typeface="Courier New"/>
              </a:rPr>
              <a:t>sw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0x2000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Plus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four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accesses: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level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three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which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may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swapped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out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fault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which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cache</a:t>
            </a:r>
            <a:r>
              <a:rPr sz="1800" b="1" spc="-20" dirty="0">
                <a:latin typeface="Calibri"/>
                <a:cs typeface="Calibri"/>
              </a:rPr>
              <a:t> miss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82970" y="3764660"/>
            <a:ext cx="59709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Worst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case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overhead:</a:t>
            </a:r>
            <a:endParaRPr sz="1800">
              <a:latin typeface="Calibri"/>
              <a:cs typeface="Calibri"/>
            </a:endParaRPr>
          </a:p>
          <a:p>
            <a:pPr marL="12700" marR="2717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Word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0x2000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L1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hit,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except </a:t>
            </a:r>
            <a:r>
              <a:rPr sz="1800" b="1" dirty="0">
                <a:latin typeface="Calibri"/>
                <a:cs typeface="Calibri"/>
              </a:rPr>
              <a:t>first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misses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faults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1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L1 hit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becomes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3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cache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misses &amp;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3 page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faults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(DRAM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~20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cycles)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= 60-100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(or more)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cycles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overhead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on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1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L1 </a:t>
            </a:r>
            <a:r>
              <a:rPr sz="1800" b="1" i="1" spc="-25" dirty="0">
                <a:latin typeface="Calibri"/>
                <a:cs typeface="Calibri"/>
              </a:rPr>
              <a:t>hit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82970" y="5410911"/>
            <a:ext cx="59588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Minimum(-ish)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Access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0x2000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(L1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miss,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say),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table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hit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faults</a:t>
            </a:r>
            <a:endParaRPr sz="1800">
              <a:latin typeface="Calibri"/>
              <a:cs typeface="Calibri"/>
            </a:endParaRPr>
          </a:p>
          <a:p>
            <a:pPr marL="12700" marR="117475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3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L1 miss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becomes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3 cache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hits and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cache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miss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(1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cycle </a:t>
            </a:r>
            <a:r>
              <a:rPr sz="1800" b="1" i="1" dirty="0">
                <a:latin typeface="Calibri"/>
                <a:cs typeface="Calibri"/>
              </a:rPr>
              <a:t>cache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hits) =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3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cycles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overhead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on 3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L1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miss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86460" y="5607202"/>
            <a:ext cx="2494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Overhead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Summary: </a:t>
            </a:r>
            <a:r>
              <a:rPr sz="1800" spc="-10" dirty="0">
                <a:latin typeface="Calibri"/>
                <a:cs typeface="Calibri"/>
              </a:rPr>
              <a:t>Worst: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&gt;60-</a:t>
            </a:r>
            <a:r>
              <a:rPr sz="1800" dirty="0">
                <a:latin typeface="Calibri"/>
                <a:cs typeface="Calibri"/>
              </a:rPr>
              <a:t>100x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overhead </a:t>
            </a:r>
            <a:r>
              <a:rPr sz="1800" dirty="0">
                <a:latin typeface="Calibri"/>
                <a:cs typeface="Calibri"/>
              </a:rPr>
              <a:t>Best:</a:t>
            </a:r>
            <a:r>
              <a:rPr sz="1800" spc="3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~2x </a:t>
            </a:r>
            <a:r>
              <a:rPr sz="1800" spc="-10" dirty="0">
                <a:latin typeface="Calibri"/>
                <a:cs typeface="Calibri"/>
              </a:rPr>
              <a:t>overhead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975487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Hierarchical</a:t>
            </a:r>
            <a:r>
              <a:rPr spc="-150" dirty="0"/>
              <a:t> </a:t>
            </a:r>
            <a:r>
              <a:rPr dirty="0"/>
              <a:t>Page</a:t>
            </a:r>
            <a:r>
              <a:rPr spc="-140" dirty="0"/>
              <a:t> </a:t>
            </a:r>
            <a:r>
              <a:rPr spc="-25" dirty="0"/>
              <a:t>Tables</a:t>
            </a:r>
            <a:r>
              <a:rPr spc="-140" dirty="0"/>
              <a:t> </a:t>
            </a:r>
            <a:r>
              <a:rPr spc="-35" dirty="0"/>
              <a:t>Trade</a:t>
            </a:r>
            <a:r>
              <a:rPr spc="-140" dirty="0"/>
              <a:t> </a:t>
            </a:r>
            <a:r>
              <a:rPr dirty="0"/>
              <a:t>Time</a:t>
            </a:r>
            <a:r>
              <a:rPr spc="-135" dirty="0"/>
              <a:t> </a:t>
            </a:r>
            <a:r>
              <a:rPr dirty="0"/>
              <a:t>to</a:t>
            </a:r>
            <a:r>
              <a:rPr spc="-125" dirty="0"/>
              <a:t> </a:t>
            </a:r>
            <a:r>
              <a:rPr spc="-20" dirty="0"/>
              <a:t>Save </a:t>
            </a:r>
            <a:r>
              <a:rPr spc="-10" dirty="0"/>
              <a:t>Space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8805" y="4581525"/>
            <a:ext cx="5969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spc="-10" dirty="0">
                <a:latin typeface="Calibri"/>
                <a:cs typeface="Calibri"/>
              </a:rPr>
              <a:t>12</a:t>
            </a:r>
            <a:r>
              <a:rPr sz="100" b="1" spc="10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bits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8469" y="3218942"/>
            <a:ext cx="368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10" dirty="0">
                <a:solidFill>
                  <a:srgbClr val="FFFFFF"/>
                </a:solidFill>
                <a:latin typeface="Calibri"/>
                <a:cs typeface="Calibri"/>
              </a:rPr>
              <a:t>PTAddr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7909" y="3454272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03141" y="3126485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5"/>
                </a:lnTo>
                <a:lnTo>
                  <a:pt x="44958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47540" y="342392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54120" y="3732529"/>
            <a:ext cx="808990" cy="362585"/>
          </a:xfrm>
          <a:custGeom>
            <a:avLst/>
            <a:gdLst/>
            <a:ahLst/>
            <a:cxnLst/>
            <a:rect l="l" t="t" r="r" b="b"/>
            <a:pathLst>
              <a:path w="808989" h="362585">
                <a:moveTo>
                  <a:pt x="736599" y="333227"/>
                </a:moveTo>
                <a:lnTo>
                  <a:pt x="723900" y="362331"/>
                </a:lnTo>
                <a:lnTo>
                  <a:pt x="808989" y="357886"/>
                </a:lnTo>
                <a:lnTo>
                  <a:pt x="792660" y="338328"/>
                </a:lnTo>
                <a:lnTo>
                  <a:pt x="748283" y="338328"/>
                </a:lnTo>
                <a:lnTo>
                  <a:pt x="736599" y="333227"/>
                </a:lnTo>
                <a:close/>
              </a:path>
              <a:path w="808989" h="362585">
                <a:moveTo>
                  <a:pt x="741695" y="321550"/>
                </a:moveTo>
                <a:lnTo>
                  <a:pt x="736599" y="333227"/>
                </a:lnTo>
                <a:lnTo>
                  <a:pt x="748283" y="338328"/>
                </a:lnTo>
                <a:lnTo>
                  <a:pt x="753363" y="326644"/>
                </a:lnTo>
                <a:lnTo>
                  <a:pt x="741695" y="321550"/>
                </a:lnTo>
                <a:close/>
              </a:path>
              <a:path w="808989" h="362585">
                <a:moveTo>
                  <a:pt x="754379" y="292481"/>
                </a:moveTo>
                <a:lnTo>
                  <a:pt x="741695" y="321550"/>
                </a:lnTo>
                <a:lnTo>
                  <a:pt x="753363" y="326644"/>
                </a:lnTo>
                <a:lnTo>
                  <a:pt x="748283" y="338328"/>
                </a:lnTo>
                <a:lnTo>
                  <a:pt x="792660" y="338328"/>
                </a:lnTo>
                <a:lnTo>
                  <a:pt x="754379" y="292481"/>
                </a:lnTo>
                <a:close/>
              </a:path>
              <a:path w="808989" h="362585">
                <a:moveTo>
                  <a:pt x="5079" y="0"/>
                </a:moveTo>
                <a:lnTo>
                  <a:pt x="0" y="11684"/>
                </a:lnTo>
                <a:lnTo>
                  <a:pt x="736599" y="333227"/>
                </a:lnTo>
                <a:lnTo>
                  <a:pt x="741695" y="321550"/>
                </a:lnTo>
                <a:lnTo>
                  <a:pt x="507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55644" y="3063494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69">
                <a:moveTo>
                  <a:pt x="767661" y="31324"/>
                </a:moveTo>
                <a:lnTo>
                  <a:pt x="0" y="153415"/>
                </a:lnTo>
                <a:lnTo>
                  <a:pt x="2031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69">
                <a:moveTo>
                  <a:pt x="838768" y="29336"/>
                </a:moveTo>
                <a:lnTo>
                  <a:pt x="780160" y="29336"/>
                </a:lnTo>
                <a:lnTo>
                  <a:pt x="782192" y="41909"/>
                </a:lnTo>
                <a:lnTo>
                  <a:pt x="769679" y="43900"/>
                </a:lnTo>
                <a:lnTo>
                  <a:pt x="774700" y="75183"/>
                </a:lnTo>
                <a:lnTo>
                  <a:pt x="838768" y="29336"/>
                </a:lnTo>
                <a:close/>
              </a:path>
              <a:path w="843914" h="166369">
                <a:moveTo>
                  <a:pt x="780160" y="29336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2" y="41909"/>
                </a:lnTo>
                <a:lnTo>
                  <a:pt x="780160" y="29336"/>
                </a:lnTo>
                <a:close/>
              </a:path>
              <a:path w="843914" h="166369">
                <a:moveTo>
                  <a:pt x="762634" y="0"/>
                </a:moveTo>
                <a:lnTo>
                  <a:pt x="767661" y="31324"/>
                </a:lnTo>
                <a:lnTo>
                  <a:pt x="780160" y="29336"/>
                </a:lnTo>
                <a:lnTo>
                  <a:pt x="838768" y="29336"/>
                </a:lnTo>
                <a:lnTo>
                  <a:pt x="843914" y="25653"/>
                </a:lnTo>
                <a:lnTo>
                  <a:pt x="76263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85144" y="3060382"/>
          <a:ext cx="480059" cy="707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5125973" y="3074670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70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5" y="354329"/>
                </a:lnTo>
                <a:lnTo>
                  <a:pt x="72389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8" y="361822"/>
                </a:lnTo>
                <a:lnTo>
                  <a:pt x="44958" y="701166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5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93867" y="337185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90921" y="4088129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5" y="355092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5"/>
                </a:lnTo>
                <a:lnTo>
                  <a:pt x="44957" y="702691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58815" y="4386198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779960" y="2240026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4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8575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550092" y="4081017"/>
          <a:ext cx="480059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175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6319265" y="2247138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8" y="7492"/>
                </a:lnTo>
                <a:lnTo>
                  <a:pt x="44958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6" y="355091"/>
                </a:lnTo>
                <a:lnTo>
                  <a:pt x="72390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8" y="362585"/>
                </a:lnTo>
                <a:lnTo>
                  <a:pt x="44958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6" y="709602"/>
                </a:lnTo>
                <a:lnTo>
                  <a:pt x="0" y="7101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773864" y="3082798"/>
          <a:ext cx="478790" cy="709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4953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2159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6313170" y="3089910"/>
            <a:ext cx="90170" cy="708660"/>
          </a:xfrm>
          <a:custGeom>
            <a:avLst/>
            <a:gdLst/>
            <a:ahLst/>
            <a:cxnLst/>
            <a:rect l="l" t="t" r="r" b="b"/>
            <a:pathLst>
              <a:path w="90170" h="708660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2"/>
                </a:lnTo>
                <a:lnTo>
                  <a:pt x="44957" y="346837"/>
                </a:lnTo>
                <a:lnTo>
                  <a:pt x="48482" y="349775"/>
                </a:lnTo>
                <a:lnTo>
                  <a:pt x="58102" y="352155"/>
                </a:lnTo>
                <a:lnTo>
                  <a:pt x="72389" y="353748"/>
                </a:lnTo>
                <a:lnTo>
                  <a:pt x="89915" y="354329"/>
                </a:lnTo>
                <a:lnTo>
                  <a:pt x="72389" y="354911"/>
                </a:lnTo>
                <a:lnTo>
                  <a:pt x="58102" y="356504"/>
                </a:lnTo>
                <a:lnTo>
                  <a:pt x="48482" y="358884"/>
                </a:lnTo>
                <a:lnTo>
                  <a:pt x="44957" y="361823"/>
                </a:lnTo>
                <a:lnTo>
                  <a:pt x="44957" y="701166"/>
                </a:lnTo>
                <a:lnTo>
                  <a:pt x="41433" y="704105"/>
                </a:lnTo>
                <a:lnTo>
                  <a:pt x="31813" y="706485"/>
                </a:lnTo>
                <a:lnTo>
                  <a:pt x="17525" y="708078"/>
                </a:lnTo>
                <a:lnTo>
                  <a:pt x="0" y="70865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79540" y="2529331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79540" y="3387090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74412" y="2246375"/>
            <a:ext cx="720090" cy="1121410"/>
          </a:xfrm>
          <a:custGeom>
            <a:avLst/>
            <a:gdLst/>
            <a:ahLst/>
            <a:cxnLst/>
            <a:rect l="l" t="t" r="r" b="b"/>
            <a:pathLst>
              <a:path w="720089" h="1121410">
                <a:moveTo>
                  <a:pt x="712978" y="833628"/>
                </a:moveTo>
                <a:lnTo>
                  <a:pt x="628142" y="826389"/>
                </a:lnTo>
                <a:lnTo>
                  <a:pt x="639826" y="855853"/>
                </a:lnTo>
                <a:lnTo>
                  <a:pt x="2794" y="1109218"/>
                </a:lnTo>
                <a:lnTo>
                  <a:pt x="7366" y="1121029"/>
                </a:lnTo>
                <a:lnTo>
                  <a:pt x="644512" y="867676"/>
                </a:lnTo>
                <a:lnTo>
                  <a:pt x="656209" y="897128"/>
                </a:lnTo>
                <a:lnTo>
                  <a:pt x="697306" y="851154"/>
                </a:lnTo>
                <a:lnTo>
                  <a:pt x="712978" y="833628"/>
                </a:lnTo>
                <a:close/>
              </a:path>
              <a:path w="720089" h="1121410">
                <a:moveTo>
                  <a:pt x="719963" y="0"/>
                </a:moveTo>
                <a:lnTo>
                  <a:pt x="643255" y="36957"/>
                </a:lnTo>
                <a:lnTo>
                  <a:pt x="668362" y="56413"/>
                </a:lnTo>
                <a:lnTo>
                  <a:pt x="0" y="919988"/>
                </a:lnTo>
                <a:lnTo>
                  <a:pt x="10160" y="927862"/>
                </a:lnTo>
                <a:lnTo>
                  <a:pt x="678383" y="64173"/>
                </a:lnTo>
                <a:lnTo>
                  <a:pt x="703453" y="83566"/>
                </a:lnTo>
                <a:lnTo>
                  <a:pt x="710793" y="46355"/>
                </a:lnTo>
                <a:lnTo>
                  <a:pt x="71996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08597" y="4136897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3"/>
                </a:lnTo>
                <a:lnTo>
                  <a:pt x="44957" y="347599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89" y="354510"/>
                </a:lnTo>
                <a:lnTo>
                  <a:pt x="89915" y="355091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4"/>
                </a:lnTo>
                <a:lnTo>
                  <a:pt x="44957" y="702690"/>
                </a:lnTo>
                <a:lnTo>
                  <a:pt x="41433" y="705629"/>
                </a:lnTo>
                <a:lnTo>
                  <a:pt x="31813" y="708009"/>
                </a:lnTo>
                <a:lnTo>
                  <a:pt x="17525" y="709602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74967" y="4434585"/>
            <a:ext cx="717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dirty="0">
                <a:latin typeface="Calibri"/>
                <a:cs typeface="Calibri"/>
              </a:rPr>
              <a:t>2^9</a:t>
            </a:r>
            <a:r>
              <a:rPr sz="100" b="1" spc="-5" dirty="0">
                <a:latin typeface="Calibri"/>
                <a:cs typeface="Calibri"/>
              </a:rPr>
              <a:t> </a:t>
            </a:r>
            <a:r>
              <a:rPr sz="100" b="1" spc="-20" dirty="0">
                <a:latin typeface="Calibri"/>
                <a:cs typeface="Calibri"/>
              </a:rPr>
              <a:t>PTEs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42153" y="4119498"/>
            <a:ext cx="741045" cy="292100"/>
          </a:xfrm>
          <a:custGeom>
            <a:avLst/>
            <a:gdLst/>
            <a:ahLst/>
            <a:cxnLst/>
            <a:rect l="l" t="t" r="r" b="b"/>
            <a:pathLst>
              <a:path w="741045" h="292100">
                <a:moveTo>
                  <a:pt x="667229" y="29832"/>
                </a:moveTo>
                <a:lnTo>
                  <a:pt x="0" y="279653"/>
                </a:lnTo>
                <a:lnTo>
                  <a:pt x="4572" y="291592"/>
                </a:lnTo>
                <a:lnTo>
                  <a:pt x="671647" y="41656"/>
                </a:lnTo>
                <a:lnTo>
                  <a:pt x="667229" y="29832"/>
                </a:lnTo>
                <a:close/>
              </a:path>
              <a:path w="741045" h="292100">
                <a:moveTo>
                  <a:pt x="725542" y="25400"/>
                </a:moveTo>
                <a:lnTo>
                  <a:pt x="679069" y="25400"/>
                </a:lnTo>
                <a:lnTo>
                  <a:pt x="683513" y="37211"/>
                </a:lnTo>
                <a:lnTo>
                  <a:pt x="671647" y="41656"/>
                </a:lnTo>
                <a:lnTo>
                  <a:pt x="682751" y="71374"/>
                </a:lnTo>
                <a:lnTo>
                  <a:pt x="725542" y="25400"/>
                </a:lnTo>
                <a:close/>
              </a:path>
              <a:path w="741045" h="292100">
                <a:moveTo>
                  <a:pt x="679069" y="25400"/>
                </a:moveTo>
                <a:lnTo>
                  <a:pt x="667229" y="29832"/>
                </a:lnTo>
                <a:lnTo>
                  <a:pt x="671647" y="41656"/>
                </a:lnTo>
                <a:lnTo>
                  <a:pt x="683513" y="37211"/>
                </a:lnTo>
                <a:lnTo>
                  <a:pt x="679069" y="25400"/>
                </a:lnTo>
                <a:close/>
              </a:path>
              <a:path w="741045" h="292100">
                <a:moveTo>
                  <a:pt x="656082" y="0"/>
                </a:moveTo>
                <a:lnTo>
                  <a:pt x="667229" y="29832"/>
                </a:lnTo>
                <a:lnTo>
                  <a:pt x="679069" y="25400"/>
                </a:lnTo>
                <a:lnTo>
                  <a:pt x="725542" y="25400"/>
                </a:lnTo>
                <a:lnTo>
                  <a:pt x="740791" y="9017"/>
                </a:lnTo>
                <a:lnTo>
                  <a:pt x="6560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6923722" y="5141721"/>
            <a:ext cx="507365" cy="737870"/>
            <a:chOff x="6923722" y="5141721"/>
            <a:chExt cx="507365" cy="737870"/>
          </a:xfrm>
        </p:grpSpPr>
        <p:sp>
          <p:nvSpPr>
            <p:cNvPr id="27" name="object 27"/>
            <p:cNvSpPr/>
            <p:nvPr/>
          </p:nvSpPr>
          <p:spPr>
            <a:xfrm>
              <a:off x="6932675" y="5148071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59" h="710564">
                  <a:moveTo>
                    <a:pt x="480059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480059" y="710183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32675" y="5148071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59" h="710564">
                  <a:moveTo>
                    <a:pt x="0" y="710183"/>
                  </a:moveTo>
                  <a:lnTo>
                    <a:pt x="480059" y="710183"/>
                  </a:lnTo>
                  <a:lnTo>
                    <a:pt x="480059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38009" y="5671565"/>
              <a:ext cx="478790" cy="193675"/>
            </a:xfrm>
            <a:custGeom>
              <a:avLst/>
              <a:gdLst/>
              <a:ahLst/>
              <a:cxnLst/>
              <a:rect l="l" t="t" r="r" b="b"/>
              <a:pathLst>
                <a:path w="478790" h="193675">
                  <a:moveTo>
                    <a:pt x="478535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78535" y="193548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38009" y="5671565"/>
              <a:ext cx="478790" cy="193675"/>
            </a:xfrm>
            <a:custGeom>
              <a:avLst/>
              <a:gdLst/>
              <a:ahLst/>
              <a:cxnLst/>
              <a:rect l="l" t="t" r="r" b="b"/>
              <a:pathLst>
                <a:path w="478790" h="193675">
                  <a:moveTo>
                    <a:pt x="0" y="193548"/>
                  </a:moveTo>
                  <a:lnTo>
                    <a:pt x="478535" y="193548"/>
                  </a:lnTo>
                  <a:lnTo>
                    <a:pt x="478535" y="0"/>
                  </a:lnTo>
                  <a:lnTo>
                    <a:pt x="0" y="0"/>
                  </a:lnTo>
                  <a:lnTo>
                    <a:pt x="0" y="1935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167626" y="5748629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462266" y="5170170"/>
            <a:ext cx="90170" cy="710565"/>
          </a:xfrm>
          <a:custGeom>
            <a:avLst/>
            <a:gdLst/>
            <a:ahLst/>
            <a:cxnLst/>
            <a:rect l="l" t="t" r="r" b="b"/>
            <a:pathLst>
              <a:path w="90170" h="710564">
                <a:moveTo>
                  <a:pt x="0" y="0"/>
                </a:moveTo>
                <a:lnTo>
                  <a:pt x="17525" y="581"/>
                </a:lnTo>
                <a:lnTo>
                  <a:pt x="31813" y="2174"/>
                </a:lnTo>
                <a:lnTo>
                  <a:pt x="41433" y="4554"/>
                </a:lnTo>
                <a:lnTo>
                  <a:pt x="44957" y="7492"/>
                </a:lnTo>
                <a:lnTo>
                  <a:pt x="44957" y="347598"/>
                </a:lnTo>
                <a:lnTo>
                  <a:pt x="48482" y="350537"/>
                </a:lnTo>
                <a:lnTo>
                  <a:pt x="58102" y="352917"/>
                </a:lnTo>
                <a:lnTo>
                  <a:pt x="72390" y="354510"/>
                </a:lnTo>
                <a:lnTo>
                  <a:pt x="89915" y="355091"/>
                </a:lnTo>
                <a:lnTo>
                  <a:pt x="72389" y="355673"/>
                </a:lnTo>
                <a:lnTo>
                  <a:pt x="58102" y="357266"/>
                </a:lnTo>
                <a:lnTo>
                  <a:pt x="48482" y="359646"/>
                </a:lnTo>
                <a:lnTo>
                  <a:pt x="44957" y="362584"/>
                </a:lnTo>
                <a:lnTo>
                  <a:pt x="44957" y="702690"/>
                </a:lnTo>
                <a:lnTo>
                  <a:pt x="41433" y="705608"/>
                </a:lnTo>
                <a:lnTo>
                  <a:pt x="31813" y="707990"/>
                </a:lnTo>
                <a:lnTo>
                  <a:pt x="17525" y="709595"/>
                </a:lnTo>
                <a:lnTo>
                  <a:pt x="0" y="7101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243571" y="4829302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902386" y="3447478"/>
            <a:ext cx="713740" cy="1969770"/>
            <a:chOff x="6902386" y="3447478"/>
            <a:chExt cx="713740" cy="1969770"/>
          </a:xfrm>
        </p:grpSpPr>
        <p:sp>
          <p:nvSpPr>
            <p:cNvPr id="35" name="object 35"/>
            <p:cNvSpPr/>
            <p:nvPr/>
          </p:nvSpPr>
          <p:spPr>
            <a:xfrm>
              <a:off x="7584439" y="5377560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8" y="13207"/>
                  </a:moveTo>
                  <a:lnTo>
                    <a:pt x="8127" y="13207"/>
                  </a:lnTo>
                  <a:lnTo>
                    <a:pt x="8127" y="13334"/>
                  </a:lnTo>
                  <a:lnTo>
                    <a:pt x="7874" y="13461"/>
                  </a:lnTo>
                  <a:lnTo>
                    <a:pt x="7746" y="13461"/>
                  </a:lnTo>
                  <a:lnTo>
                    <a:pt x="7746" y="14604"/>
                  </a:lnTo>
                  <a:lnTo>
                    <a:pt x="8000" y="14858"/>
                  </a:lnTo>
                  <a:lnTo>
                    <a:pt x="8127" y="15112"/>
                  </a:lnTo>
                  <a:lnTo>
                    <a:pt x="8508" y="15620"/>
                  </a:lnTo>
                  <a:lnTo>
                    <a:pt x="8889" y="16001"/>
                  </a:lnTo>
                  <a:lnTo>
                    <a:pt x="9143" y="16128"/>
                  </a:lnTo>
                  <a:lnTo>
                    <a:pt x="9525" y="16382"/>
                  </a:lnTo>
                  <a:lnTo>
                    <a:pt x="9778" y="16509"/>
                  </a:lnTo>
                  <a:lnTo>
                    <a:pt x="10159" y="16509"/>
                  </a:lnTo>
                  <a:lnTo>
                    <a:pt x="10413" y="16636"/>
                  </a:lnTo>
                  <a:lnTo>
                    <a:pt x="11049" y="16636"/>
                  </a:lnTo>
                  <a:lnTo>
                    <a:pt x="11429" y="16509"/>
                  </a:lnTo>
                  <a:lnTo>
                    <a:pt x="11683" y="16382"/>
                  </a:lnTo>
                  <a:lnTo>
                    <a:pt x="12064" y="16255"/>
                  </a:lnTo>
                  <a:lnTo>
                    <a:pt x="12318" y="16128"/>
                  </a:lnTo>
                  <a:lnTo>
                    <a:pt x="12700" y="16001"/>
                  </a:lnTo>
                  <a:lnTo>
                    <a:pt x="12953" y="15875"/>
                  </a:lnTo>
                  <a:lnTo>
                    <a:pt x="13207" y="15620"/>
                  </a:lnTo>
                  <a:lnTo>
                    <a:pt x="13461" y="15493"/>
                  </a:lnTo>
                  <a:lnTo>
                    <a:pt x="13715" y="15239"/>
                  </a:lnTo>
                  <a:lnTo>
                    <a:pt x="10159" y="15239"/>
                  </a:lnTo>
                  <a:lnTo>
                    <a:pt x="9398" y="14858"/>
                  </a:lnTo>
                  <a:lnTo>
                    <a:pt x="9143" y="14604"/>
                  </a:lnTo>
                  <a:lnTo>
                    <a:pt x="9016" y="14223"/>
                  </a:lnTo>
                  <a:lnTo>
                    <a:pt x="8762" y="13715"/>
                  </a:lnTo>
                  <a:lnTo>
                    <a:pt x="8635" y="13334"/>
                  </a:lnTo>
                  <a:lnTo>
                    <a:pt x="8508" y="13207"/>
                  </a:lnTo>
                  <a:close/>
                </a:path>
                <a:path w="31750" h="39370">
                  <a:moveTo>
                    <a:pt x="13461" y="9905"/>
                  </a:moveTo>
                  <a:lnTo>
                    <a:pt x="12191" y="9905"/>
                  </a:lnTo>
                  <a:lnTo>
                    <a:pt x="11937" y="10032"/>
                  </a:lnTo>
                  <a:lnTo>
                    <a:pt x="11556" y="10286"/>
                  </a:lnTo>
                  <a:lnTo>
                    <a:pt x="11302" y="10540"/>
                  </a:lnTo>
                  <a:lnTo>
                    <a:pt x="10921" y="10667"/>
                  </a:lnTo>
                  <a:lnTo>
                    <a:pt x="10794" y="10921"/>
                  </a:lnTo>
                  <a:lnTo>
                    <a:pt x="10540" y="11175"/>
                  </a:lnTo>
                  <a:lnTo>
                    <a:pt x="10223" y="11810"/>
                  </a:lnTo>
                  <a:lnTo>
                    <a:pt x="10286" y="12826"/>
                  </a:lnTo>
                  <a:lnTo>
                    <a:pt x="10540" y="13334"/>
                  </a:lnTo>
                  <a:lnTo>
                    <a:pt x="10794" y="13715"/>
                  </a:lnTo>
                  <a:lnTo>
                    <a:pt x="11049" y="13969"/>
                  </a:lnTo>
                  <a:lnTo>
                    <a:pt x="11175" y="14223"/>
                  </a:lnTo>
                  <a:lnTo>
                    <a:pt x="11683" y="14477"/>
                  </a:lnTo>
                  <a:lnTo>
                    <a:pt x="11810" y="14604"/>
                  </a:lnTo>
                  <a:lnTo>
                    <a:pt x="12064" y="14604"/>
                  </a:lnTo>
                  <a:lnTo>
                    <a:pt x="11810" y="14858"/>
                  </a:lnTo>
                  <a:lnTo>
                    <a:pt x="11049" y="15239"/>
                  </a:lnTo>
                  <a:lnTo>
                    <a:pt x="13715" y="15239"/>
                  </a:lnTo>
                  <a:lnTo>
                    <a:pt x="13969" y="15112"/>
                  </a:lnTo>
                  <a:lnTo>
                    <a:pt x="14477" y="14604"/>
                  </a:lnTo>
                  <a:lnTo>
                    <a:pt x="14731" y="14477"/>
                  </a:lnTo>
                  <a:lnTo>
                    <a:pt x="14858" y="14223"/>
                  </a:lnTo>
                  <a:lnTo>
                    <a:pt x="15112" y="13969"/>
                  </a:lnTo>
                  <a:lnTo>
                    <a:pt x="12953" y="13969"/>
                  </a:lnTo>
                  <a:lnTo>
                    <a:pt x="12826" y="13842"/>
                  </a:lnTo>
                  <a:lnTo>
                    <a:pt x="12573" y="13842"/>
                  </a:lnTo>
                  <a:lnTo>
                    <a:pt x="12445" y="13715"/>
                  </a:lnTo>
                  <a:lnTo>
                    <a:pt x="12191" y="13588"/>
                  </a:lnTo>
                  <a:lnTo>
                    <a:pt x="12064" y="13461"/>
                  </a:lnTo>
                  <a:lnTo>
                    <a:pt x="11937" y="13207"/>
                  </a:lnTo>
                  <a:lnTo>
                    <a:pt x="11810" y="13080"/>
                  </a:lnTo>
                  <a:lnTo>
                    <a:pt x="11683" y="12318"/>
                  </a:lnTo>
                  <a:lnTo>
                    <a:pt x="11937" y="12064"/>
                  </a:lnTo>
                  <a:lnTo>
                    <a:pt x="12191" y="11810"/>
                  </a:lnTo>
                  <a:lnTo>
                    <a:pt x="12700" y="11302"/>
                  </a:lnTo>
                  <a:lnTo>
                    <a:pt x="15239" y="11302"/>
                  </a:lnTo>
                  <a:lnTo>
                    <a:pt x="14985" y="11048"/>
                  </a:lnTo>
                  <a:lnTo>
                    <a:pt x="14731" y="10667"/>
                  </a:lnTo>
                  <a:lnTo>
                    <a:pt x="14477" y="10413"/>
                  </a:lnTo>
                  <a:lnTo>
                    <a:pt x="14096" y="10159"/>
                  </a:lnTo>
                  <a:lnTo>
                    <a:pt x="13842" y="10032"/>
                  </a:lnTo>
                  <a:lnTo>
                    <a:pt x="13461" y="9905"/>
                  </a:lnTo>
                  <a:close/>
                </a:path>
                <a:path w="31750" h="39370">
                  <a:moveTo>
                    <a:pt x="15239" y="11302"/>
                  </a:moveTo>
                  <a:lnTo>
                    <a:pt x="13588" y="11302"/>
                  </a:lnTo>
                  <a:lnTo>
                    <a:pt x="14097" y="11810"/>
                  </a:lnTo>
                  <a:lnTo>
                    <a:pt x="14097" y="12826"/>
                  </a:lnTo>
                  <a:lnTo>
                    <a:pt x="13715" y="13207"/>
                  </a:lnTo>
                  <a:lnTo>
                    <a:pt x="13588" y="13461"/>
                  </a:lnTo>
                  <a:lnTo>
                    <a:pt x="13334" y="13715"/>
                  </a:lnTo>
                  <a:lnTo>
                    <a:pt x="12953" y="13969"/>
                  </a:lnTo>
                  <a:lnTo>
                    <a:pt x="15112" y="13969"/>
                  </a:lnTo>
                  <a:lnTo>
                    <a:pt x="15239" y="13842"/>
                  </a:lnTo>
                  <a:lnTo>
                    <a:pt x="15493" y="13334"/>
                  </a:lnTo>
                  <a:lnTo>
                    <a:pt x="15493" y="11810"/>
                  </a:lnTo>
                  <a:lnTo>
                    <a:pt x="15239" y="11302"/>
                  </a:lnTo>
                  <a:close/>
                </a:path>
                <a:path w="31750" h="39370">
                  <a:moveTo>
                    <a:pt x="8381" y="13080"/>
                  </a:moveTo>
                  <a:lnTo>
                    <a:pt x="8381" y="13207"/>
                  </a:lnTo>
                  <a:lnTo>
                    <a:pt x="8381" y="13080"/>
                  </a:lnTo>
                  <a:close/>
                </a:path>
                <a:path w="31750" h="39370">
                  <a:moveTo>
                    <a:pt x="11556" y="6857"/>
                  </a:moveTo>
                  <a:lnTo>
                    <a:pt x="10159" y="6857"/>
                  </a:lnTo>
                  <a:lnTo>
                    <a:pt x="8508" y="9905"/>
                  </a:lnTo>
                  <a:lnTo>
                    <a:pt x="8508" y="10286"/>
                  </a:lnTo>
                  <a:lnTo>
                    <a:pt x="8635" y="10667"/>
                  </a:lnTo>
                  <a:lnTo>
                    <a:pt x="9143" y="11175"/>
                  </a:lnTo>
                  <a:lnTo>
                    <a:pt x="9398" y="11175"/>
                  </a:lnTo>
                  <a:lnTo>
                    <a:pt x="9525" y="11048"/>
                  </a:lnTo>
                  <a:lnTo>
                    <a:pt x="11489" y="7238"/>
                  </a:lnTo>
                  <a:lnTo>
                    <a:pt x="11556" y="6857"/>
                  </a:lnTo>
                  <a:close/>
                </a:path>
                <a:path w="31750" h="39370">
                  <a:moveTo>
                    <a:pt x="12826" y="9778"/>
                  </a:moveTo>
                  <a:lnTo>
                    <a:pt x="12573" y="9905"/>
                  </a:lnTo>
                  <a:lnTo>
                    <a:pt x="13207" y="9905"/>
                  </a:lnTo>
                  <a:lnTo>
                    <a:pt x="12826" y="9778"/>
                  </a:lnTo>
                  <a:close/>
                </a:path>
                <a:path w="31750" h="39370">
                  <a:moveTo>
                    <a:pt x="6603" y="380"/>
                  </a:moveTo>
                  <a:lnTo>
                    <a:pt x="4825" y="380"/>
                  </a:lnTo>
                  <a:lnTo>
                    <a:pt x="4825" y="507"/>
                  </a:lnTo>
                  <a:lnTo>
                    <a:pt x="4699" y="634"/>
                  </a:lnTo>
                  <a:lnTo>
                    <a:pt x="4571" y="634"/>
                  </a:lnTo>
                  <a:lnTo>
                    <a:pt x="4699" y="761"/>
                  </a:lnTo>
                  <a:lnTo>
                    <a:pt x="4699" y="888"/>
                  </a:lnTo>
                  <a:lnTo>
                    <a:pt x="4952" y="888"/>
                  </a:lnTo>
                  <a:lnTo>
                    <a:pt x="5079" y="1015"/>
                  </a:lnTo>
                  <a:lnTo>
                    <a:pt x="5460" y="1269"/>
                  </a:lnTo>
                  <a:lnTo>
                    <a:pt x="5714" y="1269"/>
                  </a:lnTo>
                  <a:lnTo>
                    <a:pt x="5968" y="1523"/>
                  </a:lnTo>
                  <a:lnTo>
                    <a:pt x="6095" y="1777"/>
                  </a:lnTo>
                  <a:lnTo>
                    <a:pt x="6223" y="1904"/>
                  </a:lnTo>
                  <a:lnTo>
                    <a:pt x="6350" y="2793"/>
                  </a:lnTo>
                  <a:lnTo>
                    <a:pt x="6095" y="2920"/>
                  </a:lnTo>
                  <a:lnTo>
                    <a:pt x="5968" y="3175"/>
                  </a:lnTo>
                  <a:lnTo>
                    <a:pt x="5714" y="3301"/>
                  </a:lnTo>
                  <a:lnTo>
                    <a:pt x="5460" y="3428"/>
                  </a:lnTo>
                  <a:lnTo>
                    <a:pt x="5206" y="3428"/>
                  </a:lnTo>
                  <a:lnTo>
                    <a:pt x="380" y="3555"/>
                  </a:lnTo>
                  <a:lnTo>
                    <a:pt x="253" y="3809"/>
                  </a:lnTo>
                  <a:lnTo>
                    <a:pt x="0" y="4444"/>
                  </a:lnTo>
                  <a:lnTo>
                    <a:pt x="2793" y="8000"/>
                  </a:lnTo>
                  <a:lnTo>
                    <a:pt x="3175" y="8000"/>
                  </a:lnTo>
                  <a:lnTo>
                    <a:pt x="3301" y="7873"/>
                  </a:lnTo>
                  <a:lnTo>
                    <a:pt x="3809" y="7492"/>
                  </a:lnTo>
                  <a:lnTo>
                    <a:pt x="3709" y="7111"/>
                  </a:lnTo>
                  <a:lnTo>
                    <a:pt x="1904" y="4825"/>
                  </a:lnTo>
                  <a:lnTo>
                    <a:pt x="6730" y="4825"/>
                  </a:lnTo>
                  <a:lnTo>
                    <a:pt x="7238" y="4571"/>
                  </a:lnTo>
                  <a:lnTo>
                    <a:pt x="7746" y="4063"/>
                  </a:lnTo>
                  <a:lnTo>
                    <a:pt x="8064" y="3428"/>
                  </a:lnTo>
                  <a:lnTo>
                    <a:pt x="8000" y="1904"/>
                  </a:lnTo>
                  <a:lnTo>
                    <a:pt x="7746" y="1523"/>
                  </a:lnTo>
                  <a:lnTo>
                    <a:pt x="7492" y="1269"/>
                  </a:lnTo>
                  <a:lnTo>
                    <a:pt x="7365" y="1015"/>
                  </a:lnTo>
                  <a:lnTo>
                    <a:pt x="7238" y="888"/>
                  </a:lnTo>
                  <a:lnTo>
                    <a:pt x="6984" y="761"/>
                  </a:lnTo>
                  <a:lnTo>
                    <a:pt x="6857" y="507"/>
                  </a:lnTo>
                  <a:lnTo>
                    <a:pt x="6603" y="380"/>
                  </a:lnTo>
                  <a:close/>
                </a:path>
                <a:path w="31750" h="39370">
                  <a:moveTo>
                    <a:pt x="10667" y="5587"/>
                  </a:moveTo>
                  <a:lnTo>
                    <a:pt x="10286" y="5587"/>
                  </a:lnTo>
                  <a:lnTo>
                    <a:pt x="6223" y="6603"/>
                  </a:lnTo>
                  <a:lnTo>
                    <a:pt x="5968" y="6603"/>
                  </a:lnTo>
                  <a:lnTo>
                    <a:pt x="5968" y="7238"/>
                  </a:lnTo>
                  <a:lnTo>
                    <a:pt x="6223" y="7492"/>
                  </a:lnTo>
                  <a:lnTo>
                    <a:pt x="6476" y="7746"/>
                  </a:lnTo>
                  <a:lnTo>
                    <a:pt x="6857" y="7873"/>
                  </a:lnTo>
                  <a:lnTo>
                    <a:pt x="10159" y="6857"/>
                  </a:lnTo>
                  <a:lnTo>
                    <a:pt x="11556" y="6857"/>
                  </a:lnTo>
                  <a:lnTo>
                    <a:pt x="11429" y="6476"/>
                  </a:lnTo>
                  <a:lnTo>
                    <a:pt x="11302" y="6222"/>
                  </a:lnTo>
                  <a:lnTo>
                    <a:pt x="10667" y="5587"/>
                  </a:lnTo>
                  <a:close/>
                </a:path>
                <a:path w="31750" h="39370">
                  <a:moveTo>
                    <a:pt x="6476" y="4825"/>
                  </a:moveTo>
                  <a:lnTo>
                    <a:pt x="1904" y="4825"/>
                  </a:lnTo>
                  <a:lnTo>
                    <a:pt x="3175" y="4952"/>
                  </a:lnTo>
                  <a:lnTo>
                    <a:pt x="3809" y="5079"/>
                  </a:lnTo>
                  <a:lnTo>
                    <a:pt x="5968" y="5079"/>
                  </a:lnTo>
                  <a:lnTo>
                    <a:pt x="6476" y="4825"/>
                  </a:lnTo>
                  <a:close/>
                </a:path>
                <a:path w="31750" h="39370">
                  <a:moveTo>
                    <a:pt x="1269" y="3301"/>
                  </a:moveTo>
                  <a:lnTo>
                    <a:pt x="1015" y="3301"/>
                  </a:lnTo>
                  <a:lnTo>
                    <a:pt x="888" y="3428"/>
                  </a:lnTo>
                  <a:lnTo>
                    <a:pt x="634" y="3428"/>
                  </a:lnTo>
                  <a:lnTo>
                    <a:pt x="3301" y="3555"/>
                  </a:lnTo>
                  <a:lnTo>
                    <a:pt x="1396" y="3428"/>
                  </a:lnTo>
                  <a:lnTo>
                    <a:pt x="1269" y="3301"/>
                  </a:lnTo>
                  <a:close/>
                </a:path>
                <a:path w="31750" h="39370">
                  <a:moveTo>
                    <a:pt x="5841" y="0"/>
                  </a:moveTo>
                  <a:lnTo>
                    <a:pt x="5333" y="0"/>
                  </a:lnTo>
                  <a:lnTo>
                    <a:pt x="4952" y="380"/>
                  </a:lnTo>
                  <a:lnTo>
                    <a:pt x="6476" y="380"/>
                  </a:lnTo>
                  <a:lnTo>
                    <a:pt x="6095" y="126"/>
                  </a:lnTo>
                  <a:lnTo>
                    <a:pt x="5841" y="0"/>
                  </a:lnTo>
                  <a:close/>
                </a:path>
                <a:path w="31750" h="39370">
                  <a:moveTo>
                    <a:pt x="26161" y="36067"/>
                  </a:moveTo>
                  <a:lnTo>
                    <a:pt x="25526" y="36067"/>
                  </a:lnTo>
                  <a:lnTo>
                    <a:pt x="25241" y="36448"/>
                  </a:lnTo>
                  <a:lnTo>
                    <a:pt x="25145" y="37083"/>
                  </a:lnTo>
                  <a:lnTo>
                    <a:pt x="25273" y="37083"/>
                  </a:lnTo>
                  <a:lnTo>
                    <a:pt x="25400" y="37464"/>
                  </a:lnTo>
                  <a:lnTo>
                    <a:pt x="25526" y="37972"/>
                  </a:lnTo>
                  <a:lnTo>
                    <a:pt x="26034" y="38480"/>
                  </a:lnTo>
                  <a:lnTo>
                    <a:pt x="26161" y="38734"/>
                  </a:lnTo>
                  <a:lnTo>
                    <a:pt x="26415" y="38861"/>
                  </a:lnTo>
                  <a:lnTo>
                    <a:pt x="26669" y="39115"/>
                  </a:lnTo>
                  <a:lnTo>
                    <a:pt x="26924" y="39242"/>
                  </a:lnTo>
                  <a:lnTo>
                    <a:pt x="28193" y="39242"/>
                  </a:lnTo>
                  <a:lnTo>
                    <a:pt x="28701" y="38861"/>
                  </a:lnTo>
                  <a:lnTo>
                    <a:pt x="29082" y="38480"/>
                  </a:lnTo>
                  <a:lnTo>
                    <a:pt x="29209" y="37972"/>
                  </a:lnTo>
                  <a:lnTo>
                    <a:pt x="27050" y="37972"/>
                  </a:lnTo>
                  <a:lnTo>
                    <a:pt x="26924" y="37845"/>
                  </a:lnTo>
                  <a:lnTo>
                    <a:pt x="26669" y="37464"/>
                  </a:lnTo>
                  <a:lnTo>
                    <a:pt x="26542" y="37337"/>
                  </a:lnTo>
                  <a:lnTo>
                    <a:pt x="26415" y="37083"/>
                  </a:lnTo>
                  <a:lnTo>
                    <a:pt x="26288" y="36702"/>
                  </a:lnTo>
                  <a:lnTo>
                    <a:pt x="26161" y="36067"/>
                  </a:lnTo>
                  <a:close/>
                </a:path>
                <a:path w="31750" h="39370">
                  <a:moveTo>
                    <a:pt x="29336" y="37464"/>
                  </a:moveTo>
                  <a:lnTo>
                    <a:pt x="27812" y="37464"/>
                  </a:lnTo>
                  <a:lnTo>
                    <a:pt x="27685" y="37845"/>
                  </a:lnTo>
                  <a:lnTo>
                    <a:pt x="27558" y="37972"/>
                  </a:lnTo>
                  <a:lnTo>
                    <a:pt x="29209" y="37972"/>
                  </a:lnTo>
                  <a:lnTo>
                    <a:pt x="29336" y="37464"/>
                  </a:lnTo>
                  <a:close/>
                </a:path>
                <a:path w="31750" h="39370">
                  <a:moveTo>
                    <a:pt x="29463" y="33908"/>
                  </a:moveTo>
                  <a:lnTo>
                    <a:pt x="28828" y="33908"/>
                  </a:lnTo>
                  <a:lnTo>
                    <a:pt x="28320" y="34162"/>
                  </a:lnTo>
                  <a:lnTo>
                    <a:pt x="28193" y="34289"/>
                  </a:lnTo>
                  <a:lnTo>
                    <a:pt x="27939" y="34289"/>
                  </a:lnTo>
                  <a:lnTo>
                    <a:pt x="27685" y="34797"/>
                  </a:lnTo>
                  <a:lnTo>
                    <a:pt x="27558" y="35305"/>
                  </a:lnTo>
                  <a:lnTo>
                    <a:pt x="27558" y="35686"/>
                  </a:lnTo>
                  <a:lnTo>
                    <a:pt x="27685" y="36448"/>
                  </a:lnTo>
                  <a:lnTo>
                    <a:pt x="27939" y="37464"/>
                  </a:lnTo>
                  <a:lnTo>
                    <a:pt x="29209" y="37464"/>
                  </a:lnTo>
                  <a:lnTo>
                    <a:pt x="29082" y="36575"/>
                  </a:lnTo>
                  <a:lnTo>
                    <a:pt x="28955" y="35940"/>
                  </a:lnTo>
                  <a:lnTo>
                    <a:pt x="28955" y="35305"/>
                  </a:lnTo>
                  <a:lnTo>
                    <a:pt x="29209" y="35178"/>
                  </a:lnTo>
                  <a:lnTo>
                    <a:pt x="30987" y="35178"/>
                  </a:lnTo>
                  <a:lnTo>
                    <a:pt x="30860" y="34924"/>
                  </a:lnTo>
                  <a:lnTo>
                    <a:pt x="30225" y="34289"/>
                  </a:lnTo>
                  <a:lnTo>
                    <a:pt x="29463" y="33908"/>
                  </a:lnTo>
                  <a:close/>
                </a:path>
                <a:path w="31750" h="39370">
                  <a:moveTo>
                    <a:pt x="30987" y="35178"/>
                  </a:moveTo>
                  <a:lnTo>
                    <a:pt x="29590" y="35178"/>
                  </a:lnTo>
                  <a:lnTo>
                    <a:pt x="29844" y="35305"/>
                  </a:lnTo>
                  <a:lnTo>
                    <a:pt x="29971" y="35559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479" y="36956"/>
                  </a:lnTo>
                  <a:lnTo>
                    <a:pt x="30733" y="36956"/>
                  </a:lnTo>
                  <a:lnTo>
                    <a:pt x="30860" y="36702"/>
                  </a:lnTo>
                  <a:lnTo>
                    <a:pt x="31114" y="36702"/>
                  </a:lnTo>
                  <a:lnTo>
                    <a:pt x="31368" y="36448"/>
                  </a:lnTo>
                  <a:lnTo>
                    <a:pt x="31241" y="35686"/>
                  </a:lnTo>
                  <a:lnTo>
                    <a:pt x="31114" y="35305"/>
                  </a:lnTo>
                  <a:close/>
                </a:path>
                <a:path w="31750" h="39370">
                  <a:moveTo>
                    <a:pt x="26034" y="35940"/>
                  </a:moveTo>
                  <a:lnTo>
                    <a:pt x="25780" y="36067"/>
                  </a:lnTo>
                  <a:lnTo>
                    <a:pt x="26034" y="36067"/>
                  </a:lnTo>
                  <a:lnTo>
                    <a:pt x="26034" y="35940"/>
                  </a:lnTo>
                  <a:close/>
                </a:path>
                <a:path w="31750" h="39370">
                  <a:moveTo>
                    <a:pt x="27558" y="27558"/>
                  </a:moveTo>
                  <a:lnTo>
                    <a:pt x="27177" y="27558"/>
                  </a:lnTo>
                  <a:lnTo>
                    <a:pt x="27050" y="27812"/>
                  </a:lnTo>
                  <a:lnTo>
                    <a:pt x="21716" y="32003"/>
                  </a:lnTo>
                  <a:lnTo>
                    <a:pt x="21589" y="32511"/>
                  </a:lnTo>
                  <a:lnTo>
                    <a:pt x="24002" y="35686"/>
                  </a:lnTo>
                  <a:lnTo>
                    <a:pt x="24383" y="35686"/>
                  </a:lnTo>
                  <a:lnTo>
                    <a:pt x="24637" y="35305"/>
                  </a:lnTo>
                  <a:lnTo>
                    <a:pt x="24891" y="35305"/>
                  </a:lnTo>
                  <a:lnTo>
                    <a:pt x="24914" y="34797"/>
                  </a:lnTo>
                  <a:lnTo>
                    <a:pt x="23240" y="32765"/>
                  </a:lnTo>
                  <a:lnTo>
                    <a:pt x="25018" y="31368"/>
                  </a:lnTo>
                  <a:lnTo>
                    <a:pt x="26452" y="31368"/>
                  </a:lnTo>
                  <a:lnTo>
                    <a:pt x="25907" y="30733"/>
                  </a:lnTo>
                  <a:lnTo>
                    <a:pt x="27431" y="29590"/>
                  </a:lnTo>
                  <a:lnTo>
                    <a:pt x="29051" y="29590"/>
                  </a:lnTo>
                  <a:lnTo>
                    <a:pt x="27728" y="27812"/>
                  </a:lnTo>
                  <a:lnTo>
                    <a:pt x="27558" y="27558"/>
                  </a:lnTo>
                  <a:close/>
                </a:path>
                <a:path w="31750" h="39370">
                  <a:moveTo>
                    <a:pt x="26452" y="31368"/>
                  </a:moveTo>
                  <a:lnTo>
                    <a:pt x="25018" y="31368"/>
                  </a:lnTo>
                  <a:lnTo>
                    <a:pt x="26415" y="33273"/>
                  </a:lnTo>
                  <a:lnTo>
                    <a:pt x="26796" y="33273"/>
                  </a:lnTo>
                  <a:lnTo>
                    <a:pt x="27050" y="32892"/>
                  </a:lnTo>
                  <a:lnTo>
                    <a:pt x="27304" y="32892"/>
                  </a:lnTo>
                  <a:lnTo>
                    <a:pt x="27431" y="32765"/>
                  </a:lnTo>
                  <a:lnTo>
                    <a:pt x="27431" y="32511"/>
                  </a:lnTo>
                  <a:lnTo>
                    <a:pt x="26452" y="31368"/>
                  </a:lnTo>
                  <a:close/>
                </a:path>
                <a:path w="31750" h="39370">
                  <a:moveTo>
                    <a:pt x="29051" y="29590"/>
                  </a:moveTo>
                  <a:lnTo>
                    <a:pt x="27431" y="29590"/>
                  </a:lnTo>
                  <a:lnTo>
                    <a:pt x="29082" y="31749"/>
                  </a:lnTo>
                  <a:lnTo>
                    <a:pt x="29463" y="31749"/>
                  </a:lnTo>
                  <a:lnTo>
                    <a:pt x="29717" y="31622"/>
                  </a:lnTo>
                  <a:lnTo>
                    <a:pt x="29844" y="31495"/>
                  </a:lnTo>
                  <a:lnTo>
                    <a:pt x="29971" y="31114"/>
                  </a:lnTo>
                  <a:lnTo>
                    <a:pt x="30099" y="31114"/>
                  </a:lnTo>
                  <a:lnTo>
                    <a:pt x="30099" y="30987"/>
                  </a:lnTo>
                  <a:lnTo>
                    <a:pt x="29051" y="29590"/>
                  </a:lnTo>
                  <a:close/>
                </a:path>
                <a:path w="31750" h="39370">
                  <a:moveTo>
                    <a:pt x="19557" y="29590"/>
                  </a:moveTo>
                  <a:lnTo>
                    <a:pt x="19430" y="29717"/>
                  </a:lnTo>
                  <a:lnTo>
                    <a:pt x="19557" y="29590"/>
                  </a:lnTo>
                  <a:close/>
                </a:path>
                <a:path w="31750" h="39370">
                  <a:moveTo>
                    <a:pt x="23494" y="22224"/>
                  </a:moveTo>
                  <a:lnTo>
                    <a:pt x="23113" y="22224"/>
                  </a:lnTo>
                  <a:lnTo>
                    <a:pt x="22732" y="22605"/>
                  </a:lnTo>
                  <a:lnTo>
                    <a:pt x="22478" y="22605"/>
                  </a:lnTo>
                  <a:lnTo>
                    <a:pt x="22478" y="22859"/>
                  </a:lnTo>
                  <a:lnTo>
                    <a:pt x="22351" y="22986"/>
                  </a:lnTo>
                  <a:lnTo>
                    <a:pt x="23621" y="24637"/>
                  </a:lnTo>
                  <a:lnTo>
                    <a:pt x="18668" y="28320"/>
                  </a:lnTo>
                  <a:lnTo>
                    <a:pt x="18541" y="28574"/>
                  </a:lnTo>
                  <a:lnTo>
                    <a:pt x="18795" y="28955"/>
                  </a:lnTo>
                  <a:lnTo>
                    <a:pt x="18923" y="28955"/>
                  </a:lnTo>
                  <a:lnTo>
                    <a:pt x="19050" y="29336"/>
                  </a:lnTo>
                  <a:lnTo>
                    <a:pt x="19303" y="29336"/>
                  </a:lnTo>
                  <a:lnTo>
                    <a:pt x="19303" y="29590"/>
                  </a:lnTo>
                  <a:lnTo>
                    <a:pt x="19684" y="29590"/>
                  </a:lnTo>
                  <a:lnTo>
                    <a:pt x="24510" y="25780"/>
                  </a:lnTo>
                  <a:lnTo>
                    <a:pt x="26214" y="25780"/>
                  </a:lnTo>
                  <a:lnTo>
                    <a:pt x="23494" y="22224"/>
                  </a:lnTo>
                  <a:close/>
                </a:path>
                <a:path w="31750" h="39370">
                  <a:moveTo>
                    <a:pt x="26214" y="25780"/>
                  </a:moveTo>
                  <a:lnTo>
                    <a:pt x="24510" y="25780"/>
                  </a:lnTo>
                  <a:lnTo>
                    <a:pt x="25780" y="27431"/>
                  </a:lnTo>
                  <a:lnTo>
                    <a:pt x="26034" y="27431"/>
                  </a:lnTo>
                  <a:lnTo>
                    <a:pt x="26288" y="27177"/>
                  </a:lnTo>
                  <a:lnTo>
                    <a:pt x="26542" y="27050"/>
                  </a:lnTo>
                  <a:lnTo>
                    <a:pt x="26669" y="26796"/>
                  </a:lnTo>
                  <a:lnTo>
                    <a:pt x="26796" y="26542"/>
                  </a:lnTo>
                  <a:lnTo>
                    <a:pt x="26214" y="25780"/>
                  </a:lnTo>
                  <a:close/>
                </a:path>
                <a:path w="31750" h="39370">
                  <a:moveTo>
                    <a:pt x="18541" y="22224"/>
                  </a:moveTo>
                  <a:lnTo>
                    <a:pt x="17017" y="22224"/>
                  </a:lnTo>
                  <a:lnTo>
                    <a:pt x="17399" y="22605"/>
                  </a:lnTo>
                  <a:lnTo>
                    <a:pt x="17652" y="22986"/>
                  </a:lnTo>
                  <a:lnTo>
                    <a:pt x="18287" y="23621"/>
                  </a:lnTo>
                  <a:lnTo>
                    <a:pt x="18668" y="23875"/>
                  </a:lnTo>
                  <a:lnTo>
                    <a:pt x="19050" y="24002"/>
                  </a:lnTo>
                  <a:lnTo>
                    <a:pt x="20319" y="24002"/>
                  </a:lnTo>
                  <a:lnTo>
                    <a:pt x="21081" y="23748"/>
                  </a:lnTo>
                  <a:lnTo>
                    <a:pt x="21843" y="22986"/>
                  </a:lnTo>
                  <a:lnTo>
                    <a:pt x="22072" y="22605"/>
                  </a:lnTo>
                  <a:lnTo>
                    <a:pt x="19176" y="22605"/>
                  </a:lnTo>
                  <a:lnTo>
                    <a:pt x="18795" y="22478"/>
                  </a:lnTo>
                  <a:lnTo>
                    <a:pt x="18541" y="22224"/>
                  </a:lnTo>
                  <a:close/>
                </a:path>
                <a:path w="31750" h="39370">
                  <a:moveTo>
                    <a:pt x="20319" y="18033"/>
                  </a:moveTo>
                  <a:lnTo>
                    <a:pt x="19557" y="18033"/>
                  </a:lnTo>
                  <a:lnTo>
                    <a:pt x="14096" y="22478"/>
                  </a:lnTo>
                  <a:lnTo>
                    <a:pt x="14096" y="22859"/>
                  </a:lnTo>
                  <a:lnTo>
                    <a:pt x="14224" y="22859"/>
                  </a:lnTo>
                  <a:lnTo>
                    <a:pt x="14224" y="22986"/>
                  </a:lnTo>
                  <a:lnTo>
                    <a:pt x="14477" y="23367"/>
                  </a:lnTo>
                  <a:lnTo>
                    <a:pt x="14858" y="23748"/>
                  </a:lnTo>
                  <a:lnTo>
                    <a:pt x="15112" y="23748"/>
                  </a:lnTo>
                  <a:lnTo>
                    <a:pt x="17017" y="22224"/>
                  </a:lnTo>
                  <a:lnTo>
                    <a:pt x="18541" y="22224"/>
                  </a:lnTo>
                  <a:lnTo>
                    <a:pt x="18414" y="21970"/>
                  </a:lnTo>
                  <a:lnTo>
                    <a:pt x="17906" y="21462"/>
                  </a:lnTo>
                  <a:lnTo>
                    <a:pt x="20065" y="19811"/>
                  </a:lnTo>
                  <a:lnTo>
                    <a:pt x="21589" y="19811"/>
                  </a:lnTo>
                  <a:lnTo>
                    <a:pt x="21462" y="19684"/>
                  </a:lnTo>
                  <a:lnTo>
                    <a:pt x="20319" y="18287"/>
                  </a:lnTo>
                  <a:lnTo>
                    <a:pt x="20319" y="18033"/>
                  </a:lnTo>
                  <a:close/>
                </a:path>
                <a:path w="31750" h="39370">
                  <a:moveTo>
                    <a:pt x="21589" y="19811"/>
                  </a:moveTo>
                  <a:lnTo>
                    <a:pt x="20065" y="19811"/>
                  </a:lnTo>
                  <a:lnTo>
                    <a:pt x="20446" y="20446"/>
                  </a:lnTo>
                  <a:lnTo>
                    <a:pt x="20574" y="20573"/>
                  </a:lnTo>
                  <a:lnTo>
                    <a:pt x="20574" y="20700"/>
                  </a:lnTo>
                  <a:lnTo>
                    <a:pt x="20827" y="20827"/>
                  </a:lnTo>
                  <a:lnTo>
                    <a:pt x="20827" y="21589"/>
                  </a:lnTo>
                  <a:lnTo>
                    <a:pt x="20574" y="22097"/>
                  </a:lnTo>
                  <a:lnTo>
                    <a:pt x="20319" y="22224"/>
                  </a:lnTo>
                  <a:lnTo>
                    <a:pt x="20192" y="22351"/>
                  </a:lnTo>
                  <a:lnTo>
                    <a:pt x="19938" y="22478"/>
                  </a:lnTo>
                  <a:lnTo>
                    <a:pt x="19684" y="22605"/>
                  </a:lnTo>
                  <a:lnTo>
                    <a:pt x="22072" y="22605"/>
                  </a:lnTo>
                  <a:lnTo>
                    <a:pt x="22225" y="22224"/>
                  </a:lnTo>
                  <a:lnTo>
                    <a:pt x="22140" y="20700"/>
                  </a:lnTo>
                  <a:lnTo>
                    <a:pt x="21970" y="20446"/>
                  </a:lnTo>
                  <a:lnTo>
                    <a:pt x="21716" y="20192"/>
                  </a:lnTo>
                  <a:lnTo>
                    <a:pt x="21589" y="19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14387" y="3471671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59" h="710564">
                  <a:moveTo>
                    <a:pt x="480059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480059" y="710183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14387" y="3471671"/>
              <a:ext cx="480059" cy="710565"/>
            </a:xfrm>
            <a:custGeom>
              <a:avLst/>
              <a:gdLst/>
              <a:ahLst/>
              <a:cxnLst/>
              <a:rect l="l" t="t" r="r" b="b"/>
              <a:pathLst>
                <a:path w="480059" h="710564">
                  <a:moveTo>
                    <a:pt x="0" y="710183"/>
                  </a:moveTo>
                  <a:lnTo>
                    <a:pt x="480059" y="710183"/>
                  </a:lnTo>
                  <a:lnTo>
                    <a:pt x="480059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16673" y="3461765"/>
              <a:ext cx="480059" cy="195580"/>
            </a:xfrm>
            <a:custGeom>
              <a:avLst/>
              <a:gdLst/>
              <a:ahLst/>
              <a:cxnLst/>
              <a:rect l="l" t="t" r="r" b="b"/>
              <a:pathLst>
                <a:path w="480059" h="195579">
                  <a:moveTo>
                    <a:pt x="480059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480059" y="19507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16673" y="3461765"/>
              <a:ext cx="480059" cy="195580"/>
            </a:xfrm>
            <a:custGeom>
              <a:avLst/>
              <a:gdLst/>
              <a:ahLst/>
              <a:cxnLst/>
              <a:rect l="l" t="t" r="r" b="b"/>
              <a:pathLst>
                <a:path w="480059" h="195579">
                  <a:moveTo>
                    <a:pt x="0" y="195072"/>
                  </a:moveTo>
                  <a:lnTo>
                    <a:pt x="480059" y="195072"/>
                  </a:lnTo>
                  <a:lnTo>
                    <a:pt x="480059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146670" y="3539490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263385" y="3413505"/>
            <a:ext cx="1334770" cy="1741170"/>
            <a:chOff x="6263385" y="3413505"/>
            <a:chExt cx="1334770" cy="1741170"/>
          </a:xfrm>
        </p:grpSpPr>
        <p:sp>
          <p:nvSpPr>
            <p:cNvPr id="42" name="object 42"/>
            <p:cNvSpPr/>
            <p:nvPr/>
          </p:nvSpPr>
          <p:spPr>
            <a:xfrm>
              <a:off x="6263385" y="4749419"/>
              <a:ext cx="673735" cy="405765"/>
            </a:xfrm>
            <a:custGeom>
              <a:avLst/>
              <a:gdLst/>
              <a:ahLst/>
              <a:cxnLst/>
              <a:rect l="l" t="t" r="r" b="b"/>
              <a:pathLst>
                <a:path w="673734" h="405764">
                  <a:moveTo>
                    <a:pt x="604789" y="371699"/>
                  </a:moveTo>
                  <a:lnTo>
                    <a:pt x="588517" y="398906"/>
                  </a:lnTo>
                  <a:lnTo>
                    <a:pt x="673481" y="405256"/>
                  </a:lnTo>
                  <a:lnTo>
                    <a:pt x="656197" y="378205"/>
                  </a:lnTo>
                  <a:lnTo>
                    <a:pt x="615695" y="378205"/>
                  </a:lnTo>
                  <a:lnTo>
                    <a:pt x="604789" y="371699"/>
                  </a:lnTo>
                  <a:close/>
                </a:path>
                <a:path w="673734" h="405764">
                  <a:moveTo>
                    <a:pt x="611340" y="360746"/>
                  </a:moveTo>
                  <a:lnTo>
                    <a:pt x="604789" y="371699"/>
                  </a:lnTo>
                  <a:lnTo>
                    <a:pt x="615695" y="378205"/>
                  </a:lnTo>
                  <a:lnTo>
                    <a:pt x="622299" y="367283"/>
                  </a:lnTo>
                  <a:lnTo>
                    <a:pt x="611340" y="360746"/>
                  </a:lnTo>
                  <a:close/>
                </a:path>
                <a:path w="673734" h="405764">
                  <a:moveTo>
                    <a:pt x="627634" y="333501"/>
                  </a:moveTo>
                  <a:lnTo>
                    <a:pt x="611340" y="360746"/>
                  </a:lnTo>
                  <a:lnTo>
                    <a:pt x="622299" y="367283"/>
                  </a:lnTo>
                  <a:lnTo>
                    <a:pt x="615695" y="378205"/>
                  </a:lnTo>
                  <a:lnTo>
                    <a:pt x="656197" y="378205"/>
                  </a:lnTo>
                  <a:lnTo>
                    <a:pt x="627634" y="333501"/>
                  </a:lnTo>
                  <a:close/>
                </a:path>
                <a:path w="673734" h="405764">
                  <a:moveTo>
                    <a:pt x="6603" y="0"/>
                  </a:moveTo>
                  <a:lnTo>
                    <a:pt x="0" y="10921"/>
                  </a:lnTo>
                  <a:lnTo>
                    <a:pt x="604789" y="371699"/>
                  </a:lnTo>
                  <a:lnTo>
                    <a:pt x="611340" y="360746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40929" y="3472433"/>
              <a:ext cx="90170" cy="710565"/>
            </a:xfrm>
            <a:custGeom>
              <a:avLst/>
              <a:gdLst/>
              <a:ahLst/>
              <a:cxnLst/>
              <a:rect l="l" t="t" r="r" b="b"/>
              <a:pathLst>
                <a:path w="90170" h="710564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8" y="7492"/>
                  </a:lnTo>
                  <a:lnTo>
                    <a:pt x="44958" y="347598"/>
                  </a:lnTo>
                  <a:lnTo>
                    <a:pt x="48482" y="350537"/>
                  </a:lnTo>
                  <a:lnTo>
                    <a:pt x="58102" y="352917"/>
                  </a:lnTo>
                  <a:lnTo>
                    <a:pt x="72390" y="354510"/>
                  </a:lnTo>
                  <a:lnTo>
                    <a:pt x="89916" y="355091"/>
                  </a:lnTo>
                  <a:lnTo>
                    <a:pt x="72390" y="355673"/>
                  </a:lnTo>
                  <a:lnTo>
                    <a:pt x="58102" y="357266"/>
                  </a:lnTo>
                  <a:lnTo>
                    <a:pt x="48482" y="359646"/>
                  </a:lnTo>
                  <a:lnTo>
                    <a:pt x="44958" y="362584"/>
                  </a:lnTo>
                  <a:lnTo>
                    <a:pt x="44958" y="702690"/>
                  </a:lnTo>
                  <a:lnTo>
                    <a:pt x="41433" y="705629"/>
                  </a:lnTo>
                  <a:lnTo>
                    <a:pt x="31813" y="708009"/>
                  </a:lnTo>
                  <a:lnTo>
                    <a:pt x="17525" y="709602"/>
                  </a:lnTo>
                  <a:lnTo>
                    <a:pt x="0" y="7101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66278" y="3700906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8"/>
                  </a:moveTo>
                  <a:lnTo>
                    <a:pt x="8127" y="13208"/>
                  </a:lnTo>
                  <a:lnTo>
                    <a:pt x="7874" y="13462"/>
                  </a:lnTo>
                  <a:lnTo>
                    <a:pt x="7620" y="14224"/>
                  </a:lnTo>
                  <a:lnTo>
                    <a:pt x="7747" y="14605"/>
                  </a:lnTo>
                  <a:lnTo>
                    <a:pt x="7874" y="14859"/>
                  </a:lnTo>
                  <a:lnTo>
                    <a:pt x="8127" y="15240"/>
                  </a:lnTo>
                  <a:lnTo>
                    <a:pt x="8509" y="15621"/>
                  </a:lnTo>
                  <a:lnTo>
                    <a:pt x="8763" y="16002"/>
                  </a:lnTo>
                  <a:lnTo>
                    <a:pt x="9017" y="16129"/>
                  </a:lnTo>
                  <a:lnTo>
                    <a:pt x="9398" y="16383"/>
                  </a:lnTo>
                  <a:lnTo>
                    <a:pt x="9651" y="16510"/>
                  </a:lnTo>
                  <a:lnTo>
                    <a:pt x="10032" y="16510"/>
                  </a:lnTo>
                  <a:lnTo>
                    <a:pt x="10414" y="16637"/>
                  </a:lnTo>
                  <a:lnTo>
                    <a:pt x="11049" y="16637"/>
                  </a:lnTo>
                  <a:lnTo>
                    <a:pt x="11302" y="16510"/>
                  </a:lnTo>
                  <a:lnTo>
                    <a:pt x="11684" y="16383"/>
                  </a:lnTo>
                  <a:lnTo>
                    <a:pt x="11938" y="16256"/>
                  </a:lnTo>
                  <a:lnTo>
                    <a:pt x="12319" y="16129"/>
                  </a:lnTo>
                  <a:lnTo>
                    <a:pt x="12826" y="15875"/>
                  </a:lnTo>
                  <a:lnTo>
                    <a:pt x="13080" y="15621"/>
                  </a:lnTo>
                  <a:lnTo>
                    <a:pt x="13462" y="15494"/>
                  </a:lnTo>
                  <a:lnTo>
                    <a:pt x="13589" y="15240"/>
                  </a:lnTo>
                  <a:lnTo>
                    <a:pt x="10032" y="15240"/>
                  </a:lnTo>
                  <a:lnTo>
                    <a:pt x="9271" y="14859"/>
                  </a:lnTo>
                  <a:lnTo>
                    <a:pt x="8890" y="14097"/>
                  </a:lnTo>
                  <a:lnTo>
                    <a:pt x="8763" y="13970"/>
                  </a:lnTo>
                  <a:lnTo>
                    <a:pt x="8509" y="13208"/>
                  </a:lnTo>
                  <a:close/>
                </a:path>
                <a:path w="31750" h="39370">
                  <a:moveTo>
                    <a:pt x="13462" y="9906"/>
                  </a:moveTo>
                  <a:lnTo>
                    <a:pt x="12192" y="9906"/>
                  </a:lnTo>
                  <a:lnTo>
                    <a:pt x="11811" y="10033"/>
                  </a:lnTo>
                  <a:lnTo>
                    <a:pt x="11556" y="10287"/>
                  </a:lnTo>
                  <a:lnTo>
                    <a:pt x="11175" y="10541"/>
                  </a:lnTo>
                  <a:lnTo>
                    <a:pt x="10922" y="10668"/>
                  </a:lnTo>
                  <a:lnTo>
                    <a:pt x="10668" y="10922"/>
                  </a:lnTo>
                  <a:lnTo>
                    <a:pt x="10541" y="11176"/>
                  </a:lnTo>
                  <a:lnTo>
                    <a:pt x="10287" y="11430"/>
                  </a:lnTo>
                  <a:lnTo>
                    <a:pt x="10096" y="12319"/>
                  </a:lnTo>
                  <a:lnTo>
                    <a:pt x="10287" y="13081"/>
                  </a:lnTo>
                  <a:lnTo>
                    <a:pt x="10668" y="13716"/>
                  </a:lnTo>
                  <a:lnTo>
                    <a:pt x="11302" y="14351"/>
                  </a:lnTo>
                  <a:lnTo>
                    <a:pt x="11811" y="14605"/>
                  </a:lnTo>
                  <a:lnTo>
                    <a:pt x="11811" y="14859"/>
                  </a:lnTo>
                  <a:lnTo>
                    <a:pt x="11049" y="15240"/>
                  </a:lnTo>
                  <a:lnTo>
                    <a:pt x="13589" y="15240"/>
                  </a:lnTo>
                  <a:lnTo>
                    <a:pt x="13970" y="15113"/>
                  </a:lnTo>
                  <a:lnTo>
                    <a:pt x="14224" y="14859"/>
                  </a:lnTo>
                  <a:lnTo>
                    <a:pt x="14350" y="14605"/>
                  </a:lnTo>
                  <a:lnTo>
                    <a:pt x="14604" y="14478"/>
                  </a:lnTo>
                  <a:lnTo>
                    <a:pt x="14859" y="14224"/>
                  </a:lnTo>
                  <a:lnTo>
                    <a:pt x="14986" y="13970"/>
                  </a:lnTo>
                  <a:lnTo>
                    <a:pt x="12826" y="13970"/>
                  </a:lnTo>
                  <a:lnTo>
                    <a:pt x="12446" y="13843"/>
                  </a:lnTo>
                  <a:lnTo>
                    <a:pt x="12192" y="13589"/>
                  </a:lnTo>
                  <a:lnTo>
                    <a:pt x="11938" y="13462"/>
                  </a:lnTo>
                  <a:lnTo>
                    <a:pt x="11684" y="12954"/>
                  </a:lnTo>
                  <a:lnTo>
                    <a:pt x="11556" y="12827"/>
                  </a:lnTo>
                  <a:lnTo>
                    <a:pt x="11556" y="12446"/>
                  </a:lnTo>
                  <a:lnTo>
                    <a:pt x="11684" y="12319"/>
                  </a:lnTo>
                  <a:lnTo>
                    <a:pt x="11811" y="12065"/>
                  </a:lnTo>
                  <a:lnTo>
                    <a:pt x="12319" y="11557"/>
                  </a:lnTo>
                  <a:lnTo>
                    <a:pt x="12573" y="11430"/>
                  </a:lnTo>
                  <a:lnTo>
                    <a:pt x="15113" y="11303"/>
                  </a:lnTo>
                  <a:lnTo>
                    <a:pt x="14986" y="11049"/>
                  </a:lnTo>
                  <a:lnTo>
                    <a:pt x="14097" y="10160"/>
                  </a:lnTo>
                  <a:lnTo>
                    <a:pt x="13716" y="10033"/>
                  </a:lnTo>
                  <a:lnTo>
                    <a:pt x="13462" y="9906"/>
                  </a:lnTo>
                  <a:close/>
                </a:path>
                <a:path w="31750" h="39370">
                  <a:moveTo>
                    <a:pt x="15113" y="11303"/>
                  </a:moveTo>
                  <a:lnTo>
                    <a:pt x="13589" y="11303"/>
                  </a:lnTo>
                  <a:lnTo>
                    <a:pt x="13970" y="11684"/>
                  </a:lnTo>
                  <a:lnTo>
                    <a:pt x="14097" y="12700"/>
                  </a:lnTo>
                  <a:lnTo>
                    <a:pt x="13843" y="12954"/>
                  </a:lnTo>
                  <a:lnTo>
                    <a:pt x="13716" y="13208"/>
                  </a:lnTo>
                  <a:lnTo>
                    <a:pt x="13207" y="13716"/>
                  </a:lnTo>
                  <a:lnTo>
                    <a:pt x="12826" y="13970"/>
                  </a:lnTo>
                  <a:lnTo>
                    <a:pt x="14986" y="13970"/>
                  </a:lnTo>
                  <a:lnTo>
                    <a:pt x="15367" y="13335"/>
                  </a:lnTo>
                  <a:lnTo>
                    <a:pt x="15240" y="11430"/>
                  </a:lnTo>
                  <a:close/>
                </a:path>
                <a:path w="31750" h="39370">
                  <a:moveTo>
                    <a:pt x="8381" y="13081"/>
                  </a:moveTo>
                  <a:close/>
                </a:path>
                <a:path w="31750" h="39370">
                  <a:moveTo>
                    <a:pt x="11556" y="6858"/>
                  </a:moveTo>
                  <a:lnTo>
                    <a:pt x="10160" y="6858"/>
                  </a:lnTo>
                  <a:lnTo>
                    <a:pt x="8456" y="9779"/>
                  </a:lnTo>
                  <a:lnTo>
                    <a:pt x="8381" y="10414"/>
                  </a:lnTo>
                  <a:lnTo>
                    <a:pt x="8509" y="10414"/>
                  </a:lnTo>
                  <a:lnTo>
                    <a:pt x="8763" y="10922"/>
                  </a:lnTo>
                  <a:lnTo>
                    <a:pt x="9017" y="11176"/>
                  </a:lnTo>
                  <a:lnTo>
                    <a:pt x="9271" y="11176"/>
                  </a:lnTo>
                  <a:lnTo>
                    <a:pt x="11429" y="7112"/>
                  </a:lnTo>
                  <a:lnTo>
                    <a:pt x="11556" y="6858"/>
                  </a:lnTo>
                  <a:close/>
                </a:path>
                <a:path w="31750" h="39370">
                  <a:moveTo>
                    <a:pt x="12826" y="9779"/>
                  </a:moveTo>
                  <a:lnTo>
                    <a:pt x="12446" y="9906"/>
                  </a:lnTo>
                  <a:lnTo>
                    <a:pt x="13080" y="9906"/>
                  </a:lnTo>
                  <a:lnTo>
                    <a:pt x="12826" y="9779"/>
                  </a:lnTo>
                  <a:close/>
                </a:path>
                <a:path w="31750" h="39370">
                  <a:moveTo>
                    <a:pt x="2921" y="8001"/>
                  </a:moveTo>
                  <a:lnTo>
                    <a:pt x="2794" y="8128"/>
                  </a:lnTo>
                  <a:lnTo>
                    <a:pt x="2921" y="8001"/>
                  </a:lnTo>
                  <a:close/>
                </a:path>
                <a:path w="31750" h="39370">
                  <a:moveTo>
                    <a:pt x="6603" y="381"/>
                  </a:moveTo>
                  <a:lnTo>
                    <a:pt x="4699" y="381"/>
                  </a:lnTo>
                  <a:lnTo>
                    <a:pt x="4572" y="889"/>
                  </a:lnTo>
                  <a:lnTo>
                    <a:pt x="4825" y="889"/>
                  </a:lnTo>
                  <a:lnTo>
                    <a:pt x="4952" y="1016"/>
                  </a:lnTo>
                  <a:lnTo>
                    <a:pt x="5334" y="1143"/>
                  </a:lnTo>
                  <a:lnTo>
                    <a:pt x="5588" y="1270"/>
                  </a:lnTo>
                  <a:lnTo>
                    <a:pt x="6096" y="1778"/>
                  </a:lnTo>
                  <a:lnTo>
                    <a:pt x="6223" y="2794"/>
                  </a:lnTo>
                  <a:lnTo>
                    <a:pt x="5969" y="3048"/>
                  </a:lnTo>
                  <a:lnTo>
                    <a:pt x="5715" y="3175"/>
                  </a:lnTo>
                  <a:lnTo>
                    <a:pt x="5461" y="3302"/>
                  </a:lnTo>
                  <a:lnTo>
                    <a:pt x="5334" y="3429"/>
                  </a:lnTo>
                  <a:lnTo>
                    <a:pt x="5206" y="3429"/>
                  </a:lnTo>
                  <a:lnTo>
                    <a:pt x="4952" y="3556"/>
                  </a:lnTo>
                  <a:lnTo>
                    <a:pt x="380" y="3556"/>
                  </a:lnTo>
                  <a:lnTo>
                    <a:pt x="0" y="3937"/>
                  </a:lnTo>
                  <a:lnTo>
                    <a:pt x="0" y="4445"/>
                  </a:lnTo>
                  <a:lnTo>
                    <a:pt x="2667" y="8001"/>
                  </a:lnTo>
                  <a:lnTo>
                    <a:pt x="3175" y="8001"/>
                  </a:lnTo>
                  <a:lnTo>
                    <a:pt x="3555" y="7620"/>
                  </a:lnTo>
                  <a:lnTo>
                    <a:pt x="3682" y="7366"/>
                  </a:lnTo>
                  <a:lnTo>
                    <a:pt x="3810" y="7366"/>
                  </a:lnTo>
                  <a:lnTo>
                    <a:pt x="3810" y="7239"/>
                  </a:lnTo>
                  <a:lnTo>
                    <a:pt x="3682" y="7239"/>
                  </a:lnTo>
                  <a:lnTo>
                    <a:pt x="1904" y="4826"/>
                  </a:lnTo>
                  <a:lnTo>
                    <a:pt x="6730" y="4826"/>
                  </a:lnTo>
                  <a:lnTo>
                    <a:pt x="7112" y="4572"/>
                  </a:lnTo>
                  <a:lnTo>
                    <a:pt x="7493" y="4191"/>
                  </a:lnTo>
                  <a:lnTo>
                    <a:pt x="7747" y="4064"/>
                  </a:lnTo>
                  <a:lnTo>
                    <a:pt x="7874" y="3810"/>
                  </a:lnTo>
                  <a:lnTo>
                    <a:pt x="8000" y="3302"/>
                  </a:lnTo>
                  <a:lnTo>
                    <a:pt x="7874" y="1905"/>
                  </a:lnTo>
                  <a:lnTo>
                    <a:pt x="7747" y="1524"/>
                  </a:lnTo>
                  <a:lnTo>
                    <a:pt x="6603" y="381"/>
                  </a:lnTo>
                  <a:close/>
                </a:path>
                <a:path w="31750" h="39370">
                  <a:moveTo>
                    <a:pt x="10668" y="5588"/>
                  </a:moveTo>
                  <a:lnTo>
                    <a:pt x="10287" y="5588"/>
                  </a:lnTo>
                  <a:lnTo>
                    <a:pt x="6096" y="6604"/>
                  </a:lnTo>
                  <a:lnTo>
                    <a:pt x="5842" y="6604"/>
                  </a:lnTo>
                  <a:lnTo>
                    <a:pt x="5842" y="6985"/>
                  </a:lnTo>
                  <a:lnTo>
                    <a:pt x="6096" y="7493"/>
                  </a:lnTo>
                  <a:lnTo>
                    <a:pt x="6350" y="7747"/>
                  </a:lnTo>
                  <a:lnTo>
                    <a:pt x="6603" y="7874"/>
                  </a:lnTo>
                  <a:lnTo>
                    <a:pt x="10160" y="6858"/>
                  </a:lnTo>
                  <a:lnTo>
                    <a:pt x="11556" y="6858"/>
                  </a:lnTo>
                  <a:lnTo>
                    <a:pt x="11302" y="6350"/>
                  </a:lnTo>
                  <a:lnTo>
                    <a:pt x="10922" y="5969"/>
                  </a:lnTo>
                  <a:lnTo>
                    <a:pt x="10795" y="5715"/>
                  </a:lnTo>
                  <a:lnTo>
                    <a:pt x="10668" y="5588"/>
                  </a:lnTo>
                  <a:close/>
                </a:path>
                <a:path w="31750" h="39370">
                  <a:moveTo>
                    <a:pt x="6476" y="4826"/>
                  </a:moveTo>
                  <a:lnTo>
                    <a:pt x="1904" y="4826"/>
                  </a:lnTo>
                  <a:lnTo>
                    <a:pt x="3175" y="4953"/>
                  </a:lnTo>
                  <a:lnTo>
                    <a:pt x="3810" y="5080"/>
                  </a:lnTo>
                  <a:lnTo>
                    <a:pt x="5842" y="5080"/>
                  </a:lnTo>
                  <a:lnTo>
                    <a:pt x="6223" y="4953"/>
                  </a:lnTo>
                  <a:lnTo>
                    <a:pt x="6476" y="4826"/>
                  </a:lnTo>
                  <a:close/>
                </a:path>
                <a:path w="31750" h="39370">
                  <a:moveTo>
                    <a:pt x="1143" y="3302"/>
                  </a:moveTo>
                  <a:lnTo>
                    <a:pt x="889" y="3302"/>
                  </a:lnTo>
                  <a:lnTo>
                    <a:pt x="889" y="3429"/>
                  </a:lnTo>
                  <a:lnTo>
                    <a:pt x="635" y="3429"/>
                  </a:lnTo>
                  <a:lnTo>
                    <a:pt x="507" y="3556"/>
                  </a:lnTo>
                  <a:lnTo>
                    <a:pt x="3301" y="3556"/>
                  </a:lnTo>
                  <a:lnTo>
                    <a:pt x="1270" y="3429"/>
                  </a:lnTo>
                  <a:lnTo>
                    <a:pt x="1143" y="3302"/>
                  </a:lnTo>
                  <a:close/>
                </a:path>
                <a:path w="31750" h="39370">
                  <a:moveTo>
                    <a:pt x="6096" y="127"/>
                  </a:moveTo>
                  <a:lnTo>
                    <a:pt x="5079" y="127"/>
                  </a:lnTo>
                  <a:lnTo>
                    <a:pt x="4825" y="381"/>
                  </a:lnTo>
                  <a:lnTo>
                    <a:pt x="6350" y="381"/>
                  </a:lnTo>
                  <a:lnTo>
                    <a:pt x="6096" y="127"/>
                  </a:lnTo>
                  <a:close/>
                </a:path>
                <a:path w="31750" h="39370">
                  <a:moveTo>
                    <a:pt x="5842" y="0"/>
                  </a:moveTo>
                  <a:lnTo>
                    <a:pt x="5206" y="0"/>
                  </a:lnTo>
                  <a:lnTo>
                    <a:pt x="5969" y="127"/>
                  </a:lnTo>
                  <a:close/>
                </a:path>
                <a:path w="31750" h="39370">
                  <a:moveTo>
                    <a:pt x="27813" y="39116"/>
                  </a:moveTo>
                  <a:lnTo>
                    <a:pt x="27050" y="39116"/>
                  </a:lnTo>
                  <a:lnTo>
                    <a:pt x="27304" y="39243"/>
                  </a:lnTo>
                  <a:lnTo>
                    <a:pt x="27559" y="39243"/>
                  </a:lnTo>
                  <a:lnTo>
                    <a:pt x="27813" y="39116"/>
                  </a:lnTo>
                  <a:close/>
                </a:path>
                <a:path w="31750" h="39370">
                  <a:moveTo>
                    <a:pt x="26035" y="35814"/>
                  </a:moveTo>
                  <a:lnTo>
                    <a:pt x="25780" y="35814"/>
                  </a:lnTo>
                  <a:lnTo>
                    <a:pt x="25780" y="35941"/>
                  </a:lnTo>
                  <a:lnTo>
                    <a:pt x="25526" y="36068"/>
                  </a:lnTo>
                  <a:lnTo>
                    <a:pt x="25273" y="36195"/>
                  </a:lnTo>
                  <a:lnTo>
                    <a:pt x="25273" y="36322"/>
                  </a:lnTo>
                  <a:lnTo>
                    <a:pt x="25146" y="36830"/>
                  </a:lnTo>
                  <a:lnTo>
                    <a:pt x="25273" y="37338"/>
                  </a:lnTo>
                  <a:lnTo>
                    <a:pt x="25526" y="37846"/>
                  </a:lnTo>
                  <a:lnTo>
                    <a:pt x="25780" y="38100"/>
                  </a:lnTo>
                  <a:lnTo>
                    <a:pt x="25907" y="38354"/>
                  </a:lnTo>
                  <a:lnTo>
                    <a:pt x="26162" y="38608"/>
                  </a:lnTo>
                  <a:lnTo>
                    <a:pt x="26416" y="38735"/>
                  </a:lnTo>
                  <a:lnTo>
                    <a:pt x="26797" y="39116"/>
                  </a:lnTo>
                  <a:lnTo>
                    <a:pt x="28067" y="39116"/>
                  </a:lnTo>
                  <a:lnTo>
                    <a:pt x="28575" y="38862"/>
                  </a:lnTo>
                  <a:lnTo>
                    <a:pt x="28828" y="38608"/>
                  </a:lnTo>
                  <a:lnTo>
                    <a:pt x="29082" y="38100"/>
                  </a:lnTo>
                  <a:lnTo>
                    <a:pt x="29210" y="37973"/>
                  </a:lnTo>
                  <a:lnTo>
                    <a:pt x="29210" y="37846"/>
                  </a:lnTo>
                  <a:lnTo>
                    <a:pt x="27050" y="37846"/>
                  </a:lnTo>
                  <a:lnTo>
                    <a:pt x="26797" y="37719"/>
                  </a:lnTo>
                  <a:lnTo>
                    <a:pt x="26670" y="37465"/>
                  </a:lnTo>
                  <a:lnTo>
                    <a:pt x="26289" y="36957"/>
                  </a:lnTo>
                  <a:lnTo>
                    <a:pt x="26162" y="36322"/>
                  </a:lnTo>
                  <a:lnTo>
                    <a:pt x="26035" y="35814"/>
                  </a:lnTo>
                  <a:close/>
                </a:path>
                <a:path w="31750" h="39370">
                  <a:moveTo>
                    <a:pt x="29337" y="33782"/>
                  </a:moveTo>
                  <a:lnTo>
                    <a:pt x="28701" y="33782"/>
                  </a:lnTo>
                  <a:lnTo>
                    <a:pt x="28194" y="34036"/>
                  </a:lnTo>
                  <a:lnTo>
                    <a:pt x="27813" y="34290"/>
                  </a:lnTo>
                  <a:lnTo>
                    <a:pt x="27559" y="34671"/>
                  </a:lnTo>
                  <a:lnTo>
                    <a:pt x="27495" y="36068"/>
                  </a:lnTo>
                  <a:lnTo>
                    <a:pt x="27686" y="36703"/>
                  </a:lnTo>
                  <a:lnTo>
                    <a:pt x="27813" y="37592"/>
                  </a:lnTo>
                  <a:lnTo>
                    <a:pt x="27431" y="37846"/>
                  </a:lnTo>
                  <a:lnTo>
                    <a:pt x="29210" y="37846"/>
                  </a:lnTo>
                  <a:lnTo>
                    <a:pt x="29210" y="37084"/>
                  </a:lnTo>
                  <a:lnTo>
                    <a:pt x="29082" y="36957"/>
                  </a:lnTo>
                  <a:lnTo>
                    <a:pt x="28955" y="36322"/>
                  </a:lnTo>
                  <a:lnTo>
                    <a:pt x="29082" y="35179"/>
                  </a:lnTo>
                  <a:lnTo>
                    <a:pt x="29082" y="35052"/>
                  </a:lnTo>
                  <a:lnTo>
                    <a:pt x="30988" y="35052"/>
                  </a:lnTo>
                  <a:lnTo>
                    <a:pt x="30479" y="34544"/>
                  </a:lnTo>
                  <a:lnTo>
                    <a:pt x="30352" y="34290"/>
                  </a:lnTo>
                  <a:lnTo>
                    <a:pt x="29337" y="33782"/>
                  </a:lnTo>
                  <a:close/>
                </a:path>
                <a:path w="31750" h="39370">
                  <a:moveTo>
                    <a:pt x="30988" y="35052"/>
                  </a:moveTo>
                  <a:lnTo>
                    <a:pt x="29464" y="35052"/>
                  </a:lnTo>
                  <a:lnTo>
                    <a:pt x="29718" y="35306"/>
                  </a:lnTo>
                  <a:lnTo>
                    <a:pt x="29972" y="35433"/>
                  </a:lnTo>
                  <a:lnTo>
                    <a:pt x="30099" y="35814"/>
                  </a:lnTo>
                  <a:lnTo>
                    <a:pt x="30225" y="35941"/>
                  </a:lnTo>
                  <a:lnTo>
                    <a:pt x="30352" y="36322"/>
                  </a:lnTo>
                  <a:lnTo>
                    <a:pt x="30479" y="36830"/>
                  </a:lnTo>
                  <a:lnTo>
                    <a:pt x="30734" y="36830"/>
                  </a:lnTo>
                  <a:lnTo>
                    <a:pt x="31115" y="36449"/>
                  </a:lnTo>
                  <a:lnTo>
                    <a:pt x="31242" y="36195"/>
                  </a:lnTo>
                  <a:lnTo>
                    <a:pt x="31242" y="35560"/>
                  </a:lnTo>
                  <a:lnTo>
                    <a:pt x="30988" y="35052"/>
                  </a:lnTo>
                  <a:close/>
                </a:path>
                <a:path w="31750" h="39370">
                  <a:moveTo>
                    <a:pt x="27559" y="27559"/>
                  </a:moveTo>
                  <a:lnTo>
                    <a:pt x="27177" y="27559"/>
                  </a:lnTo>
                  <a:lnTo>
                    <a:pt x="21717" y="31877"/>
                  </a:lnTo>
                  <a:lnTo>
                    <a:pt x="21590" y="32512"/>
                  </a:lnTo>
                  <a:lnTo>
                    <a:pt x="23875" y="35560"/>
                  </a:lnTo>
                  <a:lnTo>
                    <a:pt x="24384" y="35560"/>
                  </a:lnTo>
                  <a:lnTo>
                    <a:pt x="24765" y="35179"/>
                  </a:lnTo>
                  <a:lnTo>
                    <a:pt x="24794" y="34671"/>
                  </a:lnTo>
                  <a:lnTo>
                    <a:pt x="23241" y="32639"/>
                  </a:lnTo>
                  <a:lnTo>
                    <a:pt x="24892" y="31242"/>
                  </a:lnTo>
                  <a:lnTo>
                    <a:pt x="26406" y="31242"/>
                  </a:lnTo>
                  <a:lnTo>
                    <a:pt x="25907" y="30607"/>
                  </a:lnTo>
                  <a:lnTo>
                    <a:pt x="27431" y="29464"/>
                  </a:lnTo>
                  <a:lnTo>
                    <a:pt x="28924" y="29464"/>
                  </a:lnTo>
                  <a:lnTo>
                    <a:pt x="27686" y="27813"/>
                  </a:lnTo>
                  <a:lnTo>
                    <a:pt x="27559" y="27559"/>
                  </a:lnTo>
                  <a:close/>
                </a:path>
                <a:path w="31750" h="39370">
                  <a:moveTo>
                    <a:pt x="26406" y="31242"/>
                  </a:moveTo>
                  <a:lnTo>
                    <a:pt x="24892" y="31242"/>
                  </a:lnTo>
                  <a:lnTo>
                    <a:pt x="26416" y="33147"/>
                  </a:lnTo>
                  <a:lnTo>
                    <a:pt x="26797" y="33147"/>
                  </a:lnTo>
                  <a:lnTo>
                    <a:pt x="27304" y="32639"/>
                  </a:lnTo>
                  <a:lnTo>
                    <a:pt x="27304" y="32385"/>
                  </a:lnTo>
                  <a:lnTo>
                    <a:pt x="26406" y="31242"/>
                  </a:lnTo>
                  <a:close/>
                </a:path>
                <a:path w="31750" h="39370">
                  <a:moveTo>
                    <a:pt x="28924" y="29464"/>
                  </a:moveTo>
                  <a:lnTo>
                    <a:pt x="27431" y="29464"/>
                  </a:lnTo>
                  <a:lnTo>
                    <a:pt x="29082" y="31623"/>
                  </a:lnTo>
                  <a:lnTo>
                    <a:pt x="29337" y="31623"/>
                  </a:lnTo>
                  <a:lnTo>
                    <a:pt x="29464" y="31496"/>
                  </a:lnTo>
                  <a:lnTo>
                    <a:pt x="29845" y="31242"/>
                  </a:lnTo>
                  <a:lnTo>
                    <a:pt x="29972" y="30988"/>
                  </a:lnTo>
                  <a:lnTo>
                    <a:pt x="28924" y="29464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2987" y="22098"/>
                  </a:lnTo>
                  <a:lnTo>
                    <a:pt x="22605" y="22479"/>
                  </a:lnTo>
                  <a:lnTo>
                    <a:pt x="22447" y="23114"/>
                  </a:lnTo>
                  <a:lnTo>
                    <a:pt x="23495" y="24511"/>
                  </a:lnTo>
                  <a:lnTo>
                    <a:pt x="18542" y="28194"/>
                  </a:lnTo>
                  <a:lnTo>
                    <a:pt x="18669" y="28829"/>
                  </a:lnTo>
                  <a:lnTo>
                    <a:pt x="18923" y="29083"/>
                  </a:lnTo>
                  <a:lnTo>
                    <a:pt x="18923" y="29210"/>
                  </a:lnTo>
                  <a:lnTo>
                    <a:pt x="19430" y="29591"/>
                  </a:lnTo>
                  <a:lnTo>
                    <a:pt x="19557" y="29464"/>
                  </a:lnTo>
                  <a:lnTo>
                    <a:pt x="24511" y="25654"/>
                  </a:lnTo>
                  <a:lnTo>
                    <a:pt x="26087" y="25654"/>
                  </a:lnTo>
                  <a:lnTo>
                    <a:pt x="23368" y="22098"/>
                  </a:lnTo>
                  <a:close/>
                </a:path>
                <a:path w="31750" h="39370">
                  <a:moveTo>
                    <a:pt x="26087" y="25654"/>
                  </a:moveTo>
                  <a:lnTo>
                    <a:pt x="24511" y="25654"/>
                  </a:lnTo>
                  <a:lnTo>
                    <a:pt x="25653" y="27305"/>
                  </a:lnTo>
                  <a:lnTo>
                    <a:pt x="26035" y="27305"/>
                  </a:lnTo>
                  <a:lnTo>
                    <a:pt x="26670" y="26670"/>
                  </a:lnTo>
                  <a:lnTo>
                    <a:pt x="26670" y="26416"/>
                  </a:lnTo>
                  <a:lnTo>
                    <a:pt x="26087" y="25654"/>
                  </a:lnTo>
                  <a:close/>
                </a:path>
                <a:path w="31750" h="39370">
                  <a:moveTo>
                    <a:pt x="18415" y="22098"/>
                  </a:moveTo>
                  <a:lnTo>
                    <a:pt x="16891" y="22098"/>
                  </a:lnTo>
                  <a:lnTo>
                    <a:pt x="17272" y="22606"/>
                  </a:lnTo>
                  <a:lnTo>
                    <a:pt x="17906" y="23241"/>
                  </a:lnTo>
                  <a:lnTo>
                    <a:pt x="18288" y="23495"/>
                  </a:lnTo>
                  <a:lnTo>
                    <a:pt x="18542" y="23749"/>
                  </a:lnTo>
                  <a:lnTo>
                    <a:pt x="19303" y="24003"/>
                  </a:lnTo>
                  <a:lnTo>
                    <a:pt x="19939" y="24003"/>
                  </a:lnTo>
                  <a:lnTo>
                    <a:pt x="20320" y="23876"/>
                  </a:lnTo>
                  <a:lnTo>
                    <a:pt x="20574" y="23749"/>
                  </a:lnTo>
                  <a:lnTo>
                    <a:pt x="20954" y="23622"/>
                  </a:lnTo>
                  <a:lnTo>
                    <a:pt x="21336" y="23368"/>
                  </a:lnTo>
                  <a:lnTo>
                    <a:pt x="21971" y="22733"/>
                  </a:lnTo>
                  <a:lnTo>
                    <a:pt x="22098" y="22479"/>
                  </a:lnTo>
                  <a:lnTo>
                    <a:pt x="19050" y="22479"/>
                  </a:lnTo>
                  <a:lnTo>
                    <a:pt x="18923" y="22352"/>
                  </a:lnTo>
                  <a:lnTo>
                    <a:pt x="18669" y="22225"/>
                  </a:lnTo>
                  <a:lnTo>
                    <a:pt x="18415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557" y="18034"/>
                  </a:lnTo>
                  <a:lnTo>
                    <a:pt x="14134" y="22225"/>
                  </a:lnTo>
                  <a:lnTo>
                    <a:pt x="14097" y="22733"/>
                  </a:lnTo>
                  <a:lnTo>
                    <a:pt x="14224" y="22987"/>
                  </a:lnTo>
                  <a:lnTo>
                    <a:pt x="14477" y="23368"/>
                  </a:lnTo>
                  <a:lnTo>
                    <a:pt x="14731" y="23622"/>
                  </a:lnTo>
                  <a:lnTo>
                    <a:pt x="14986" y="23622"/>
                  </a:lnTo>
                  <a:lnTo>
                    <a:pt x="16891" y="22098"/>
                  </a:lnTo>
                  <a:lnTo>
                    <a:pt x="18415" y="22098"/>
                  </a:lnTo>
                  <a:lnTo>
                    <a:pt x="18288" y="21844"/>
                  </a:lnTo>
                  <a:lnTo>
                    <a:pt x="17906" y="21336"/>
                  </a:lnTo>
                  <a:lnTo>
                    <a:pt x="19939" y="19685"/>
                  </a:lnTo>
                  <a:lnTo>
                    <a:pt x="21399" y="19685"/>
                  </a:lnTo>
                  <a:lnTo>
                    <a:pt x="21336" y="19558"/>
                  </a:lnTo>
                  <a:lnTo>
                    <a:pt x="20320" y="18161"/>
                  </a:lnTo>
                  <a:close/>
                </a:path>
                <a:path w="31750" h="39370">
                  <a:moveTo>
                    <a:pt x="21399" y="19685"/>
                  </a:moveTo>
                  <a:lnTo>
                    <a:pt x="19939" y="19685"/>
                  </a:lnTo>
                  <a:lnTo>
                    <a:pt x="20320" y="20320"/>
                  </a:lnTo>
                  <a:lnTo>
                    <a:pt x="20574" y="20574"/>
                  </a:lnTo>
                  <a:lnTo>
                    <a:pt x="20700" y="21463"/>
                  </a:lnTo>
                  <a:lnTo>
                    <a:pt x="20574" y="21844"/>
                  </a:lnTo>
                  <a:lnTo>
                    <a:pt x="20193" y="22098"/>
                  </a:lnTo>
                  <a:lnTo>
                    <a:pt x="19939" y="22352"/>
                  </a:lnTo>
                  <a:lnTo>
                    <a:pt x="19685" y="22352"/>
                  </a:lnTo>
                  <a:lnTo>
                    <a:pt x="19557" y="22479"/>
                  </a:lnTo>
                  <a:lnTo>
                    <a:pt x="22098" y="22479"/>
                  </a:lnTo>
                  <a:lnTo>
                    <a:pt x="21971" y="20574"/>
                  </a:lnTo>
                  <a:lnTo>
                    <a:pt x="21844" y="20193"/>
                  </a:lnTo>
                  <a:lnTo>
                    <a:pt x="21463" y="19812"/>
                  </a:lnTo>
                  <a:close/>
                </a:path>
                <a:path w="31750" h="39370">
                  <a:moveTo>
                    <a:pt x="19939" y="17907"/>
                  </a:moveTo>
                  <a:lnTo>
                    <a:pt x="19685" y="18034"/>
                  </a:lnTo>
                  <a:lnTo>
                    <a:pt x="20066" y="18034"/>
                  </a:lnTo>
                  <a:lnTo>
                    <a:pt x="19939" y="17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66179" y="3413505"/>
              <a:ext cx="648970" cy="95885"/>
            </a:xfrm>
            <a:custGeom>
              <a:avLst/>
              <a:gdLst/>
              <a:ahLst/>
              <a:cxnLst/>
              <a:rect l="l" t="t" r="r" b="b"/>
              <a:pathLst>
                <a:path w="648970" h="95885">
                  <a:moveTo>
                    <a:pt x="572577" y="64266"/>
                  </a:moveTo>
                  <a:lnTo>
                    <a:pt x="569722" y="95885"/>
                  </a:lnTo>
                  <a:lnTo>
                    <a:pt x="647352" y="65405"/>
                  </a:lnTo>
                  <a:lnTo>
                    <a:pt x="585216" y="65405"/>
                  </a:lnTo>
                  <a:lnTo>
                    <a:pt x="572577" y="64266"/>
                  </a:lnTo>
                  <a:close/>
                </a:path>
                <a:path w="648970" h="95885">
                  <a:moveTo>
                    <a:pt x="573723" y="51567"/>
                  </a:moveTo>
                  <a:lnTo>
                    <a:pt x="572577" y="64266"/>
                  </a:lnTo>
                  <a:lnTo>
                    <a:pt x="585216" y="65405"/>
                  </a:lnTo>
                  <a:lnTo>
                    <a:pt x="586359" y="52705"/>
                  </a:lnTo>
                  <a:lnTo>
                    <a:pt x="573723" y="51567"/>
                  </a:lnTo>
                  <a:close/>
                </a:path>
                <a:path w="648970" h="95885">
                  <a:moveTo>
                    <a:pt x="576579" y="19939"/>
                  </a:moveTo>
                  <a:lnTo>
                    <a:pt x="573723" y="51567"/>
                  </a:lnTo>
                  <a:lnTo>
                    <a:pt x="586359" y="52705"/>
                  </a:lnTo>
                  <a:lnTo>
                    <a:pt x="585216" y="65405"/>
                  </a:lnTo>
                  <a:lnTo>
                    <a:pt x="647352" y="65405"/>
                  </a:lnTo>
                  <a:lnTo>
                    <a:pt x="648970" y="64770"/>
                  </a:lnTo>
                  <a:lnTo>
                    <a:pt x="576579" y="19939"/>
                  </a:lnTo>
                  <a:close/>
                </a:path>
                <a:path w="648970" h="95885">
                  <a:moveTo>
                    <a:pt x="1016" y="0"/>
                  </a:moveTo>
                  <a:lnTo>
                    <a:pt x="0" y="12700"/>
                  </a:lnTo>
                  <a:lnTo>
                    <a:pt x="572577" y="64266"/>
                  </a:lnTo>
                  <a:lnTo>
                    <a:pt x="573723" y="51567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234555" y="38387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6918388" y="2188210"/>
          <a:ext cx="482600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7366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8" name="object 48"/>
          <p:cNvGrpSpPr/>
          <p:nvPr/>
        </p:nvGrpSpPr>
        <p:grpSpPr>
          <a:xfrm>
            <a:off x="7440168" y="2176272"/>
            <a:ext cx="175895" cy="746760"/>
            <a:chOff x="7440168" y="2176272"/>
            <a:chExt cx="175895" cy="746760"/>
          </a:xfrm>
        </p:grpSpPr>
        <p:sp>
          <p:nvSpPr>
            <p:cNvPr id="49" name="object 49"/>
            <p:cNvSpPr/>
            <p:nvPr/>
          </p:nvSpPr>
          <p:spPr>
            <a:xfrm>
              <a:off x="7459218" y="2195322"/>
              <a:ext cx="90170" cy="708660"/>
            </a:xfrm>
            <a:custGeom>
              <a:avLst/>
              <a:gdLst/>
              <a:ahLst/>
              <a:cxnLst/>
              <a:rect l="l" t="t" r="r" b="b"/>
              <a:pathLst>
                <a:path w="90170" h="708660">
                  <a:moveTo>
                    <a:pt x="0" y="0"/>
                  </a:moveTo>
                  <a:lnTo>
                    <a:pt x="17525" y="581"/>
                  </a:lnTo>
                  <a:lnTo>
                    <a:pt x="31813" y="2174"/>
                  </a:lnTo>
                  <a:lnTo>
                    <a:pt x="41433" y="4554"/>
                  </a:lnTo>
                  <a:lnTo>
                    <a:pt x="44957" y="7492"/>
                  </a:lnTo>
                  <a:lnTo>
                    <a:pt x="44957" y="346837"/>
                  </a:lnTo>
                  <a:lnTo>
                    <a:pt x="48482" y="349775"/>
                  </a:lnTo>
                  <a:lnTo>
                    <a:pt x="58102" y="352155"/>
                  </a:lnTo>
                  <a:lnTo>
                    <a:pt x="72390" y="353748"/>
                  </a:lnTo>
                  <a:lnTo>
                    <a:pt x="89915" y="354329"/>
                  </a:lnTo>
                  <a:lnTo>
                    <a:pt x="72389" y="354911"/>
                  </a:lnTo>
                  <a:lnTo>
                    <a:pt x="58102" y="356504"/>
                  </a:lnTo>
                  <a:lnTo>
                    <a:pt x="48482" y="358884"/>
                  </a:lnTo>
                  <a:lnTo>
                    <a:pt x="44957" y="361823"/>
                  </a:lnTo>
                  <a:lnTo>
                    <a:pt x="44957" y="701166"/>
                  </a:lnTo>
                  <a:lnTo>
                    <a:pt x="41433" y="704105"/>
                  </a:lnTo>
                  <a:lnTo>
                    <a:pt x="31813" y="706485"/>
                  </a:lnTo>
                  <a:lnTo>
                    <a:pt x="17525" y="708078"/>
                  </a:lnTo>
                  <a:lnTo>
                    <a:pt x="0" y="708660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84440" y="2423540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69">
                  <a:moveTo>
                    <a:pt x="11429" y="16510"/>
                  </a:moveTo>
                  <a:lnTo>
                    <a:pt x="10159" y="16510"/>
                  </a:lnTo>
                  <a:lnTo>
                    <a:pt x="10413" y="16637"/>
                  </a:lnTo>
                  <a:lnTo>
                    <a:pt x="11049" y="16637"/>
                  </a:lnTo>
                  <a:lnTo>
                    <a:pt x="11429" y="16510"/>
                  </a:lnTo>
                  <a:close/>
                </a:path>
                <a:path w="31750" h="39369">
                  <a:moveTo>
                    <a:pt x="8508" y="13208"/>
                  </a:moveTo>
                  <a:lnTo>
                    <a:pt x="8127" y="13208"/>
                  </a:lnTo>
                  <a:lnTo>
                    <a:pt x="7874" y="13462"/>
                  </a:lnTo>
                  <a:lnTo>
                    <a:pt x="7746" y="13462"/>
                  </a:lnTo>
                  <a:lnTo>
                    <a:pt x="7746" y="14350"/>
                  </a:lnTo>
                  <a:lnTo>
                    <a:pt x="7873" y="14732"/>
                  </a:lnTo>
                  <a:lnTo>
                    <a:pt x="8000" y="14859"/>
                  </a:lnTo>
                  <a:lnTo>
                    <a:pt x="8254" y="15239"/>
                  </a:lnTo>
                  <a:lnTo>
                    <a:pt x="8508" y="15621"/>
                  </a:lnTo>
                  <a:lnTo>
                    <a:pt x="8889" y="16001"/>
                  </a:lnTo>
                  <a:lnTo>
                    <a:pt x="9143" y="16129"/>
                  </a:lnTo>
                  <a:lnTo>
                    <a:pt x="9525" y="16383"/>
                  </a:lnTo>
                  <a:lnTo>
                    <a:pt x="9778" y="16510"/>
                  </a:lnTo>
                  <a:lnTo>
                    <a:pt x="11683" y="16510"/>
                  </a:lnTo>
                  <a:lnTo>
                    <a:pt x="12064" y="16383"/>
                  </a:lnTo>
                  <a:lnTo>
                    <a:pt x="12318" y="16256"/>
                  </a:lnTo>
                  <a:lnTo>
                    <a:pt x="12700" y="16001"/>
                  </a:lnTo>
                  <a:lnTo>
                    <a:pt x="13207" y="15748"/>
                  </a:lnTo>
                  <a:lnTo>
                    <a:pt x="13461" y="15494"/>
                  </a:lnTo>
                  <a:lnTo>
                    <a:pt x="13715" y="15367"/>
                  </a:lnTo>
                  <a:lnTo>
                    <a:pt x="13843" y="15239"/>
                  </a:lnTo>
                  <a:lnTo>
                    <a:pt x="10159" y="15239"/>
                  </a:lnTo>
                  <a:lnTo>
                    <a:pt x="9398" y="14859"/>
                  </a:lnTo>
                  <a:lnTo>
                    <a:pt x="9143" y="14605"/>
                  </a:lnTo>
                  <a:lnTo>
                    <a:pt x="9016" y="14224"/>
                  </a:lnTo>
                  <a:lnTo>
                    <a:pt x="8762" y="13716"/>
                  </a:lnTo>
                  <a:lnTo>
                    <a:pt x="8635" y="13335"/>
                  </a:lnTo>
                  <a:close/>
                </a:path>
                <a:path w="31750" h="39369">
                  <a:moveTo>
                    <a:pt x="12826" y="9779"/>
                  </a:moveTo>
                  <a:lnTo>
                    <a:pt x="12573" y="9906"/>
                  </a:lnTo>
                  <a:lnTo>
                    <a:pt x="12191" y="10033"/>
                  </a:lnTo>
                  <a:lnTo>
                    <a:pt x="11937" y="10033"/>
                  </a:lnTo>
                  <a:lnTo>
                    <a:pt x="11556" y="10287"/>
                  </a:lnTo>
                  <a:lnTo>
                    <a:pt x="11302" y="10541"/>
                  </a:lnTo>
                  <a:lnTo>
                    <a:pt x="10921" y="10668"/>
                  </a:lnTo>
                  <a:lnTo>
                    <a:pt x="10794" y="10922"/>
                  </a:lnTo>
                  <a:lnTo>
                    <a:pt x="10540" y="11175"/>
                  </a:lnTo>
                  <a:lnTo>
                    <a:pt x="10413" y="11430"/>
                  </a:lnTo>
                  <a:lnTo>
                    <a:pt x="10286" y="12826"/>
                  </a:lnTo>
                  <a:lnTo>
                    <a:pt x="10540" y="13335"/>
                  </a:lnTo>
                  <a:lnTo>
                    <a:pt x="10794" y="13716"/>
                  </a:lnTo>
                  <a:lnTo>
                    <a:pt x="11049" y="13970"/>
                  </a:lnTo>
                  <a:lnTo>
                    <a:pt x="11175" y="14224"/>
                  </a:lnTo>
                  <a:lnTo>
                    <a:pt x="11683" y="14478"/>
                  </a:lnTo>
                  <a:lnTo>
                    <a:pt x="12064" y="14732"/>
                  </a:lnTo>
                  <a:lnTo>
                    <a:pt x="11049" y="15239"/>
                  </a:lnTo>
                  <a:lnTo>
                    <a:pt x="13843" y="15239"/>
                  </a:lnTo>
                  <a:lnTo>
                    <a:pt x="14224" y="14859"/>
                  </a:lnTo>
                  <a:lnTo>
                    <a:pt x="14477" y="14732"/>
                  </a:lnTo>
                  <a:lnTo>
                    <a:pt x="14731" y="14478"/>
                  </a:lnTo>
                  <a:lnTo>
                    <a:pt x="14858" y="14224"/>
                  </a:lnTo>
                  <a:lnTo>
                    <a:pt x="15112" y="13970"/>
                  </a:lnTo>
                  <a:lnTo>
                    <a:pt x="12953" y="13970"/>
                  </a:lnTo>
                  <a:lnTo>
                    <a:pt x="12573" y="13843"/>
                  </a:lnTo>
                  <a:lnTo>
                    <a:pt x="12445" y="13716"/>
                  </a:lnTo>
                  <a:lnTo>
                    <a:pt x="12191" y="13588"/>
                  </a:lnTo>
                  <a:lnTo>
                    <a:pt x="11937" y="13208"/>
                  </a:lnTo>
                  <a:lnTo>
                    <a:pt x="11683" y="12319"/>
                  </a:lnTo>
                  <a:lnTo>
                    <a:pt x="11937" y="12064"/>
                  </a:lnTo>
                  <a:lnTo>
                    <a:pt x="12191" y="11811"/>
                  </a:lnTo>
                  <a:lnTo>
                    <a:pt x="12573" y="11430"/>
                  </a:lnTo>
                  <a:lnTo>
                    <a:pt x="12953" y="11303"/>
                  </a:lnTo>
                  <a:lnTo>
                    <a:pt x="15239" y="11303"/>
                  </a:lnTo>
                  <a:lnTo>
                    <a:pt x="14985" y="11049"/>
                  </a:lnTo>
                  <a:lnTo>
                    <a:pt x="14731" y="10668"/>
                  </a:lnTo>
                  <a:lnTo>
                    <a:pt x="14477" y="10413"/>
                  </a:lnTo>
                  <a:lnTo>
                    <a:pt x="14096" y="10160"/>
                  </a:lnTo>
                  <a:lnTo>
                    <a:pt x="13842" y="10033"/>
                  </a:lnTo>
                  <a:lnTo>
                    <a:pt x="13461" y="9906"/>
                  </a:lnTo>
                  <a:lnTo>
                    <a:pt x="13207" y="9906"/>
                  </a:lnTo>
                  <a:lnTo>
                    <a:pt x="12826" y="9779"/>
                  </a:lnTo>
                  <a:close/>
                </a:path>
                <a:path w="31750" h="39369">
                  <a:moveTo>
                    <a:pt x="15239" y="11303"/>
                  </a:moveTo>
                  <a:lnTo>
                    <a:pt x="13588" y="11303"/>
                  </a:lnTo>
                  <a:lnTo>
                    <a:pt x="14097" y="11811"/>
                  </a:lnTo>
                  <a:lnTo>
                    <a:pt x="14224" y="12700"/>
                  </a:lnTo>
                  <a:lnTo>
                    <a:pt x="14096" y="12826"/>
                  </a:lnTo>
                  <a:lnTo>
                    <a:pt x="13969" y="13081"/>
                  </a:lnTo>
                  <a:lnTo>
                    <a:pt x="13715" y="13208"/>
                  </a:lnTo>
                  <a:lnTo>
                    <a:pt x="13588" y="13462"/>
                  </a:lnTo>
                  <a:lnTo>
                    <a:pt x="13334" y="13716"/>
                  </a:lnTo>
                  <a:lnTo>
                    <a:pt x="12953" y="13970"/>
                  </a:lnTo>
                  <a:lnTo>
                    <a:pt x="15112" y="13970"/>
                  </a:lnTo>
                  <a:lnTo>
                    <a:pt x="15493" y="13335"/>
                  </a:lnTo>
                  <a:lnTo>
                    <a:pt x="15493" y="11811"/>
                  </a:lnTo>
                  <a:lnTo>
                    <a:pt x="15239" y="11303"/>
                  </a:lnTo>
                  <a:close/>
                </a:path>
                <a:path w="31750" h="39369">
                  <a:moveTo>
                    <a:pt x="11556" y="6858"/>
                  </a:moveTo>
                  <a:lnTo>
                    <a:pt x="10159" y="6858"/>
                  </a:lnTo>
                  <a:lnTo>
                    <a:pt x="8508" y="9906"/>
                  </a:lnTo>
                  <a:lnTo>
                    <a:pt x="8381" y="10287"/>
                  </a:lnTo>
                  <a:lnTo>
                    <a:pt x="8635" y="10668"/>
                  </a:lnTo>
                  <a:lnTo>
                    <a:pt x="9143" y="11175"/>
                  </a:lnTo>
                  <a:lnTo>
                    <a:pt x="9398" y="11175"/>
                  </a:lnTo>
                  <a:lnTo>
                    <a:pt x="9525" y="10922"/>
                  </a:lnTo>
                  <a:lnTo>
                    <a:pt x="11489" y="7238"/>
                  </a:lnTo>
                  <a:lnTo>
                    <a:pt x="11556" y="6858"/>
                  </a:lnTo>
                  <a:close/>
                </a:path>
                <a:path w="31750" h="39369">
                  <a:moveTo>
                    <a:pt x="3048" y="8000"/>
                  </a:moveTo>
                  <a:lnTo>
                    <a:pt x="2920" y="8000"/>
                  </a:lnTo>
                  <a:lnTo>
                    <a:pt x="2920" y="8128"/>
                  </a:lnTo>
                  <a:lnTo>
                    <a:pt x="3048" y="8000"/>
                  </a:lnTo>
                  <a:close/>
                </a:path>
                <a:path w="31750" h="39369">
                  <a:moveTo>
                    <a:pt x="3682" y="3556"/>
                  </a:moveTo>
                  <a:lnTo>
                    <a:pt x="507" y="3556"/>
                  </a:lnTo>
                  <a:lnTo>
                    <a:pt x="126" y="3937"/>
                  </a:lnTo>
                  <a:lnTo>
                    <a:pt x="0" y="4445"/>
                  </a:lnTo>
                  <a:lnTo>
                    <a:pt x="2793" y="8000"/>
                  </a:lnTo>
                  <a:lnTo>
                    <a:pt x="3175" y="8000"/>
                  </a:lnTo>
                  <a:lnTo>
                    <a:pt x="3428" y="7874"/>
                  </a:lnTo>
                  <a:lnTo>
                    <a:pt x="3682" y="7620"/>
                  </a:lnTo>
                  <a:lnTo>
                    <a:pt x="3609" y="6985"/>
                  </a:lnTo>
                  <a:lnTo>
                    <a:pt x="1904" y="4825"/>
                  </a:lnTo>
                  <a:lnTo>
                    <a:pt x="6731" y="4825"/>
                  </a:lnTo>
                  <a:lnTo>
                    <a:pt x="7238" y="4572"/>
                  </a:lnTo>
                  <a:lnTo>
                    <a:pt x="7746" y="4063"/>
                  </a:lnTo>
                  <a:lnTo>
                    <a:pt x="7937" y="3683"/>
                  </a:lnTo>
                  <a:lnTo>
                    <a:pt x="4063" y="3683"/>
                  </a:lnTo>
                  <a:lnTo>
                    <a:pt x="3682" y="3556"/>
                  </a:lnTo>
                  <a:close/>
                </a:path>
                <a:path w="31750" h="39369">
                  <a:moveTo>
                    <a:pt x="10667" y="5587"/>
                  </a:moveTo>
                  <a:lnTo>
                    <a:pt x="10286" y="5587"/>
                  </a:lnTo>
                  <a:lnTo>
                    <a:pt x="6223" y="6604"/>
                  </a:lnTo>
                  <a:lnTo>
                    <a:pt x="5968" y="6604"/>
                  </a:lnTo>
                  <a:lnTo>
                    <a:pt x="5968" y="7238"/>
                  </a:lnTo>
                  <a:lnTo>
                    <a:pt x="6603" y="7874"/>
                  </a:lnTo>
                  <a:lnTo>
                    <a:pt x="6857" y="7874"/>
                  </a:lnTo>
                  <a:lnTo>
                    <a:pt x="10159" y="6858"/>
                  </a:lnTo>
                  <a:lnTo>
                    <a:pt x="11556" y="6858"/>
                  </a:lnTo>
                  <a:lnTo>
                    <a:pt x="11429" y="6476"/>
                  </a:lnTo>
                  <a:lnTo>
                    <a:pt x="11049" y="6096"/>
                  </a:lnTo>
                  <a:lnTo>
                    <a:pt x="10794" y="5714"/>
                  </a:lnTo>
                  <a:close/>
                </a:path>
                <a:path w="31750" h="39369">
                  <a:moveTo>
                    <a:pt x="6731" y="4825"/>
                  </a:moveTo>
                  <a:lnTo>
                    <a:pt x="1904" y="4825"/>
                  </a:lnTo>
                  <a:lnTo>
                    <a:pt x="3175" y="4953"/>
                  </a:lnTo>
                  <a:lnTo>
                    <a:pt x="3809" y="5080"/>
                  </a:lnTo>
                  <a:lnTo>
                    <a:pt x="5968" y="5080"/>
                  </a:lnTo>
                  <a:lnTo>
                    <a:pt x="6223" y="4953"/>
                  </a:lnTo>
                  <a:lnTo>
                    <a:pt x="6476" y="4953"/>
                  </a:lnTo>
                  <a:lnTo>
                    <a:pt x="6731" y="4825"/>
                  </a:lnTo>
                  <a:close/>
                </a:path>
                <a:path w="31750" h="39369">
                  <a:moveTo>
                    <a:pt x="6095" y="126"/>
                  </a:moveTo>
                  <a:lnTo>
                    <a:pt x="5206" y="126"/>
                  </a:lnTo>
                  <a:lnTo>
                    <a:pt x="4952" y="381"/>
                  </a:lnTo>
                  <a:lnTo>
                    <a:pt x="4699" y="635"/>
                  </a:lnTo>
                  <a:lnTo>
                    <a:pt x="4571" y="635"/>
                  </a:lnTo>
                  <a:lnTo>
                    <a:pt x="4699" y="762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270"/>
                  </a:lnTo>
                  <a:lnTo>
                    <a:pt x="5714" y="1270"/>
                  </a:lnTo>
                  <a:lnTo>
                    <a:pt x="5968" y="1524"/>
                  </a:lnTo>
                  <a:lnTo>
                    <a:pt x="6095" y="1778"/>
                  </a:lnTo>
                  <a:lnTo>
                    <a:pt x="6223" y="1905"/>
                  </a:lnTo>
                  <a:lnTo>
                    <a:pt x="6223" y="2921"/>
                  </a:lnTo>
                  <a:lnTo>
                    <a:pt x="6095" y="2921"/>
                  </a:lnTo>
                  <a:lnTo>
                    <a:pt x="5968" y="3175"/>
                  </a:lnTo>
                  <a:lnTo>
                    <a:pt x="5587" y="3429"/>
                  </a:lnTo>
                  <a:lnTo>
                    <a:pt x="5206" y="3556"/>
                  </a:lnTo>
                  <a:lnTo>
                    <a:pt x="4571" y="3556"/>
                  </a:lnTo>
                  <a:lnTo>
                    <a:pt x="4317" y="3683"/>
                  </a:lnTo>
                  <a:lnTo>
                    <a:pt x="7937" y="3683"/>
                  </a:lnTo>
                  <a:lnTo>
                    <a:pt x="8064" y="3429"/>
                  </a:lnTo>
                  <a:lnTo>
                    <a:pt x="8000" y="1905"/>
                  </a:lnTo>
                  <a:lnTo>
                    <a:pt x="7746" y="1650"/>
                  </a:lnTo>
                  <a:lnTo>
                    <a:pt x="7492" y="1270"/>
                  </a:lnTo>
                  <a:lnTo>
                    <a:pt x="7365" y="1016"/>
                  </a:lnTo>
                  <a:lnTo>
                    <a:pt x="7238" y="888"/>
                  </a:lnTo>
                  <a:lnTo>
                    <a:pt x="6984" y="762"/>
                  </a:lnTo>
                  <a:lnTo>
                    <a:pt x="6603" y="508"/>
                  </a:lnTo>
                  <a:lnTo>
                    <a:pt x="6350" y="254"/>
                  </a:lnTo>
                  <a:lnTo>
                    <a:pt x="6095" y="126"/>
                  </a:lnTo>
                  <a:close/>
                </a:path>
                <a:path w="31750" h="39369">
                  <a:moveTo>
                    <a:pt x="1396" y="3429"/>
                  </a:moveTo>
                  <a:lnTo>
                    <a:pt x="634" y="3429"/>
                  </a:lnTo>
                  <a:lnTo>
                    <a:pt x="3301" y="3556"/>
                  </a:lnTo>
                  <a:lnTo>
                    <a:pt x="1396" y="3429"/>
                  </a:lnTo>
                  <a:close/>
                </a:path>
                <a:path w="31750" h="39369">
                  <a:moveTo>
                    <a:pt x="5841" y="0"/>
                  </a:moveTo>
                  <a:lnTo>
                    <a:pt x="5333" y="0"/>
                  </a:lnTo>
                  <a:lnTo>
                    <a:pt x="5968" y="126"/>
                  </a:lnTo>
                  <a:close/>
                </a:path>
                <a:path w="31750" h="39369">
                  <a:moveTo>
                    <a:pt x="26161" y="36068"/>
                  </a:moveTo>
                  <a:lnTo>
                    <a:pt x="25526" y="36068"/>
                  </a:lnTo>
                  <a:lnTo>
                    <a:pt x="25272" y="36322"/>
                  </a:lnTo>
                  <a:lnTo>
                    <a:pt x="25145" y="36957"/>
                  </a:lnTo>
                  <a:lnTo>
                    <a:pt x="25273" y="37084"/>
                  </a:lnTo>
                  <a:lnTo>
                    <a:pt x="25400" y="37338"/>
                  </a:lnTo>
                  <a:lnTo>
                    <a:pt x="25526" y="37846"/>
                  </a:lnTo>
                  <a:lnTo>
                    <a:pt x="26034" y="38481"/>
                  </a:lnTo>
                  <a:lnTo>
                    <a:pt x="26415" y="38735"/>
                  </a:lnTo>
                  <a:lnTo>
                    <a:pt x="26924" y="39243"/>
                  </a:lnTo>
                  <a:lnTo>
                    <a:pt x="28193" y="39243"/>
                  </a:lnTo>
                  <a:lnTo>
                    <a:pt x="28701" y="38862"/>
                  </a:lnTo>
                  <a:lnTo>
                    <a:pt x="28828" y="38608"/>
                  </a:lnTo>
                  <a:lnTo>
                    <a:pt x="29209" y="38227"/>
                  </a:lnTo>
                  <a:lnTo>
                    <a:pt x="29209" y="37846"/>
                  </a:lnTo>
                  <a:lnTo>
                    <a:pt x="27050" y="37846"/>
                  </a:lnTo>
                  <a:lnTo>
                    <a:pt x="26669" y="37719"/>
                  </a:lnTo>
                  <a:lnTo>
                    <a:pt x="26542" y="37211"/>
                  </a:lnTo>
                  <a:lnTo>
                    <a:pt x="26415" y="36957"/>
                  </a:lnTo>
                  <a:lnTo>
                    <a:pt x="26288" y="36576"/>
                  </a:lnTo>
                  <a:lnTo>
                    <a:pt x="26161" y="36068"/>
                  </a:lnTo>
                  <a:close/>
                </a:path>
                <a:path w="31750" h="39369">
                  <a:moveTo>
                    <a:pt x="28955" y="35306"/>
                  </a:moveTo>
                  <a:lnTo>
                    <a:pt x="27431" y="35306"/>
                  </a:lnTo>
                  <a:lnTo>
                    <a:pt x="27558" y="35687"/>
                  </a:lnTo>
                  <a:lnTo>
                    <a:pt x="27685" y="36322"/>
                  </a:lnTo>
                  <a:lnTo>
                    <a:pt x="27812" y="37719"/>
                  </a:lnTo>
                  <a:lnTo>
                    <a:pt x="27558" y="37846"/>
                  </a:lnTo>
                  <a:lnTo>
                    <a:pt x="29209" y="37846"/>
                  </a:lnTo>
                  <a:lnTo>
                    <a:pt x="29082" y="36449"/>
                  </a:lnTo>
                  <a:lnTo>
                    <a:pt x="28955" y="35814"/>
                  </a:lnTo>
                  <a:lnTo>
                    <a:pt x="28955" y="35306"/>
                  </a:lnTo>
                  <a:close/>
                </a:path>
                <a:path w="31750" h="39369">
                  <a:moveTo>
                    <a:pt x="30945" y="35052"/>
                  </a:moveTo>
                  <a:lnTo>
                    <a:pt x="29463" y="35052"/>
                  </a:lnTo>
                  <a:lnTo>
                    <a:pt x="29590" y="35306"/>
                  </a:lnTo>
                  <a:lnTo>
                    <a:pt x="29971" y="35433"/>
                  </a:lnTo>
                  <a:lnTo>
                    <a:pt x="30099" y="35687"/>
                  </a:lnTo>
                  <a:lnTo>
                    <a:pt x="30225" y="36068"/>
                  </a:lnTo>
                  <a:lnTo>
                    <a:pt x="30479" y="36957"/>
                  </a:lnTo>
                  <a:lnTo>
                    <a:pt x="30860" y="36957"/>
                  </a:lnTo>
                  <a:lnTo>
                    <a:pt x="31114" y="36576"/>
                  </a:lnTo>
                  <a:lnTo>
                    <a:pt x="31241" y="36449"/>
                  </a:lnTo>
                  <a:lnTo>
                    <a:pt x="31114" y="35306"/>
                  </a:lnTo>
                  <a:lnTo>
                    <a:pt x="30945" y="35052"/>
                  </a:lnTo>
                  <a:close/>
                </a:path>
                <a:path w="31750" h="39369">
                  <a:moveTo>
                    <a:pt x="26034" y="35814"/>
                  </a:moveTo>
                  <a:lnTo>
                    <a:pt x="25907" y="36068"/>
                  </a:lnTo>
                  <a:lnTo>
                    <a:pt x="26034" y="35814"/>
                  </a:lnTo>
                  <a:close/>
                </a:path>
                <a:path w="31750" h="39369">
                  <a:moveTo>
                    <a:pt x="24256" y="35560"/>
                  </a:moveTo>
                  <a:lnTo>
                    <a:pt x="24129" y="35687"/>
                  </a:lnTo>
                  <a:lnTo>
                    <a:pt x="24256" y="35560"/>
                  </a:lnTo>
                  <a:close/>
                </a:path>
                <a:path w="31750" h="39369">
                  <a:moveTo>
                    <a:pt x="27685" y="27686"/>
                  </a:moveTo>
                  <a:lnTo>
                    <a:pt x="27050" y="27686"/>
                  </a:lnTo>
                  <a:lnTo>
                    <a:pt x="21716" y="31877"/>
                  </a:lnTo>
                  <a:lnTo>
                    <a:pt x="21716" y="32512"/>
                  </a:lnTo>
                  <a:lnTo>
                    <a:pt x="24002" y="35560"/>
                  </a:lnTo>
                  <a:lnTo>
                    <a:pt x="24510" y="35560"/>
                  </a:lnTo>
                  <a:lnTo>
                    <a:pt x="24764" y="35306"/>
                  </a:lnTo>
                  <a:lnTo>
                    <a:pt x="25018" y="34798"/>
                  </a:lnTo>
                  <a:lnTo>
                    <a:pt x="23240" y="32639"/>
                  </a:lnTo>
                  <a:lnTo>
                    <a:pt x="25018" y="31369"/>
                  </a:lnTo>
                  <a:lnTo>
                    <a:pt x="26561" y="31369"/>
                  </a:lnTo>
                  <a:lnTo>
                    <a:pt x="25907" y="30607"/>
                  </a:lnTo>
                  <a:lnTo>
                    <a:pt x="27431" y="29464"/>
                  </a:lnTo>
                  <a:lnTo>
                    <a:pt x="29051" y="29464"/>
                  </a:lnTo>
                  <a:lnTo>
                    <a:pt x="27812" y="27813"/>
                  </a:lnTo>
                  <a:lnTo>
                    <a:pt x="27685" y="27686"/>
                  </a:lnTo>
                  <a:close/>
                </a:path>
                <a:path w="31750" h="39369">
                  <a:moveTo>
                    <a:pt x="29463" y="33782"/>
                  </a:moveTo>
                  <a:lnTo>
                    <a:pt x="28828" y="33782"/>
                  </a:lnTo>
                  <a:lnTo>
                    <a:pt x="28320" y="34036"/>
                  </a:lnTo>
                  <a:lnTo>
                    <a:pt x="28193" y="34163"/>
                  </a:lnTo>
                  <a:lnTo>
                    <a:pt x="27939" y="34290"/>
                  </a:lnTo>
                  <a:lnTo>
                    <a:pt x="27812" y="34544"/>
                  </a:lnTo>
                  <a:lnTo>
                    <a:pt x="27558" y="34798"/>
                  </a:lnTo>
                  <a:lnTo>
                    <a:pt x="27558" y="35306"/>
                  </a:lnTo>
                  <a:lnTo>
                    <a:pt x="29209" y="35306"/>
                  </a:lnTo>
                  <a:lnTo>
                    <a:pt x="29336" y="35052"/>
                  </a:lnTo>
                  <a:lnTo>
                    <a:pt x="30945" y="35052"/>
                  </a:lnTo>
                  <a:lnTo>
                    <a:pt x="30860" y="34798"/>
                  </a:lnTo>
                  <a:lnTo>
                    <a:pt x="30225" y="34163"/>
                  </a:lnTo>
                  <a:lnTo>
                    <a:pt x="29463" y="33782"/>
                  </a:lnTo>
                  <a:close/>
                </a:path>
                <a:path w="31750" h="39369">
                  <a:moveTo>
                    <a:pt x="26561" y="31369"/>
                  </a:moveTo>
                  <a:lnTo>
                    <a:pt x="25018" y="31369"/>
                  </a:lnTo>
                  <a:lnTo>
                    <a:pt x="26415" y="33147"/>
                  </a:lnTo>
                  <a:lnTo>
                    <a:pt x="26796" y="33147"/>
                  </a:lnTo>
                  <a:lnTo>
                    <a:pt x="26924" y="33020"/>
                  </a:lnTo>
                  <a:lnTo>
                    <a:pt x="27304" y="32893"/>
                  </a:lnTo>
                  <a:lnTo>
                    <a:pt x="27431" y="32639"/>
                  </a:lnTo>
                  <a:lnTo>
                    <a:pt x="27431" y="32385"/>
                  </a:lnTo>
                  <a:lnTo>
                    <a:pt x="26561" y="31369"/>
                  </a:lnTo>
                  <a:close/>
                </a:path>
                <a:path w="31750" h="39369">
                  <a:moveTo>
                    <a:pt x="29051" y="29464"/>
                  </a:moveTo>
                  <a:lnTo>
                    <a:pt x="27431" y="29464"/>
                  </a:lnTo>
                  <a:lnTo>
                    <a:pt x="29082" y="31623"/>
                  </a:lnTo>
                  <a:lnTo>
                    <a:pt x="29463" y="31623"/>
                  </a:lnTo>
                  <a:lnTo>
                    <a:pt x="29717" y="31496"/>
                  </a:lnTo>
                  <a:lnTo>
                    <a:pt x="29971" y="31369"/>
                  </a:lnTo>
                  <a:lnTo>
                    <a:pt x="29971" y="31115"/>
                  </a:lnTo>
                  <a:lnTo>
                    <a:pt x="30099" y="31115"/>
                  </a:lnTo>
                  <a:lnTo>
                    <a:pt x="30099" y="30861"/>
                  </a:lnTo>
                  <a:lnTo>
                    <a:pt x="29051" y="29464"/>
                  </a:lnTo>
                  <a:close/>
                </a:path>
                <a:path w="31750" h="39369">
                  <a:moveTo>
                    <a:pt x="23367" y="22098"/>
                  </a:moveTo>
                  <a:lnTo>
                    <a:pt x="23113" y="22098"/>
                  </a:lnTo>
                  <a:lnTo>
                    <a:pt x="23113" y="22225"/>
                  </a:lnTo>
                  <a:lnTo>
                    <a:pt x="22859" y="22352"/>
                  </a:lnTo>
                  <a:lnTo>
                    <a:pt x="22732" y="22606"/>
                  </a:lnTo>
                  <a:lnTo>
                    <a:pt x="22478" y="22606"/>
                  </a:lnTo>
                  <a:lnTo>
                    <a:pt x="22351" y="22987"/>
                  </a:lnTo>
                  <a:lnTo>
                    <a:pt x="23621" y="24511"/>
                  </a:lnTo>
                  <a:lnTo>
                    <a:pt x="18668" y="28321"/>
                  </a:lnTo>
                  <a:lnTo>
                    <a:pt x="18795" y="28956"/>
                  </a:lnTo>
                  <a:lnTo>
                    <a:pt x="18923" y="28956"/>
                  </a:lnTo>
                  <a:lnTo>
                    <a:pt x="19050" y="29210"/>
                  </a:lnTo>
                  <a:lnTo>
                    <a:pt x="19430" y="29718"/>
                  </a:lnTo>
                  <a:lnTo>
                    <a:pt x="19684" y="29464"/>
                  </a:lnTo>
                  <a:lnTo>
                    <a:pt x="24510" y="25781"/>
                  </a:lnTo>
                  <a:lnTo>
                    <a:pt x="26191" y="25781"/>
                  </a:lnTo>
                  <a:lnTo>
                    <a:pt x="23468" y="22352"/>
                  </a:lnTo>
                  <a:lnTo>
                    <a:pt x="23367" y="22098"/>
                  </a:lnTo>
                  <a:close/>
                </a:path>
                <a:path w="31750" h="39369">
                  <a:moveTo>
                    <a:pt x="27431" y="27559"/>
                  </a:moveTo>
                  <a:lnTo>
                    <a:pt x="27177" y="27686"/>
                  </a:lnTo>
                  <a:lnTo>
                    <a:pt x="27558" y="27686"/>
                  </a:lnTo>
                  <a:close/>
                </a:path>
                <a:path w="31750" h="39369">
                  <a:moveTo>
                    <a:pt x="26191" y="25781"/>
                  </a:moveTo>
                  <a:lnTo>
                    <a:pt x="24510" y="25781"/>
                  </a:lnTo>
                  <a:lnTo>
                    <a:pt x="25780" y="27432"/>
                  </a:lnTo>
                  <a:lnTo>
                    <a:pt x="26034" y="27432"/>
                  </a:lnTo>
                  <a:lnTo>
                    <a:pt x="26288" y="27305"/>
                  </a:lnTo>
                  <a:lnTo>
                    <a:pt x="26415" y="26924"/>
                  </a:lnTo>
                  <a:lnTo>
                    <a:pt x="26669" y="26797"/>
                  </a:lnTo>
                  <a:lnTo>
                    <a:pt x="26796" y="26543"/>
                  </a:lnTo>
                  <a:lnTo>
                    <a:pt x="26191" y="25781"/>
                  </a:lnTo>
                  <a:close/>
                </a:path>
                <a:path w="31750" h="39369">
                  <a:moveTo>
                    <a:pt x="18541" y="22098"/>
                  </a:moveTo>
                  <a:lnTo>
                    <a:pt x="17017" y="22098"/>
                  </a:lnTo>
                  <a:lnTo>
                    <a:pt x="17652" y="22987"/>
                  </a:lnTo>
                  <a:lnTo>
                    <a:pt x="18033" y="23368"/>
                  </a:lnTo>
                  <a:lnTo>
                    <a:pt x="18287" y="23495"/>
                  </a:lnTo>
                  <a:lnTo>
                    <a:pt x="18668" y="23749"/>
                  </a:lnTo>
                  <a:lnTo>
                    <a:pt x="19050" y="23876"/>
                  </a:lnTo>
                  <a:lnTo>
                    <a:pt x="19303" y="24130"/>
                  </a:lnTo>
                  <a:lnTo>
                    <a:pt x="20065" y="24130"/>
                  </a:lnTo>
                  <a:lnTo>
                    <a:pt x="20319" y="23876"/>
                  </a:lnTo>
                  <a:lnTo>
                    <a:pt x="20700" y="23876"/>
                  </a:lnTo>
                  <a:lnTo>
                    <a:pt x="21462" y="23368"/>
                  </a:lnTo>
                  <a:lnTo>
                    <a:pt x="21843" y="22987"/>
                  </a:lnTo>
                  <a:lnTo>
                    <a:pt x="22098" y="22606"/>
                  </a:lnTo>
                  <a:lnTo>
                    <a:pt x="19050" y="22606"/>
                  </a:lnTo>
                  <a:lnTo>
                    <a:pt x="18541" y="22098"/>
                  </a:lnTo>
                  <a:close/>
                </a:path>
                <a:path w="31750" h="39369">
                  <a:moveTo>
                    <a:pt x="19938" y="17907"/>
                  </a:moveTo>
                  <a:lnTo>
                    <a:pt x="19684" y="18034"/>
                  </a:lnTo>
                  <a:lnTo>
                    <a:pt x="14096" y="22352"/>
                  </a:lnTo>
                  <a:lnTo>
                    <a:pt x="14096" y="22733"/>
                  </a:lnTo>
                  <a:lnTo>
                    <a:pt x="14350" y="22987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017" y="22098"/>
                  </a:lnTo>
                  <a:lnTo>
                    <a:pt x="18541" y="22098"/>
                  </a:lnTo>
                  <a:lnTo>
                    <a:pt x="18414" y="21844"/>
                  </a:lnTo>
                  <a:lnTo>
                    <a:pt x="17906" y="21336"/>
                  </a:lnTo>
                  <a:lnTo>
                    <a:pt x="20065" y="19685"/>
                  </a:lnTo>
                  <a:lnTo>
                    <a:pt x="21462" y="19685"/>
                  </a:lnTo>
                  <a:lnTo>
                    <a:pt x="20319" y="18161"/>
                  </a:lnTo>
                  <a:lnTo>
                    <a:pt x="20065" y="18034"/>
                  </a:lnTo>
                  <a:close/>
                </a:path>
                <a:path w="31750" h="39369">
                  <a:moveTo>
                    <a:pt x="21462" y="19685"/>
                  </a:moveTo>
                  <a:lnTo>
                    <a:pt x="20065" y="19685"/>
                  </a:lnTo>
                  <a:lnTo>
                    <a:pt x="20446" y="20320"/>
                  </a:lnTo>
                  <a:lnTo>
                    <a:pt x="20574" y="20447"/>
                  </a:lnTo>
                  <a:lnTo>
                    <a:pt x="20700" y="21590"/>
                  </a:lnTo>
                  <a:lnTo>
                    <a:pt x="20574" y="21971"/>
                  </a:lnTo>
                  <a:lnTo>
                    <a:pt x="20319" y="22098"/>
                  </a:lnTo>
                  <a:lnTo>
                    <a:pt x="20192" y="22225"/>
                  </a:lnTo>
                  <a:lnTo>
                    <a:pt x="19938" y="22352"/>
                  </a:lnTo>
                  <a:lnTo>
                    <a:pt x="19811" y="22606"/>
                  </a:lnTo>
                  <a:lnTo>
                    <a:pt x="22098" y="22606"/>
                  </a:lnTo>
                  <a:lnTo>
                    <a:pt x="22225" y="22098"/>
                  </a:lnTo>
                  <a:lnTo>
                    <a:pt x="22225" y="20955"/>
                  </a:lnTo>
                  <a:lnTo>
                    <a:pt x="21970" y="20320"/>
                  </a:lnTo>
                  <a:lnTo>
                    <a:pt x="21716" y="20193"/>
                  </a:lnTo>
                  <a:lnTo>
                    <a:pt x="21716" y="19939"/>
                  </a:lnTo>
                  <a:lnTo>
                    <a:pt x="21462" y="196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6274689" y="2183892"/>
            <a:ext cx="652145" cy="559435"/>
          </a:xfrm>
          <a:custGeom>
            <a:avLst/>
            <a:gdLst/>
            <a:ahLst/>
            <a:cxnLst/>
            <a:rect l="l" t="t" r="r" b="b"/>
            <a:pathLst>
              <a:path w="652145" h="559435">
                <a:moveTo>
                  <a:pt x="589626" y="44737"/>
                </a:moveTo>
                <a:lnTo>
                  <a:pt x="0" y="549275"/>
                </a:lnTo>
                <a:lnTo>
                  <a:pt x="8255" y="558927"/>
                </a:lnTo>
                <a:lnTo>
                  <a:pt x="597881" y="54389"/>
                </a:lnTo>
                <a:lnTo>
                  <a:pt x="589626" y="44737"/>
                </a:lnTo>
                <a:close/>
              </a:path>
              <a:path w="652145" h="559435">
                <a:moveTo>
                  <a:pt x="636243" y="36449"/>
                </a:moveTo>
                <a:lnTo>
                  <a:pt x="599313" y="36449"/>
                </a:lnTo>
                <a:lnTo>
                  <a:pt x="607567" y="46100"/>
                </a:lnTo>
                <a:lnTo>
                  <a:pt x="597881" y="54389"/>
                </a:lnTo>
                <a:lnTo>
                  <a:pt x="618489" y="78486"/>
                </a:lnTo>
                <a:lnTo>
                  <a:pt x="636243" y="36449"/>
                </a:lnTo>
                <a:close/>
              </a:path>
              <a:path w="652145" h="559435">
                <a:moveTo>
                  <a:pt x="599313" y="36449"/>
                </a:moveTo>
                <a:lnTo>
                  <a:pt x="589626" y="44737"/>
                </a:lnTo>
                <a:lnTo>
                  <a:pt x="597881" y="54389"/>
                </a:lnTo>
                <a:lnTo>
                  <a:pt x="607567" y="46100"/>
                </a:lnTo>
                <a:lnTo>
                  <a:pt x="599313" y="36449"/>
                </a:lnTo>
                <a:close/>
              </a:path>
              <a:path w="652145" h="559435">
                <a:moveTo>
                  <a:pt x="651637" y="0"/>
                </a:moveTo>
                <a:lnTo>
                  <a:pt x="568960" y="20574"/>
                </a:lnTo>
                <a:lnTo>
                  <a:pt x="589626" y="44737"/>
                </a:lnTo>
                <a:lnTo>
                  <a:pt x="599313" y="36449"/>
                </a:lnTo>
                <a:lnTo>
                  <a:pt x="636243" y="36449"/>
                </a:lnTo>
                <a:lnTo>
                  <a:pt x="6516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903470" y="3878326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08319" y="3934714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43698" y="312369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41540" y="4335526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3263074" y="3112198"/>
          <a:ext cx="479425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R="3619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5769292" y="4129785"/>
          <a:ext cx="478790" cy="70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3111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100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PTAddr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" name="object 58"/>
          <p:cNvSpPr/>
          <p:nvPr/>
        </p:nvSpPr>
        <p:spPr>
          <a:xfrm>
            <a:off x="3755644" y="3063494"/>
            <a:ext cx="843915" cy="166370"/>
          </a:xfrm>
          <a:custGeom>
            <a:avLst/>
            <a:gdLst/>
            <a:ahLst/>
            <a:cxnLst/>
            <a:rect l="l" t="t" r="r" b="b"/>
            <a:pathLst>
              <a:path w="843914" h="166369">
                <a:moveTo>
                  <a:pt x="767661" y="31324"/>
                </a:moveTo>
                <a:lnTo>
                  <a:pt x="0" y="153415"/>
                </a:lnTo>
                <a:lnTo>
                  <a:pt x="2031" y="165988"/>
                </a:lnTo>
                <a:lnTo>
                  <a:pt x="769679" y="43900"/>
                </a:lnTo>
                <a:lnTo>
                  <a:pt x="767661" y="31324"/>
                </a:lnTo>
                <a:close/>
              </a:path>
              <a:path w="843914" h="166369">
                <a:moveTo>
                  <a:pt x="838768" y="29336"/>
                </a:moveTo>
                <a:lnTo>
                  <a:pt x="780160" y="29336"/>
                </a:lnTo>
                <a:lnTo>
                  <a:pt x="782192" y="41909"/>
                </a:lnTo>
                <a:lnTo>
                  <a:pt x="769679" y="43900"/>
                </a:lnTo>
                <a:lnTo>
                  <a:pt x="774700" y="75183"/>
                </a:lnTo>
                <a:lnTo>
                  <a:pt x="838768" y="29336"/>
                </a:lnTo>
                <a:close/>
              </a:path>
              <a:path w="843914" h="166369">
                <a:moveTo>
                  <a:pt x="780160" y="29336"/>
                </a:moveTo>
                <a:lnTo>
                  <a:pt x="767661" y="31324"/>
                </a:lnTo>
                <a:lnTo>
                  <a:pt x="769679" y="43900"/>
                </a:lnTo>
                <a:lnTo>
                  <a:pt x="782192" y="41909"/>
                </a:lnTo>
                <a:lnTo>
                  <a:pt x="780160" y="29336"/>
                </a:lnTo>
                <a:close/>
              </a:path>
              <a:path w="843914" h="166369">
                <a:moveTo>
                  <a:pt x="762634" y="0"/>
                </a:moveTo>
                <a:lnTo>
                  <a:pt x="767661" y="31324"/>
                </a:lnTo>
                <a:lnTo>
                  <a:pt x="780160" y="29336"/>
                </a:lnTo>
                <a:lnTo>
                  <a:pt x="838768" y="29336"/>
                </a:lnTo>
                <a:lnTo>
                  <a:pt x="843914" y="25653"/>
                </a:lnTo>
                <a:lnTo>
                  <a:pt x="76263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6945058" y="4295902"/>
            <a:ext cx="507365" cy="736600"/>
            <a:chOff x="6945058" y="4295902"/>
            <a:chExt cx="507365" cy="736600"/>
          </a:xfrm>
        </p:grpSpPr>
        <p:sp>
          <p:nvSpPr>
            <p:cNvPr id="60" name="object 60"/>
            <p:cNvSpPr/>
            <p:nvPr/>
          </p:nvSpPr>
          <p:spPr>
            <a:xfrm>
              <a:off x="6954011" y="4302252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59" h="708660">
                  <a:moveTo>
                    <a:pt x="480059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80059" y="70866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54011" y="4302252"/>
              <a:ext cx="480059" cy="708660"/>
            </a:xfrm>
            <a:custGeom>
              <a:avLst/>
              <a:gdLst/>
              <a:ahLst/>
              <a:cxnLst/>
              <a:rect l="l" t="t" r="r" b="b"/>
              <a:pathLst>
                <a:path w="480059" h="708660">
                  <a:moveTo>
                    <a:pt x="0" y="708660"/>
                  </a:moveTo>
                  <a:lnTo>
                    <a:pt x="480059" y="708660"/>
                  </a:lnTo>
                  <a:lnTo>
                    <a:pt x="480059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59345" y="4824222"/>
              <a:ext cx="478790" cy="193675"/>
            </a:xfrm>
            <a:custGeom>
              <a:avLst/>
              <a:gdLst/>
              <a:ahLst/>
              <a:cxnLst/>
              <a:rect l="l" t="t" r="r" b="b"/>
              <a:pathLst>
                <a:path w="478790" h="193675">
                  <a:moveTo>
                    <a:pt x="478535" y="0"/>
                  </a:moveTo>
                  <a:lnTo>
                    <a:pt x="0" y="0"/>
                  </a:lnTo>
                  <a:lnTo>
                    <a:pt x="0" y="193547"/>
                  </a:lnTo>
                  <a:lnTo>
                    <a:pt x="478535" y="193547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59345" y="4824222"/>
              <a:ext cx="478790" cy="193675"/>
            </a:xfrm>
            <a:custGeom>
              <a:avLst/>
              <a:gdLst/>
              <a:ahLst/>
              <a:cxnLst/>
              <a:rect l="l" t="t" r="r" b="b"/>
              <a:pathLst>
                <a:path w="478790" h="193675">
                  <a:moveTo>
                    <a:pt x="0" y="193547"/>
                  </a:moveTo>
                  <a:lnTo>
                    <a:pt x="478535" y="193547"/>
                  </a:lnTo>
                  <a:lnTo>
                    <a:pt x="478535" y="0"/>
                  </a:lnTo>
                  <a:lnTo>
                    <a:pt x="0" y="0"/>
                  </a:lnTo>
                  <a:lnTo>
                    <a:pt x="0" y="1935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8961" y="4901565"/>
            <a:ext cx="330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278245" y="4237990"/>
            <a:ext cx="1358900" cy="332105"/>
            <a:chOff x="6278245" y="4237990"/>
            <a:chExt cx="1358900" cy="332105"/>
          </a:xfrm>
        </p:grpSpPr>
        <p:sp>
          <p:nvSpPr>
            <p:cNvPr id="66" name="object 66"/>
            <p:cNvSpPr/>
            <p:nvPr/>
          </p:nvSpPr>
          <p:spPr>
            <a:xfrm>
              <a:off x="7605903" y="453047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1" y="13207"/>
                  </a:moveTo>
                  <a:lnTo>
                    <a:pt x="8127" y="13207"/>
                  </a:lnTo>
                  <a:lnTo>
                    <a:pt x="7874" y="13461"/>
                  </a:lnTo>
                  <a:lnTo>
                    <a:pt x="7620" y="14350"/>
                  </a:lnTo>
                  <a:lnTo>
                    <a:pt x="7747" y="14731"/>
                  </a:lnTo>
                  <a:lnTo>
                    <a:pt x="7874" y="14858"/>
                  </a:lnTo>
                  <a:lnTo>
                    <a:pt x="8000" y="15239"/>
                  </a:lnTo>
                  <a:lnTo>
                    <a:pt x="8381" y="15747"/>
                  </a:lnTo>
                  <a:lnTo>
                    <a:pt x="8763" y="16001"/>
                  </a:lnTo>
                  <a:lnTo>
                    <a:pt x="9017" y="16255"/>
                  </a:lnTo>
                  <a:lnTo>
                    <a:pt x="9398" y="16382"/>
                  </a:lnTo>
                  <a:lnTo>
                    <a:pt x="9651" y="16509"/>
                  </a:lnTo>
                  <a:lnTo>
                    <a:pt x="10032" y="16636"/>
                  </a:lnTo>
                  <a:lnTo>
                    <a:pt x="11302" y="16636"/>
                  </a:lnTo>
                  <a:lnTo>
                    <a:pt x="11556" y="16509"/>
                  </a:lnTo>
                  <a:lnTo>
                    <a:pt x="11938" y="16382"/>
                  </a:lnTo>
                  <a:lnTo>
                    <a:pt x="12192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080" y="15747"/>
                  </a:lnTo>
                  <a:lnTo>
                    <a:pt x="13335" y="15493"/>
                  </a:lnTo>
                  <a:lnTo>
                    <a:pt x="13589" y="15366"/>
                  </a:lnTo>
                  <a:lnTo>
                    <a:pt x="10160" y="15366"/>
                  </a:lnTo>
                  <a:lnTo>
                    <a:pt x="10032" y="15239"/>
                  </a:lnTo>
                  <a:lnTo>
                    <a:pt x="9778" y="15112"/>
                  </a:lnTo>
                  <a:lnTo>
                    <a:pt x="9525" y="15112"/>
                  </a:lnTo>
                  <a:lnTo>
                    <a:pt x="9144" y="14731"/>
                  </a:lnTo>
                  <a:lnTo>
                    <a:pt x="9017" y="14477"/>
                  </a:lnTo>
                  <a:lnTo>
                    <a:pt x="8763" y="13969"/>
                  </a:lnTo>
                  <a:lnTo>
                    <a:pt x="8636" y="13715"/>
                  </a:lnTo>
                  <a:lnTo>
                    <a:pt x="8508" y="13715"/>
                  </a:lnTo>
                  <a:lnTo>
                    <a:pt x="8381" y="13334"/>
                  </a:lnTo>
                  <a:close/>
                </a:path>
                <a:path w="31750" h="39370">
                  <a:moveTo>
                    <a:pt x="13335" y="9905"/>
                  </a:moveTo>
                  <a:lnTo>
                    <a:pt x="12446" y="9905"/>
                  </a:lnTo>
                  <a:lnTo>
                    <a:pt x="12065" y="10032"/>
                  </a:lnTo>
                  <a:lnTo>
                    <a:pt x="11811" y="10159"/>
                  </a:lnTo>
                  <a:lnTo>
                    <a:pt x="11429" y="10286"/>
                  </a:lnTo>
                  <a:lnTo>
                    <a:pt x="11175" y="10540"/>
                  </a:lnTo>
                  <a:lnTo>
                    <a:pt x="10795" y="10794"/>
                  </a:lnTo>
                  <a:lnTo>
                    <a:pt x="10668" y="11048"/>
                  </a:lnTo>
                  <a:lnTo>
                    <a:pt x="10287" y="11429"/>
                  </a:lnTo>
                  <a:lnTo>
                    <a:pt x="10159" y="11683"/>
                  </a:lnTo>
                  <a:lnTo>
                    <a:pt x="10096" y="12699"/>
                  </a:lnTo>
                  <a:lnTo>
                    <a:pt x="10287" y="13080"/>
                  </a:lnTo>
                  <a:lnTo>
                    <a:pt x="10414" y="13461"/>
                  </a:lnTo>
                  <a:lnTo>
                    <a:pt x="10922" y="13969"/>
                  </a:lnTo>
                  <a:lnTo>
                    <a:pt x="11049" y="14223"/>
                  </a:lnTo>
                  <a:lnTo>
                    <a:pt x="11556" y="14477"/>
                  </a:lnTo>
                  <a:lnTo>
                    <a:pt x="11938" y="14731"/>
                  </a:lnTo>
                  <a:lnTo>
                    <a:pt x="10668" y="15366"/>
                  </a:lnTo>
                  <a:lnTo>
                    <a:pt x="13589" y="15366"/>
                  </a:lnTo>
                  <a:lnTo>
                    <a:pt x="13843" y="15112"/>
                  </a:lnTo>
                  <a:lnTo>
                    <a:pt x="14097" y="14985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446" y="13842"/>
                  </a:lnTo>
                  <a:lnTo>
                    <a:pt x="12065" y="13588"/>
                  </a:lnTo>
                  <a:lnTo>
                    <a:pt x="11811" y="13334"/>
                  </a:lnTo>
                  <a:lnTo>
                    <a:pt x="11683" y="13080"/>
                  </a:lnTo>
                  <a:lnTo>
                    <a:pt x="11683" y="12191"/>
                  </a:lnTo>
                  <a:lnTo>
                    <a:pt x="11811" y="12064"/>
                  </a:lnTo>
                  <a:lnTo>
                    <a:pt x="11811" y="11937"/>
                  </a:lnTo>
                  <a:lnTo>
                    <a:pt x="12065" y="11810"/>
                  </a:lnTo>
                  <a:lnTo>
                    <a:pt x="12446" y="11429"/>
                  </a:lnTo>
                  <a:lnTo>
                    <a:pt x="12826" y="11302"/>
                  </a:lnTo>
                  <a:lnTo>
                    <a:pt x="15113" y="11302"/>
                  </a:lnTo>
                  <a:lnTo>
                    <a:pt x="14858" y="11048"/>
                  </a:lnTo>
                  <a:lnTo>
                    <a:pt x="14604" y="10667"/>
                  </a:lnTo>
                  <a:lnTo>
                    <a:pt x="14350" y="10413"/>
                  </a:lnTo>
                  <a:lnTo>
                    <a:pt x="13970" y="10286"/>
                  </a:lnTo>
                  <a:lnTo>
                    <a:pt x="13716" y="10032"/>
                  </a:lnTo>
                  <a:lnTo>
                    <a:pt x="13335" y="9905"/>
                  </a:lnTo>
                  <a:close/>
                </a:path>
                <a:path w="31750" h="39370">
                  <a:moveTo>
                    <a:pt x="15113" y="11302"/>
                  </a:moveTo>
                  <a:lnTo>
                    <a:pt x="13335" y="11302"/>
                  </a:lnTo>
                  <a:lnTo>
                    <a:pt x="13589" y="11429"/>
                  </a:lnTo>
                  <a:lnTo>
                    <a:pt x="13843" y="11683"/>
                  </a:lnTo>
                  <a:lnTo>
                    <a:pt x="13970" y="12826"/>
                  </a:lnTo>
                  <a:lnTo>
                    <a:pt x="13843" y="13080"/>
                  </a:lnTo>
                  <a:lnTo>
                    <a:pt x="13207" y="13715"/>
                  </a:lnTo>
                  <a:lnTo>
                    <a:pt x="12826" y="13969"/>
                  </a:lnTo>
                  <a:lnTo>
                    <a:pt x="15049" y="13969"/>
                  </a:lnTo>
                  <a:lnTo>
                    <a:pt x="15367" y="13334"/>
                  </a:lnTo>
                  <a:lnTo>
                    <a:pt x="15240" y="11683"/>
                  </a:lnTo>
                  <a:lnTo>
                    <a:pt x="15113" y="11302"/>
                  </a:lnTo>
                  <a:close/>
                </a:path>
                <a:path w="31750" h="39370">
                  <a:moveTo>
                    <a:pt x="11429" y="6984"/>
                  </a:moveTo>
                  <a:lnTo>
                    <a:pt x="10032" y="6984"/>
                  </a:lnTo>
                  <a:lnTo>
                    <a:pt x="8254" y="10286"/>
                  </a:lnTo>
                  <a:lnTo>
                    <a:pt x="8381" y="10540"/>
                  </a:lnTo>
                  <a:lnTo>
                    <a:pt x="8635" y="10794"/>
                  </a:lnTo>
                  <a:lnTo>
                    <a:pt x="8763" y="10921"/>
                  </a:lnTo>
                  <a:lnTo>
                    <a:pt x="8890" y="11175"/>
                  </a:lnTo>
                  <a:lnTo>
                    <a:pt x="9144" y="11302"/>
                  </a:lnTo>
                  <a:lnTo>
                    <a:pt x="11429" y="7238"/>
                  </a:lnTo>
                  <a:lnTo>
                    <a:pt x="11429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635" y="3428"/>
                  </a:lnTo>
                  <a:lnTo>
                    <a:pt x="507" y="3555"/>
                  </a:lnTo>
                  <a:lnTo>
                    <a:pt x="253" y="3809"/>
                  </a:lnTo>
                  <a:lnTo>
                    <a:pt x="0" y="4571"/>
                  </a:lnTo>
                  <a:lnTo>
                    <a:pt x="2568" y="7873"/>
                  </a:lnTo>
                  <a:lnTo>
                    <a:pt x="2667" y="8127"/>
                  </a:lnTo>
                  <a:lnTo>
                    <a:pt x="3048" y="8127"/>
                  </a:lnTo>
                  <a:lnTo>
                    <a:pt x="3555" y="7619"/>
                  </a:lnTo>
                  <a:lnTo>
                    <a:pt x="3582" y="7111"/>
                  </a:lnTo>
                  <a:lnTo>
                    <a:pt x="1777" y="4825"/>
                  </a:lnTo>
                  <a:lnTo>
                    <a:pt x="6603" y="4825"/>
                  </a:lnTo>
                  <a:lnTo>
                    <a:pt x="7112" y="4571"/>
                  </a:lnTo>
                  <a:lnTo>
                    <a:pt x="7493" y="4317"/>
                  </a:lnTo>
                  <a:lnTo>
                    <a:pt x="7747" y="3809"/>
                  </a:lnTo>
                  <a:lnTo>
                    <a:pt x="3175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414" y="5587"/>
                  </a:moveTo>
                  <a:lnTo>
                    <a:pt x="10160" y="5587"/>
                  </a:lnTo>
                  <a:lnTo>
                    <a:pt x="6096" y="6603"/>
                  </a:lnTo>
                  <a:lnTo>
                    <a:pt x="5842" y="6730"/>
                  </a:lnTo>
                  <a:lnTo>
                    <a:pt x="5715" y="7111"/>
                  </a:lnTo>
                  <a:lnTo>
                    <a:pt x="6223" y="7619"/>
                  </a:lnTo>
                  <a:lnTo>
                    <a:pt x="6350" y="7873"/>
                  </a:lnTo>
                  <a:lnTo>
                    <a:pt x="6730" y="7873"/>
                  </a:lnTo>
                  <a:lnTo>
                    <a:pt x="10032" y="6984"/>
                  </a:lnTo>
                  <a:lnTo>
                    <a:pt x="11429" y="6984"/>
                  </a:lnTo>
                  <a:lnTo>
                    <a:pt x="11302" y="6603"/>
                  </a:lnTo>
                  <a:lnTo>
                    <a:pt x="11175" y="6349"/>
                  </a:lnTo>
                  <a:lnTo>
                    <a:pt x="10795" y="5968"/>
                  </a:lnTo>
                  <a:lnTo>
                    <a:pt x="10668" y="5714"/>
                  </a:lnTo>
                  <a:lnTo>
                    <a:pt x="10414" y="5587"/>
                  </a:lnTo>
                  <a:close/>
                </a:path>
                <a:path w="31750" h="39370">
                  <a:moveTo>
                    <a:pt x="5461" y="5079"/>
                  </a:moveTo>
                  <a:lnTo>
                    <a:pt x="4318" y="5079"/>
                  </a:lnTo>
                  <a:lnTo>
                    <a:pt x="4699" y="5206"/>
                  </a:lnTo>
                  <a:lnTo>
                    <a:pt x="5079" y="5206"/>
                  </a:lnTo>
                  <a:lnTo>
                    <a:pt x="5461" y="5079"/>
                  </a:lnTo>
                  <a:close/>
                </a:path>
                <a:path w="31750" h="39370">
                  <a:moveTo>
                    <a:pt x="6603" y="4825"/>
                  </a:moveTo>
                  <a:lnTo>
                    <a:pt x="1777" y="4825"/>
                  </a:lnTo>
                  <a:lnTo>
                    <a:pt x="3048" y="4952"/>
                  </a:lnTo>
                  <a:lnTo>
                    <a:pt x="3682" y="5079"/>
                  </a:lnTo>
                  <a:lnTo>
                    <a:pt x="6096" y="5079"/>
                  </a:lnTo>
                  <a:lnTo>
                    <a:pt x="6603" y="4825"/>
                  </a:lnTo>
                  <a:close/>
                </a:path>
                <a:path w="31750" h="39370">
                  <a:moveTo>
                    <a:pt x="6223" y="253"/>
                  </a:moveTo>
                  <a:lnTo>
                    <a:pt x="4952" y="253"/>
                  </a:lnTo>
                  <a:lnTo>
                    <a:pt x="4572" y="634"/>
                  </a:lnTo>
                  <a:lnTo>
                    <a:pt x="4445" y="888"/>
                  </a:lnTo>
                  <a:lnTo>
                    <a:pt x="4699" y="1015"/>
                  </a:lnTo>
                  <a:lnTo>
                    <a:pt x="4952" y="1015"/>
                  </a:lnTo>
                  <a:lnTo>
                    <a:pt x="5206" y="1142"/>
                  </a:lnTo>
                  <a:lnTo>
                    <a:pt x="5333" y="1269"/>
                  </a:lnTo>
                  <a:lnTo>
                    <a:pt x="5588" y="1396"/>
                  </a:lnTo>
                  <a:lnTo>
                    <a:pt x="6096" y="1904"/>
                  </a:lnTo>
                  <a:lnTo>
                    <a:pt x="6223" y="2793"/>
                  </a:lnTo>
                  <a:lnTo>
                    <a:pt x="5715" y="3301"/>
                  </a:lnTo>
                  <a:lnTo>
                    <a:pt x="5333" y="3555"/>
                  </a:lnTo>
                  <a:lnTo>
                    <a:pt x="4952" y="3555"/>
                  </a:lnTo>
                  <a:lnTo>
                    <a:pt x="4699" y="3682"/>
                  </a:lnTo>
                  <a:lnTo>
                    <a:pt x="7874" y="3682"/>
                  </a:lnTo>
                  <a:lnTo>
                    <a:pt x="7874" y="1904"/>
                  </a:lnTo>
                  <a:lnTo>
                    <a:pt x="7620" y="1650"/>
                  </a:lnTo>
                  <a:lnTo>
                    <a:pt x="7366" y="1269"/>
                  </a:lnTo>
                  <a:lnTo>
                    <a:pt x="7239" y="1142"/>
                  </a:lnTo>
                  <a:lnTo>
                    <a:pt x="7112" y="888"/>
                  </a:lnTo>
                  <a:lnTo>
                    <a:pt x="6857" y="761"/>
                  </a:lnTo>
                  <a:lnTo>
                    <a:pt x="6476" y="507"/>
                  </a:lnTo>
                  <a:lnTo>
                    <a:pt x="6223" y="253"/>
                  </a:lnTo>
                  <a:close/>
                </a:path>
                <a:path w="31750" h="39370">
                  <a:moveTo>
                    <a:pt x="5842" y="126"/>
                  </a:moveTo>
                  <a:lnTo>
                    <a:pt x="5079" y="126"/>
                  </a:lnTo>
                  <a:lnTo>
                    <a:pt x="5969" y="253"/>
                  </a:lnTo>
                  <a:close/>
                </a:path>
                <a:path w="31750" h="39370">
                  <a:moveTo>
                    <a:pt x="5588" y="0"/>
                  </a:moveTo>
                  <a:lnTo>
                    <a:pt x="5333" y="0"/>
                  </a:lnTo>
                  <a:lnTo>
                    <a:pt x="5206" y="126"/>
                  </a:lnTo>
                  <a:lnTo>
                    <a:pt x="5715" y="126"/>
                  </a:lnTo>
                  <a:lnTo>
                    <a:pt x="5588" y="0"/>
                  </a:lnTo>
                  <a:close/>
                </a:path>
                <a:path w="31750" h="39370">
                  <a:moveTo>
                    <a:pt x="26797" y="37718"/>
                  </a:moveTo>
                  <a:lnTo>
                    <a:pt x="25400" y="37718"/>
                  </a:lnTo>
                  <a:lnTo>
                    <a:pt x="25526" y="38099"/>
                  </a:lnTo>
                  <a:lnTo>
                    <a:pt x="25653" y="38353"/>
                  </a:lnTo>
                  <a:lnTo>
                    <a:pt x="26289" y="38861"/>
                  </a:lnTo>
                  <a:lnTo>
                    <a:pt x="27050" y="39242"/>
                  </a:lnTo>
                  <a:lnTo>
                    <a:pt x="27813" y="39242"/>
                  </a:lnTo>
                  <a:lnTo>
                    <a:pt x="28828" y="38734"/>
                  </a:lnTo>
                  <a:lnTo>
                    <a:pt x="28955" y="38480"/>
                  </a:lnTo>
                  <a:lnTo>
                    <a:pt x="29082" y="38099"/>
                  </a:lnTo>
                  <a:lnTo>
                    <a:pt x="27177" y="38099"/>
                  </a:lnTo>
                  <a:lnTo>
                    <a:pt x="26924" y="37972"/>
                  </a:lnTo>
                  <a:lnTo>
                    <a:pt x="26797" y="37718"/>
                  </a:lnTo>
                  <a:close/>
                </a:path>
                <a:path w="31750" h="39370">
                  <a:moveTo>
                    <a:pt x="28701" y="35686"/>
                  </a:moveTo>
                  <a:lnTo>
                    <a:pt x="27431" y="35686"/>
                  </a:lnTo>
                  <a:lnTo>
                    <a:pt x="27558" y="36829"/>
                  </a:lnTo>
                  <a:lnTo>
                    <a:pt x="27686" y="36956"/>
                  </a:lnTo>
                  <a:lnTo>
                    <a:pt x="27686" y="37718"/>
                  </a:lnTo>
                  <a:lnTo>
                    <a:pt x="27558" y="37972"/>
                  </a:lnTo>
                  <a:lnTo>
                    <a:pt x="27304" y="37972"/>
                  </a:lnTo>
                  <a:lnTo>
                    <a:pt x="29082" y="38099"/>
                  </a:lnTo>
                  <a:lnTo>
                    <a:pt x="28955" y="36575"/>
                  </a:lnTo>
                  <a:lnTo>
                    <a:pt x="28828" y="36067"/>
                  </a:lnTo>
                  <a:lnTo>
                    <a:pt x="28701" y="35686"/>
                  </a:lnTo>
                  <a:close/>
                </a:path>
                <a:path w="31750" h="39370">
                  <a:moveTo>
                    <a:pt x="26035" y="36067"/>
                  </a:moveTo>
                  <a:lnTo>
                    <a:pt x="25653" y="36067"/>
                  </a:lnTo>
                  <a:lnTo>
                    <a:pt x="25400" y="36321"/>
                  </a:lnTo>
                  <a:lnTo>
                    <a:pt x="25146" y="36575"/>
                  </a:lnTo>
                  <a:lnTo>
                    <a:pt x="25146" y="37337"/>
                  </a:lnTo>
                  <a:lnTo>
                    <a:pt x="25273" y="37718"/>
                  </a:lnTo>
                  <a:lnTo>
                    <a:pt x="26543" y="37718"/>
                  </a:lnTo>
                  <a:lnTo>
                    <a:pt x="26289" y="36956"/>
                  </a:lnTo>
                  <a:lnTo>
                    <a:pt x="26035" y="36067"/>
                  </a:lnTo>
                  <a:close/>
                </a:path>
                <a:path w="31750" h="39370">
                  <a:moveTo>
                    <a:pt x="29591" y="34035"/>
                  </a:moveTo>
                  <a:lnTo>
                    <a:pt x="28448" y="34035"/>
                  </a:lnTo>
                  <a:lnTo>
                    <a:pt x="28194" y="34162"/>
                  </a:lnTo>
                  <a:lnTo>
                    <a:pt x="27686" y="34543"/>
                  </a:lnTo>
                  <a:lnTo>
                    <a:pt x="27431" y="34924"/>
                  </a:lnTo>
                  <a:lnTo>
                    <a:pt x="27431" y="35305"/>
                  </a:lnTo>
                  <a:lnTo>
                    <a:pt x="29718" y="35305"/>
                  </a:lnTo>
                  <a:lnTo>
                    <a:pt x="29845" y="35686"/>
                  </a:lnTo>
                  <a:lnTo>
                    <a:pt x="30099" y="35940"/>
                  </a:lnTo>
                  <a:lnTo>
                    <a:pt x="30352" y="36956"/>
                  </a:lnTo>
                  <a:lnTo>
                    <a:pt x="30733" y="36956"/>
                  </a:lnTo>
                  <a:lnTo>
                    <a:pt x="30988" y="36702"/>
                  </a:lnTo>
                  <a:lnTo>
                    <a:pt x="31242" y="36575"/>
                  </a:lnTo>
                  <a:lnTo>
                    <a:pt x="31115" y="35686"/>
                  </a:lnTo>
                  <a:lnTo>
                    <a:pt x="30988" y="35305"/>
                  </a:lnTo>
                  <a:lnTo>
                    <a:pt x="30733" y="35178"/>
                  </a:lnTo>
                  <a:lnTo>
                    <a:pt x="30733" y="34924"/>
                  </a:lnTo>
                  <a:lnTo>
                    <a:pt x="30479" y="34543"/>
                  </a:lnTo>
                  <a:lnTo>
                    <a:pt x="30225" y="34543"/>
                  </a:lnTo>
                  <a:lnTo>
                    <a:pt x="30099" y="34162"/>
                  </a:lnTo>
                  <a:lnTo>
                    <a:pt x="29591" y="34035"/>
                  </a:lnTo>
                  <a:close/>
                </a:path>
                <a:path w="31750" h="39370">
                  <a:moveTo>
                    <a:pt x="27686" y="27812"/>
                  </a:moveTo>
                  <a:lnTo>
                    <a:pt x="26924" y="27812"/>
                  </a:lnTo>
                  <a:lnTo>
                    <a:pt x="21590" y="32003"/>
                  </a:lnTo>
                  <a:lnTo>
                    <a:pt x="21463" y="32511"/>
                  </a:lnTo>
                  <a:lnTo>
                    <a:pt x="23875" y="35686"/>
                  </a:lnTo>
                  <a:lnTo>
                    <a:pt x="24383" y="35686"/>
                  </a:lnTo>
                  <a:lnTo>
                    <a:pt x="24765" y="35305"/>
                  </a:lnTo>
                  <a:lnTo>
                    <a:pt x="24892" y="34924"/>
                  </a:lnTo>
                  <a:lnTo>
                    <a:pt x="23114" y="32765"/>
                  </a:lnTo>
                  <a:lnTo>
                    <a:pt x="24892" y="31368"/>
                  </a:lnTo>
                  <a:lnTo>
                    <a:pt x="26390" y="31368"/>
                  </a:lnTo>
                  <a:lnTo>
                    <a:pt x="25780" y="30606"/>
                  </a:lnTo>
                  <a:lnTo>
                    <a:pt x="27304" y="29590"/>
                  </a:lnTo>
                  <a:lnTo>
                    <a:pt x="28966" y="29590"/>
                  </a:lnTo>
                  <a:lnTo>
                    <a:pt x="27686" y="27812"/>
                  </a:lnTo>
                  <a:close/>
                </a:path>
                <a:path w="31750" h="39370">
                  <a:moveTo>
                    <a:pt x="28828" y="35305"/>
                  </a:moveTo>
                  <a:lnTo>
                    <a:pt x="27304" y="35305"/>
                  </a:lnTo>
                  <a:lnTo>
                    <a:pt x="27304" y="35686"/>
                  </a:lnTo>
                  <a:lnTo>
                    <a:pt x="28828" y="35686"/>
                  </a:lnTo>
                  <a:lnTo>
                    <a:pt x="28828" y="35305"/>
                  </a:lnTo>
                  <a:close/>
                </a:path>
                <a:path w="31750" h="39370">
                  <a:moveTo>
                    <a:pt x="29082" y="33781"/>
                  </a:moveTo>
                  <a:lnTo>
                    <a:pt x="28828" y="33781"/>
                  </a:lnTo>
                  <a:lnTo>
                    <a:pt x="28701" y="34035"/>
                  </a:lnTo>
                  <a:lnTo>
                    <a:pt x="29337" y="34035"/>
                  </a:lnTo>
                  <a:lnTo>
                    <a:pt x="29082" y="33781"/>
                  </a:lnTo>
                  <a:close/>
                </a:path>
                <a:path w="31750" h="39370">
                  <a:moveTo>
                    <a:pt x="26390" y="31368"/>
                  </a:moveTo>
                  <a:lnTo>
                    <a:pt x="24892" y="31368"/>
                  </a:lnTo>
                  <a:lnTo>
                    <a:pt x="26195" y="33146"/>
                  </a:lnTo>
                  <a:lnTo>
                    <a:pt x="26289" y="33400"/>
                  </a:lnTo>
                  <a:lnTo>
                    <a:pt x="26670" y="33400"/>
                  </a:lnTo>
                  <a:lnTo>
                    <a:pt x="27304" y="32765"/>
                  </a:lnTo>
                  <a:lnTo>
                    <a:pt x="27304" y="32511"/>
                  </a:lnTo>
                  <a:lnTo>
                    <a:pt x="26390" y="31368"/>
                  </a:lnTo>
                  <a:close/>
                </a:path>
                <a:path w="31750" h="39370">
                  <a:moveTo>
                    <a:pt x="28966" y="29590"/>
                  </a:moveTo>
                  <a:lnTo>
                    <a:pt x="27304" y="29590"/>
                  </a:lnTo>
                  <a:lnTo>
                    <a:pt x="28955" y="31749"/>
                  </a:lnTo>
                  <a:lnTo>
                    <a:pt x="29464" y="31749"/>
                  </a:lnTo>
                  <a:lnTo>
                    <a:pt x="29718" y="31368"/>
                  </a:lnTo>
                  <a:lnTo>
                    <a:pt x="29972" y="30987"/>
                  </a:lnTo>
                  <a:lnTo>
                    <a:pt x="28966" y="29590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860" y="22224"/>
                  </a:lnTo>
                  <a:lnTo>
                    <a:pt x="22860" y="22478"/>
                  </a:lnTo>
                  <a:lnTo>
                    <a:pt x="22732" y="22478"/>
                  </a:lnTo>
                  <a:lnTo>
                    <a:pt x="22225" y="22986"/>
                  </a:lnTo>
                  <a:lnTo>
                    <a:pt x="23495" y="24637"/>
                  </a:lnTo>
                  <a:lnTo>
                    <a:pt x="18542" y="28447"/>
                  </a:lnTo>
                  <a:lnTo>
                    <a:pt x="18542" y="28828"/>
                  </a:lnTo>
                  <a:lnTo>
                    <a:pt x="18796" y="28955"/>
                  </a:lnTo>
                  <a:lnTo>
                    <a:pt x="18796" y="29209"/>
                  </a:lnTo>
                  <a:lnTo>
                    <a:pt x="19303" y="29717"/>
                  </a:lnTo>
                  <a:lnTo>
                    <a:pt x="19557" y="29717"/>
                  </a:lnTo>
                  <a:lnTo>
                    <a:pt x="24383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6087" y="25780"/>
                  </a:moveTo>
                  <a:lnTo>
                    <a:pt x="24383" y="25780"/>
                  </a:lnTo>
                  <a:lnTo>
                    <a:pt x="25653" y="27431"/>
                  </a:lnTo>
                  <a:lnTo>
                    <a:pt x="26035" y="27431"/>
                  </a:lnTo>
                  <a:lnTo>
                    <a:pt x="26416" y="27050"/>
                  </a:lnTo>
                  <a:lnTo>
                    <a:pt x="26670" y="26923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129"/>
                  </a:moveTo>
                  <a:lnTo>
                    <a:pt x="19176" y="24129"/>
                  </a:lnTo>
                  <a:lnTo>
                    <a:pt x="19557" y="24256"/>
                  </a:lnTo>
                  <a:lnTo>
                    <a:pt x="19939" y="24129"/>
                  </a:lnTo>
                  <a:close/>
                </a:path>
                <a:path w="31750" h="39370">
                  <a:moveTo>
                    <a:pt x="18415" y="22224"/>
                  </a:moveTo>
                  <a:lnTo>
                    <a:pt x="16891" y="22224"/>
                  </a:lnTo>
                  <a:lnTo>
                    <a:pt x="17272" y="22605"/>
                  </a:lnTo>
                  <a:lnTo>
                    <a:pt x="17525" y="22986"/>
                  </a:lnTo>
                  <a:lnTo>
                    <a:pt x="18161" y="23748"/>
                  </a:lnTo>
                  <a:lnTo>
                    <a:pt x="18542" y="23875"/>
                  </a:lnTo>
                  <a:lnTo>
                    <a:pt x="18923" y="24129"/>
                  </a:lnTo>
                  <a:lnTo>
                    <a:pt x="20193" y="24129"/>
                  </a:lnTo>
                  <a:lnTo>
                    <a:pt x="20954" y="23875"/>
                  </a:lnTo>
                  <a:lnTo>
                    <a:pt x="21336" y="23367"/>
                  </a:lnTo>
                  <a:lnTo>
                    <a:pt x="21844" y="22986"/>
                  </a:lnTo>
                  <a:lnTo>
                    <a:pt x="22034" y="22605"/>
                  </a:lnTo>
                  <a:lnTo>
                    <a:pt x="18923" y="22605"/>
                  </a:lnTo>
                  <a:lnTo>
                    <a:pt x="18669" y="22478"/>
                  </a:lnTo>
                  <a:lnTo>
                    <a:pt x="18415" y="22224"/>
                  </a:lnTo>
                  <a:close/>
                </a:path>
                <a:path w="31750" h="39370">
                  <a:moveTo>
                    <a:pt x="20066" y="18160"/>
                  </a:moveTo>
                  <a:lnTo>
                    <a:pt x="19557" y="18160"/>
                  </a:lnTo>
                  <a:lnTo>
                    <a:pt x="13970" y="22478"/>
                  </a:lnTo>
                  <a:lnTo>
                    <a:pt x="14097" y="22986"/>
                  </a:lnTo>
                  <a:lnTo>
                    <a:pt x="14224" y="23240"/>
                  </a:lnTo>
                  <a:lnTo>
                    <a:pt x="14477" y="23367"/>
                  </a:lnTo>
                  <a:lnTo>
                    <a:pt x="14477" y="23621"/>
                  </a:lnTo>
                  <a:lnTo>
                    <a:pt x="14986" y="23748"/>
                  </a:lnTo>
                  <a:lnTo>
                    <a:pt x="16891" y="22224"/>
                  </a:lnTo>
                  <a:lnTo>
                    <a:pt x="18415" y="22224"/>
                  </a:lnTo>
                  <a:lnTo>
                    <a:pt x="17779" y="21462"/>
                  </a:lnTo>
                  <a:lnTo>
                    <a:pt x="19939" y="19811"/>
                  </a:lnTo>
                  <a:lnTo>
                    <a:pt x="21336" y="19811"/>
                  </a:lnTo>
                  <a:lnTo>
                    <a:pt x="20193" y="18287"/>
                  </a:lnTo>
                  <a:close/>
                </a:path>
                <a:path w="31750" h="39370">
                  <a:moveTo>
                    <a:pt x="21336" y="19811"/>
                  </a:moveTo>
                  <a:lnTo>
                    <a:pt x="19939" y="19811"/>
                  </a:lnTo>
                  <a:lnTo>
                    <a:pt x="20320" y="20446"/>
                  </a:lnTo>
                  <a:lnTo>
                    <a:pt x="20574" y="21843"/>
                  </a:lnTo>
                  <a:lnTo>
                    <a:pt x="20447" y="22224"/>
                  </a:lnTo>
                  <a:lnTo>
                    <a:pt x="20193" y="22224"/>
                  </a:lnTo>
                  <a:lnTo>
                    <a:pt x="20066" y="22478"/>
                  </a:lnTo>
                  <a:lnTo>
                    <a:pt x="19812" y="22478"/>
                  </a:lnTo>
                  <a:lnTo>
                    <a:pt x="22034" y="22605"/>
                  </a:lnTo>
                  <a:lnTo>
                    <a:pt x="22140" y="22097"/>
                  </a:lnTo>
                  <a:lnTo>
                    <a:pt x="22098" y="20954"/>
                  </a:lnTo>
                  <a:lnTo>
                    <a:pt x="21971" y="20700"/>
                  </a:lnTo>
                  <a:lnTo>
                    <a:pt x="21717" y="20192"/>
                  </a:lnTo>
                  <a:lnTo>
                    <a:pt x="21336" y="19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278245" y="4237990"/>
              <a:ext cx="680720" cy="101600"/>
            </a:xfrm>
            <a:custGeom>
              <a:avLst/>
              <a:gdLst/>
              <a:ahLst/>
              <a:cxnLst/>
              <a:rect l="l" t="t" r="r" b="b"/>
              <a:pathLst>
                <a:path w="680720" h="101600">
                  <a:moveTo>
                    <a:pt x="603723" y="70037"/>
                  </a:moveTo>
                  <a:lnTo>
                    <a:pt x="600709" y="101600"/>
                  </a:lnTo>
                  <a:lnTo>
                    <a:pt x="679552" y="71247"/>
                  </a:lnTo>
                  <a:lnTo>
                    <a:pt x="616457" y="71247"/>
                  </a:lnTo>
                  <a:lnTo>
                    <a:pt x="603723" y="70037"/>
                  </a:lnTo>
                  <a:close/>
                </a:path>
                <a:path w="680720" h="101600">
                  <a:moveTo>
                    <a:pt x="604923" y="57467"/>
                  </a:moveTo>
                  <a:lnTo>
                    <a:pt x="603723" y="70037"/>
                  </a:lnTo>
                  <a:lnTo>
                    <a:pt x="616457" y="71247"/>
                  </a:lnTo>
                  <a:lnTo>
                    <a:pt x="617601" y="58674"/>
                  </a:lnTo>
                  <a:lnTo>
                    <a:pt x="604923" y="57467"/>
                  </a:lnTo>
                  <a:close/>
                </a:path>
                <a:path w="680720" h="101600">
                  <a:moveTo>
                    <a:pt x="607949" y="25781"/>
                  </a:moveTo>
                  <a:lnTo>
                    <a:pt x="604923" y="57467"/>
                  </a:lnTo>
                  <a:lnTo>
                    <a:pt x="617601" y="58674"/>
                  </a:lnTo>
                  <a:lnTo>
                    <a:pt x="616457" y="71247"/>
                  </a:lnTo>
                  <a:lnTo>
                    <a:pt x="679552" y="71247"/>
                  </a:lnTo>
                  <a:lnTo>
                    <a:pt x="680211" y="70993"/>
                  </a:lnTo>
                  <a:lnTo>
                    <a:pt x="607949" y="25781"/>
                  </a:lnTo>
                  <a:close/>
                </a:path>
                <a:path w="680720" h="101600">
                  <a:moveTo>
                    <a:pt x="1269" y="0"/>
                  </a:moveTo>
                  <a:lnTo>
                    <a:pt x="0" y="12700"/>
                  </a:lnTo>
                  <a:lnTo>
                    <a:pt x="603723" y="70037"/>
                  </a:lnTo>
                  <a:lnTo>
                    <a:pt x="604923" y="57467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8428735" y="3132201"/>
            <a:ext cx="27914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Savings: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65565x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0.001x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2034" y="3132201"/>
            <a:ext cx="3096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2x</a:t>
            </a:r>
            <a:r>
              <a:rPr sz="1800" b="1" spc="-10" dirty="0">
                <a:latin typeface="Calibri"/>
                <a:cs typeface="Calibri"/>
              </a:rPr>
              <a:t> constant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overhead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variable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overhead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can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upwards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100x!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53974" y="5516067"/>
            <a:ext cx="60407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Key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Insight: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microarchitectural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support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form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Translation </a:t>
            </a:r>
            <a:r>
              <a:rPr sz="1800" b="1" i="1" dirty="0">
                <a:latin typeface="Calibri"/>
                <a:cs typeface="Calibri"/>
              </a:rPr>
              <a:t>Lookaside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Buffer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eliminate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cost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most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099003"/>
            <a:ext cx="1038923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pc="-25" dirty="0"/>
              <a:t>Translation</a:t>
            </a:r>
            <a:r>
              <a:rPr spc="-155" dirty="0"/>
              <a:t> </a:t>
            </a:r>
            <a:r>
              <a:rPr dirty="0"/>
              <a:t>Lookaside</a:t>
            </a:r>
            <a:r>
              <a:rPr spc="-140" dirty="0"/>
              <a:t> </a:t>
            </a:r>
            <a:r>
              <a:rPr spc="-20" dirty="0"/>
              <a:t>Buffers:</a:t>
            </a:r>
            <a:r>
              <a:rPr spc="-170" dirty="0"/>
              <a:t> </a:t>
            </a:r>
            <a:r>
              <a:rPr spc="-10" dirty="0"/>
              <a:t>Hardware </a:t>
            </a:r>
            <a:r>
              <a:rPr dirty="0"/>
              <a:t>Support</a:t>
            </a:r>
            <a:r>
              <a:rPr spc="-75" dirty="0"/>
              <a:t> </a:t>
            </a:r>
            <a:r>
              <a:rPr dirty="0"/>
              <a:t>for</a:t>
            </a:r>
            <a:r>
              <a:rPr spc="-60" dirty="0"/>
              <a:t> </a:t>
            </a:r>
            <a:r>
              <a:rPr dirty="0"/>
              <a:t>Caching</a:t>
            </a:r>
            <a:r>
              <a:rPr spc="-55" dirty="0"/>
              <a:t> </a:t>
            </a: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Address</a:t>
            </a:r>
            <a:r>
              <a:rPr spc="-75" dirty="0"/>
              <a:t> </a:t>
            </a:r>
            <a:r>
              <a:rPr spc="-35" dirty="0"/>
              <a:t>Translations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Memory</a:t>
            </a:r>
            <a:r>
              <a:rPr spc="-5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dirty="0"/>
              <a:t>Abstraction</a:t>
            </a:r>
            <a:r>
              <a:rPr spc="-6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Abundance</a:t>
            </a:r>
          </a:p>
        </p:txBody>
      </p:sp>
      <p:sp>
        <p:nvSpPr>
          <p:cNvPr id="3" name="object 3"/>
          <p:cNvSpPr/>
          <p:nvPr/>
        </p:nvSpPr>
        <p:spPr>
          <a:xfrm>
            <a:off x="4975859" y="1589532"/>
            <a:ext cx="1199515" cy="4624070"/>
          </a:xfrm>
          <a:custGeom>
            <a:avLst/>
            <a:gdLst/>
            <a:ahLst/>
            <a:cxnLst/>
            <a:rect l="l" t="t" r="r" b="b"/>
            <a:pathLst>
              <a:path w="1199514" h="4624070">
                <a:moveTo>
                  <a:pt x="1199388" y="0"/>
                </a:moveTo>
                <a:lnTo>
                  <a:pt x="0" y="0"/>
                </a:lnTo>
                <a:lnTo>
                  <a:pt x="0" y="4623816"/>
                </a:lnTo>
                <a:lnTo>
                  <a:pt x="1199388" y="4623816"/>
                </a:lnTo>
                <a:lnTo>
                  <a:pt x="11993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27276" y="1589532"/>
            <a:ext cx="1199515" cy="4624705"/>
            <a:chOff x="1827276" y="1589532"/>
            <a:chExt cx="1199515" cy="4624705"/>
          </a:xfrm>
        </p:grpSpPr>
        <p:sp>
          <p:nvSpPr>
            <p:cNvPr id="5" name="object 5"/>
            <p:cNvSpPr/>
            <p:nvPr/>
          </p:nvSpPr>
          <p:spPr>
            <a:xfrm>
              <a:off x="1827276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2007" y="1589532"/>
              <a:ext cx="171450" cy="4624705"/>
            </a:xfrm>
            <a:custGeom>
              <a:avLst/>
              <a:gdLst/>
              <a:ahLst/>
              <a:cxnLst/>
              <a:rect l="l" t="t" r="r" b="b"/>
              <a:pathLst>
                <a:path w="171450" h="4624705">
                  <a:moveTo>
                    <a:pt x="57150" y="4452874"/>
                  </a:moveTo>
                  <a:lnTo>
                    <a:pt x="0" y="4452874"/>
                  </a:lnTo>
                  <a:lnTo>
                    <a:pt x="85725" y="4624324"/>
                  </a:lnTo>
                  <a:lnTo>
                    <a:pt x="157162" y="4481449"/>
                  </a:lnTo>
                  <a:lnTo>
                    <a:pt x="57150" y="4481449"/>
                  </a:lnTo>
                  <a:lnTo>
                    <a:pt x="57150" y="4452874"/>
                  </a:lnTo>
                  <a:close/>
                </a:path>
                <a:path w="171450" h="4624705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4481449"/>
                  </a:lnTo>
                  <a:lnTo>
                    <a:pt x="114300" y="4481449"/>
                  </a:lnTo>
                  <a:lnTo>
                    <a:pt x="114300" y="142875"/>
                  </a:lnTo>
                  <a:close/>
                </a:path>
                <a:path w="171450" h="4624705">
                  <a:moveTo>
                    <a:pt x="171449" y="4452874"/>
                  </a:moveTo>
                  <a:lnTo>
                    <a:pt x="114300" y="4452874"/>
                  </a:lnTo>
                  <a:lnTo>
                    <a:pt x="114300" y="4481449"/>
                  </a:lnTo>
                  <a:lnTo>
                    <a:pt x="157162" y="4481449"/>
                  </a:lnTo>
                  <a:lnTo>
                    <a:pt x="171449" y="4452874"/>
                  </a:lnTo>
                  <a:close/>
                </a:path>
                <a:path w="171450" h="4624705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4624705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71168" y="1496314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4020" y="1523822"/>
            <a:ext cx="3886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7865" algn="l"/>
              </a:tabLst>
            </a:pPr>
            <a:r>
              <a:rPr sz="1800" spc="-10" dirty="0">
                <a:latin typeface="Calibri"/>
                <a:cs typeface="Calibri"/>
              </a:rPr>
              <a:t>0xFFFF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02168" y="1588008"/>
            <a:ext cx="1198245" cy="4625340"/>
            <a:chOff x="8202168" y="1588008"/>
            <a:chExt cx="1198245" cy="4625340"/>
          </a:xfrm>
        </p:grpSpPr>
        <p:sp>
          <p:nvSpPr>
            <p:cNvPr id="10" name="object 10"/>
            <p:cNvSpPr/>
            <p:nvPr/>
          </p:nvSpPr>
          <p:spPr>
            <a:xfrm>
              <a:off x="8202168" y="15880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4" y="46253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35187" y="1588008"/>
              <a:ext cx="171450" cy="4624705"/>
            </a:xfrm>
            <a:custGeom>
              <a:avLst/>
              <a:gdLst/>
              <a:ahLst/>
              <a:cxnLst/>
              <a:rect l="l" t="t" r="r" b="b"/>
              <a:pathLst>
                <a:path w="171450" h="4624705">
                  <a:moveTo>
                    <a:pt x="57150" y="4452874"/>
                  </a:moveTo>
                  <a:lnTo>
                    <a:pt x="0" y="4452874"/>
                  </a:lnTo>
                  <a:lnTo>
                    <a:pt x="85725" y="4624324"/>
                  </a:lnTo>
                  <a:lnTo>
                    <a:pt x="157162" y="4481449"/>
                  </a:lnTo>
                  <a:lnTo>
                    <a:pt x="57150" y="4481449"/>
                  </a:lnTo>
                  <a:lnTo>
                    <a:pt x="57150" y="4452874"/>
                  </a:lnTo>
                  <a:close/>
                </a:path>
                <a:path w="171450" h="4624705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4481449"/>
                  </a:lnTo>
                  <a:lnTo>
                    <a:pt x="114300" y="4481449"/>
                  </a:lnTo>
                  <a:lnTo>
                    <a:pt x="114300" y="142875"/>
                  </a:lnTo>
                  <a:close/>
                </a:path>
                <a:path w="171450" h="4624705">
                  <a:moveTo>
                    <a:pt x="171450" y="4452874"/>
                  </a:moveTo>
                  <a:lnTo>
                    <a:pt x="114300" y="4452874"/>
                  </a:lnTo>
                  <a:lnTo>
                    <a:pt x="114300" y="4481449"/>
                  </a:lnTo>
                  <a:lnTo>
                    <a:pt x="157162" y="4481449"/>
                  </a:lnTo>
                  <a:lnTo>
                    <a:pt x="171450" y="4452874"/>
                  </a:lnTo>
                  <a:close/>
                </a:path>
                <a:path w="171450" h="4624705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4624705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481446" y="1588008"/>
            <a:ext cx="171450" cy="4624705"/>
          </a:xfrm>
          <a:custGeom>
            <a:avLst/>
            <a:gdLst/>
            <a:ahLst/>
            <a:cxnLst/>
            <a:rect l="l" t="t" r="r" b="b"/>
            <a:pathLst>
              <a:path w="171450" h="4624705">
                <a:moveTo>
                  <a:pt x="57150" y="4452874"/>
                </a:moveTo>
                <a:lnTo>
                  <a:pt x="0" y="4452874"/>
                </a:lnTo>
                <a:lnTo>
                  <a:pt x="85725" y="4624324"/>
                </a:lnTo>
                <a:lnTo>
                  <a:pt x="157162" y="4481449"/>
                </a:lnTo>
                <a:lnTo>
                  <a:pt x="57150" y="4481449"/>
                </a:lnTo>
                <a:lnTo>
                  <a:pt x="57150" y="4452874"/>
                </a:lnTo>
                <a:close/>
              </a:path>
              <a:path w="171450" h="4624705">
                <a:moveTo>
                  <a:pt x="114300" y="142875"/>
                </a:moveTo>
                <a:lnTo>
                  <a:pt x="57150" y="142875"/>
                </a:lnTo>
                <a:lnTo>
                  <a:pt x="57150" y="4481449"/>
                </a:lnTo>
                <a:lnTo>
                  <a:pt x="114300" y="4481449"/>
                </a:lnTo>
                <a:lnTo>
                  <a:pt x="114300" y="142875"/>
                </a:lnTo>
                <a:close/>
              </a:path>
              <a:path w="171450" h="4624705">
                <a:moveTo>
                  <a:pt x="171450" y="4452874"/>
                </a:moveTo>
                <a:lnTo>
                  <a:pt x="114300" y="4452874"/>
                </a:lnTo>
                <a:lnTo>
                  <a:pt x="114300" y="4481449"/>
                </a:lnTo>
                <a:lnTo>
                  <a:pt x="157162" y="4481449"/>
                </a:lnTo>
                <a:lnTo>
                  <a:pt x="171450" y="4452874"/>
                </a:lnTo>
                <a:close/>
              </a:path>
              <a:path w="171450" h="4624705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4624705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32964" y="2598901"/>
            <a:ext cx="254000" cy="2885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Entire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3895" y="2598901"/>
            <a:ext cx="254000" cy="2885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Entire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07856" y="2598901"/>
            <a:ext cx="254000" cy="2885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Entire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48914" y="1588008"/>
            <a:ext cx="171450" cy="1631950"/>
          </a:xfrm>
          <a:custGeom>
            <a:avLst/>
            <a:gdLst/>
            <a:ahLst/>
            <a:cxnLst/>
            <a:rect l="l" t="t" r="r" b="b"/>
            <a:pathLst>
              <a:path w="171450" h="1631950">
                <a:moveTo>
                  <a:pt x="57150" y="1460372"/>
                </a:moveTo>
                <a:lnTo>
                  <a:pt x="0" y="1460372"/>
                </a:lnTo>
                <a:lnTo>
                  <a:pt x="85725" y="1631822"/>
                </a:lnTo>
                <a:lnTo>
                  <a:pt x="157162" y="1488947"/>
                </a:lnTo>
                <a:lnTo>
                  <a:pt x="57150" y="1488947"/>
                </a:lnTo>
                <a:lnTo>
                  <a:pt x="57150" y="1460372"/>
                </a:lnTo>
                <a:close/>
              </a:path>
              <a:path w="171450" h="1631950">
                <a:moveTo>
                  <a:pt x="114300" y="142875"/>
                </a:moveTo>
                <a:lnTo>
                  <a:pt x="57150" y="142875"/>
                </a:lnTo>
                <a:lnTo>
                  <a:pt x="57150" y="1488947"/>
                </a:lnTo>
                <a:lnTo>
                  <a:pt x="114300" y="1488947"/>
                </a:lnTo>
                <a:lnTo>
                  <a:pt x="114300" y="142875"/>
                </a:lnTo>
                <a:close/>
              </a:path>
              <a:path w="171450" h="1631950">
                <a:moveTo>
                  <a:pt x="171450" y="1460372"/>
                </a:moveTo>
                <a:lnTo>
                  <a:pt x="114300" y="1460372"/>
                </a:lnTo>
                <a:lnTo>
                  <a:pt x="114300" y="1488947"/>
                </a:lnTo>
                <a:lnTo>
                  <a:pt x="157162" y="1488947"/>
                </a:lnTo>
                <a:lnTo>
                  <a:pt x="171450" y="1460372"/>
                </a:lnTo>
                <a:close/>
              </a:path>
              <a:path w="171450" h="1631950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1631950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8063" y="3144011"/>
            <a:ext cx="171450" cy="1631950"/>
          </a:xfrm>
          <a:custGeom>
            <a:avLst/>
            <a:gdLst/>
            <a:ahLst/>
            <a:cxnLst/>
            <a:rect l="l" t="t" r="r" b="b"/>
            <a:pathLst>
              <a:path w="171450" h="1631950">
                <a:moveTo>
                  <a:pt x="57150" y="1460373"/>
                </a:moveTo>
                <a:lnTo>
                  <a:pt x="0" y="1460373"/>
                </a:lnTo>
                <a:lnTo>
                  <a:pt x="85725" y="1631823"/>
                </a:lnTo>
                <a:lnTo>
                  <a:pt x="157162" y="1488948"/>
                </a:lnTo>
                <a:lnTo>
                  <a:pt x="57150" y="1488948"/>
                </a:lnTo>
                <a:lnTo>
                  <a:pt x="57150" y="1460373"/>
                </a:lnTo>
                <a:close/>
              </a:path>
              <a:path w="171450" h="1631950">
                <a:moveTo>
                  <a:pt x="114300" y="142875"/>
                </a:moveTo>
                <a:lnTo>
                  <a:pt x="57150" y="142875"/>
                </a:lnTo>
                <a:lnTo>
                  <a:pt x="57150" y="1488948"/>
                </a:lnTo>
                <a:lnTo>
                  <a:pt x="114300" y="1488948"/>
                </a:lnTo>
                <a:lnTo>
                  <a:pt x="114300" y="142875"/>
                </a:lnTo>
                <a:close/>
              </a:path>
              <a:path w="171450" h="1631950">
                <a:moveTo>
                  <a:pt x="171450" y="1460373"/>
                </a:moveTo>
                <a:lnTo>
                  <a:pt x="114300" y="1460373"/>
                </a:lnTo>
                <a:lnTo>
                  <a:pt x="114300" y="1488948"/>
                </a:lnTo>
                <a:lnTo>
                  <a:pt x="157162" y="1488948"/>
                </a:lnTo>
                <a:lnTo>
                  <a:pt x="171450" y="1460373"/>
                </a:lnTo>
                <a:close/>
              </a:path>
              <a:path w="171450" h="1631950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1631950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1803" y="4878323"/>
            <a:ext cx="171450" cy="1334135"/>
          </a:xfrm>
          <a:custGeom>
            <a:avLst/>
            <a:gdLst/>
            <a:ahLst/>
            <a:cxnLst/>
            <a:rect l="l" t="t" r="r" b="b"/>
            <a:pathLst>
              <a:path w="171450" h="1334135">
                <a:moveTo>
                  <a:pt x="57150" y="1162583"/>
                </a:moveTo>
                <a:lnTo>
                  <a:pt x="0" y="1162583"/>
                </a:lnTo>
                <a:lnTo>
                  <a:pt x="85725" y="1334033"/>
                </a:lnTo>
                <a:lnTo>
                  <a:pt x="157162" y="1191158"/>
                </a:lnTo>
                <a:lnTo>
                  <a:pt x="57150" y="1191158"/>
                </a:lnTo>
                <a:lnTo>
                  <a:pt x="57150" y="1162583"/>
                </a:lnTo>
                <a:close/>
              </a:path>
              <a:path w="171450" h="1334135">
                <a:moveTo>
                  <a:pt x="114300" y="142875"/>
                </a:moveTo>
                <a:lnTo>
                  <a:pt x="57150" y="142875"/>
                </a:lnTo>
                <a:lnTo>
                  <a:pt x="57150" y="1191158"/>
                </a:lnTo>
                <a:lnTo>
                  <a:pt x="114300" y="1191158"/>
                </a:lnTo>
                <a:lnTo>
                  <a:pt x="114300" y="142875"/>
                </a:lnTo>
                <a:close/>
              </a:path>
              <a:path w="171450" h="1334135">
                <a:moveTo>
                  <a:pt x="171450" y="1162583"/>
                </a:moveTo>
                <a:lnTo>
                  <a:pt x="114300" y="1162583"/>
                </a:lnTo>
                <a:lnTo>
                  <a:pt x="114300" y="1191158"/>
                </a:lnTo>
                <a:lnTo>
                  <a:pt x="157162" y="1191158"/>
                </a:lnTo>
                <a:lnTo>
                  <a:pt x="171450" y="1162583"/>
                </a:lnTo>
                <a:close/>
              </a:path>
              <a:path w="171450" h="1334135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1334135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27276" y="1589532"/>
            <a:ext cx="1199515" cy="462407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850">
              <a:latin typeface="Times New Roman"/>
              <a:cs typeface="Times New Roman"/>
            </a:endParaRPr>
          </a:p>
          <a:p>
            <a:pPr marR="69850" algn="r">
              <a:lnSpc>
                <a:spcPct val="100000"/>
              </a:lnSpc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49693" y="5987745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1168" y="599445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24020" y="5988659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2558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7051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32723" y="6436715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75859" y="1589532"/>
            <a:ext cx="1199515" cy="462407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Times New Roman"/>
              <a:cs typeface="Times New Roman"/>
            </a:endParaRPr>
          </a:p>
          <a:p>
            <a:pPr marR="131445" algn="r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150">
              <a:latin typeface="Calibri"/>
              <a:cs typeface="Calibri"/>
            </a:endParaRPr>
          </a:p>
          <a:p>
            <a:pPr marR="131445" algn="r">
              <a:lnSpc>
                <a:spcPct val="100000"/>
              </a:lnSpc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02168" y="1588008"/>
            <a:ext cx="1198245" cy="462534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R="96520" algn="r">
              <a:lnSpc>
                <a:spcPct val="100000"/>
              </a:lnSpc>
              <a:spcBef>
                <a:spcPts val="2215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876" y="2144648"/>
            <a:ext cx="1255395" cy="3387090"/>
            <a:chOff x="539876" y="2144648"/>
            <a:chExt cx="1255395" cy="3387090"/>
          </a:xfrm>
        </p:grpSpPr>
        <p:sp>
          <p:nvSpPr>
            <p:cNvPr id="3" name="object 3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1197864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1197864" y="33299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0" y="3329940"/>
                  </a:moveTo>
                  <a:lnTo>
                    <a:pt x="1197864" y="33299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994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457943" y="1542033"/>
            <a:ext cx="1236345" cy="4636770"/>
            <a:chOff x="9457943" y="1542033"/>
            <a:chExt cx="1236345" cy="4636770"/>
          </a:xfrm>
        </p:grpSpPr>
        <p:sp>
          <p:nvSpPr>
            <p:cNvPr id="6" name="object 6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144381" y="1238199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2719" y="6100064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1951" y="1855978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878" y="5521858"/>
            <a:ext cx="16078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0" marR="5080" indent="47815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28575" y="2144648"/>
            <a:ext cx="514350" cy="3387090"/>
            <a:chOff x="-28575" y="2144648"/>
            <a:chExt cx="514350" cy="3387090"/>
          </a:xfrm>
        </p:grpSpPr>
        <p:sp>
          <p:nvSpPr>
            <p:cNvPr id="15" name="object 15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457200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457200" y="332994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0" y="3329940"/>
                  </a:moveTo>
                  <a:lnTo>
                    <a:pt x="457200" y="3329940"/>
                  </a:lnTo>
                  <a:lnTo>
                    <a:pt x="45720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242315" y="0"/>
                  </a:moveTo>
                  <a:lnTo>
                    <a:pt x="0" y="0"/>
                  </a:lnTo>
                  <a:lnTo>
                    <a:pt x="0" y="751969"/>
                  </a:lnTo>
                  <a:lnTo>
                    <a:pt x="31760" y="736759"/>
                  </a:lnTo>
                  <a:lnTo>
                    <a:pt x="66124" y="723016"/>
                  </a:lnTo>
                  <a:lnTo>
                    <a:pt x="103766" y="711293"/>
                  </a:lnTo>
                  <a:lnTo>
                    <a:pt x="145281" y="702183"/>
                  </a:lnTo>
                  <a:lnTo>
                    <a:pt x="191266" y="696281"/>
                  </a:lnTo>
                  <a:lnTo>
                    <a:pt x="242315" y="694182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0" y="0"/>
                  </a:moveTo>
                  <a:lnTo>
                    <a:pt x="242315" y="0"/>
                  </a:lnTo>
                  <a:lnTo>
                    <a:pt x="242315" y="694182"/>
                  </a:lnTo>
                  <a:lnTo>
                    <a:pt x="191266" y="696281"/>
                  </a:lnTo>
                  <a:lnTo>
                    <a:pt x="145281" y="702183"/>
                  </a:lnTo>
                  <a:lnTo>
                    <a:pt x="103766" y="711293"/>
                  </a:lnTo>
                  <a:lnTo>
                    <a:pt x="66124" y="723016"/>
                  </a:lnTo>
                  <a:lnTo>
                    <a:pt x="31760" y="736759"/>
                  </a:lnTo>
                  <a:lnTo>
                    <a:pt x="77" y="751927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-32543" y="2556764"/>
            <a:ext cx="461645" cy="291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98997" y="1725929"/>
            <a:ext cx="405765" cy="4624070"/>
            <a:chOff x="5698997" y="1725929"/>
            <a:chExt cx="405765" cy="4624070"/>
          </a:xfrm>
        </p:grpSpPr>
        <p:sp>
          <p:nvSpPr>
            <p:cNvPr id="21" name="object 21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0531" y="2886455"/>
              <a:ext cx="240791" cy="20269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224778" y="1725929"/>
            <a:ext cx="403860" cy="4624070"/>
            <a:chOff x="6224778" y="1725929"/>
            <a:chExt cx="403860" cy="4624070"/>
          </a:xfrm>
        </p:grpSpPr>
        <p:sp>
          <p:nvSpPr>
            <p:cNvPr id="24" name="object 24"/>
            <p:cNvSpPr/>
            <p:nvPr/>
          </p:nvSpPr>
          <p:spPr>
            <a:xfrm>
              <a:off x="6224778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6312" y="2535935"/>
              <a:ext cx="240791" cy="20421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224778" y="1725929"/>
            <a:ext cx="403860" cy="462407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vert270" wrap="square" lIns="0" tIns="29845" rIns="0" bIns="0" rtlCol="0">
            <a:spAutoFit/>
          </a:bodyPr>
          <a:lstStyle/>
          <a:p>
            <a:pPr marL="1326515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98997" y="1725929"/>
            <a:ext cx="405765" cy="462407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vert270" wrap="square" lIns="0" tIns="40005" rIns="0" bIns="0" rtlCol="0">
            <a:spAutoFit/>
          </a:bodyPr>
          <a:lstStyle/>
          <a:p>
            <a:pPr marR="266065"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68942" y="4889119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76231" y="2472689"/>
            <a:ext cx="1198245" cy="719455"/>
          </a:xfrm>
          <a:prstGeom prst="rect">
            <a:avLst/>
          </a:prstGeom>
          <a:solidFill>
            <a:srgbClr val="4471C4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15900" indent="-196850">
              <a:lnSpc>
                <a:spcPts val="1789"/>
              </a:lnSpc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89313" y="3163951"/>
            <a:ext cx="11861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05120" y="6417360"/>
            <a:ext cx="1496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75093" y="2465577"/>
            <a:ext cx="4070985" cy="2002789"/>
            <a:chOff x="6975093" y="2465577"/>
            <a:chExt cx="4070985" cy="2002789"/>
          </a:xfrm>
        </p:grpSpPr>
        <p:sp>
          <p:nvSpPr>
            <p:cNvPr id="39" name="object 39"/>
            <p:cNvSpPr/>
            <p:nvPr/>
          </p:nvSpPr>
          <p:spPr>
            <a:xfrm>
              <a:off x="7710677" y="3254883"/>
              <a:ext cx="2382520" cy="508634"/>
            </a:xfrm>
            <a:custGeom>
              <a:avLst/>
              <a:gdLst/>
              <a:ahLst/>
              <a:cxnLst/>
              <a:rect l="l" t="t" r="r" b="b"/>
              <a:pathLst>
                <a:path w="2382520" h="508635">
                  <a:moveTo>
                    <a:pt x="115854" y="37485"/>
                  </a:moveTo>
                  <a:lnTo>
                    <a:pt x="108671" y="74834"/>
                  </a:lnTo>
                  <a:lnTo>
                    <a:pt x="2374900" y="508253"/>
                  </a:lnTo>
                  <a:lnTo>
                    <a:pt x="2382012" y="470915"/>
                  </a:lnTo>
                  <a:lnTo>
                    <a:pt x="115854" y="37485"/>
                  </a:lnTo>
                  <a:close/>
                </a:path>
                <a:path w="2382520" h="508635">
                  <a:moveTo>
                    <a:pt x="123063" y="0"/>
                  </a:moveTo>
                  <a:lnTo>
                    <a:pt x="0" y="34670"/>
                  </a:lnTo>
                  <a:lnTo>
                    <a:pt x="101473" y="112267"/>
                  </a:lnTo>
                  <a:lnTo>
                    <a:pt x="108671" y="74834"/>
                  </a:lnTo>
                  <a:lnTo>
                    <a:pt x="89916" y="71246"/>
                  </a:lnTo>
                  <a:lnTo>
                    <a:pt x="97154" y="33908"/>
                  </a:lnTo>
                  <a:lnTo>
                    <a:pt x="116542" y="33908"/>
                  </a:lnTo>
                  <a:lnTo>
                    <a:pt x="123063" y="0"/>
                  </a:lnTo>
                  <a:close/>
                </a:path>
                <a:path w="2382520" h="508635">
                  <a:moveTo>
                    <a:pt x="97154" y="33908"/>
                  </a:moveTo>
                  <a:lnTo>
                    <a:pt x="89916" y="71246"/>
                  </a:lnTo>
                  <a:lnTo>
                    <a:pt x="108671" y="74834"/>
                  </a:lnTo>
                  <a:lnTo>
                    <a:pt x="115854" y="37485"/>
                  </a:lnTo>
                  <a:lnTo>
                    <a:pt x="97154" y="33908"/>
                  </a:lnTo>
                  <a:close/>
                </a:path>
                <a:path w="2382520" h="508635">
                  <a:moveTo>
                    <a:pt x="116542" y="33908"/>
                  </a:moveTo>
                  <a:lnTo>
                    <a:pt x="97154" y="33908"/>
                  </a:lnTo>
                  <a:lnTo>
                    <a:pt x="115854" y="37485"/>
                  </a:lnTo>
                  <a:lnTo>
                    <a:pt x="116542" y="33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9749" y="3406013"/>
              <a:ext cx="764667" cy="26784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89641" y="3743705"/>
              <a:ext cx="956310" cy="724535"/>
            </a:xfrm>
            <a:custGeom>
              <a:avLst/>
              <a:gdLst/>
              <a:ahLst/>
              <a:cxnLst/>
              <a:rect l="l" t="t" r="r" b="b"/>
              <a:pathLst>
                <a:path w="956309" h="724535">
                  <a:moveTo>
                    <a:pt x="102865" y="53346"/>
                  </a:moveTo>
                  <a:lnTo>
                    <a:pt x="80005" y="83826"/>
                  </a:lnTo>
                  <a:lnTo>
                    <a:pt x="933196" y="724281"/>
                  </a:lnTo>
                  <a:lnTo>
                    <a:pt x="956055" y="693801"/>
                  </a:lnTo>
                  <a:lnTo>
                    <a:pt x="102865" y="53346"/>
                  </a:lnTo>
                  <a:close/>
                </a:path>
                <a:path w="956309" h="724535">
                  <a:moveTo>
                    <a:pt x="0" y="0"/>
                  </a:moveTo>
                  <a:lnTo>
                    <a:pt x="57150" y="114300"/>
                  </a:lnTo>
                  <a:lnTo>
                    <a:pt x="80005" y="83826"/>
                  </a:lnTo>
                  <a:lnTo>
                    <a:pt x="64769" y="72390"/>
                  </a:lnTo>
                  <a:lnTo>
                    <a:pt x="87629" y="41910"/>
                  </a:lnTo>
                  <a:lnTo>
                    <a:pt x="111442" y="41910"/>
                  </a:lnTo>
                  <a:lnTo>
                    <a:pt x="125729" y="22860"/>
                  </a:lnTo>
                  <a:lnTo>
                    <a:pt x="0" y="0"/>
                  </a:lnTo>
                  <a:close/>
                </a:path>
                <a:path w="956309" h="724535">
                  <a:moveTo>
                    <a:pt x="87629" y="41910"/>
                  </a:moveTo>
                  <a:lnTo>
                    <a:pt x="64769" y="72390"/>
                  </a:lnTo>
                  <a:lnTo>
                    <a:pt x="80005" y="83826"/>
                  </a:lnTo>
                  <a:lnTo>
                    <a:pt x="102865" y="53346"/>
                  </a:lnTo>
                  <a:lnTo>
                    <a:pt x="87629" y="41910"/>
                  </a:lnTo>
                  <a:close/>
                </a:path>
                <a:path w="956309" h="724535">
                  <a:moveTo>
                    <a:pt x="111442" y="41910"/>
                  </a:moveTo>
                  <a:lnTo>
                    <a:pt x="87629" y="41910"/>
                  </a:lnTo>
                  <a:lnTo>
                    <a:pt x="102865" y="53346"/>
                  </a:lnTo>
                  <a:lnTo>
                    <a:pt x="111442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81443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1456944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1456944" y="816863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81443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0" y="816863"/>
                  </a:moveTo>
                  <a:lnTo>
                    <a:pt x="1456944" y="816863"/>
                  </a:lnTo>
                  <a:lnTo>
                    <a:pt x="1456944" y="0"/>
                  </a:lnTo>
                  <a:lnTo>
                    <a:pt x="0" y="0"/>
                  </a:lnTo>
                  <a:lnTo>
                    <a:pt x="0" y="8168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2735326" y="2102866"/>
            <a:ext cx="2072005" cy="4019550"/>
            <a:chOff x="2735326" y="2102866"/>
            <a:chExt cx="2072005" cy="4019550"/>
          </a:xfrm>
        </p:grpSpPr>
        <p:sp>
          <p:nvSpPr>
            <p:cNvPr id="45" name="object 45"/>
            <p:cNvSpPr/>
            <p:nvPr/>
          </p:nvSpPr>
          <p:spPr>
            <a:xfrm>
              <a:off x="2741676" y="2109216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41676" y="2109216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94760" y="2115312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1005839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5839" y="4000500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94760" y="2115312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0" y="4000500"/>
                  </a:moveTo>
                  <a:lnTo>
                    <a:pt x="1005839" y="4000500"/>
                  </a:lnTo>
                  <a:lnTo>
                    <a:pt x="1005839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53106" y="2742438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7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7" y="396239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53106" y="2742438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7" y="396239"/>
                  </a:lnTo>
                  <a:lnTo>
                    <a:pt x="1016507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757709" y="2775584"/>
            <a:ext cx="9855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767518" y="2728150"/>
            <a:ext cx="1249680" cy="424815"/>
            <a:chOff x="3767518" y="2728150"/>
            <a:chExt cx="1249680" cy="424815"/>
          </a:xfrm>
        </p:grpSpPr>
        <p:sp>
          <p:nvSpPr>
            <p:cNvPr id="53" name="object 53"/>
            <p:cNvSpPr/>
            <p:nvPr/>
          </p:nvSpPr>
          <p:spPr>
            <a:xfrm>
              <a:off x="3781805" y="2742438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1220724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220724" y="396239"/>
                  </a:lnTo>
                  <a:lnTo>
                    <a:pt x="1220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81805" y="2742438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0" y="396239"/>
                  </a:moveTo>
                  <a:lnTo>
                    <a:pt x="1220724" y="396239"/>
                  </a:lnTo>
                  <a:lnTo>
                    <a:pt x="1220724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801109" y="2756725"/>
            <a:ext cx="993140" cy="36766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1115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245"/>
              </a:spcBef>
            </a:pP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636710" y="1981390"/>
            <a:ext cx="1045210" cy="424815"/>
            <a:chOff x="2636710" y="1981390"/>
            <a:chExt cx="1045210" cy="424815"/>
          </a:xfrm>
        </p:grpSpPr>
        <p:sp>
          <p:nvSpPr>
            <p:cNvPr id="57" name="object 57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748026" y="2118614"/>
            <a:ext cx="905510" cy="259079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212725">
              <a:lnSpc>
                <a:spcPts val="155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892486" y="1981390"/>
            <a:ext cx="1045210" cy="424815"/>
            <a:chOff x="3892486" y="1981390"/>
            <a:chExt cx="1045210" cy="424815"/>
          </a:xfrm>
        </p:grpSpPr>
        <p:sp>
          <p:nvSpPr>
            <p:cNvPr id="61" name="object 61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921061" y="2118614"/>
            <a:ext cx="873760" cy="259079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00990">
              <a:lnSpc>
                <a:spcPts val="155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271773" y="1655826"/>
            <a:ext cx="1030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31876" y="4668011"/>
            <a:ext cx="1237615" cy="684530"/>
            <a:chOff x="531876" y="4668011"/>
            <a:chExt cx="1237615" cy="684530"/>
          </a:xfrm>
        </p:grpSpPr>
        <p:sp>
          <p:nvSpPr>
            <p:cNvPr id="66" name="object 66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776222" y="4579366"/>
            <a:ext cx="821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264668" y="182067"/>
            <a:ext cx="9947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dirty="0"/>
              <a:t>Buffer:</a:t>
            </a:r>
            <a:r>
              <a:rPr spc="-130" dirty="0"/>
              <a:t> </a:t>
            </a:r>
            <a:r>
              <a:rPr dirty="0"/>
              <a:t>Basic</a:t>
            </a:r>
            <a:r>
              <a:rPr spc="-105" dirty="0"/>
              <a:t> </a:t>
            </a:r>
            <a:r>
              <a:rPr dirty="0"/>
              <a:t>Idea</a:t>
            </a:r>
            <a:r>
              <a:rPr spc="-95" dirty="0"/>
              <a:t> </a:t>
            </a:r>
            <a:r>
              <a:rPr spc="-10" dirty="0"/>
              <a:t>(Hit)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6955281" y="1872741"/>
            <a:ext cx="2220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TLB: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On-core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Hardware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Translations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054342" y="2523489"/>
            <a:ext cx="1308100" cy="663575"/>
            <a:chOff x="7054342" y="2523489"/>
            <a:chExt cx="1308100" cy="663575"/>
          </a:xfrm>
        </p:grpSpPr>
        <p:sp>
          <p:nvSpPr>
            <p:cNvPr id="72" name="object 72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44968" y="252983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744968" y="252983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060692" y="2901695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60692" y="2901695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744968" y="2900171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60960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09600" y="277367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744968" y="2900171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0" y="277367"/>
                  </a:moveTo>
                  <a:lnTo>
                    <a:pt x="609600" y="277367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object 8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1603" y="3288665"/>
            <a:ext cx="3412283" cy="1220851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876" y="2144648"/>
            <a:ext cx="1255395" cy="3387090"/>
            <a:chOff x="539876" y="2144648"/>
            <a:chExt cx="1255395" cy="3387090"/>
          </a:xfrm>
        </p:grpSpPr>
        <p:sp>
          <p:nvSpPr>
            <p:cNvPr id="3" name="object 3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1197864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1197864" y="33299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0" y="3329940"/>
                  </a:moveTo>
                  <a:lnTo>
                    <a:pt x="1197864" y="33299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994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-32543" y="1925827"/>
            <a:ext cx="1975485" cy="4444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6910">
              <a:lnSpc>
                <a:spcPts val="1710"/>
              </a:lnSpc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  <a:spcBef>
                <a:spcPts val="1160"/>
              </a:spcBef>
            </a:pP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rage</a:t>
            </a:r>
            <a:endParaRPr sz="1800">
              <a:latin typeface="Calibri"/>
              <a:cs typeface="Calibri"/>
            </a:endParaRPr>
          </a:p>
          <a:p>
            <a:pPr marL="662940">
              <a:lnSpc>
                <a:spcPct val="100000"/>
              </a:lnSpc>
              <a:spcBef>
                <a:spcPts val="63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393065" indent="478155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57943" y="1542033"/>
            <a:ext cx="1236345" cy="4636770"/>
            <a:chOff x="9457943" y="1542033"/>
            <a:chExt cx="1236345" cy="4636770"/>
          </a:xfrm>
        </p:grpSpPr>
        <p:sp>
          <p:nvSpPr>
            <p:cNvPr id="7" name="object 7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144381" y="1238199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62719" y="6100064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144648"/>
            <a:ext cx="514350" cy="3387090"/>
            <a:chOff x="-28575" y="2144648"/>
            <a:chExt cx="514350" cy="3387090"/>
          </a:xfrm>
        </p:grpSpPr>
        <p:sp>
          <p:nvSpPr>
            <p:cNvPr id="14" name="object 14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457200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457200" y="332994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0" y="3329940"/>
                  </a:moveTo>
                  <a:lnTo>
                    <a:pt x="457200" y="3329940"/>
                  </a:lnTo>
                  <a:lnTo>
                    <a:pt x="45720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242315" y="0"/>
                  </a:moveTo>
                  <a:lnTo>
                    <a:pt x="0" y="0"/>
                  </a:lnTo>
                  <a:lnTo>
                    <a:pt x="0" y="751969"/>
                  </a:lnTo>
                  <a:lnTo>
                    <a:pt x="31760" y="736759"/>
                  </a:lnTo>
                  <a:lnTo>
                    <a:pt x="66124" y="723016"/>
                  </a:lnTo>
                  <a:lnTo>
                    <a:pt x="103766" y="711293"/>
                  </a:lnTo>
                  <a:lnTo>
                    <a:pt x="145281" y="702183"/>
                  </a:lnTo>
                  <a:lnTo>
                    <a:pt x="191266" y="696281"/>
                  </a:lnTo>
                  <a:lnTo>
                    <a:pt x="242315" y="694182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0" y="0"/>
                  </a:moveTo>
                  <a:lnTo>
                    <a:pt x="242315" y="0"/>
                  </a:lnTo>
                  <a:lnTo>
                    <a:pt x="242315" y="694182"/>
                  </a:lnTo>
                  <a:lnTo>
                    <a:pt x="191266" y="696281"/>
                  </a:lnTo>
                  <a:lnTo>
                    <a:pt x="145281" y="702183"/>
                  </a:lnTo>
                  <a:lnTo>
                    <a:pt x="103766" y="711293"/>
                  </a:lnTo>
                  <a:lnTo>
                    <a:pt x="66124" y="723016"/>
                  </a:lnTo>
                  <a:lnTo>
                    <a:pt x="31760" y="736759"/>
                  </a:lnTo>
                  <a:lnTo>
                    <a:pt x="77" y="751927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679947" y="1706879"/>
            <a:ext cx="967740" cy="4662170"/>
            <a:chOff x="5679947" y="1706879"/>
            <a:chExt cx="967740" cy="4662170"/>
          </a:xfrm>
        </p:grpSpPr>
        <p:sp>
          <p:nvSpPr>
            <p:cNvPr id="19" name="object 19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0531" y="2886455"/>
              <a:ext cx="240791" cy="2026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24777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24777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6311" y="2535935"/>
              <a:ext cx="240791" cy="20421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796279" y="3320133"/>
            <a:ext cx="744855" cy="1710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Calibri"/>
              <a:cs typeface="Calibri"/>
            </a:endParaRPr>
          </a:p>
          <a:p>
            <a:pPr marL="69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68942" y="4889119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76231" y="2472689"/>
            <a:ext cx="1198245" cy="719455"/>
          </a:xfrm>
          <a:prstGeom prst="rect">
            <a:avLst/>
          </a:prstGeom>
          <a:solidFill>
            <a:srgbClr val="4471C4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15900" indent="-196850">
              <a:lnSpc>
                <a:spcPts val="1789"/>
              </a:lnSpc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89313" y="3163951"/>
            <a:ext cx="11861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84882" y="6417360"/>
            <a:ext cx="11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88922" y="1725676"/>
            <a:ext cx="4995545" cy="499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91235" algn="ctr">
              <a:lnSpc>
                <a:spcPts val="1710"/>
              </a:lnSpc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  <a:p>
            <a:pPr marR="998855" algn="ctr">
              <a:lnSpc>
                <a:spcPct val="100000"/>
              </a:lnSpc>
              <a:spcBef>
                <a:spcPts val="775"/>
              </a:spcBef>
              <a:tabLst>
                <a:tab pos="126111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131570">
              <a:lnSpc>
                <a:spcPct val="100000"/>
              </a:lnSpc>
              <a:spcBef>
                <a:spcPts val="1525"/>
              </a:spcBef>
              <a:tabLst>
                <a:tab pos="220662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133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975093" y="2465577"/>
            <a:ext cx="4070985" cy="2002789"/>
            <a:chOff x="6975093" y="2465577"/>
            <a:chExt cx="4070985" cy="2002789"/>
          </a:xfrm>
        </p:grpSpPr>
        <p:sp>
          <p:nvSpPr>
            <p:cNvPr id="38" name="object 38"/>
            <p:cNvSpPr/>
            <p:nvPr/>
          </p:nvSpPr>
          <p:spPr>
            <a:xfrm>
              <a:off x="7710677" y="3254883"/>
              <a:ext cx="2382520" cy="508634"/>
            </a:xfrm>
            <a:custGeom>
              <a:avLst/>
              <a:gdLst/>
              <a:ahLst/>
              <a:cxnLst/>
              <a:rect l="l" t="t" r="r" b="b"/>
              <a:pathLst>
                <a:path w="2382520" h="508635">
                  <a:moveTo>
                    <a:pt x="115854" y="37485"/>
                  </a:moveTo>
                  <a:lnTo>
                    <a:pt x="108671" y="74834"/>
                  </a:lnTo>
                  <a:lnTo>
                    <a:pt x="2374900" y="508253"/>
                  </a:lnTo>
                  <a:lnTo>
                    <a:pt x="2382012" y="470915"/>
                  </a:lnTo>
                  <a:lnTo>
                    <a:pt x="115854" y="37485"/>
                  </a:lnTo>
                  <a:close/>
                </a:path>
                <a:path w="2382520" h="508635">
                  <a:moveTo>
                    <a:pt x="123063" y="0"/>
                  </a:moveTo>
                  <a:lnTo>
                    <a:pt x="0" y="34670"/>
                  </a:lnTo>
                  <a:lnTo>
                    <a:pt x="101473" y="112267"/>
                  </a:lnTo>
                  <a:lnTo>
                    <a:pt x="108671" y="74834"/>
                  </a:lnTo>
                  <a:lnTo>
                    <a:pt x="89916" y="71246"/>
                  </a:lnTo>
                  <a:lnTo>
                    <a:pt x="97154" y="33908"/>
                  </a:lnTo>
                  <a:lnTo>
                    <a:pt x="116542" y="33908"/>
                  </a:lnTo>
                  <a:lnTo>
                    <a:pt x="123063" y="0"/>
                  </a:lnTo>
                  <a:close/>
                </a:path>
                <a:path w="2382520" h="508635">
                  <a:moveTo>
                    <a:pt x="97154" y="33908"/>
                  </a:moveTo>
                  <a:lnTo>
                    <a:pt x="89916" y="71246"/>
                  </a:lnTo>
                  <a:lnTo>
                    <a:pt x="108671" y="74834"/>
                  </a:lnTo>
                  <a:lnTo>
                    <a:pt x="115854" y="37485"/>
                  </a:lnTo>
                  <a:lnTo>
                    <a:pt x="97154" y="33908"/>
                  </a:lnTo>
                  <a:close/>
                </a:path>
                <a:path w="2382520" h="508635">
                  <a:moveTo>
                    <a:pt x="116542" y="33908"/>
                  </a:moveTo>
                  <a:lnTo>
                    <a:pt x="97154" y="33908"/>
                  </a:lnTo>
                  <a:lnTo>
                    <a:pt x="115854" y="37485"/>
                  </a:lnTo>
                  <a:lnTo>
                    <a:pt x="116542" y="33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9749" y="3406013"/>
              <a:ext cx="764667" cy="26784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0089641" y="3743705"/>
              <a:ext cx="956310" cy="724535"/>
            </a:xfrm>
            <a:custGeom>
              <a:avLst/>
              <a:gdLst/>
              <a:ahLst/>
              <a:cxnLst/>
              <a:rect l="l" t="t" r="r" b="b"/>
              <a:pathLst>
                <a:path w="956309" h="724535">
                  <a:moveTo>
                    <a:pt x="102865" y="53346"/>
                  </a:moveTo>
                  <a:lnTo>
                    <a:pt x="80005" y="83826"/>
                  </a:lnTo>
                  <a:lnTo>
                    <a:pt x="933196" y="724281"/>
                  </a:lnTo>
                  <a:lnTo>
                    <a:pt x="956055" y="693801"/>
                  </a:lnTo>
                  <a:lnTo>
                    <a:pt x="102865" y="53346"/>
                  </a:lnTo>
                  <a:close/>
                </a:path>
                <a:path w="956309" h="724535">
                  <a:moveTo>
                    <a:pt x="0" y="0"/>
                  </a:moveTo>
                  <a:lnTo>
                    <a:pt x="57150" y="114300"/>
                  </a:lnTo>
                  <a:lnTo>
                    <a:pt x="80005" y="83826"/>
                  </a:lnTo>
                  <a:lnTo>
                    <a:pt x="64769" y="72390"/>
                  </a:lnTo>
                  <a:lnTo>
                    <a:pt x="87629" y="41910"/>
                  </a:lnTo>
                  <a:lnTo>
                    <a:pt x="111442" y="41910"/>
                  </a:lnTo>
                  <a:lnTo>
                    <a:pt x="125729" y="22860"/>
                  </a:lnTo>
                  <a:lnTo>
                    <a:pt x="0" y="0"/>
                  </a:lnTo>
                  <a:close/>
                </a:path>
                <a:path w="956309" h="724535">
                  <a:moveTo>
                    <a:pt x="87629" y="41910"/>
                  </a:moveTo>
                  <a:lnTo>
                    <a:pt x="64769" y="72390"/>
                  </a:lnTo>
                  <a:lnTo>
                    <a:pt x="80005" y="83826"/>
                  </a:lnTo>
                  <a:lnTo>
                    <a:pt x="102865" y="53346"/>
                  </a:lnTo>
                  <a:lnTo>
                    <a:pt x="87629" y="41910"/>
                  </a:lnTo>
                  <a:close/>
                </a:path>
                <a:path w="956309" h="724535">
                  <a:moveTo>
                    <a:pt x="111442" y="41910"/>
                  </a:moveTo>
                  <a:lnTo>
                    <a:pt x="87629" y="41910"/>
                  </a:lnTo>
                  <a:lnTo>
                    <a:pt x="102865" y="53346"/>
                  </a:lnTo>
                  <a:lnTo>
                    <a:pt x="111442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81443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1456944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1456944" y="816863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81443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0" y="816863"/>
                  </a:moveTo>
                  <a:lnTo>
                    <a:pt x="1456944" y="816863"/>
                  </a:lnTo>
                  <a:lnTo>
                    <a:pt x="1456944" y="0"/>
                  </a:lnTo>
                  <a:lnTo>
                    <a:pt x="0" y="0"/>
                  </a:lnTo>
                  <a:lnTo>
                    <a:pt x="0" y="8168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531876" y="1981390"/>
            <a:ext cx="4485005" cy="4140835"/>
            <a:chOff x="531876" y="1981390"/>
            <a:chExt cx="4485005" cy="4140835"/>
          </a:xfrm>
        </p:grpSpPr>
        <p:sp>
          <p:nvSpPr>
            <p:cNvPr id="44" name="object 44"/>
            <p:cNvSpPr/>
            <p:nvPr/>
          </p:nvSpPr>
          <p:spPr>
            <a:xfrm>
              <a:off x="2741676" y="2109215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41676" y="2109215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94760" y="2115311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1005839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5839" y="4000500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94760" y="2115311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0" y="4000500"/>
                  </a:moveTo>
                  <a:lnTo>
                    <a:pt x="1005839" y="4000500"/>
                  </a:lnTo>
                  <a:lnTo>
                    <a:pt x="1005839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53105" y="274243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7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7" y="396239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53105" y="274243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7" y="396239"/>
                  </a:lnTo>
                  <a:lnTo>
                    <a:pt x="1016507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81805" y="2742437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1220724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220724" y="396239"/>
                  </a:lnTo>
                  <a:lnTo>
                    <a:pt x="1220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81805" y="2742437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0" y="396239"/>
                  </a:moveTo>
                  <a:lnTo>
                    <a:pt x="1220724" y="396239"/>
                  </a:lnTo>
                  <a:lnTo>
                    <a:pt x="1220724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64668" y="182067"/>
            <a:ext cx="9947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dirty="0"/>
              <a:t>Buffer:</a:t>
            </a:r>
            <a:r>
              <a:rPr spc="-130" dirty="0"/>
              <a:t> </a:t>
            </a:r>
            <a:r>
              <a:rPr dirty="0"/>
              <a:t>Basic</a:t>
            </a:r>
            <a:r>
              <a:rPr spc="-105" dirty="0"/>
              <a:t> </a:t>
            </a:r>
            <a:r>
              <a:rPr dirty="0"/>
              <a:t>Idea</a:t>
            </a:r>
            <a:r>
              <a:rPr spc="-95" dirty="0"/>
              <a:t> </a:t>
            </a:r>
            <a:r>
              <a:rPr spc="-10" dirty="0"/>
              <a:t>(Hit)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955281" y="1872741"/>
            <a:ext cx="2220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TLB: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On-core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Hardware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Translations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054342" y="2523489"/>
            <a:ext cx="3979545" cy="1986280"/>
            <a:chOff x="7054342" y="2523489"/>
            <a:chExt cx="3979545" cy="1986280"/>
          </a:xfrm>
        </p:grpSpPr>
        <p:sp>
          <p:nvSpPr>
            <p:cNvPr id="61" name="object 61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744968" y="252983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744968" y="252983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60692" y="2901695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60692" y="2901695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744968" y="2900171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60960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09600" y="277367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744968" y="2900171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0" y="277367"/>
                  </a:moveTo>
                  <a:lnTo>
                    <a:pt x="609600" y="277367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260539" y="3288664"/>
              <a:ext cx="3773804" cy="1221105"/>
            </a:xfrm>
            <a:custGeom>
              <a:avLst/>
              <a:gdLst/>
              <a:ahLst/>
              <a:cxnLst/>
              <a:rect l="l" t="t" r="r" b="b"/>
              <a:pathLst>
                <a:path w="3773804" h="1221104">
                  <a:moveTo>
                    <a:pt x="100368" y="950849"/>
                  </a:moveTo>
                  <a:lnTo>
                    <a:pt x="95935" y="908939"/>
                  </a:lnTo>
                  <a:lnTo>
                    <a:pt x="89408" y="896620"/>
                  </a:lnTo>
                  <a:lnTo>
                    <a:pt x="89077" y="895985"/>
                  </a:lnTo>
                  <a:lnTo>
                    <a:pt x="84251" y="890905"/>
                  </a:lnTo>
                  <a:lnTo>
                    <a:pt x="80695" y="888796"/>
                  </a:lnTo>
                  <a:lnTo>
                    <a:pt x="80695" y="953135"/>
                  </a:lnTo>
                  <a:lnTo>
                    <a:pt x="80441" y="958088"/>
                  </a:lnTo>
                  <a:lnTo>
                    <a:pt x="72313" y="998474"/>
                  </a:lnTo>
                  <a:lnTo>
                    <a:pt x="70662" y="1001903"/>
                  </a:lnTo>
                  <a:lnTo>
                    <a:pt x="50850" y="1014222"/>
                  </a:lnTo>
                  <a:lnTo>
                    <a:pt x="46659" y="1013968"/>
                  </a:lnTo>
                  <a:lnTo>
                    <a:pt x="41325" y="1013714"/>
                  </a:lnTo>
                  <a:lnTo>
                    <a:pt x="20116" y="980440"/>
                  </a:lnTo>
                  <a:lnTo>
                    <a:pt x="19621" y="970013"/>
                  </a:lnTo>
                  <a:lnTo>
                    <a:pt x="19646" y="960628"/>
                  </a:lnTo>
                  <a:lnTo>
                    <a:pt x="25450" y="917448"/>
                  </a:lnTo>
                  <a:lnTo>
                    <a:pt x="47294" y="896620"/>
                  </a:lnTo>
                  <a:lnTo>
                    <a:pt x="53517" y="897001"/>
                  </a:lnTo>
                  <a:lnTo>
                    <a:pt x="57073" y="897128"/>
                  </a:lnTo>
                  <a:lnTo>
                    <a:pt x="60375" y="897763"/>
                  </a:lnTo>
                  <a:lnTo>
                    <a:pt x="63169" y="898906"/>
                  </a:lnTo>
                  <a:lnTo>
                    <a:pt x="65963" y="899922"/>
                  </a:lnTo>
                  <a:lnTo>
                    <a:pt x="68376" y="901573"/>
                  </a:lnTo>
                  <a:lnTo>
                    <a:pt x="72694" y="905891"/>
                  </a:lnTo>
                  <a:lnTo>
                    <a:pt x="74472" y="908558"/>
                  </a:lnTo>
                  <a:lnTo>
                    <a:pt x="75869" y="911860"/>
                  </a:lnTo>
                  <a:lnTo>
                    <a:pt x="77266" y="915035"/>
                  </a:lnTo>
                  <a:lnTo>
                    <a:pt x="80695" y="953135"/>
                  </a:lnTo>
                  <a:lnTo>
                    <a:pt x="80695" y="888796"/>
                  </a:lnTo>
                  <a:lnTo>
                    <a:pt x="78282" y="887349"/>
                  </a:lnTo>
                  <a:lnTo>
                    <a:pt x="72186" y="883793"/>
                  </a:lnTo>
                  <a:lnTo>
                    <a:pt x="64693" y="881761"/>
                  </a:lnTo>
                  <a:lnTo>
                    <a:pt x="46024" y="880745"/>
                  </a:lnTo>
                  <a:lnTo>
                    <a:pt x="37896" y="882142"/>
                  </a:lnTo>
                  <a:lnTo>
                    <a:pt x="31165" y="885444"/>
                  </a:lnTo>
                  <a:lnTo>
                    <a:pt x="24434" y="888619"/>
                  </a:lnTo>
                  <a:lnTo>
                    <a:pt x="18846" y="893445"/>
                  </a:lnTo>
                  <a:lnTo>
                    <a:pt x="14439" y="899922"/>
                  </a:lnTo>
                  <a:lnTo>
                    <a:pt x="10083" y="906145"/>
                  </a:lnTo>
                  <a:lnTo>
                    <a:pt x="863" y="945045"/>
                  </a:lnTo>
                  <a:lnTo>
                    <a:pt x="0" y="970013"/>
                  </a:lnTo>
                  <a:lnTo>
                    <a:pt x="317" y="977696"/>
                  </a:lnTo>
                  <a:lnTo>
                    <a:pt x="11353" y="1014984"/>
                  </a:lnTo>
                  <a:lnTo>
                    <a:pt x="54279" y="1030097"/>
                  </a:lnTo>
                  <a:lnTo>
                    <a:pt x="62534" y="1028700"/>
                  </a:lnTo>
                  <a:lnTo>
                    <a:pt x="69265" y="1025525"/>
                  </a:lnTo>
                  <a:lnTo>
                    <a:pt x="75996" y="1022223"/>
                  </a:lnTo>
                  <a:lnTo>
                    <a:pt x="81457" y="1017397"/>
                  </a:lnTo>
                  <a:lnTo>
                    <a:pt x="83680" y="1014222"/>
                  </a:lnTo>
                  <a:lnTo>
                    <a:pt x="90347" y="1004697"/>
                  </a:lnTo>
                  <a:lnTo>
                    <a:pt x="99504" y="965885"/>
                  </a:lnTo>
                  <a:lnTo>
                    <a:pt x="100126" y="957707"/>
                  </a:lnTo>
                  <a:lnTo>
                    <a:pt x="100368" y="950849"/>
                  </a:lnTo>
                  <a:close/>
                </a:path>
                <a:path w="3773804" h="1221104">
                  <a:moveTo>
                    <a:pt x="121843" y="620141"/>
                  </a:moveTo>
                  <a:lnTo>
                    <a:pt x="119811" y="612775"/>
                  </a:lnTo>
                  <a:lnTo>
                    <a:pt x="119303" y="612267"/>
                  </a:lnTo>
                  <a:lnTo>
                    <a:pt x="118668" y="612013"/>
                  </a:lnTo>
                  <a:lnTo>
                    <a:pt x="117906" y="612013"/>
                  </a:lnTo>
                  <a:lnTo>
                    <a:pt x="16306" y="606679"/>
                  </a:lnTo>
                  <a:lnTo>
                    <a:pt x="13004" y="609092"/>
                  </a:lnTo>
                  <a:lnTo>
                    <a:pt x="12496" y="609981"/>
                  </a:lnTo>
                  <a:lnTo>
                    <a:pt x="12115" y="611251"/>
                  </a:lnTo>
                  <a:lnTo>
                    <a:pt x="11607" y="614299"/>
                  </a:lnTo>
                  <a:lnTo>
                    <a:pt x="11239" y="620141"/>
                  </a:lnTo>
                  <a:lnTo>
                    <a:pt x="11226" y="622427"/>
                  </a:lnTo>
                  <a:lnTo>
                    <a:pt x="11607" y="626745"/>
                  </a:lnTo>
                  <a:lnTo>
                    <a:pt x="11988" y="627634"/>
                  </a:lnTo>
                  <a:lnTo>
                    <a:pt x="12242" y="628650"/>
                  </a:lnTo>
                  <a:lnTo>
                    <a:pt x="13131" y="629793"/>
                  </a:lnTo>
                  <a:lnTo>
                    <a:pt x="13639" y="630301"/>
                  </a:lnTo>
                  <a:lnTo>
                    <a:pt x="14274" y="630555"/>
                  </a:lnTo>
                  <a:lnTo>
                    <a:pt x="15036" y="630555"/>
                  </a:lnTo>
                  <a:lnTo>
                    <a:pt x="51104" y="632460"/>
                  </a:lnTo>
                  <a:lnTo>
                    <a:pt x="45008" y="748792"/>
                  </a:lnTo>
                  <a:lnTo>
                    <a:pt x="45135" y="750189"/>
                  </a:lnTo>
                  <a:lnTo>
                    <a:pt x="45643" y="750824"/>
                  </a:lnTo>
                  <a:lnTo>
                    <a:pt x="46024" y="751459"/>
                  </a:lnTo>
                  <a:lnTo>
                    <a:pt x="46786" y="751967"/>
                  </a:lnTo>
                  <a:lnTo>
                    <a:pt x="47929" y="752348"/>
                  </a:lnTo>
                  <a:lnTo>
                    <a:pt x="49072" y="752856"/>
                  </a:lnTo>
                  <a:lnTo>
                    <a:pt x="50469" y="753237"/>
                  </a:lnTo>
                  <a:lnTo>
                    <a:pt x="52374" y="753491"/>
                  </a:lnTo>
                  <a:lnTo>
                    <a:pt x="54279" y="753872"/>
                  </a:lnTo>
                  <a:lnTo>
                    <a:pt x="56692" y="754126"/>
                  </a:lnTo>
                  <a:lnTo>
                    <a:pt x="62280" y="754380"/>
                  </a:lnTo>
                  <a:lnTo>
                    <a:pt x="64693" y="754380"/>
                  </a:lnTo>
                  <a:lnTo>
                    <a:pt x="80568" y="634111"/>
                  </a:lnTo>
                  <a:lnTo>
                    <a:pt x="116636" y="636016"/>
                  </a:lnTo>
                  <a:lnTo>
                    <a:pt x="117398" y="636016"/>
                  </a:lnTo>
                  <a:lnTo>
                    <a:pt x="118033" y="635762"/>
                  </a:lnTo>
                  <a:lnTo>
                    <a:pt x="118541" y="635381"/>
                  </a:lnTo>
                  <a:lnTo>
                    <a:pt x="119176" y="635000"/>
                  </a:lnTo>
                  <a:lnTo>
                    <a:pt x="119684" y="634365"/>
                  </a:lnTo>
                  <a:lnTo>
                    <a:pt x="119786" y="634111"/>
                  </a:lnTo>
                  <a:lnTo>
                    <a:pt x="120065" y="633476"/>
                  </a:lnTo>
                  <a:lnTo>
                    <a:pt x="121716" y="624332"/>
                  </a:lnTo>
                  <a:lnTo>
                    <a:pt x="121843" y="620141"/>
                  </a:lnTo>
                  <a:close/>
                </a:path>
                <a:path w="3773804" h="1221104">
                  <a:moveTo>
                    <a:pt x="202234" y="931037"/>
                  </a:moveTo>
                  <a:lnTo>
                    <a:pt x="201980" y="930402"/>
                  </a:lnTo>
                  <a:lnTo>
                    <a:pt x="201345" y="930021"/>
                  </a:lnTo>
                  <a:lnTo>
                    <a:pt x="200710" y="929513"/>
                  </a:lnTo>
                  <a:lnTo>
                    <a:pt x="199694" y="929259"/>
                  </a:lnTo>
                  <a:lnTo>
                    <a:pt x="196900" y="928751"/>
                  </a:lnTo>
                  <a:lnTo>
                    <a:pt x="191058" y="928370"/>
                  </a:lnTo>
                  <a:lnTo>
                    <a:pt x="188264" y="928370"/>
                  </a:lnTo>
                  <a:lnTo>
                    <a:pt x="187121" y="928497"/>
                  </a:lnTo>
                  <a:lnTo>
                    <a:pt x="186232" y="928624"/>
                  </a:lnTo>
                  <a:lnTo>
                    <a:pt x="185597" y="928878"/>
                  </a:lnTo>
                  <a:lnTo>
                    <a:pt x="184962" y="929005"/>
                  </a:lnTo>
                  <a:lnTo>
                    <a:pt x="184454" y="929386"/>
                  </a:lnTo>
                  <a:lnTo>
                    <a:pt x="184073" y="929640"/>
                  </a:lnTo>
                  <a:lnTo>
                    <a:pt x="183565" y="930021"/>
                  </a:lnTo>
                  <a:lnTo>
                    <a:pt x="183311" y="930402"/>
                  </a:lnTo>
                  <a:lnTo>
                    <a:pt x="182841" y="931037"/>
                  </a:lnTo>
                  <a:lnTo>
                    <a:pt x="157784" y="966978"/>
                  </a:lnTo>
                  <a:lnTo>
                    <a:pt x="136702" y="927862"/>
                  </a:lnTo>
                  <a:lnTo>
                    <a:pt x="136321" y="927354"/>
                  </a:lnTo>
                  <a:lnTo>
                    <a:pt x="135940" y="926973"/>
                  </a:lnTo>
                  <a:lnTo>
                    <a:pt x="135686" y="926592"/>
                  </a:lnTo>
                  <a:lnTo>
                    <a:pt x="123748" y="924814"/>
                  </a:lnTo>
                  <a:lnTo>
                    <a:pt x="120446" y="924814"/>
                  </a:lnTo>
                  <a:lnTo>
                    <a:pt x="116001" y="926592"/>
                  </a:lnTo>
                  <a:lnTo>
                    <a:pt x="116065" y="928370"/>
                  </a:lnTo>
                  <a:lnTo>
                    <a:pt x="116255" y="929005"/>
                  </a:lnTo>
                  <a:lnTo>
                    <a:pt x="116763" y="930021"/>
                  </a:lnTo>
                  <a:lnTo>
                    <a:pt x="143814" y="978789"/>
                  </a:lnTo>
                  <a:lnTo>
                    <a:pt x="110032" y="1026033"/>
                  </a:lnTo>
                  <a:lnTo>
                    <a:pt x="109270" y="1027049"/>
                  </a:lnTo>
                  <a:lnTo>
                    <a:pt x="108889" y="1027938"/>
                  </a:lnTo>
                  <a:lnTo>
                    <a:pt x="108826" y="1029462"/>
                  </a:lnTo>
                  <a:lnTo>
                    <a:pt x="109016" y="1029843"/>
                  </a:lnTo>
                  <a:lnTo>
                    <a:pt x="119938" y="1032129"/>
                  </a:lnTo>
                  <a:lnTo>
                    <a:pt x="124129" y="1032129"/>
                  </a:lnTo>
                  <a:lnTo>
                    <a:pt x="125272" y="1032002"/>
                  </a:lnTo>
                  <a:lnTo>
                    <a:pt x="126796" y="1031494"/>
                  </a:lnTo>
                  <a:lnTo>
                    <a:pt x="127431" y="1031240"/>
                  </a:lnTo>
                  <a:lnTo>
                    <a:pt x="127812" y="1030859"/>
                  </a:lnTo>
                  <a:lnTo>
                    <a:pt x="128320" y="1030478"/>
                  </a:lnTo>
                  <a:lnTo>
                    <a:pt x="128701" y="1029970"/>
                  </a:lnTo>
                  <a:lnTo>
                    <a:pt x="128955" y="1029462"/>
                  </a:lnTo>
                  <a:lnTo>
                    <a:pt x="155117" y="990981"/>
                  </a:lnTo>
                  <a:lnTo>
                    <a:pt x="176961" y="1032002"/>
                  </a:lnTo>
                  <a:lnTo>
                    <a:pt x="177342" y="1032510"/>
                  </a:lnTo>
                  <a:lnTo>
                    <a:pt x="177596" y="1033018"/>
                  </a:lnTo>
                  <a:lnTo>
                    <a:pt x="177977" y="1033526"/>
                  </a:lnTo>
                  <a:lnTo>
                    <a:pt x="178358" y="1033907"/>
                  </a:lnTo>
                  <a:lnTo>
                    <a:pt x="178993" y="1034288"/>
                  </a:lnTo>
                  <a:lnTo>
                    <a:pt x="179755" y="1034542"/>
                  </a:lnTo>
                  <a:lnTo>
                    <a:pt x="180517" y="1034923"/>
                  </a:lnTo>
                  <a:lnTo>
                    <a:pt x="181533" y="1035177"/>
                  </a:lnTo>
                  <a:lnTo>
                    <a:pt x="184073" y="1035431"/>
                  </a:lnTo>
                  <a:lnTo>
                    <a:pt x="185851" y="1035685"/>
                  </a:lnTo>
                  <a:lnTo>
                    <a:pt x="190423" y="1035939"/>
                  </a:lnTo>
                  <a:lnTo>
                    <a:pt x="192328" y="1035939"/>
                  </a:lnTo>
                  <a:lnTo>
                    <a:pt x="198170" y="1034034"/>
                  </a:lnTo>
                  <a:lnTo>
                    <a:pt x="198132" y="1032510"/>
                  </a:lnTo>
                  <a:lnTo>
                    <a:pt x="197916" y="1031748"/>
                  </a:lnTo>
                  <a:lnTo>
                    <a:pt x="197332" y="1030478"/>
                  </a:lnTo>
                  <a:lnTo>
                    <a:pt x="175425" y="990981"/>
                  </a:lnTo>
                  <a:lnTo>
                    <a:pt x="169087" y="979551"/>
                  </a:lnTo>
                  <a:lnTo>
                    <a:pt x="177939" y="966978"/>
                  </a:lnTo>
                  <a:lnTo>
                    <a:pt x="200837" y="934466"/>
                  </a:lnTo>
                  <a:lnTo>
                    <a:pt x="201599" y="933450"/>
                  </a:lnTo>
                  <a:lnTo>
                    <a:pt x="201980" y="932561"/>
                  </a:lnTo>
                  <a:lnTo>
                    <a:pt x="202234" y="931037"/>
                  </a:lnTo>
                  <a:close/>
                </a:path>
                <a:path w="3773804" h="1221104">
                  <a:moveTo>
                    <a:pt x="211378" y="745236"/>
                  </a:moveTo>
                  <a:lnTo>
                    <a:pt x="161975" y="734695"/>
                  </a:lnTo>
                  <a:lnTo>
                    <a:pt x="168198" y="618744"/>
                  </a:lnTo>
                  <a:lnTo>
                    <a:pt x="168198" y="617982"/>
                  </a:lnTo>
                  <a:lnTo>
                    <a:pt x="168071" y="617220"/>
                  </a:lnTo>
                  <a:lnTo>
                    <a:pt x="167563" y="616712"/>
                  </a:lnTo>
                  <a:lnTo>
                    <a:pt x="167055" y="616077"/>
                  </a:lnTo>
                  <a:lnTo>
                    <a:pt x="153720" y="613283"/>
                  </a:lnTo>
                  <a:lnTo>
                    <a:pt x="150926" y="613029"/>
                  </a:lnTo>
                  <a:lnTo>
                    <a:pt x="148513" y="613029"/>
                  </a:lnTo>
                  <a:lnTo>
                    <a:pt x="144703" y="613283"/>
                  </a:lnTo>
                  <a:lnTo>
                    <a:pt x="139623" y="615188"/>
                  </a:lnTo>
                  <a:lnTo>
                    <a:pt x="139115" y="615696"/>
                  </a:lnTo>
                  <a:lnTo>
                    <a:pt x="138734" y="616458"/>
                  </a:lnTo>
                  <a:lnTo>
                    <a:pt x="138645" y="618744"/>
                  </a:lnTo>
                  <a:lnTo>
                    <a:pt x="131800" y="747141"/>
                  </a:lnTo>
                  <a:lnTo>
                    <a:pt x="206044" y="761365"/>
                  </a:lnTo>
                  <a:lnTo>
                    <a:pt x="206806" y="761365"/>
                  </a:lnTo>
                  <a:lnTo>
                    <a:pt x="207568" y="761238"/>
                  </a:lnTo>
                  <a:lnTo>
                    <a:pt x="208076" y="760730"/>
                  </a:lnTo>
                  <a:lnTo>
                    <a:pt x="208711" y="760349"/>
                  </a:lnTo>
                  <a:lnTo>
                    <a:pt x="211251" y="749300"/>
                  </a:lnTo>
                  <a:lnTo>
                    <a:pt x="211378" y="745236"/>
                  </a:lnTo>
                  <a:close/>
                </a:path>
                <a:path w="3773804" h="1221104">
                  <a:moveTo>
                    <a:pt x="306400" y="1029843"/>
                  </a:moveTo>
                  <a:lnTo>
                    <a:pt x="306247" y="1028573"/>
                  </a:lnTo>
                  <a:lnTo>
                    <a:pt x="305993" y="1027684"/>
                  </a:lnTo>
                  <a:lnTo>
                    <a:pt x="305612" y="1027049"/>
                  </a:lnTo>
                  <a:lnTo>
                    <a:pt x="305231" y="1026287"/>
                  </a:lnTo>
                  <a:lnTo>
                    <a:pt x="304723" y="1025779"/>
                  </a:lnTo>
                  <a:lnTo>
                    <a:pt x="303707" y="1025017"/>
                  </a:lnTo>
                  <a:lnTo>
                    <a:pt x="303072" y="1024890"/>
                  </a:lnTo>
                  <a:lnTo>
                    <a:pt x="302564" y="1024890"/>
                  </a:lnTo>
                  <a:lnTo>
                    <a:pt x="239826" y="1021461"/>
                  </a:lnTo>
                  <a:lnTo>
                    <a:pt x="270116" y="993025"/>
                  </a:lnTo>
                  <a:lnTo>
                    <a:pt x="297230" y="960374"/>
                  </a:lnTo>
                  <a:lnTo>
                    <a:pt x="300151" y="955167"/>
                  </a:lnTo>
                  <a:lnTo>
                    <a:pt x="305485" y="926973"/>
                  </a:lnTo>
                  <a:lnTo>
                    <a:pt x="304850" y="922147"/>
                  </a:lnTo>
                  <a:lnTo>
                    <a:pt x="303453" y="917448"/>
                  </a:lnTo>
                  <a:lnTo>
                    <a:pt x="301929" y="912876"/>
                  </a:lnTo>
                  <a:lnTo>
                    <a:pt x="299770" y="908939"/>
                  </a:lnTo>
                  <a:lnTo>
                    <a:pt x="299643" y="908685"/>
                  </a:lnTo>
                  <a:lnTo>
                    <a:pt x="293039" y="901573"/>
                  </a:lnTo>
                  <a:lnTo>
                    <a:pt x="288848" y="898652"/>
                  </a:lnTo>
                  <a:lnTo>
                    <a:pt x="283641" y="896366"/>
                  </a:lnTo>
                  <a:lnTo>
                    <a:pt x="278561" y="894080"/>
                  </a:lnTo>
                  <a:lnTo>
                    <a:pt x="272465" y="892810"/>
                  </a:lnTo>
                  <a:lnTo>
                    <a:pt x="261162" y="892175"/>
                  </a:lnTo>
                  <a:lnTo>
                    <a:pt x="256971" y="892429"/>
                  </a:lnTo>
                  <a:lnTo>
                    <a:pt x="252907" y="893064"/>
                  </a:lnTo>
                  <a:lnTo>
                    <a:pt x="248843" y="893826"/>
                  </a:lnTo>
                  <a:lnTo>
                    <a:pt x="245160" y="894715"/>
                  </a:lnTo>
                  <a:lnTo>
                    <a:pt x="241858" y="895858"/>
                  </a:lnTo>
                  <a:lnTo>
                    <a:pt x="238429" y="896874"/>
                  </a:lnTo>
                  <a:lnTo>
                    <a:pt x="235635" y="898144"/>
                  </a:lnTo>
                  <a:lnTo>
                    <a:pt x="233349" y="899287"/>
                  </a:lnTo>
                  <a:lnTo>
                    <a:pt x="231063" y="900557"/>
                  </a:lnTo>
                  <a:lnTo>
                    <a:pt x="229539" y="901573"/>
                  </a:lnTo>
                  <a:lnTo>
                    <a:pt x="228523" y="902208"/>
                  </a:lnTo>
                  <a:lnTo>
                    <a:pt x="225856" y="905764"/>
                  </a:lnTo>
                  <a:lnTo>
                    <a:pt x="225602" y="906272"/>
                  </a:lnTo>
                  <a:lnTo>
                    <a:pt x="225107" y="909447"/>
                  </a:lnTo>
                  <a:lnTo>
                    <a:pt x="225005" y="914019"/>
                  </a:lnTo>
                  <a:lnTo>
                    <a:pt x="225221" y="915924"/>
                  </a:lnTo>
                  <a:lnTo>
                    <a:pt x="225348" y="916813"/>
                  </a:lnTo>
                  <a:lnTo>
                    <a:pt x="225602" y="917448"/>
                  </a:lnTo>
                  <a:lnTo>
                    <a:pt x="225856" y="918210"/>
                  </a:lnTo>
                  <a:lnTo>
                    <a:pt x="226110" y="918591"/>
                  </a:lnTo>
                  <a:lnTo>
                    <a:pt x="226618" y="918972"/>
                  </a:lnTo>
                  <a:lnTo>
                    <a:pt x="226999" y="919353"/>
                  </a:lnTo>
                  <a:lnTo>
                    <a:pt x="227380" y="919480"/>
                  </a:lnTo>
                  <a:lnTo>
                    <a:pt x="228015" y="919480"/>
                  </a:lnTo>
                  <a:lnTo>
                    <a:pt x="228904" y="919607"/>
                  </a:lnTo>
                  <a:lnTo>
                    <a:pt x="230301" y="918972"/>
                  </a:lnTo>
                  <a:lnTo>
                    <a:pt x="232206" y="917829"/>
                  </a:lnTo>
                  <a:lnTo>
                    <a:pt x="234238" y="916686"/>
                  </a:lnTo>
                  <a:lnTo>
                    <a:pt x="257479" y="908939"/>
                  </a:lnTo>
                  <a:lnTo>
                    <a:pt x="266242" y="909447"/>
                  </a:lnTo>
                  <a:lnTo>
                    <a:pt x="269671" y="910209"/>
                  </a:lnTo>
                  <a:lnTo>
                    <a:pt x="272719" y="911733"/>
                  </a:lnTo>
                  <a:lnTo>
                    <a:pt x="275640" y="913130"/>
                  </a:lnTo>
                  <a:lnTo>
                    <a:pt x="278180" y="914908"/>
                  </a:lnTo>
                  <a:lnTo>
                    <a:pt x="281990" y="919480"/>
                  </a:lnTo>
                  <a:lnTo>
                    <a:pt x="283387" y="922020"/>
                  </a:lnTo>
                  <a:lnTo>
                    <a:pt x="284276" y="924941"/>
                  </a:lnTo>
                  <a:lnTo>
                    <a:pt x="285292" y="927862"/>
                  </a:lnTo>
                  <a:lnTo>
                    <a:pt x="285546" y="931037"/>
                  </a:lnTo>
                  <a:lnTo>
                    <a:pt x="285292" y="937387"/>
                  </a:lnTo>
                  <a:lnTo>
                    <a:pt x="284784" y="940816"/>
                  </a:lnTo>
                  <a:lnTo>
                    <a:pt x="264464" y="975868"/>
                  </a:lnTo>
                  <a:lnTo>
                    <a:pt x="251764" y="988187"/>
                  </a:lnTo>
                  <a:lnTo>
                    <a:pt x="221411" y="1016254"/>
                  </a:lnTo>
                  <a:lnTo>
                    <a:pt x="220395" y="1017143"/>
                  </a:lnTo>
                  <a:lnTo>
                    <a:pt x="219633" y="1018032"/>
                  </a:lnTo>
                  <a:lnTo>
                    <a:pt x="218998" y="1018921"/>
                  </a:lnTo>
                  <a:lnTo>
                    <a:pt x="218363" y="1019683"/>
                  </a:lnTo>
                  <a:lnTo>
                    <a:pt x="217855" y="1020572"/>
                  </a:lnTo>
                  <a:lnTo>
                    <a:pt x="217398" y="1021461"/>
                  </a:lnTo>
                  <a:lnTo>
                    <a:pt x="216966" y="1022223"/>
                  </a:lnTo>
                  <a:lnTo>
                    <a:pt x="216712" y="1023239"/>
                  </a:lnTo>
                  <a:lnTo>
                    <a:pt x="216585" y="1024255"/>
                  </a:lnTo>
                  <a:lnTo>
                    <a:pt x="216331" y="1025398"/>
                  </a:lnTo>
                  <a:lnTo>
                    <a:pt x="216242" y="1026287"/>
                  </a:lnTo>
                  <a:lnTo>
                    <a:pt x="216154" y="1030605"/>
                  </a:lnTo>
                  <a:lnTo>
                    <a:pt x="216331" y="1032383"/>
                  </a:lnTo>
                  <a:lnTo>
                    <a:pt x="219379" y="1036320"/>
                  </a:lnTo>
                  <a:lnTo>
                    <a:pt x="220141" y="1036701"/>
                  </a:lnTo>
                  <a:lnTo>
                    <a:pt x="221030" y="1036828"/>
                  </a:lnTo>
                  <a:lnTo>
                    <a:pt x="222046" y="1036828"/>
                  </a:lnTo>
                  <a:lnTo>
                    <a:pt x="301802" y="1041146"/>
                  </a:lnTo>
                  <a:lnTo>
                    <a:pt x="302437" y="1041146"/>
                  </a:lnTo>
                  <a:lnTo>
                    <a:pt x="303072" y="1041019"/>
                  </a:lnTo>
                  <a:lnTo>
                    <a:pt x="306374" y="1034288"/>
                  </a:lnTo>
                  <a:lnTo>
                    <a:pt x="306400" y="1029843"/>
                  </a:lnTo>
                  <a:close/>
                </a:path>
                <a:path w="3773804" h="1221104">
                  <a:moveTo>
                    <a:pt x="334187" y="719836"/>
                  </a:moveTo>
                  <a:lnTo>
                    <a:pt x="326618" y="700532"/>
                  </a:lnTo>
                  <a:lnTo>
                    <a:pt x="324408" y="697611"/>
                  </a:lnTo>
                  <a:lnTo>
                    <a:pt x="321614" y="695071"/>
                  </a:lnTo>
                  <a:lnTo>
                    <a:pt x="318185" y="693039"/>
                  </a:lnTo>
                  <a:lnTo>
                    <a:pt x="314883" y="691007"/>
                  </a:lnTo>
                  <a:lnTo>
                    <a:pt x="311200" y="689483"/>
                  </a:lnTo>
                  <a:lnTo>
                    <a:pt x="307136" y="688594"/>
                  </a:lnTo>
                  <a:lnTo>
                    <a:pt x="310438" y="687578"/>
                  </a:lnTo>
                  <a:lnTo>
                    <a:pt x="313359" y="686181"/>
                  </a:lnTo>
                  <a:lnTo>
                    <a:pt x="315899" y="684276"/>
                  </a:lnTo>
                  <a:lnTo>
                    <a:pt x="318439" y="682498"/>
                  </a:lnTo>
                  <a:lnTo>
                    <a:pt x="320725" y="680466"/>
                  </a:lnTo>
                  <a:lnTo>
                    <a:pt x="320903" y="680212"/>
                  </a:lnTo>
                  <a:lnTo>
                    <a:pt x="322503" y="677926"/>
                  </a:lnTo>
                  <a:lnTo>
                    <a:pt x="328726" y="660019"/>
                  </a:lnTo>
                  <a:lnTo>
                    <a:pt x="329107" y="653669"/>
                  </a:lnTo>
                  <a:lnTo>
                    <a:pt x="328218" y="648208"/>
                  </a:lnTo>
                  <a:lnTo>
                    <a:pt x="326250" y="643382"/>
                  </a:lnTo>
                  <a:lnTo>
                    <a:pt x="325539" y="641731"/>
                  </a:lnTo>
                  <a:lnTo>
                    <a:pt x="324281" y="638810"/>
                  </a:lnTo>
                  <a:lnTo>
                    <a:pt x="303453" y="624497"/>
                  </a:lnTo>
                  <a:lnTo>
                    <a:pt x="303453" y="719836"/>
                  </a:lnTo>
                  <a:lnTo>
                    <a:pt x="303453" y="724154"/>
                  </a:lnTo>
                  <a:lnTo>
                    <a:pt x="296087" y="738505"/>
                  </a:lnTo>
                  <a:lnTo>
                    <a:pt x="294055" y="740156"/>
                  </a:lnTo>
                  <a:lnTo>
                    <a:pt x="291515" y="741299"/>
                  </a:lnTo>
                  <a:lnTo>
                    <a:pt x="288721" y="741934"/>
                  </a:lnTo>
                  <a:lnTo>
                    <a:pt x="285800" y="742696"/>
                  </a:lnTo>
                  <a:lnTo>
                    <a:pt x="282371" y="742950"/>
                  </a:lnTo>
                  <a:lnTo>
                    <a:pt x="257098" y="741553"/>
                  </a:lnTo>
                  <a:lnTo>
                    <a:pt x="259257" y="700532"/>
                  </a:lnTo>
                  <a:lnTo>
                    <a:pt x="297738" y="708152"/>
                  </a:lnTo>
                  <a:lnTo>
                    <a:pt x="302183" y="715010"/>
                  </a:lnTo>
                  <a:lnTo>
                    <a:pt x="303199" y="717804"/>
                  </a:lnTo>
                  <a:lnTo>
                    <a:pt x="303453" y="719836"/>
                  </a:lnTo>
                  <a:lnTo>
                    <a:pt x="303453" y="624497"/>
                  </a:lnTo>
                  <a:lnTo>
                    <a:pt x="302056" y="624078"/>
                  </a:lnTo>
                  <a:lnTo>
                    <a:pt x="299262" y="623189"/>
                  </a:lnTo>
                  <a:lnTo>
                    <a:pt x="299262" y="661924"/>
                  </a:lnTo>
                  <a:lnTo>
                    <a:pt x="299135" y="664591"/>
                  </a:lnTo>
                  <a:lnTo>
                    <a:pt x="298627" y="667004"/>
                  </a:lnTo>
                  <a:lnTo>
                    <a:pt x="297611" y="669290"/>
                  </a:lnTo>
                  <a:lnTo>
                    <a:pt x="296722" y="671576"/>
                  </a:lnTo>
                  <a:lnTo>
                    <a:pt x="281101" y="680212"/>
                  </a:lnTo>
                  <a:lnTo>
                    <a:pt x="276783" y="680085"/>
                  </a:lnTo>
                  <a:lnTo>
                    <a:pt x="260400" y="679196"/>
                  </a:lnTo>
                  <a:lnTo>
                    <a:pt x="262432" y="641731"/>
                  </a:lnTo>
                  <a:lnTo>
                    <a:pt x="294563" y="648208"/>
                  </a:lnTo>
                  <a:lnTo>
                    <a:pt x="296341" y="649732"/>
                  </a:lnTo>
                  <a:lnTo>
                    <a:pt x="297611" y="651764"/>
                  </a:lnTo>
                  <a:lnTo>
                    <a:pt x="298373" y="654050"/>
                  </a:lnTo>
                  <a:lnTo>
                    <a:pt x="299135" y="656463"/>
                  </a:lnTo>
                  <a:lnTo>
                    <a:pt x="299262" y="661924"/>
                  </a:lnTo>
                  <a:lnTo>
                    <a:pt x="299262" y="623189"/>
                  </a:lnTo>
                  <a:lnTo>
                    <a:pt x="296087" y="622173"/>
                  </a:lnTo>
                  <a:lnTo>
                    <a:pt x="288594" y="621030"/>
                  </a:lnTo>
                  <a:lnTo>
                    <a:pt x="279704" y="620649"/>
                  </a:lnTo>
                  <a:lnTo>
                    <a:pt x="241096" y="618490"/>
                  </a:lnTo>
                  <a:lnTo>
                    <a:pt x="238937" y="619125"/>
                  </a:lnTo>
                  <a:lnTo>
                    <a:pt x="237286" y="620522"/>
                  </a:lnTo>
                  <a:lnTo>
                    <a:pt x="235508" y="621919"/>
                  </a:lnTo>
                  <a:lnTo>
                    <a:pt x="234543" y="624078"/>
                  </a:lnTo>
                  <a:lnTo>
                    <a:pt x="234429" y="625856"/>
                  </a:lnTo>
                  <a:lnTo>
                    <a:pt x="234315" y="628396"/>
                  </a:lnTo>
                  <a:lnTo>
                    <a:pt x="227634" y="753237"/>
                  </a:lnTo>
                  <a:lnTo>
                    <a:pt x="274243" y="764921"/>
                  </a:lnTo>
                  <a:lnTo>
                    <a:pt x="280085" y="765302"/>
                  </a:lnTo>
                  <a:lnTo>
                    <a:pt x="285292" y="765175"/>
                  </a:lnTo>
                  <a:lnTo>
                    <a:pt x="289991" y="764667"/>
                  </a:lnTo>
                  <a:lnTo>
                    <a:pt x="294817" y="764286"/>
                  </a:lnTo>
                  <a:lnTo>
                    <a:pt x="329323" y="742950"/>
                  </a:lnTo>
                  <a:lnTo>
                    <a:pt x="329488" y="742696"/>
                  </a:lnTo>
                  <a:lnTo>
                    <a:pt x="331012" y="738505"/>
                  </a:lnTo>
                  <a:lnTo>
                    <a:pt x="332663" y="734441"/>
                  </a:lnTo>
                  <a:lnTo>
                    <a:pt x="333679" y="729869"/>
                  </a:lnTo>
                  <a:lnTo>
                    <a:pt x="334187" y="719836"/>
                  </a:lnTo>
                  <a:close/>
                </a:path>
                <a:path w="3773804" h="1221104">
                  <a:moveTo>
                    <a:pt x="430606" y="958430"/>
                  </a:moveTo>
                  <a:lnTo>
                    <a:pt x="422706" y="919988"/>
                  </a:lnTo>
                  <a:lnTo>
                    <a:pt x="419608" y="914146"/>
                  </a:lnTo>
                  <a:lnTo>
                    <a:pt x="419277" y="913511"/>
                  </a:lnTo>
                  <a:lnTo>
                    <a:pt x="414578" y="908431"/>
                  </a:lnTo>
                  <a:lnTo>
                    <a:pt x="411149" y="906437"/>
                  </a:lnTo>
                  <a:lnTo>
                    <a:pt x="411149" y="961898"/>
                  </a:lnTo>
                  <a:lnTo>
                    <a:pt x="411022" y="968375"/>
                  </a:lnTo>
                  <a:lnTo>
                    <a:pt x="410387" y="980948"/>
                  </a:lnTo>
                  <a:lnTo>
                    <a:pt x="409879" y="986028"/>
                  </a:lnTo>
                  <a:lnTo>
                    <a:pt x="409244" y="990981"/>
                  </a:lnTo>
                  <a:lnTo>
                    <a:pt x="408736" y="995934"/>
                  </a:lnTo>
                  <a:lnTo>
                    <a:pt x="407847" y="1000506"/>
                  </a:lnTo>
                  <a:lnTo>
                    <a:pt x="405561" y="1008888"/>
                  </a:lnTo>
                  <a:lnTo>
                    <a:pt x="404164" y="1012698"/>
                  </a:lnTo>
                  <a:lnTo>
                    <a:pt x="402513" y="1016000"/>
                  </a:lnTo>
                  <a:lnTo>
                    <a:pt x="400862" y="1019429"/>
                  </a:lnTo>
                  <a:lnTo>
                    <a:pt x="381050" y="1031748"/>
                  </a:lnTo>
                  <a:lnTo>
                    <a:pt x="376986" y="1031494"/>
                  </a:lnTo>
                  <a:lnTo>
                    <a:pt x="371525" y="1031240"/>
                  </a:lnTo>
                  <a:lnTo>
                    <a:pt x="354761" y="1016635"/>
                  </a:lnTo>
                  <a:lnTo>
                    <a:pt x="352602" y="1011809"/>
                  </a:lnTo>
                  <a:lnTo>
                    <a:pt x="351078" y="1005586"/>
                  </a:lnTo>
                  <a:lnTo>
                    <a:pt x="350443" y="997966"/>
                  </a:lnTo>
                  <a:lnTo>
                    <a:pt x="349999" y="991946"/>
                  </a:lnTo>
                  <a:lnTo>
                    <a:pt x="349885" y="987539"/>
                  </a:lnTo>
                  <a:lnTo>
                    <a:pt x="350012" y="975233"/>
                  </a:lnTo>
                  <a:lnTo>
                    <a:pt x="355650" y="934974"/>
                  </a:lnTo>
                  <a:lnTo>
                    <a:pt x="368223" y="918083"/>
                  </a:lnTo>
                  <a:lnTo>
                    <a:pt x="372287" y="915289"/>
                  </a:lnTo>
                  <a:lnTo>
                    <a:pt x="377494" y="914146"/>
                  </a:lnTo>
                  <a:lnTo>
                    <a:pt x="383844" y="914400"/>
                  </a:lnTo>
                  <a:lnTo>
                    <a:pt x="387400" y="914654"/>
                  </a:lnTo>
                  <a:lnTo>
                    <a:pt x="400735" y="921258"/>
                  </a:lnTo>
                  <a:lnTo>
                    <a:pt x="402894" y="923417"/>
                  </a:lnTo>
                  <a:lnTo>
                    <a:pt x="404672" y="926084"/>
                  </a:lnTo>
                  <a:lnTo>
                    <a:pt x="406069" y="929386"/>
                  </a:lnTo>
                  <a:lnTo>
                    <a:pt x="407466" y="932561"/>
                  </a:lnTo>
                  <a:lnTo>
                    <a:pt x="408609" y="936371"/>
                  </a:lnTo>
                  <a:lnTo>
                    <a:pt x="410133" y="945261"/>
                  </a:lnTo>
                  <a:lnTo>
                    <a:pt x="410641" y="950341"/>
                  </a:lnTo>
                  <a:lnTo>
                    <a:pt x="411149" y="961898"/>
                  </a:lnTo>
                  <a:lnTo>
                    <a:pt x="411149" y="906437"/>
                  </a:lnTo>
                  <a:lnTo>
                    <a:pt x="408482" y="904875"/>
                  </a:lnTo>
                  <a:lnTo>
                    <a:pt x="402513" y="901319"/>
                  </a:lnTo>
                  <a:lnTo>
                    <a:pt x="394893" y="899287"/>
                  </a:lnTo>
                  <a:lnTo>
                    <a:pt x="376224" y="898271"/>
                  </a:lnTo>
                  <a:lnTo>
                    <a:pt x="368096" y="899668"/>
                  </a:lnTo>
                  <a:lnTo>
                    <a:pt x="361365" y="902970"/>
                  </a:lnTo>
                  <a:lnTo>
                    <a:pt x="354634" y="906145"/>
                  </a:lnTo>
                  <a:lnTo>
                    <a:pt x="334733" y="940943"/>
                  </a:lnTo>
                  <a:lnTo>
                    <a:pt x="330212" y="987539"/>
                  </a:lnTo>
                  <a:lnTo>
                    <a:pt x="330568" y="995222"/>
                  </a:lnTo>
                  <a:lnTo>
                    <a:pt x="341553" y="1032510"/>
                  </a:lnTo>
                  <a:lnTo>
                    <a:pt x="352348" y="1041019"/>
                  </a:lnTo>
                  <a:lnTo>
                    <a:pt x="358317" y="1044575"/>
                  </a:lnTo>
                  <a:lnTo>
                    <a:pt x="365937" y="1046607"/>
                  </a:lnTo>
                  <a:lnTo>
                    <a:pt x="384606" y="1047623"/>
                  </a:lnTo>
                  <a:lnTo>
                    <a:pt x="392734" y="1046226"/>
                  </a:lnTo>
                  <a:lnTo>
                    <a:pt x="399465" y="1043051"/>
                  </a:lnTo>
                  <a:lnTo>
                    <a:pt x="406196" y="1039749"/>
                  </a:lnTo>
                  <a:lnTo>
                    <a:pt x="411784" y="1034923"/>
                  </a:lnTo>
                  <a:lnTo>
                    <a:pt x="413943" y="1031748"/>
                  </a:lnTo>
                  <a:lnTo>
                    <a:pt x="416102" y="1028573"/>
                  </a:lnTo>
                  <a:lnTo>
                    <a:pt x="428815" y="990981"/>
                  </a:lnTo>
                  <a:lnTo>
                    <a:pt x="430568" y="968375"/>
                  </a:lnTo>
                  <a:lnTo>
                    <a:pt x="430606" y="958430"/>
                  </a:lnTo>
                  <a:close/>
                </a:path>
                <a:path w="3773804" h="1221104">
                  <a:moveTo>
                    <a:pt x="528370" y="637032"/>
                  </a:moveTo>
                  <a:lnTo>
                    <a:pt x="525322" y="634238"/>
                  </a:lnTo>
                  <a:lnTo>
                    <a:pt x="524306" y="633730"/>
                  </a:lnTo>
                  <a:lnTo>
                    <a:pt x="522782" y="633349"/>
                  </a:lnTo>
                  <a:lnTo>
                    <a:pt x="521004" y="633095"/>
                  </a:lnTo>
                  <a:lnTo>
                    <a:pt x="519099" y="632714"/>
                  </a:lnTo>
                  <a:lnTo>
                    <a:pt x="516813" y="632460"/>
                  </a:lnTo>
                  <a:lnTo>
                    <a:pt x="511098" y="632206"/>
                  </a:lnTo>
                  <a:lnTo>
                    <a:pt x="508685" y="632206"/>
                  </a:lnTo>
                  <a:lnTo>
                    <a:pt x="504875" y="632460"/>
                  </a:lnTo>
                  <a:lnTo>
                    <a:pt x="503351" y="632587"/>
                  </a:lnTo>
                  <a:lnTo>
                    <a:pt x="502208" y="632968"/>
                  </a:lnTo>
                  <a:lnTo>
                    <a:pt x="501192" y="633222"/>
                  </a:lnTo>
                  <a:lnTo>
                    <a:pt x="498944" y="637794"/>
                  </a:lnTo>
                  <a:lnTo>
                    <a:pt x="496239" y="689229"/>
                  </a:lnTo>
                  <a:lnTo>
                    <a:pt x="442264" y="686308"/>
                  </a:lnTo>
                  <a:lnTo>
                    <a:pt x="444944" y="635508"/>
                  </a:lnTo>
                  <a:lnTo>
                    <a:pt x="444830" y="631825"/>
                  </a:lnTo>
                  <a:lnTo>
                    <a:pt x="444423" y="631317"/>
                  </a:lnTo>
                  <a:lnTo>
                    <a:pt x="444042" y="630682"/>
                  </a:lnTo>
                  <a:lnTo>
                    <a:pt x="443280" y="630174"/>
                  </a:lnTo>
                  <a:lnTo>
                    <a:pt x="442264" y="629793"/>
                  </a:lnTo>
                  <a:lnTo>
                    <a:pt x="441121" y="629285"/>
                  </a:lnTo>
                  <a:lnTo>
                    <a:pt x="439597" y="629031"/>
                  </a:lnTo>
                  <a:lnTo>
                    <a:pt x="437819" y="628650"/>
                  </a:lnTo>
                  <a:lnTo>
                    <a:pt x="435914" y="628269"/>
                  </a:lnTo>
                  <a:lnTo>
                    <a:pt x="433628" y="628142"/>
                  </a:lnTo>
                  <a:lnTo>
                    <a:pt x="430707" y="627888"/>
                  </a:lnTo>
                  <a:lnTo>
                    <a:pt x="427913" y="627761"/>
                  </a:lnTo>
                  <a:lnTo>
                    <a:pt x="425500" y="627761"/>
                  </a:lnTo>
                  <a:lnTo>
                    <a:pt x="416610" y="629920"/>
                  </a:lnTo>
                  <a:lnTo>
                    <a:pt x="416102" y="630428"/>
                  </a:lnTo>
                  <a:lnTo>
                    <a:pt x="415721" y="631063"/>
                  </a:lnTo>
                  <a:lnTo>
                    <a:pt x="415645" y="633222"/>
                  </a:lnTo>
                  <a:lnTo>
                    <a:pt x="408482" y="768096"/>
                  </a:lnTo>
                  <a:lnTo>
                    <a:pt x="408609" y="769493"/>
                  </a:lnTo>
                  <a:lnTo>
                    <a:pt x="409625" y="770763"/>
                  </a:lnTo>
                  <a:lnTo>
                    <a:pt x="410387" y="771271"/>
                  </a:lnTo>
                  <a:lnTo>
                    <a:pt x="411403" y="771652"/>
                  </a:lnTo>
                  <a:lnTo>
                    <a:pt x="412546" y="772160"/>
                  </a:lnTo>
                  <a:lnTo>
                    <a:pt x="414070" y="772414"/>
                  </a:lnTo>
                  <a:lnTo>
                    <a:pt x="415848" y="772795"/>
                  </a:lnTo>
                  <a:lnTo>
                    <a:pt x="417753" y="773176"/>
                  </a:lnTo>
                  <a:lnTo>
                    <a:pt x="420166" y="773303"/>
                  </a:lnTo>
                  <a:lnTo>
                    <a:pt x="422960" y="773557"/>
                  </a:lnTo>
                  <a:lnTo>
                    <a:pt x="425881" y="773684"/>
                  </a:lnTo>
                  <a:lnTo>
                    <a:pt x="428294" y="773684"/>
                  </a:lnTo>
                  <a:lnTo>
                    <a:pt x="431977" y="773430"/>
                  </a:lnTo>
                  <a:lnTo>
                    <a:pt x="437057" y="771525"/>
                  </a:lnTo>
                  <a:lnTo>
                    <a:pt x="437565" y="771017"/>
                  </a:lnTo>
                  <a:lnTo>
                    <a:pt x="437819" y="770382"/>
                  </a:lnTo>
                  <a:lnTo>
                    <a:pt x="437896" y="768096"/>
                  </a:lnTo>
                  <a:lnTo>
                    <a:pt x="440867" y="711327"/>
                  </a:lnTo>
                  <a:lnTo>
                    <a:pt x="494842" y="714121"/>
                  </a:lnTo>
                  <a:lnTo>
                    <a:pt x="491896" y="770382"/>
                  </a:lnTo>
                  <a:lnTo>
                    <a:pt x="491794" y="773557"/>
                  </a:lnTo>
                  <a:lnTo>
                    <a:pt x="506272" y="777875"/>
                  </a:lnTo>
                  <a:lnTo>
                    <a:pt x="509066" y="778129"/>
                  </a:lnTo>
                  <a:lnTo>
                    <a:pt x="511352" y="778129"/>
                  </a:lnTo>
                  <a:lnTo>
                    <a:pt x="515162" y="777875"/>
                  </a:lnTo>
                  <a:lnTo>
                    <a:pt x="520242" y="775970"/>
                  </a:lnTo>
                  <a:lnTo>
                    <a:pt x="520750" y="775462"/>
                  </a:lnTo>
                  <a:lnTo>
                    <a:pt x="521004" y="774827"/>
                  </a:lnTo>
                  <a:lnTo>
                    <a:pt x="521131" y="774065"/>
                  </a:lnTo>
                  <a:lnTo>
                    <a:pt x="524459" y="711327"/>
                  </a:lnTo>
                  <a:lnTo>
                    <a:pt x="525627" y="689229"/>
                  </a:lnTo>
                  <a:lnTo>
                    <a:pt x="528370" y="637794"/>
                  </a:lnTo>
                  <a:lnTo>
                    <a:pt x="528370" y="637032"/>
                  </a:lnTo>
                  <a:close/>
                </a:path>
                <a:path w="3773804" h="1221104">
                  <a:moveTo>
                    <a:pt x="546265" y="974471"/>
                  </a:moveTo>
                  <a:lnTo>
                    <a:pt x="541832" y="932561"/>
                  </a:lnTo>
                  <a:lnTo>
                    <a:pt x="535305" y="920242"/>
                  </a:lnTo>
                  <a:lnTo>
                    <a:pt x="534974" y="919607"/>
                  </a:lnTo>
                  <a:lnTo>
                    <a:pt x="530148" y="914527"/>
                  </a:lnTo>
                  <a:lnTo>
                    <a:pt x="526592" y="912418"/>
                  </a:lnTo>
                  <a:lnTo>
                    <a:pt x="526592" y="976757"/>
                  </a:lnTo>
                  <a:lnTo>
                    <a:pt x="526338" y="981710"/>
                  </a:lnTo>
                  <a:lnTo>
                    <a:pt x="525576" y="992251"/>
                  </a:lnTo>
                  <a:lnTo>
                    <a:pt x="524941" y="997077"/>
                  </a:lnTo>
                  <a:lnTo>
                    <a:pt x="524433" y="1002030"/>
                  </a:lnTo>
                  <a:lnTo>
                    <a:pt x="503732" y="1036193"/>
                  </a:lnTo>
                  <a:lnTo>
                    <a:pt x="496747" y="1037844"/>
                  </a:lnTo>
                  <a:lnTo>
                    <a:pt x="492556" y="1037590"/>
                  </a:lnTo>
                  <a:lnTo>
                    <a:pt x="487222" y="1037336"/>
                  </a:lnTo>
                  <a:lnTo>
                    <a:pt x="470458" y="1022731"/>
                  </a:lnTo>
                  <a:lnTo>
                    <a:pt x="468299" y="1017905"/>
                  </a:lnTo>
                  <a:lnTo>
                    <a:pt x="466775" y="1011682"/>
                  </a:lnTo>
                  <a:lnTo>
                    <a:pt x="466140" y="1004062"/>
                  </a:lnTo>
                  <a:lnTo>
                    <a:pt x="465683" y="998067"/>
                  </a:lnTo>
                  <a:lnTo>
                    <a:pt x="465543" y="993635"/>
                  </a:lnTo>
                  <a:lnTo>
                    <a:pt x="465670" y="981456"/>
                  </a:lnTo>
                  <a:lnTo>
                    <a:pt x="471347" y="941070"/>
                  </a:lnTo>
                  <a:lnTo>
                    <a:pt x="493191" y="920242"/>
                  </a:lnTo>
                  <a:lnTo>
                    <a:pt x="499414" y="920623"/>
                  </a:lnTo>
                  <a:lnTo>
                    <a:pt x="502970" y="920750"/>
                  </a:lnTo>
                  <a:lnTo>
                    <a:pt x="506272" y="921385"/>
                  </a:lnTo>
                  <a:lnTo>
                    <a:pt x="509066" y="922528"/>
                  </a:lnTo>
                  <a:lnTo>
                    <a:pt x="511860" y="923544"/>
                  </a:lnTo>
                  <a:lnTo>
                    <a:pt x="514273" y="925195"/>
                  </a:lnTo>
                  <a:lnTo>
                    <a:pt x="518591" y="929513"/>
                  </a:lnTo>
                  <a:lnTo>
                    <a:pt x="520369" y="932180"/>
                  </a:lnTo>
                  <a:lnTo>
                    <a:pt x="521766" y="935482"/>
                  </a:lnTo>
                  <a:lnTo>
                    <a:pt x="523163" y="938657"/>
                  </a:lnTo>
                  <a:lnTo>
                    <a:pt x="526592" y="976757"/>
                  </a:lnTo>
                  <a:lnTo>
                    <a:pt x="526592" y="912418"/>
                  </a:lnTo>
                  <a:lnTo>
                    <a:pt x="524179" y="910971"/>
                  </a:lnTo>
                  <a:lnTo>
                    <a:pt x="518083" y="907415"/>
                  </a:lnTo>
                  <a:lnTo>
                    <a:pt x="510590" y="905383"/>
                  </a:lnTo>
                  <a:lnTo>
                    <a:pt x="501446" y="905002"/>
                  </a:lnTo>
                  <a:lnTo>
                    <a:pt x="491921" y="904494"/>
                  </a:lnTo>
                  <a:lnTo>
                    <a:pt x="456107" y="929894"/>
                  </a:lnTo>
                  <a:lnTo>
                    <a:pt x="446760" y="968743"/>
                  </a:lnTo>
                  <a:lnTo>
                    <a:pt x="445909" y="993635"/>
                  </a:lnTo>
                  <a:lnTo>
                    <a:pt x="446265" y="1001318"/>
                  </a:lnTo>
                  <a:lnTo>
                    <a:pt x="457250" y="1038606"/>
                  </a:lnTo>
                  <a:lnTo>
                    <a:pt x="468045" y="1047242"/>
                  </a:lnTo>
                  <a:lnTo>
                    <a:pt x="474014" y="1050798"/>
                  </a:lnTo>
                  <a:lnTo>
                    <a:pt x="481507" y="1052830"/>
                  </a:lnTo>
                  <a:lnTo>
                    <a:pt x="490651" y="1053211"/>
                  </a:lnTo>
                  <a:lnTo>
                    <a:pt x="500176" y="1053719"/>
                  </a:lnTo>
                  <a:lnTo>
                    <a:pt x="508431" y="1052449"/>
                  </a:lnTo>
                  <a:lnTo>
                    <a:pt x="521893" y="1045845"/>
                  </a:lnTo>
                  <a:lnTo>
                    <a:pt x="527354" y="1041019"/>
                  </a:lnTo>
                  <a:lnTo>
                    <a:pt x="529577" y="1037844"/>
                  </a:lnTo>
                  <a:lnTo>
                    <a:pt x="536244" y="1028319"/>
                  </a:lnTo>
                  <a:lnTo>
                    <a:pt x="545401" y="989558"/>
                  </a:lnTo>
                  <a:lnTo>
                    <a:pt x="546023" y="981456"/>
                  </a:lnTo>
                  <a:lnTo>
                    <a:pt x="546265" y="974471"/>
                  </a:lnTo>
                  <a:close/>
                </a:path>
                <a:path w="3773804" h="1221104">
                  <a:moveTo>
                    <a:pt x="584758" y="678180"/>
                  </a:moveTo>
                  <a:lnTo>
                    <a:pt x="584631" y="676783"/>
                  </a:lnTo>
                  <a:lnTo>
                    <a:pt x="584123" y="676148"/>
                  </a:lnTo>
                  <a:lnTo>
                    <a:pt x="583742" y="675513"/>
                  </a:lnTo>
                  <a:lnTo>
                    <a:pt x="582980" y="675005"/>
                  </a:lnTo>
                  <a:lnTo>
                    <a:pt x="581964" y="674624"/>
                  </a:lnTo>
                  <a:lnTo>
                    <a:pt x="580948" y="674116"/>
                  </a:lnTo>
                  <a:lnTo>
                    <a:pt x="568248" y="672592"/>
                  </a:lnTo>
                  <a:lnTo>
                    <a:pt x="565962" y="672592"/>
                  </a:lnTo>
                  <a:lnTo>
                    <a:pt x="556602" y="678180"/>
                  </a:lnTo>
                  <a:lnTo>
                    <a:pt x="551357" y="775843"/>
                  </a:lnTo>
                  <a:lnTo>
                    <a:pt x="567994" y="781177"/>
                  </a:lnTo>
                  <a:lnTo>
                    <a:pt x="572058" y="781177"/>
                  </a:lnTo>
                  <a:lnTo>
                    <a:pt x="578662" y="779272"/>
                  </a:lnTo>
                  <a:lnTo>
                    <a:pt x="579170" y="778764"/>
                  </a:lnTo>
                  <a:lnTo>
                    <a:pt x="579323" y="778383"/>
                  </a:lnTo>
                  <a:lnTo>
                    <a:pt x="579424" y="777240"/>
                  </a:lnTo>
                  <a:lnTo>
                    <a:pt x="584758" y="678180"/>
                  </a:lnTo>
                  <a:close/>
                </a:path>
                <a:path w="3773804" h="1221104">
                  <a:moveTo>
                    <a:pt x="588949" y="638937"/>
                  </a:moveTo>
                  <a:lnTo>
                    <a:pt x="567105" y="628650"/>
                  </a:lnTo>
                  <a:lnTo>
                    <a:pt x="562660" y="629539"/>
                  </a:lnTo>
                  <a:lnTo>
                    <a:pt x="557961" y="633730"/>
                  </a:lnTo>
                  <a:lnTo>
                    <a:pt x="556564" y="637540"/>
                  </a:lnTo>
                  <a:lnTo>
                    <a:pt x="556056" y="648589"/>
                  </a:lnTo>
                  <a:lnTo>
                    <a:pt x="556945" y="652399"/>
                  </a:lnTo>
                  <a:lnTo>
                    <a:pt x="577900" y="658749"/>
                  </a:lnTo>
                  <a:lnTo>
                    <a:pt x="582218" y="657860"/>
                  </a:lnTo>
                  <a:lnTo>
                    <a:pt x="587044" y="653796"/>
                  </a:lnTo>
                  <a:lnTo>
                    <a:pt x="588314" y="649986"/>
                  </a:lnTo>
                  <a:lnTo>
                    <a:pt x="588695" y="644398"/>
                  </a:lnTo>
                  <a:lnTo>
                    <a:pt x="588949" y="638937"/>
                  </a:lnTo>
                  <a:close/>
                </a:path>
                <a:path w="3773804" h="1221104">
                  <a:moveTo>
                    <a:pt x="627888" y="310845"/>
                  </a:moveTo>
                  <a:lnTo>
                    <a:pt x="627697" y="310654"/>
                  </a:lnTo>
                  <a:lnTo>
                    <a:pt x="627888" y="310845"/>
                  </a:lnTo>
                  <a:close/>
                </a:path>
                <a:path w="3773804" h="1221104">
                  <a:moveTo>
                    <a:pt x="661835" y="980694"/>
                  </a:moveTo>
                  <a:lnTo>
                    <a:pt x="657529" y="938657"/>
                  </a:lnTo>
                  <a:lnTo>
                    <a:pt x="651002" y="926338"/>
                  </a:lnTo>
                  <a:lnTo>
                    <a:pt x="650671" y="925703"/>
                  </a:lnTo>
                  <a:lnTo>
                    <a:pt x="645845" y="920750"/>
                  </a:lnTo>
                  <a:lnTo>
                    <a:pt x="642289" y="918641"/>
                  </a:lnTo>
                  <a:lnTo>
                    <a:pt x="642289" y="980694"/>
                  </a:lnTo>
                  <a:lnTo>
                    <a:pt x="641654" y="993140"/>
                  </a:lnTo>
                  <a:lnTo>
                    <a:pt x="632256" y="1031748"/>
                  </a:lnTo>
                  <a:lnTo>
                    <a:pt x="627811" y="1036955"/>
                  </a:lnTo>
                  <a:lnTo>
                    <a:pt x="625398" y="1039368"/>
                  </a:lnTo>
                  <a:lnTo>
                    <a:pt x="622604" y="1041146"/>
                  </a:lnTo>
                  <a:lnTo>
                    <a:pt x="619302" y="1042289"/>
                  </a:lnTo>
                  <a:lnTo>
                    <a:pt x="616127" y="1043432"/>
                  </a:lnTo>
                  <a:lnTo>
                    <a:pt x="612444" y="1043940"/>
                  </a:lnTo>
                  <a:lnTo>
                    <a:pt x="608253" y="1043686"/>
                  </a:lnTo>
                  <a:lnTo>
                    <a:pt x="602919" y="1043432"/>
                  </a:lnTo>
                  <a:lnTo>
                    <a:pt x="598347" y="1042162"/>
                  </a:lnTo>
                  <a:lnTo>
                    <a:pt x="594791" y="1039749"/>
                  </a:lnTo>
                  <a:lnTo>
                    <a:pt x="591108" y="1037463"/>
                  </a:lnTo>
                  <a:lnTo>
                    <a:pt x="581215" y="999756"/>
                  </a:lnTo>
                  <a:lnTo>
                    <a:pt x="581240" y="990396"/>
                  </a:lnTo>
                  <a:lnTo>
                    <a:pt x="581939" y="974890"/>
                  </a:lnTo>
                  <a:lnTo>
                    <a:pt x="582002" y="974217"/>
                  </a:lnTo>
                  <a:lnTo>
                    <a:pt x="582726" y="967105"/>
                  </a:lnTo>
                  <a:lnTo>
                    <a:pt x="584047" y="959789"/>
                  </a:lnTo>
                  <a:lnTo>
                    <a:pt x="585139" y="953262"/>
                  </a:lnTo>
                  <a:lnTo>
                    <a:pt x="608761" y="926338"/>
                  </a:lnTo>
                  <a:lnTo>
                    <a:pt x="615111" y="926719"/>
                  </a:lnTo>
                  <a:lnTo>
                    <a:pt x="641527" y="957580"/>
                  </a:lnTo>
                  <a:lnTo>
                    <a:pt x="642289" y="980694"/>
                  </a:lnTo>
                  <a:lnTo>
                    <a:pt x="642289" y="918641"/>
                  </a:lnTo>
                  <a:lnTo>
                    <a:pt x="639876" y="917194"/>
                  </a:lnTo>
                  <a:lnTo>
                    <a:pt x="633780" y="913638"/>
                  </a:lnTo>
                  <a:lnTo>
                    <a:pt x="626160" y="911606"/>
                  </a:lnTo>
                  <a:lnTo>
                    <a:pt x="607618" y="910590"/>
                  </a:lnTo>
                  <a:lnTo>
                    <a:pt x="599490" y="911987"/>
                  </a:lnTo>
                  <a:lnTo>
                    <a:pt x="592759" y="915162"/>
                  </a:lnTo>
                  <a:lnTo>
                    <a:pt x="586028" y="918464"/>
                  </a:lnTo>
                  <a:lnTo>
                    <a:pt x="580440" y="923290"/>
                  </a:lnTo>
                  <a:lnTo>
                    <a:pt x="576033" y="929767"/>
                  </a:lnTo>
                  <a:lnTo>
                    <a:pt x="571677" y="935990"/>
                  </a:lnTo>
                  <a:lnTo>
                    <a:pt x="562444" y="974890"/>
                  </a:lnTo>
                  <a:lnTo>
                    <a:pt x="561543" y="999756"/>
                  </a:lnTo>
                  <a:lnTo>
                    <a:pt x="561860" y="1007414"/>
                  </a:lnTo>
                  <a:lnTo>
                    <a:pt x="572820" y="1044702"/>
                  </a:lnTo>
                  <a:lnTo>
                    <a:pt x="615873" y="1059942"/>
                  </a:lnTo>
                  <a:lnTo>
                    <a:pt x="624001" y="1058545"/>
                  </a:lnTo>
                  <a:lnTo>
                    <a:pt x="630732" y="1055243"/>
                  </a:lnTo>
                  <a:lnTo>
                    <a:pt x="637463" y="1052068"/>
                  </a:lnTo>
                  <a:lnTo>
                    <a:pt x="643051" y="1047242"/>
                  </a:lnTo>
                  <a:lnTo>
                    <a:pt x="645363" y="1043940"/>
                  </a:lnTo>
                  <a:lnTo>
                    <a:pt x="647496" y="1040892"/>
                  </a:lnTo>
                  <a:lnTo>
                    <a:pt x="660158" y="1003388"/>
                  </a:lnTo>
                  <a:lnTo>
                    <a:pt x="661593" y="987552"/>
                  </a:lnTo>
                  <a:lnTo>
                    <a:pt x="661835" y="980694"/>
                  </a:lnTo>
                  <a:close/>
                </a:path>
                <a:path w="3773804" h="1221104">
                  <a:moveTo>
                    <a:pt x="671499" y="684657"/>
                  </a:moveTo>
                  <a:lnTo>
                    <a:pt x="671372" y="683133"/>
                  </a:lnTo>
                  <a:lnTo>
                    <a:pt x="671118" y="681990"/>
                  </a:lnTo>
                  <a:lnTo>
                    <a:pt x="670737" y="681101"/>
                  </a:lnTo>
                  <a:lnTo>
                    <a:pt x="670483" y="680212"/>
                  </a:lnTo>
                  <a:lnTo>
                    <a:pt x="669975" y="679577"/>
                  </a:lnTo>
                  <a:lnTo>
                    <a:pt x="668959" y="678815"/>
                  </a:lnTo>
                  <a:lnTo>
                    <a:pt x="668324" y="678561"/>
                  </a:lnTo>
                  <a:lnTo>
                    <a:pt x="667562" y="678561"/>
                  </a:lnTo>
                  <a:lnTo>
                    <a:pt x="645972" y="677418"/>
                  </a:lnTo>
                  <a:lnTo>
                    <a:pt x="646049" y="675894"/>
                  </a:lnTo>
                  <a:lnTo>
                    <a:pt x="647115" y="655193"/>
                  </a:lnTo>
                  <a:lnTo>
                    <a:pt x="646988" y="653796"/>
                  </a:lnTo>
                  <a:lnTo>
                    <a:pt x="630605" y="649605"/>
                  </a:lnTo>
                  <a:lnTo>
                    <a:pt x="628446" y="649605"/>
                  </a:lnTo>
                  <a:lnTo>
                    <a:pt x="626541" y="649732"/>
                  </a:lnTo>
                  <a:lnTo>
                    <a:pt x="624763" y="649732"/>
                  </a:lnTo>
                  <a:lnTo>
                    <a:pt x="623239" y="649986"/>
                  </a:lnTo>
                  <a:lnTo>
                    <a:pt x="622223" y="650367"/>
                  </a:lnTo>
                  <a:lnTo>
                    <a:pt x="621080" y="650748"/>
                  </a:lnTo>
                  <a:lnTo>
                    <a:pt x="620318" y="651129"/>
                  </a:lnTo>
                  <a:lnTo>
                    <a:pt x="619429" y="652272"/>
                  </a:lnTo>
                  <a:lnTo>
                    <a:pt x="619175" y="652907"/>
                  </a:lnTo>
                  <a:lnTo>
                    <a:pt x="619086" y="655193"/>
                  </a:lnTo>
                  <a:lnTo>
                    <a:pt x="618032" y="675894"/>
                  </a:lnTo>
                  <a:lnTo>
                    <a:pt x="606094" y="675259"/>
                  </a:lnTo>
                  <a:lnTo>
                    <a:pt x="605459" y="675259"/>
                  </a:lnTo>
                  <a:lnTo>
                    <a:pt x="604697" y="675386"/>
                  </a:lnTo>
                  <a:lnTo>
                    <a:pt x="604189" y="675767"/>
                  </a:lnTo>
                  <a:lnTo>
                    <a:pt x="603554" y="676021"/>
                  </a:lnTo>
                  <a:lnTo>
                    <a:pt x="600887" y="690499"/>
                  </a:lnTo>
                  <a:lnTo>
                    <a:pt x="601141" y="693420"/>
                  </a:lnTo>
                  <a:lnTo>
                    <a:pt x="602411" y="696976"/>
                  </a:lnTo>
                  <a:lnTo>
                    <a:pt x="603427" y="697865"/>
                  </a:lnTo>
                  <a:lnTo>
                    <a:pt x="604824" y="697992"/>
                  </a:lnTo>
                  <a:lnTo>
                    <a:pt x="616762" y="698627"/>
                  </a:lnTo>
                  <a:lnTo>
                    <a:pt x="614095" y="749554"/>
                  </a:lnTo>
                  <a:lnTo>
                    <a:pt x="613714" y="755650"/>
                  </a:lnTo>
                  <a:lnTo>
                    <a:pt x="614095" y="760984"/>
                  </a:lnTo>
                  <a:lnTo>
                    <a:pt x="615111" y="765429"/>
                  </a:lnTo>
                  <a:lnTo>
                    <a:pt x="616127" y="770001"/>
                  </a:lnTo>
                  <a:lnTo>
                    <a:pt x="644575" y="786892"/>
                  </a:lnTo>
                  <a:lnTo>
                    <a:pt x="648766" y="786892"/>
                  </a:lnTo>
                  <a:lnTo>
                    <a:pt x="650798" y="786765"/>
                  </a:lnTo>
                  <a:lnTo>
                    <a:pt x="652830" y="786765"/>
                  </a:lnTo>
                  <a:lnTo>
                    <a:pt x="654735" y="786511"/>
                  </a:lnTo>
                  <a:lnTo>
                    <a:pt x="656513" y="786130"/>
                  </a:lnTo>
                  <a:lnTo>
                    <a:pt x="658291" y="785876"/>
                  </a:lnTo>
                  <a:lnTo>
                    <a:pt x="664260" y="783209"/>
                  </a:lnTo>
                  <a:lnTo>
                    <a:pt x="665022" y="782574"/>
                  </a:lnTo>
                  <a:lnTo>
                    <a:pt x="665530" y="781431"/>
                  </a:lnTo>
                  <a:lnTo>
                    <a:pt x="666546" y="777875"/>
                  </a:lnTo>
                  <a:lnTo>
                    <a:pt x="666927" y="775462"/>
                  </a:lnTo>
                  <a:lnTo>
                    <a:pt x="667181" y="768350"/>
                  </a:lnTo>
                  <a:lnTo>
                    <a:pt x="666800" y="764540"/>
                  </a:lnTo>
                  <a:lnTo>
                    <a:pt x="666673" y="763778"/>
                  </a:lnTo>
                  <a:lnTo>
                    <a:pt x="666419" y="763016"/>
                  </a:lnTo>
                  <a:lnTo>
                    <a:pt x="666165" y="762508"/>
                  </a:lnTo>
                  <a:lnTo>
                    <a:pt x="665784" y="762254"/>
                  </a:lnTo>
                  <a:lnTo>
                    <a:pt x="665403" y="761873"/>
                  </a:lnTo>
                  <a:lnTo>
                    <a:pt x="664895" y="761746"/>
                  </a:lnTo>
                  <a:lnTo>
                    <a:pt x="663371" y="761746"/>
                  </a:lnTo>
                  <a:lnTo>
                    <a:pt x="662101" y="762254"/>
                  </a:lnTo>
                  <a:lnTo>
                    <a:pt x="661339" y="762508"/>
                  </a:lnTo>
                  <a:lnTo>
                    <a:pt x="660323" y="762762"/>
                  </a:lnTo>
                  <a:lnTo>
                    <a:pt x="659434" y="763143"/>
                  </a:lnTo>
                  <a:lnTo>
                    <a:pt x="658291" y="763270"/>
                  </a:lnTo>
                  <a:lnTo>
                    <a:pt x="657148" y="763524"/>
                  </a:lnTo>
                  <a:lnTo>
                    <a:pt x="655878" y="763778"/>
                  </a:lnTo>
                  <a:lnTo>
                    <a:pt x="654608" y="763778"/>
                  </a:lnTo>
                  <a:lnTo>
                    <a:pt x="653084" y="763651"/>
                  </a:lnTo>
                  <a:lnTo>
                    <a:pt x="648766" y="763524"/>
                  </a:lnTo>
                  <a:lnTo>
                    <a:pt x="645718" y="762000"/>
                  </a:lnTo>
                  <a:lnTo>
                    <a:pt x="644194" y="759206"/>
                  </a:lnTo>
                  <a:lnTo>
                    <a:pt x="642670" y="756285"/>
                  </a:lnTo>
                  <a:lnTo>
                    <a:pt x="642035" y="752221"/>
                  </a:lnTo>
                  <a:lnTo>
                    <a:pt x="642289" y="746760"/>
                  </a:lnTo>
                  <a:lnTo>
                    <a:pt x="644702" y="700151"/>
                  </a:lnTo>
                  <a:lnTo>
                    <a:pt x="666419" y="701294"/>
                  </a:lnTo>
                  <a:lnTo>
                    <a:pt x="667943" y="701294"/>
                  </a:lnTo>
                  <a:lnTo>
                    <a:pt x="668959" y="700532"/>
                  </a:lnTo>
                  <a:lnTo>
                    <a:pt x="669150" y="700151"/>
                  </a:lnTo>
                  <a:lnTo>
                    <a:pt x="669912" y="698627"/>
                  </a:lnTo>
                  <a:lnTo>
                    <a:pt x="670737" y="697103"/>
                  </a:lnTo>
                  <a:lnTo>
                    <a:pt x="671245" y="694182"/>
                  </a:lnTo>
                  <a:lnTo>
                    <a:pt x="671372" y="690118"/>
                  </a:lnTo>
                  <a:lnTo>
                    <a:pt x="671499" y="687959"/>
                  </a:lnTo>
                  <a:lnTo>
                    <a:pt x="671499" y="684657"/>
                  </a:lnTo>
                  <a:close/>
                </a:path>
                <a:path w="3773804" h="1221104">
                  <a:moveTo>
                    <a:pt x="722680" y="767588"/>
                  </a:moveTo>
                  <a:lnTo>
                    <a:pt x="715314" y="756920"/>
                  </a:lnTo>
                  <a:lnTo>
                    <a:pt x="713282" y="756158"/>
                  </a:lnTo>
                  <a:lnTo>
                    <a:pt x="710742" y="755777"/>
                  </a:lnTo>
                  <a:lnTo>
                    <a:pt x="704646" y="755523"/>
                  </a:lnTo>
                  <a:lnTo>
                    <a:pt x="702106" y="755650"/>
                  </a:lnTo>
                  <a:lnTo>
                    <a:pt x="691184" y="777494"/>
                  </a:lnTo>
                  <a:lnTo>
                    <a:pt x="691438" y="779653"/>
                  </a:lnTo>
                  <a:lnTo>
                    <a:pt x="708964" y="789432"/>
                  </a:lnTo>
                  <a:lnTo>
                    <a:pt x="711504" y="789305"/>
                  </a:lnTo>
                  <a:lnTo>
                    <a:pt x="722680" y="773430"/>
                  </a:lnTo>
                  <a:lnTo>
                    <a:pt x="722680" y="767588"/>
                  </a:lnTo>
                  <a:close/>
                </a:path>
                <a:path w="3773804" h="1221104">
                  <a:moveTo>
                    <a:pt x="726744" y="697484"/>
                  </a:moveTo>
                  <a:lnTo>
                    <a:pt x="708583" y="682625"/>
                  </a:lnTo>
                  <a:lnTo>
                    <a:pt x="706043" y="682752"/>
                  </a:lnTo>
                  <a:lnTo>
                    <a:pt x="694994" y="704723"/>
                  </a:lnTo>
                  <a:lnTo>
                    <a:pt x="695375" y="706755"/>
                  </a:lnTo>
                  <a:lnTo>
                    <a:pt x="695629" y="708914"/>
                  </a:lnTo>
                  <a:lnTo>
                    <a:pt x="712901" y="716534"/>
                  </a:lnTo>
                  <a:lnTo>
                    <a:pt x="715441" y="716407"/>
                  </a:lnTo>
                  <a:lnTo>
                    <a:pt x="726490" y="700659"/>
                  </a:lnTo>
                  <a:lnTo>
                    <a:pt x="726744" y="697484"/>
                  </a:lnTo>
                  <a:close/>
                </a:path>
                <a:path w="3773804" h="1221104">
                  <a:moveTo>
                    <a:pt x="822883" y="1023366"/>
                  </a:moveTo>
                  <a:lnTo>
                    <a:pt x="734745" y="1013460"/>
                  </a:lnTo>
                  <a:lnTo>
                    <a:pt x="733475" y="1013333"/>
                  </a:lnTo>
                  <a:lnTo>
                    <a:pt x="732332" y="1013968"/>
                  </a:lnTo>
                  <a:lnTo>
                    <a:pt x="731570" y="1015238"/>
                  </a:lnTo>
                  <a:lnTo>
                    <a:pt x="730808" y="1016381"/>
                  </a:lnTo>
                  <a:lnTo>
                    <a:pt x="730389" y="1018032"/>
                  </a:lnTo>
                  <a:lnTo>
                    <a:pt x="730288" y="1018667"/>
                  </a:lnTo>
                  <a:lnTo>
                    <a:pt x="730046" y="1024128"/>
                  </a:lnTo>
                  <a:lnTo>
                    <a:pt x="730300" y="1026160"/>
                  </a:lnTo>
                  <a:lnTo>
                    <a:pt x="731824" y="1028446"/>
                  </a:lnTo>
                  <a:lnTo>
                    <a:pt x="732713" y="1029081"/>
                  </a:lnTo>
                  <a:lnTo>
                    <a:pt x="733856" y="1029208"/>
                  </a:lnTo>
                  <a:lnTo>
                    <a:pt x="818184" y="1033653"/>
                  </a:lnTo>
                  <a:lnTo>
                    <a:pt x="819200" y="1033653"/>
                  </a:lnTo>
                  <a:lnTo>
                    <a:pt x="822655" y="1028446"/>
                  </a:lnTo>
                  <a:lnTo>
                    <a:pt x="822883" y="1023366"/>
                  </a:lnTo>
                  <a:close/>
                </a:path>
                <a:path w="3773804" h="1221104">
                  <a:moveTo>
                    <a:pt x="825169" y="980059"/>
                  </a:moveTo>
                  <a:lnTo>
                    <a:pt x="824915" y="978027"/>
                  </a:lnTo>
                  <a:lnTo>
                    <a:pt x="823645" y="975487"/>
                  </a:lnTo>
                  <a:lnTo>
                    <a:pt x="822629" y="974725"/>
                  </a:lnTo>
                  <a:lnTo>
                    <a:pt x="821232" y="974725"/>
                  </a:lnTo>
                  <a:lnTo>
                    <a:pt x="737031" y="970153"/>
                  </a:lnTo>
                  <a:lnTo>
                    <a:pt x="735761" y="970153"/>
                  </a:lnTo>
                  <a:lnTo>
                    <a:pt x="734745" y="970661"/>
                  </a:lnTo>
                  <a:lnTo>
                    <a:pt x="732332" y="980694"/>
                  </a:lnTo>
                  <a:lnTo>
                    <a:pt x="732586" y="982853"/>
                  </a:lnTo>
                  <a:lnTo>
                    <a:pt x="733348" y="983996"/>
                  </a:lnTo>
                  <a:lnTo>
                    <a:pt x="734110" y="985266"/>
                  </a:lnTo>
                  <a:lnTo>
                    <a:pt x="734999" y="985901"/>
                  </a:lnTo>
                  <a:lnTo>
                    <a:pt x="736142" y="985901"/>
                  </a:lnTo>
                  <a:lnTo>
                    <a:pt x="820470" y="990346"/>
                  </a:lnTo>
                  <a:lnTo>
                    <a:pt x="824928" y="985266"/>
                  </a:lnTo>
                  <a:lnTo>
                    <a:pt x="825169" y="980059"/>
                  </a:lnTo>
                  <a:close/>
                </a:path>
                <a:path w="3773804" h="1221104">
                  <a:moveTo>
                    <a:pt x="941120" y="1006348"/>
                  </a:moveTo>
                  <a:lnTo>
                    <a:pt x="940612" y="1004824"/>
                  </a:lnTo>
                  <a:lnTo>
                    <a:pt x="940231" y="1003427"/>
                  </a:lnTo>
                  <a:lnTo>
                    <a:pt x="939723" y="1002411"/>
                  </a:lnTo>
                  <a:lnTo>
                    <a:pt x="938961" y="1002030"/>
                  </a:lnTo>
                  <a:lnTo>
                    <a:pt x="853490" y="953135"/>
                  </a:lnTo>
                  <a:lnTo>
                    <a:pt x="852728" y="952627"/>
                  </a:lnTo>
                  <a:lnTo>
                    <a:pt x="851966" y="952373"/>
                  </a:lnTo>
                  <a:lnTo>
                    <a:pt x="851458" y="952246"/>
                  </a:lnTo>
                  <a:lnTo>
                    <a:pt x="850823" y="952119"/>
                  </a:lnTo>
                  <a:lnTo>
                    <a:pt x="850315" y="952373"/>
                  </a:lnTo>
                  <a:lnTo>
                    <a:pt x="849934" y="952754"/>
                  </a:lnTo>
                  <a:lnTo>
                    <a:pt x="849553" y="953262"/>
                  </a:lnTo>
                  <a:lnTo>
                    <a:pt x="849299" y="954024"/>
                  </a:lnTo>
                  <a:lnTo>
                    <a:pt x="849172" y="955040"/>
                  </a:lnTo>
                  <a:lnTo>
                    <a:pt x="848918" y="956183"/>
                  </a:lnTo>
                  <a:lnTo>
                    <a:pt x="848791" y="957707"/>
                  </a:lnTo>
                  <a:lnTo>
                    <a:pt x="848664" y="967105"/>
                  </a:lnTo>
                  <a:lnTo>
                    <a:pt x="848918" y="967994"/>
                  </a:lnTo>
                  <a:lnTo>
                    <a:pt x="852347" y="971296"/>
                  </a:lnTo>
                  <a:lnTo>
                    <a:pt x="921943" y="1009523"/>
                  </a:lnTo>
                  <a:lnTo>
                    <a:pt x="847267" y="1041400"/>
                  </a:lnTo>
                  <a:lnTo>
                    <a:pt x="846632" y="1041781"/>
                  </a:lnTo>
                  <a:lnTo>
                    <a:pt x="846124" y="1042162"/>
                  </a:lnTo>
                  <a:lnTo>
                    <a:pt x="845489" y="1042543"/>
                  </a:lnTo>
                  <a:lnTo>
                    <a:pt x="845108" y="1043178"/>
                  </a:lnTo>
                  <a:lnTo>
                    <a:pt x="844854" y="1043940"/>
                  </a:lnTo>
                  <a:lnTo>
                    <a:pt x="844473" y="1044702"/>
                  </a:lnTo>
                  <a:lnTo>
                    <a:pt x="844219" y="1045718"/>
                  </a:lnTo>
                  <a:lnTo>
                    <a:pt x="843965" y="1048258"/>
                  </a:lnTo>
                  <a:lnTo>
                    <a:pt x="843838" y="1057275"/>
                  </a:lnTo>
                  <a:lnTo>
                    <a:pt x="844092" y="1058037"/>
                  </a:lnTo>
                  <a:lnTo>
                    <a:pt x="844346" y="1058672"/>
                  </a:lnTo>
                  <a:lnTo>
                    <a:pt x="844600" y="1059180"/>
                  </a:lnTo>
                  <a:lnTo>
                    <a:pt x="845108" y="1059434"/>
                  </a:lnTo>
                  <a:lnTo>
                    <a:pt x="846251" y="1059434"/>
                  </a:lnTo>
                  <a:lnTo>
                    <a:pt x="847013" y="1059180"/>
                  </a:lnTo>
                  <a:lnTo>
                    <a:pt x="847902" y="1058926"/>
                  </a:lnTo>
                  <a:lnTo>
                    <a:pt x="937691" y="1019429"/>
                  </a:lnTo>
                  <a:lnTo>
                    <a:pt x="940612" y="1014222"/>
                  </a:lnTo>
                  <a:lnTo>
                    <a:pt x="940866" y="1013206"/>
                  </a:lnTo>
                  <a:lnTo>
                    <a:pt x="940993" y="1012190"/>
                  </a:lnTo>
                  <a:lnTo>
                    <a:pt x="941120" y="1010920"/>
                  </a:lnTo>
                  <a:lnTo>
                    <a:pt x="941120" y="1006348"/>
                  </a:lnTo>
                  <a:close/>
                </a:path>
                <a:path w="3773804" h="1221104">
                  <a:moveTo>
                    <a:pt x="1110780" y="1004443"/>
                  </a:moveTo>
                  <a:lnTo>
                    <a:pt x="1106474" y="962533"/>
                  </a:lnTo>
                  <a:lnTo>
                    <a:pt x="1099947" y="950214"/>
                  </a:lnTo>
                  <a:lnTo>
                    <a:pt x="1099616" y="949579"/>
                  </a:lnTo>
                  <a:lnTo>
                    <a:pt x="1094790" y="944499"/>
                  </a:lnTo>
                  <a:lnTo>
                    <a:pt x="1091234" y="942390"/>
                  </a:lnTo>
                  <a:lnTo>
                    <a:pt x="1091234" y="1004443"/>
                  </a:lnTo>
                  <a:lnTo>
                    <a:pt x="1090599" y="1017016"/>
                  </a:lnTo>
                  <a:lnTo>
                    <a:pt x="1081201" y="1055624"/>
                  </a:lnTo>
                  <a:lnTo>
                    <a:pt x="1068247" y="1066165"/>
                  </a:lnTo>
                  <a:lnTo>
                    <a:pt x="1065072" y="1067308"/>
                  </a:lnTo>
                  <a:lnTo>
                    <a:pt x="1061389" y="1067816"/>
                  </a:lnTo>
                  <a:lnTo>
                    <a:pt x="1057198" y="1067562"/>
                  </a:lnTo>
                  <a:lnTo>
                    <a:pt x="1051864" y="1067308"/>
                  </a:lnTo>
                  <a:lnTo>
                    <a:pt x="1034973" y="1052703"/>
                  </a:lnTo>
                  <a:lnTo>
                    <a:pt x="1032814" y="1047877"/>
                  </a:lnTo>
                  <a:lnTo>
                    <a:pt x="1031417" y="1041654"/>
                  </a:lnTo>
                  <a:lnTo>
                    <a:pt x="1030655" y="1034034"/>
                  </a:lnTo>
                  <a:lnTo>
                    <a:pt x="1030274" y="1028039"/>
                  </a:lnTo>
                  <a:lnTo>
                    <a:pt x="1030160" y="1023607"/>
                  </a:lnTo>
                  <a:lnTo>
                    <a:pt x="1030185" y="1014272"/>
                  </a:lnTo>
                  <a:lnTo>
                    <a:pt x="1030897" y="998689"/>
                  </a:lnTo>
                  <a:lnTo>
                    <a:pt x="1031671" y="990968"/>
                  </a:lnTo>
                  <a:lnTo>
                    <a:pt x="1033005" y="983602"/>
                  </a:lnTo>
                  <a:lnTo>
                    <a:pt x="1034084" y="977011"/>
                  </a:lnTo>
                  <a:lnTo>
                    <a:pt x="1057706" y="950214"/>
                  </a:lnTo>
                  <a:lnTo>
                    <a:pt x="1064056" y="950595"/>
                  </a:lnTo>
                  <a:lnTo>
                    <a:pt x="1067612" y="950722"/>
                  </a:lnTo>
                  <a:lnTo>
                    <a:pt x="1070787" y="951357"/>
                  </a:lnTo>
                  <a:lnTo>
                    <a:pt x="1073581" y="952500"/>
                  </a:lnTo>
                  <a:lnTo>
                    <a:pt x="1076502" y="953516"/>
                  </a:lnTo>
                  <a:lnTo>
                    <a:pt x="1091107" y="992251"/>
                  </a:lnTo>
                  <a:lnTo>
                    <a:pt x="1091234" y="1004443"/>
                  </a:lnTo>
                  <a:lnTo>
                    <a:pt x="1091234" y="942390"/>
                  </a:lnTo>
                  <a:lnTo>
                    <a:pt x="1088821" y="940943"/>
                  </a:lnTo>
                  <a:lnTo>
                    <a:pt x="1082725" y="937387"/>
                  </a:lnTo>
                  <a:lnTo>
                    <a:pt x="1075105" y="935355"/>
                  </a:lnTo>
                  <a:lnTo>
                    <a:pt x="1056563" y="934339"/>
                  </a:lnTo>
                  <a:lnTo>
                    <a:pt x="1048435" y="935736"/>
                  </a:lnTo>
                  <a:lnTo>
                    <a:pt x="1034973" y="942340"/>
                  </a:lnTo>
                  <a:lnTo>
                    <a:pt x="1029385" y="947039"/>
                  </a:lnTo>
                  <a:lnTo>
                    <a:pt x="1025067" y="953516"/>
                  </a:lnTo>
                  <a:lnTo>
                    <a:pt x="1020622" y="959866"/>
                  </a:lnTo>
                  <a:lnTo>
                    <a:pt x="1011389" y="998689"/>
                  </a:lnTo>
                  <a:lnTo>
                    <a:pt x="1010539" y="1023607"/>
                  </a:lnTo>
                  <a:lnTo>
                    <a:pt x="1010856" y="1031290"/>
                  </a:lnTo>
                  <a:lnTo>
                    <a:pt x="1021765" y="1068578"/>
                  </a:lnTo>
                  <a:lnTo>
                    <a:pt x="1064818" y="1083691"/>
                  </a:lnTo>
                  <a:lnTo>
                    <a:pt x="1072946" y="1082294"/>
                  </a:lnTo>
                  <a:lnTo>
                    <a:pt x="1079677" y="1079119"/>
                  </a:lnTo>
                  <a:lnTo>
                    <a:pt x="1086408" y="1075817"/>
                  </a:lnTo>
                  <a:lnTo>
                    <a:pt x="1091996" y="1070991"/>
                  </a:lnTo>
                  <a:lnTo>
                    <a:pt x="1094219" y="1067816"/>
                  </a:lnTo>
                  <a:lnTo>
                    <a:pt x="1096441" y="1064641"/>
                  </a:lnTo>
                  <a:lnTo>
                    <a:pt x="1109103" y="1027239"/>
                  </a:lnTo>
                  <a:lnTo>
                    <a:pt x="1110538" y="1011428"/>
                  </a:lnTo>
                  <a:lnTo>
                    <a:pt x="1110780" y="1004443"/>
                  </a:lnTo>
                  <a:close/>
                </a:path>
                <a:path w="3773804" h="1221104">
                  <a:moveTo>
                    <a:pt x="1212773" y="984631"/>
                  </a:moveTo>
                  <a:lnTo>
                    <a:pt x="1212519" y="983996"/>
                  </a:lnTo>
                  <a:lnTo>
                    <a:pt x="1211884" y="983615"/>
                  </a:lnTo>
                  <a:lnTo>
                    <a:pt x="1211249" y="983107"/>
                  </a:lnTo>
                  <a:lnTo>
                    <a:pt x="1210233" y="982853"/>
                  </a:lnTo>
                  <a:lnTo>
                    <a:pt x="1207439" y="982345"/>
                  </a:lnTo>
                  <a:lnTo>
                    <a:pt x="1205661" y="982218"/>
                  </a:lnTo>
                  <a:lnTo>
                    <a:pt x="1201470" y="981964"/>
                  </a:lnTo>
                  <a:lnTo>
                    <a:pt x="1198803" y="981964"/>
                  </a:lnTo>
                  <a:lnTo>
                    <a:pt x="1197660" y="982091"/>
                  </a:lnTo>
                  <a:lnTo>
                    <a:pt x="1196771" y="982218"/>
                  </a:lnTo>
                  <a:lnTo>
                    <a:pt x="1196136" y="982472"/>
                  </a:lnTo>
                  <a:lnTo>
                    <a:pt x="1195501" y="982599"/>
                  </a:lnTo>
                  <a:lnTo>
                    <a:pt x="1194866" y="982980"/>
                  </a:lnTo>
                  <a:lnTo>
                    <a:pt x="1194485" y="983361"/>
                  </a:lnTo>
                  <a:lnTo>
                    <a:pt x="1194104" y="983615"/>
                  </a:lnTo>
                  <a:lnTo>
                    <a:pt x="1193723" y="983996"/>
                  </a:lnTo>
                  <a:lnTo>
                    <a:pt x="1193469" y="984504"/>
                  </a:lnTo>
                  <a:lnTo>
                    <a:pt x="1168323" y="1020572"/>
                  </a:lnTo>
                  <a:lnTo>
                    <a:pt x="1147432" y="982218"/>
                  </a:lnTo>
                  <a:lnTo>
                    <a:pt x="1147114" y="981456"/>
                  </a:lnTo>
                  <a:lnTo>
                    <a:pt x="1146860" y="981075"/>
                  </a:lnTo>
                  <a:lnTo>
                    <a:pt x="1146479" y="980694"/>
                  </a:lnTo>
                  <a:lnTo>
                    <a:pt x="1146098" y="980186"/>
                  </a:lnTo>
                  <a:lnTo>
                    <a:pt x="1145590" y="979932"/>
                  </a:lnTo>
                  <a:lnTo>
                    <a:pt x="1144828" y="979678"/>
                  </a:lnTo>
                  <a:lnTo>
                    <a:pt x="1144193" y="979424"/>
                  </a:lnTo>
                  <a:lnTo>
                    <a:pt x="1143177" y="979170"/>
                  </a:lnTo>
                  <a:lnTo>
                    <a:pt x="1141780" y="979043"/>
                  </a:lnTo>
                  <a:lnTo>
                    <a:pt x="1140510" y="978789"/>
                  </a:lnTo>
                  <a:lnTo>
                    <a:pt x="1138859" y="978662"/>
                  </a:lnTo>
                  <a:lnTo>
                    <a:pt x="1134287" y="978408"/>
                  </a:lnTo>
                  <a:lnTo>
                    <a:pt x="1130858" y="978408"/>
                  </a:lnTo>
                  <a:lnTo>
                    <a:pt x="1129461" y="978535"/>
                  </a:lnTo>
                  <a:lnTo>
                    <a:pt x="1128318" y="978789"/>
                  </a:lnTo>
                  <a:lnTo>
                    <a:pt x="1127683" y="979297"/>
                  </a:lnTo>
                  <a:lnTo>
                    <a:pt x="1126921" y="979678"/>
                  </a:lnTo>
                  <a:lnTo>
                    <a:pt x="1126617" y="980186"/>
                  </a:lnTo>
                  <a:lnTo>
                    <a:pt x="1126604" y="981964"/>
                  </a:lnTo>
                  <a:lnTo>
                    <a:pt x="1126794" y="982599"/>
                  </a:lnTo>
                  <a:lnTo>
                    <a:pt x="1127302" y="983615"/>
                  </a:lnTo>
                  <a:lnTo>
                    <a:pt x="1154353" y="1032383"/>
                  </a:lnTo>
                  <a:lnTo>
                    <a:pt x="1120571" y="1079627"/>
                  </a:lnTo>
                  <a:lnTo>
                    <a:pt x="1119809" y="1080643"/>
                  </a:lnTo>
                  <a:lnTo>
                    <a:pt x="1119428" y="1081532"/>
                  </a:lnTo>
                  <a:lnTo>
                    <a:pt x="1119365" y="1083056"/>
                  </a:lnTo>
                  <a:lnTo>
                    <a:pt x="1119555" y="1083437"/>
                  </a:lnTo>
                  <a:lnTo>
                    <a:pt x="1130477" y="1085723"/>
                  </a:lnTo>
                  <a:lnTo>
                    <a:pt x="1132128" y="1085850"/>
                  </a:lnTo>
                  <a:lnTo>
                    <a:pt x="1133398" y="1085723"/>
                  </a:lnTo>
                  <a:lnTo>
                    <a:pt x="1134668" y="1085723"/>
                  </a:lnTo>
                  <a:lnTo>
                    <a:pt x="1135684" y="1085596"/>
                  </a:lnTo>
                  <a:lnTo>
                    <a:pt x="1165529" y="1044575"/>
                  </a:lnTo>
                  <a:lnTo>
                    <a:pt x="1187500" y="1085596"/>
                  </a:lnTo>
                  <a:lnTo>
                    <a:pt x="1187754" y="1086231"/>
                  </a:lnTo>
                  <a:lnTo>
                    <a:pt x="1188135" y="1086612"/>
                  </a:lnTo>
                  <a:lnTo>
                    <a:pt x="1188516" y="1087120"/>
                  </a:lnTo>
                  <a:lnTo>
                    <a:pt x="1188897" y="1087501"/>
                  </a:lnTo>
                  <a:lnTo>
                    <a:pt x="1189532" y="1087882"/>
                  </a:lnTo>
                  <a:lnTo>
                    <a:pt x="1190294" y="1088136"/>
                  </a:lnTo>
                  <a:lnTo>
                    <a:pt x="1191056" y="1088517"/>
                  </a:lnTo>
                  <a:lnTo>
                    <a:pt x="1192072" y="1088771"/>
                  </a:lnTo>
                  <a:lnTo>
                    <a:pt x="1193342" y="1088898"/>
                  </a:lnTo>
                  <a:lnTo>
                    <a:pt x="1194612" y="1089152"/>
                  </a:lnTo>
                  <a:lnTo>
                    <a:pt x="1196390" y="1089279"/>
                  </a:lnTo>
                  <a:lnTo>
                    <a:pt x="1200962" y="1089533"/>
                  </a:lnTo>
                  <a:lnTo>
                    <a:pt x="1202867" y="1089533"/>
                  </a:lnTo>
                  <a:lnTo>
                    <a:pt x="1205788" y="1089279"/>
                  </a:lnTo>
                  <a:lnTo>
                    <a:pt x="1206804" y="1089025"/>
                  </a:lnTo>
                  <a:lnTo>
                    <a:pt x="1208328" y="1088263"/>
                  </a:lnTo>
                  <a:lnTo>
                    <a:pt x="1208709" y="1087628"/>
                  </a:lnTo>
                  <a:lnTo>
                    <a:pt x="1208595" y="1085850"/>
                  </a:lnTo>
                  <a:lnTo>
                    <a:pt x="1208455" y="1085342"/>
                  </a:lnTo>
                  <a:lnTo>
                    <a:pt x="1207947" y="1084326"/>
                  </a:lnTo>
                  <a:lnTo>
                    <a:pt x="1185951" y="1044575"/>
                  </a:lnTo>
                  <a:lnTo>
                    <a:pt x="1179626" y="1033145"/>
                  </a:lnTo>
                  <a:lnTo>
                    <a:pt x="1188478" y="1020572"/>
                  </a:lnTo>
                  <a:lnTo>
                    <a:pt x="1211376" y="988060"/>
                  </a:lnTo>
                  <a:lnTo>
                    <a:pt x="1212138" y="987044"/>
                  </a:lnTo>
                  <a:lnTo>
                    <a:pt x="1212519" y="986155"/>
                  </a:lnTo>
                  <a:lnTo>
                    <a:pt x="1212773" y="984631"/>
                  </a:lnTo>
                  <a:close/>
                </a:path>
                <a:path w="3773804" h="1221104">
                  <a:moveTo>
                    <a:pt x="1317294" y="1084961"/>
                  </a:moveTo>
                  <a:lnTo>
                    <a:pt x="1314246" y="1079373"/>
                  </a:lnTo>
                  <a:lnTo>
                    <a:pt x="1313611" y="1079373"/>
                  </a:lnTo>
                  <a:lnTo>
                    <a:pt x="1287576" y="1077976"/>
                  </a:lnTo>
                  <a:lnTo>
                    <a:pt x="1287627" y="1076960"/>
                  </a:lnTo>
                  <a:lnTo>
                    <a:pt x="1293444" y="967359"/>
                  </a:lnTo>
                  <a:lnTo>
                    <a:pt x="1294307" y="951230"/>
                  </a:lnTo>
                  <a:lnTo>
                    <a:pt x="1294307" y="950341"/>
                  </a:lnTo>
                  <a:lnTo>
                    <a:pt x="1293799" y="949579"/>
                  </a:lnTo>
                  <a:lnTo>
                    <a:pt x="1293418" y="949198"/>
                  </a:lnTo>
                  <a:lnTo>
                    <a:pt x="1292783" y="948944"/>
                  </a:lnTo>
                  <a:lnTo>
                    <a:pt x="1292148" y="948563"/>
                  </a:lnTo>
                  <a:lnTo>
                    <a:pt x="1291132" y="948309"/>
                  </a:lnTo>
                  <a:lnTo>
                    <a:pt x="1289989" y="948182"/>
                  </a:lnTo>
                  <a:lnTo>
                    <a:pt x="1288846" y="947928"/>
                  </a:lnTo>
                  <a:lnTo>
                    <a:pt x="1285544" y="947674"/>
                  </a:lnTo>
                  <a:lnTo>
                    <a:pt x="1284274" y="947547"/>
                  </a:lnTo>
                  <a:lnTo>
                    <a:pt x="1280591" y="947547"/>
                  </a:lnTo>
                  <a:lnTo>
                    <a:pt x="1279829" y="947674"/>
                  </a:lnTo>
                  <a:lnTo>
                    <a:pt x="1278559" y="947928"/>
                  </a:lnTo>
                  <a:lnTo>
                    <a:pt x="1278178" y="948055"/>
                  </a:lnTo>
                  <a:lnTo>
                    <a:pt x="1277670" y="948182"/>
                  </a:lnTo>
                  <a:lnTo>
                    <a:pt x="1277289" y="948309"/>
                  </a:lnTo>
                  <a:lnTo>
                    <a:pt x="1277035" y="948563"/>
                  </a:lnTo>
                  <a:lnTo>
                    <a:pt x="1242618" y="968121"/>
                  </a:lnTo>
                  <a:lnTo>
                    <a:pt x="1238935" y="979424"/>
                  </a:lnTo>
                  <a:lnTo>
                    <a:pt x="1239189" y="981583"/>
                  </a:lnTo>
                  <a:lnTo>
                    <a:pt x="1239443" y="982472"/>
                  </a:lnTo>
                  <a:lnTo>
                    <a:pt x="1240459" y="983488"/>
                  </a:lnTo>
                  <a:lnTo>
                    <a:pt x="1241094" y="983742"/>
                  </a:lnTo>
                  <a:lnTo>
                    <a:pt x="1242872" y="983488"/>
                  </a:lnTo>
                  <a:lnTo>
                    <a:pt x="1244015" y="983107"/>
                  </a:lnTo>
                  <a:lnTo>
                    <a:pt x="1245539" y="982472"/>
                  </a:lnTo>
                  <a:lnTo>
                    <a:pt x="1274241" y="967359"/>
                  </a:lnTo>
                  <a:lnTo>
                    <a:pt x="1268399" y="1076960"/>
                  </a:lnTo>
                  <a:lnTo>
                    <a:pt x="1238300" y="1075436"/>
                  </a:lnTo>
                  <a:lnTo>
                    <a:pt x="1237665" y="1075309"/>
                  </a:lnTo>
                  <a:lnTo>
                    <a:pt x="1237157" y="1075436"/>
                  </a:lnTo>
                  <a:lnTo>
                    <a:pt x="1236649" y="1075817"/>
                  </a:lnTo>
                  <a:lnTo>
                    <a:pt x="1236141" y="1076071"/>
                  </a:lnTo>
                  <a:lnTo>
                    <a:pt x="1235760" y="1076579"/>
                  </a:lnTo>
                  <a:lnTo>
                    <a:pt x="1234998" y="1077849"/>
                  </a:lnTo>
                  <a:lnTo>
                    <a:pt x="1234744" y="1078611"/>
                  </a:lnTo>
                  <a:lnTo>
                    <a:pt x="1234414" y="1079373"/>
                  </a:lnTo>
                  <a:lnTo>
                    <a:pt x="1234325" y="1079627"/>
                  </a:lnTo>
                  <a:lnTo>
                    <a:pt x="1234109" y="1080516"/>
                  </a:lnTo>
                  <a:lnTo>
                    <a:pt x="1233982" y="1086612"/>
                  </a:lnTo>
                  <a:lnTo>
                    <a:pt x="1234490" y="1088390"/>
                  </a:lnTo>
                  <a:lnTo>
                    <a:pt x="1234871" y="1088898"/>
                  </a:lnTo>
                  <a:lnTo>
                    <a:pt x="1235252" y="1089533"/>
                  </a:lnTo>
                  <a:lnTo>
                    <a:pt x="1312849" y="1094740"/>
                  </a:lnTo>
                  <a:lnTo>
                    <a:pt x="1313865" y="1094740"/>
                  </a:lnTo>
                  <a:lnTo>
                    <a:pt x="1314881" y="1094232"/>
                  </a:lnTo>
                  <a:lnTo>
                    <a:pt x="1315389" y="1093851"/>
                  </a:lnTo>
                  <a:lnTo>
                    <a:pt x="1315770" y="1093216"/>
                  </a:lnTo>
                  <a:lnTo>
                    <a:pt x="1316151" y="1092708"/>
                  </a:lnTo>
                  <a:lnTo>
                    <a:pt x="1316532" y="1091946"/>
                  </a:lnTo>
                  <a:lnTo>
                    <a:pt x="1316964" y="1090295"/>
                  </a:lnTo>
                  <a:lnTo>
                    <a:pt x="1317078" y="1089533"/>
                  </a:lnTo>
                  <a:lnTo>
                    <a:pt x="1317193" y="1088390"/>
                  </a:lnTo>
                  <a:lnTo>
                    <a:pt x="1317294" y="1084961"/>
                  </a:lnTo>
                  <a:close/>
                </a:path>
                <a:path w="3773804" h="1221104">
                  <a:moveTo>
                    <a:pt x="1435023" y="962025"/>
                  </a:moveTo>
                  <a:lnTo>
                    <a:pt x="1432229" y="956437"/>
                  </a:lnTo>
                  <a:lnTo>
                    <a:pt x="1431594" y="956437"/>
                  </a:lnTo>
                  <a:lnTo>
                    <a:pt x="1363141" y="952754"/>
                  </a:lnTo>
                  <a:lnTo>
                    <a:pt x="1361490" y="952754"/>
                  </a:lnTo>
                  <a:lnTo>
                    <a:pt x="1359839" y="953135"/>
                  </a:lnTo>
                  <a:lnTo>
                    <a:pt x="1358188" y="954278"/>
                  </a:lnTo>
                  <a:lnTo>
                    <a:pt x="1356664" y="955294"/>
                  </a:lnTo>
                  <a:lnTo>
                    <a:pt x="1355775" y="957326"/>
                  </a:lnTo>
                  <a:lnTo>
                    <a:pt x="1354988" y="972439"/>
                  </a:lnTo>
                  <a:lnTo>
                    <a:pt x="1348790" y="1088898"/>
                  </a:lnTo>
                  <a:lnTo>
                    <a:pt x="1424736" y="1100709"/>
                  </a:lnTo>
                  <a:lnTo>
                    <a:pt x="1425371" y="1100709"/>
                  </a:lnTo>
                  <a:lnTo>
                    <a:pt x="1429054" y="1092962"/>
                  </a:lnTo>
                  <a:lnTo>
                    <a:pt x="1428927" y="1088263"/>
                  </a:lnTo>
                  <a:lnTo>
                    <a:pt x="1427149" y="1085342"/>
                  </a:lnTo>
                  <a:lnTo>
                    <a:pt x="1426641" y="1084961"/>
                  </a:lnTo>
                  <a:lnTo>
                    <a:pt x="1425625" y="1084707"/>
                  </a:lnTo>
                  <a:lnTo>
                    <a:pt x="1368348" y="1081659"/>
                  </a:lnTo>
                  <a:lnTo>
                    <a:pt x="1371142" y="1030097"/>
                  </a:lnTo>
                  <a:lnTo>
                    <a:pt x="1419529" y="1032637"/>
                  </a:lnTo>
                  <a:lnTo>
                    <a:pt x="1420037" y="1032764"/>
                  </a:lnTo>
                  <a:lnTo>
                    <a:pt x="1420672" y="1032637"/>
                  </a:lnTo>
                  <a:lnTo>
                    <a:pt x="1421688" y="1032129"/>
                  </a:lnTo>
                  <a:lnTo>
                    <a:pt x="1422069" y="1031748"/>
                  </a:lnTo>
                  <a:lnTo>
                    <a:pt x="1422450" y="1031113"/>
                  </a:lnTo>
                  <a:lnTo>
                    <a:pt x="1422831" y="1030605"/>
                  </a:lnTo>
                  <a:lnTo>
                    <a:pt x="1422996" y="1030097"/>
                  </a:lnTo>
                  <a:lnTo>
                    <a:pt x="1423085" y="1029843"/>
                  </a:lnTo>
                  <a:lnTo>
                    <a:pt x="1423339" y="1028827"/>
                  </a:lnTo>
                  <a:lnTo>
                    <a:pt x="1423466" y="1027938"/>
                  </a:lnTo>
                  <a:lnTo>
                    <a:pt x="1423720" y="1025398"/>
                  </a:lnTo>
                  <a:lnTo>
                    <a:pt x="1423593" y="1020699"/>
                  </a:lnTo>
                  <a:lnTo>
                    <a:pt x="1371904" y="1014603"/>
                  </a:lnTo>
                  <a:lnTo>
                    <a:pt x="1374317" y="969391"/>
                  </a:lnTo>
                  <a:lnTo>
                    <a:pt x="1430705" y="972312"/>
                  </a:lnTo>
                  <a:lnTo>
                    <a:pt x="1431340" y="972439"/>
                  </a:lnTo>
                  <a:lnTo>
                    <a:pt x="1431848" y="972312"/>
                  </a:lnTo>
                  <a:lnTo>
                    <a:pt x="1434896" y="964819"/>
                  </a:lnTo>
                  <a:lnTo>
                    <a:pt x="1435023" y="963295"/>
                  </a:lnTo>
                  <a:lnTo>
                    <a:pt x="1435023" y="962025"/>
                  </a:lnTo>
                  <a:close/>
                </a:path>
                <a:path w="3773804" h="1221104">
                  <a:moveTo>
                    <a:pt x="1552117" y="1027938"/>
                  </a:moveTo>
                  <a:lnTo>
                    <a:pt x="1547799" y="985901"/>
                  </a:lnTo>
                  <a:lnTo>
                    <a:pt x="1541272" y="973582"/>
                  </a:lnTo>
                  <a:lnTo>
                    <a:pt x="1540941" y="972947"/>
                  </a:lnTo>
                  <a:lnTo>
                    <a:pt x="1536115" y="967994"/>
                  </a:lnTo>
                  <a:lnTo>
                    <a:pt x="1532559" y="965885"/>
                  </a:lnTo>
                  <a:lnTo>
                    <a:pt x="1532559" y="1027938"/>
                  </a:lnTo>
                  <a:lnTo>
                    <a:pt x="1531924" y="1040384"/>
                  </a:lnTo>
                  <a:lnTo>
                    <a:pt x="1522526" y="1078992"/>
                  </a:lnTo>
                  <a:lnTo>
                    <a:pt x="1518081" y="1084199"/>
                  </a:lnTo>
                  <a:lnTo>
                    <a:pt x="1515668" y="1086612"/>
                  </a:lnTo>
                  <a:lnTo>
                    <a:pt x="1512874" y="1088390"/>
                  </a:lnTo>
                  <a:lnTo>
                    <a:pt x="1509572" y="1089533"/>
                  </a:lnTo>
                  <a:lnTo>
                    <a:pt x="1506397" y="1090676"/>
                  </a:lnTo>
                  <a:lnTo>
                    <a:pt x="1502714" y="1091184"/>
                  </a:lnTo>
                  <a:lnTo>
                    <a:pt x="1498523" y="1090930"/>
                  </a:lnTo>
                  <a:lnTo>
                    <a:pt x="1493189" y="1090676"/>
                  </a:lnTo>
                  <a:lnTo>
                    <a:pt x="1488744" y="1089406"/>
                  </a:lnTo>
                  <a:lnTo>
                    <a:pt x="1485061" y="1086993"/>
                  </a:lnTo>
                  <a:lnTo>
                    <a:pt x="1481378" y="1084707"/>
                  </a:lnTo>
                  <a:lnTo>
                    <a:pt x="1471485" y="1047000"/>
                  </a:lnTo>
                  <a:lnTo>
                    <a:pt x="1471510" y="1037640"/>
                  </a:lnTo>
                  <a:lnTo>
                    <a:pt x="1472209" y="1022134"/>
                  </a:lnTo>
                  <a:lnTo>
                    <a:pt x="1472272" y="1021461"/>
                  </a:lnTo>
                  <a:lnTo>
                    <a:pt x="1472996" y="1014349"/>
                  </a:lnTo>
                  <a:lnTo>
                    <a:pt x="1474317" y="1007033"/>
                  </a:lnTo>
                  <a:lnTo>
                    <a:pt x="1475409" y="1000506"/>
                  </a:lnTo>
                  <a:lnTo>
                    <a:pt x="1499158" y="973582"/>
                  </a:lnTo>
                  <a:lnTo>
                    <a:pt x="1505381" y="973963"/>
                  </a:lnTo>
                  <a:lnTo>
                    <a:pt x="1531797" y="1004824"/>
                  </a:lnTo>
                  <a:lnTo>
                    <a:pt x="1532559" y="1027938"/>
                  </a:lnTo>
                  <a:lnTo>
                    <a:pt x="1532559" y="965885"/>
                  </a:lnTo>
                  <a:lnTo>
                    <a:pt x="1530146" y="964438"/>
                  </a:lnTo>
                  <a:lnTo>
                    <a:pt x="1524050" y="960882"/>
                  </a:lnTo>
                  <a:lnTo>
                    <a:pt x="1516557" y="958850"/>
                  </a:lnTo>
                  <a:lnTo>
                    <a:pt x="1497888" y="957834"/>
                  </a:lnTo>
                  <a:lnTo>
                    <a:pt x="1489760" y="959231"/>
                  </a:lnTo>
                  <a:lnTo>
                    <a:pt x="1483029" y="962406"/>
                  </a:lnTo>
                  <a:lnTo>
                    <a:pt x="1476298" y="965708"/>
                  </a:lnTo>
                  <a:lnTo>
                    <a:pt x="1470710" y="970534"/>
                  </a:lnTo>
                  <a:lnTo>
                    <a:pt x="1466303" y="977011"/>
                  </a:lnTo>
                  <a:lnTo>
                    <a:pt x="1461947" y="983234"/>
                  </a:lnTo>
                  <a:lnTo>
                    <a:pt x="1452727" y="1022134"/>
                  </a:lnTo>
                  <a:lnTo>
                    <a:pt x="1451864" y="1047000"/>
                  </a:lnTo>
                  <a:lnTo>
                    <a:pt x="1452181" y="1054658"/>
                  </a:lnTo>
                  <a:lnTo>
                    <a:pt x="1463217" y="1091946"/>
                  </a:lnTo>
                  <a:lnTo>
                    <a:pt x="1506143" y="1107186"/>
                  </a:lnTo>
                  <a:lnTo>
                    <a:pt x="1514271" y="1105789"/>
                  </a:lnTo>
                  <a:lnTo>
                    <a:pt x="1521002" y="1102487"/>
                  </a:lnTo>
                  <a:lnTo>
                    <a:pt x="1527733" y="1099312"/>
                  </a:lnTo>
                  <a:lnTo>
                    <a:pt x="1533321" y="1094486"/>
                  </a:lnTo>
                  <a:lnTo>
                    <a:pt x="1535633" y="1091184"/>
                  </a:lnTo>
                  <a:lnTo>
                    <a:pt x="1537766" y="1088136"/>
                  </a:lnTo>
                  <a:lnTo>
                    <a:pt x="1550428" y="1050632"/>
                  </a:lnTo>
                  <a:lnTo>
                    <a:pt x="1551863" y="1034796"/>
                  </a:lnTo>
                  <a:lnTo>
                    <a:pt x="1552117" y="1027938"/>
                  </a:lnTo>
                  <a:close/>
                </a:path>
                <a:path w="3773804" h="1221104">
                  <a:moveTo>
                    <a:pt x="1667852" y="1024064"/>
                  </a:moveTo>
                  <a:lnTo>
                    <a:pt x="1660067" y="985647"/>
                  </a:lnTo>
                  <a:lnTo>
                    <a:pt x="1656918" y="979805"/>
                  </a:lnTo>
                  <a:lnTo>
                    <a:pt x="1656511" y="979043"/>
                  </a:lnTo>
                  <a:lnTo>
                    <a:pt x="1651812" y="974090"/>
                  </a:lnTo>
                  <a:lnTo>
                    <a:pt x="1648256" y="971981"/>
                  </a:lnTo>
                  <a:lnTo>
                    <a:pt x="1648256" y="1034034"/>
                  </a:lnTo>
                  <a:lnTo>
                    <a:pt x="1647621" y="1046607"/>
                  </a:lnTo>
                  <a:lnTo>
                    <a:pt x="1638096" y="1085088"/>
                  </a:lnTo>
                  <a:lnTo>
                    <a:pt x="1625269" y="1095629"/>
                  </a:lnTo>
                  <a:lnTo>
                    <a:pt x="1622094" y="1096899"/>
                  </a:lnTo>
                  <a:lnTo>
                    <a:pt x="1618411" y="1097280"/>
                  </a:lnTo>
                  <a:lnTo>
                    <a:pt x="1614220" y="1097153"/>
                  </a:lnTo>
                  <a:lnTo>
                    <a:pt x="1608886" y="1096772"/>
                  </a:lnTo>
                  <a:lnTo>
                    <a:pt x="1587677" y="1063625"/>
                  </a:lnTo>
                  <a:lnTo>
                    <a:pt x="1587169" y="1053147"/>
                  </a:lnTo>
                  <a:lnTo>
                    <a:pt x="1587258" y="1040892"/>
                  </a:lnTo>
                  <a:lnTo>
                    <a:pt x="1587423" y="1036066"/>
                  </a:lnTo>
                  <a:lnTo>
                    <a:pt x="1587906" y="1028230"/>
                  </a:lnTo>
                  <a:lnTo>
                    <a:pt x="1588693" y="1020445"/>
                  </a:lnTo>
                  <a:lnTo>
                    <a:pt x="1590027" y="1013180"/>
                  </a:lnTo>
                  <a:lnTo>
                    <a:pt x="1591106" y="1006602"/>
                  </a:lnTo>
                  <a:lnTo>
                    <a:pt x="1614728" y="979805"/>
                  </a:lnTo>
                  <a:lnTo>
                    <a:pt x="1621078" y="980059"/>
                  </a:lnTo>
                  <a:lnTo>
                    <a:pt x="1643303" y="995045"/>
                  </a:lnTo>
                  <a:lnTo>
                    <a:pt x="1644827" y="998220"/>
                  </a:lnTo>
                  <a:lnTo>
                    <a:pt x="1645843" y="1002030"/>
                  </a:lnTo>
                  <a:lnTo>
                    <a:pt x="1646631" y="1006602"/>
                  </a:lnTo>
                  <a:lnTo>
                    <a:pt x="1647494" y="1010920"/>
                  </a:lnTo>
                  <a:lnTo>
                    <a:pt x="1647888" y="1016355"/>
                  </a:lnTo>
                  <a:lnTo>
                    <a:pt x="1648218" y="1024064"/>
                  </a:lnTo>
                  <a:lnTo>
                    <a:pt x="1648256" y="1034034"/>
                  </a:lnTo>
                  <a:lnTo>
                    <a:pt x="1648256" y="971981"/>
                  </a:lnTo>
                  <a:lnTo>
                    <a:pt x="1645843" y="970534"/>
                  </a:lnTo>
                  <a:lnTo>
                    <a:pt x="1639747" y="966978"/>
                  </a:lnTo>
                  <a:lnTo>
                    <a:pt x="1632127" y="964946"/>
                  </a:lnTo>
                  <a:lnTo>
                    <a:pt x="1613458" y="963930"/>
                  </a:lnTo>
                  <a:lnTo>
                    <a:pt x="1605330" y="965327"/>
                  </a:lnTo>
                  <a:lnTo>
                    <a:pt x="1598599" y="968629"/>
                  </a:lnTo>
                  <a:lnTo>
                    <a:pt x="1591868" y="971804"/>
                  </a:lnTo>
                  <a:lnTo>
                    <a:pt x="1571967" y="1006602"/>
                  </a:lnTo>
                  <a:lnTo>
                    <a:pt x="1567446" y="1053147"/>
                  </a:lnTo>
                  <a:lnTo>
                    <a:pt x="1567802" y="1060869"/>
                  </a:lnTo>
                  <a:lnTo>
                    <a:pt x="1578787" y="1098169"/>
                  </a:lnTo>
                  <a:lnTo>
                    <a:pt x="1621840" y="1113282"/>
                  </a:lnTo>
                  <a:lnTo>
                    <a:pt x="1629968" y="1111885"/>
                  </a:lnTo>
                  <a:lnTo>
                    <a:pt x="1636699" y="1108583"/>
                  </a:lnTo>
                  <a:lnTo>
                    <a:pt x="1643430" y="1105408"/>
                  </a:lnTo>
                  <a:lnTo>
                    <a:pt x="1649018" y="1100582"/>
                  </a:lnTo>
                  <a:lnTo>
                    <a:pt x="1651330" y="1097280"/>
                  </a:lnTo>
                  <a:lnTo>
                    <a:pt x="1653463" y="1094232"/>
                  </a:lnTo>
                  <a:lnTo>
                    <a:pt x="1666087" y="1056640"/>
                  </a:lnTo>
                  <a:lnTo>
                    <a:pt x="1667802" y="1034034"/>
                  </a:lnTo>
                  <a:lnTo>
                    <a:pt x="1667852" y="1024064"/>
                  </a:lnTo>
                  <a:close/>
                </a:path>
                <a:path w="3773804" h="1221104">
                  <a:moveTo>
                    <a:pt x="1783537" y="1030249"/>
                  </a:moveTo>
                  <a:lnTo>
                    <a:pt x="1775637" y="991743"/>
                  </a:lnTo>
                  <a:lnTo>
                    <a:pt x="1772539" y="985901"/>
                  </a:lnTo>
                  <a:lnTo>
                    <a:pt x="1772208" y="985266"/>
                  </a:lnTo>
                  <a:lnTo>
                    <a:pt x="1767509" y="980186"/>
                  </a:lnTo>
                  <a:lnTo>
                    <a:pt x="1763953" y="978115"/>
                  </a:lnTo>
                  <a:lnTo>
                    <a:pt x="1763953" y="1040130"/>
                  </a:lnTo>
                  <a:lnTo>
                    <a:pt x="1763318" y="1052703"/>
                  </a:lnTo>
                  <a:lnTo>
                    <a:pt x="1755444" y="1087882"/>
                  </a:lnTo>
                  <a:lnTo>
                    <a:pt x="1753793" y="1091311"/>
                  </a:lnTo>
                  <a:lnTo>
                    <a:pt x="1733981" y="1103503"/>
                  </a:lnTo>
                  <a:lnTo>
                    <a:pt x="1729917" y="1103249"/>
                  </a:lnTo>
                  <a:lnTo>
                    <a:pt x="1724456" y="1102995"/>
                  </a:lnTo>
                  <a:lnTo>
                    <a:pt x="1707692" y="1088390"/>
                  </a:lnTo>
                  <a:lnTo>
                    <a:pt x="1705533" y="1083564"/>
                  </a:lnTo>
                  <a:lnTo>
                    <a:pt x="1704009" y="1077341"/>
                  </a:lnTo>
                  <a:lnTo>
                    <a:pt x="1703374" y="1069721"/>
                  </a:lnTo>
                  <a:lnTo>
                    <a:pt x="1702930" y="1063726"/>
                  </a:lnTo>
                  <a:lnTo>
                    <a:pt x="1702816" y="1059294"/>
                  </a:lnTo>
                  <a:lnTo>
                    <a:pt x="1702930" y="1047115"/>
                  </a:lnTo>
                  <a:lnTo>
                    <a:pt x="1708581" y="1006729"/>
                  </a:lnTo>
                  <a:lnTo>
                    <a:pt x="1730425" y="985901"/>
                  </a:lnTo>
                  <a:lnTo>
                    <a:pt x="1736775" y="986282"/>
                  </a:lnTo>
                  <a:lnTo>
                    <a:pt x="1740331" y="986409"/>
                  </a:lnTo>
                  <a:lnTo>
                    <a:pt x="1743506" y="987044"/>
                  </a:lnTo>
                  <a:lnTo>
                    <a:pt x="1746300" y="988187"/>
                  </a:lnTo>
                  <a:lnTo>
                    <a:pt x="1749094" y="989203"/>
                  </a:lnTo>
                  <a:lnTo>
                    <a:pt x="1751634" y="990854"/>
                  </a:lnTo>
                  <a:lnTo>
                    <a:pt x="1753666" y="993013"/>
                  </a:lnTo>
                  <a:lnTo>
                    <a:pt x="1755825" y="995172"/>
                  </a:lnTo>
                  <a:lnTo>
                    <a:pt x="1757603" y="997839"/>
                  </a:lnTo>
                  <a:lnTo>
                    <a:pt x="1759000" y="1001141"/>
                  </a:lnTo>
                  <a:lnTo>
                    <a:pt x="1760397" y="1004316"/>
                  </a:lnTo>
                  <a:lnTo>
                    <a:pt x="1763953" y="1040130"/>
                  </a:lnTo>
                  <a:lnTo>
                    <a:pt x="1763953" y="978115"/>
                  </a:lnTo>
                  <a:lnTo>
                    <a:pt x="1761413" y="976630"/>
                  </a:lnTo>
                  <a:lnTo>
                    <a:pt x="1755444" y="973074"/>
                  </a:lnTo>
                  <a:lnTo>
                    <a:pt x="1747824" y="971042"/>
                  </a:lnTo>
                  <a:lnTo>
                    <a:pt x="1707565" y="978027"/>
                  </a:lnTo>
                  <a:lnTo>
                    <a:pt x="1687664" y="1012698"/>
                  </a:lnTo>
                  <a:lnTo>
                    <a:pt x="1683143" y="1059294"/>
                  </a:lnTo>
                  <a:lnTo>
                    <a:pt x="1683499" y="1066977"/>
                  </a:lnTo>
                  <a:lnTo>
                    <a:pt x="1694484" y="1104265"/>
                  </a:lnTo>
                  <a:lnTo>
                    <a:pt x="1737537" y="1119378"/>
                  </a:lnTo>
                  <a:lnTo>
                    <a:pt x="1745665" y="1117981"/>
                  </a:lnTo>
                  <a:lnTo>
                    <a:pt x="1752396" y="1114806"/>
                  </a:lnTo>
                  <a:lnTo>
                    <a:pt x="1759127" y="1111504"/>
                  </a:lnTo>
                  <a:lnTo>
                    <a:pt x="1764715" y="1106678"/>
                  </a:lnTo>
                  <a:lnTo>
                    <a:pt x="1766862" y="1103503"/>
                  </a:lnTo>
                  <a:lnTo>
                    <a:pt x="1769033" y="1100328"/>
                  </a:lnTo>
                  <a:lnTo>
                    <a:pt x="1781746" y="1062736"/>
                  </a:lnTo>
                  <a:lnTo>
                    <a:pt x="1783499" y="1040130"/>
                  </a:lnTo>
                  <a:lnTo>
                    <a:pt x="1783537" y="1030249"/>
                  </a:lnTo>
                  <a:close/>
                </a:path>
                <a:path w="3773804" h="1221104">
                  <a:moveTo>
                    <a:pt x="3736505" y="1182878"/>
                  </a:moveTo>
                  <a:lnTo>
                    <a:pt x="3677843" y="1182878"/>
                  </a:lnTo>
                  <a:lnTo>
                    <a:pt x="3658832" y="1182878"/>
                  </a:lnTo>
                  <a:lnTo>
                    <a:pt x="3658412" y="1220851"/>
                  </a:lnTo>
                  <a:lnTo>
                    <a:pt x="3736505" y="1182878"/>
                  </a:lnTo>
                  <a:close/>
                </a:path>
                <a:path w="3773804" h="1221104">
                  <a:moveTo>
                    <a:pt x="3773347" y="1164971"/>
                  </a:moveTo>
                  <a:lnTo>
                    <a:pt x="3659682" y="1106551"/>
                  </a:lnTo>
                  <a:lnTo>
                    <a:pt x="3659251" y="1144587"/>
                  </a:lnTo>
                  <a:lnTo>
                    <a:pt x="3617772" y="1144143"/>
                  </a:lnTo>
                  <a:lnTo>
                    <a:pt x="3462705" y="1139190"/>
                  </a:lnTo>
                  <a:lnTo>
                    <a:pt x="3463086" y="1139190"/>
                  </a:lnTo>
                  <a:lnTo>
                    <a:pt x="3308400" y="1131062"/>
                  </a:lnTo>
                  <a:lnTo>
                    <a:pt x="3308781" y="1131062"/>
                  </a:lnTo>
                  <a:lnTo>
                    <a:pt x="3154857" y="1119886"/>
                  </a:lnTo>
                  <a:lnTo>
                    <a:pt x="3155238" y="1119886"/>
                  </a:lnTo>
                  <a:lnTo>
                    <a:pt x="3003931" y="1105662"/>
                  </a:lnTo>
                  <a:lnTo>
                    <a:pt x="3002584" y="1105535"/>
                  </a:lnTo>
                  <a:lnTo>
                    <a:pt x="3002965" y="1105662"/>
                  </a:lnTo>
                  <a:lnTo>
                    <a:pt x="2851835" y="1088517"/>
                  </a:lnTo>
                  <a:lnTo>
                    <a:pt x="2852216" y="1088517"/>
                  </a:lnTo>
                  <a:lnTo>
                    <a:pt x="2703804" y="1068705"/>
                  </a:lnTo>
                  <a:lnTo>
                    <a:pt x="2702864" y="1068578"/>
                  </a:lnTo>
                  <a:lnTo>
                    <a:pt x="2703245" y="1068705"/>
                  </a:lnTo>
                  <a:lnTo>
                    <a:pt x="2555925" y="1046099"/>
                  </a:lnTo>
                  <a:lnTo>
                    <a:pt x="2556306" y="1046099"/>
                  </a:lnTo>
                  <a:lnTo>
                    <a:pt x="2412377" y="1021080"/>
                  </a:lnTo>
                  <a:lnTo>
                    <a:pt x="2411653" y="1020953"/>
                  </a:lnTo>
                  <a:lnTo>
                    <a:pt x="2412034" y="1021080"/>
                  </a:lnTo>
                  <a:lnTo>
                    <a:pt x="2269921" y="993521"/>
                  </a:lnTo>
                  <a:lnTo>
                    <a:pt x="2270302" y="993521"/>
                  </a:lnTo>
                  <a:lnTo>
                    <a:pt x="2131364" y="963676"/>
                  </a:lnTo>
                  <a:lnTo>
                    <a:pt x="2131745" y="963676"/>
                  </a:lnTo>
                  <a:lnTo>
                    <a:pt x="1996643" y="931672"/>
                  </a:lnTo>
                  <a:lnTo>
                    <a:pt x="1996109" y="931545"/>
                  </a:lnTo>
                  <a:lnTo>
                    <a:pt x="1996490" y="931672"/>
                  </a:lnTo>
                  <a:lnTo>
                    <a:pt x="1864410" y="897382"/>
                  </a:lnTo>
                  <a:lnTo>
                    <a:pt x="1864791" y="897382"/>
                  </a:lnTo>
                  <a:lnTo>
                    <a:pt x="1736775" y="861187"/>
                  </a:lnTo>
                  <a:lnTo>
                    <a:pt x="1737283" y="861314"/>
                  </a:lnTo>
                  <a:lnTo>
                    <a:pt x="1736864" y="861187"/>
                  </a:lnTo>
                  <a:lnTo>
                    <a:pt x="1613458" y="823087"/>
                  </a:lnTo>
                  <a:lnTo>
                    <a:pt x="1613966" y="823214"/>
                  </a:lnTo>
                  <a:lnTo>
                    <a:pt x="1613585" y="823087"/>
                  </a:lnTo>
                  <a:lnTo>
                    <a:pt x="1495463" y="783336"/>
                  </a:lnTo>
                  <a:lnTo>
                    <a:pt x="1494713" y="783082"/>
                  </a:lnTo>
                  <a:lnTo>
                    <a:pt x="1495221" y="783336"/>
                  </a:lnTo>
                  <a:lnTo>
                    <a:pt x="1381607" y="741807"/>
                  </a:lnTo>
                  <a:lnTo>
                    <a:pt x="1380921" y="741553"/>
                  </a:lnTo>
                  <a:lnTo>
                    <a:pt x="1381429" y="741807"/>
                  </a:lnTo>
                  <a:lnTo>
                    <a:pt x="1272717" y="698627"/>
                  </a:lnTo>
                  <a:lnTo>
                    <a:pt x="1272451" y="698525"/>
                  </a:lnTo>
                  <a:lnTo>
                    <a:pt x="1272120" y="698373"/>
                  </a:lnTo>
                  <a:lnTo>
                    <a:pt x="1169670" y="654050"/>
                  </a:lnTo>
                  <a:lnTo>
                    <a:pt x="1169085" y="653796"/>
                  </a:lnTo>
                  <a:lnTo>
                    <a:pt x="1169593" y="654050"/>
                  </a:lnTo>
                  <a:lnTo>
                    <a:pt x="1072210" y="607949"/>
                  </a:lnTo>
                  <a:lnTo>
                    <a:pt x="1071740" y="607733"/>
                  </a:lnTo>
                  <a:lnTo>
                    <a:pt x="1025321" y="584327"/>
                  </a:lnTo>
                  <a:lnTo>
                    <a:pt x="1025702" y="584454"/>
                  </a:lnTo>
                  <a:lnTo>
                    <a:pt x="1025461" y="584327"/>
                  </a:lnTo>
                  <a:lnTo>
                    <a:pt x="980960" y="560832"/>
                  </a:lnTo>
                  <a:lnTo>
                    <a:pt x="980490" y="560578"/>
                  </a:lnTo>
                  <a:lnTo>
                    <a:pt x="980871" y="560832"/>
                  </a:lnTo>
                  <a:lnTo>
                    <a:pt x="937755" y="536829"/>
                  </a:lnTo>
                  <a:lnTo>
                    <a:pt x="937310" y="536575"/>
                  </a:lnTo>
                  <a:lnTo>
                    <a:pt x="937691" y="536829"/>
                  </a:lnTo>
                  <a:lnTo>
                    <a:pt x="896213" y="512572"/>
                  </a:lnTo>
                  <a:lnTo>
                    <a:pt x="895781" y="512318"/>
                  </a:lnTo>
                  <a:lnTo>
                    <a:pt x="896162" y="512572"/>
                  </a:lnTo>
                  <a:lnTo>
                    <a:pt x="856513" y="488188"/>
                  </a:lnTo>
                  <a:lnTo>
                    <a:pt x="855903" y="487807"/>
                  </a:lnTo>
                  <a:lnTo>
                    <a:pt x="856411" y="488188"/>
                  </a:lnTo>
                  <a:lnTo>
                    <a:pt x="818311" y="463296"/>
                  </a:lnTo>
                  <a:lnTo>
                    <a:pt x="818134" y="463181"/>
                  </a:lnTo>
                  <a:lnTo>
                    <a:pt x="817930" y="463042"/>
                  </a:lnTo>
                  <a:lnTo>
                    <a:pt x="781481" y="438150"/>
                  </a:lnTo>
                  <a:lnTo>
                    <a:pt x="781989" y="438404"/>
                  </a:lnTo>
                  <a:lnTo>
                    <a:pt x="781634" y="438150"/>
                  </a:lnTo>
                  <a:lnTo>
                    <a:pt x="746937" y="413004"/>
                  </a:lnTo>
                  <a:lnTo>
                    <a:pt x="747318" y="413258"/>
                  </a:lnTo>
                  <a:lnTo>
                    <a:pt x="746988" y="413004"/>
                  </a:lnTo>
                  <a:lnTo>
                    <a:pt x="714171" y="387604"/>
                  </a:lnTo>
                  <a:lnTo>
                    <a:pt x="714679" y="387985"/>
                  </a:lnTo>
                  <a:lnTo>
                    <a:pt x="714209" y="387604"/>
                  </a:lnTo>
                  <a:lnTo>
                    <a:pt x="683437" y="362077"/>
                  </a:lnTo>
                  <a:lnTo>
                    <a:pt x="683945" y="362458"/>
                  </a:lnTo>
                  <a:lnTo>
                    <a:pt x="683514" y="362077"/>
                  </a:lnTo>
                  <a:lnTo>
                    <a:pt x="654481" y="336423"/>
                  </a:lnTo>
                  <a:lnTo>
                    <a:pt x="655116" y="336931"/>
                  </a:lnTo>
                  <a:lnTo>
                    <a:pt x="654583" y="336423"/>
                  </a:lnTo>
                  <a:lnTo>
                    <a:pt x="628205" y="311150"/>
                  </a:lnTo>
                  <a:lnTo>
                    <a:pt x="627684" y="310654"/>
                  </a:lnTo>
                  <a:lnTo>
                    <a:pt x="603275" y="285496"/>
                  </a:lnTo>
                  <a:lnTo>
                    <a:pt x="602665" y="284861"/>
                  </a:lnTo>
                  <a:lnTo>
                    <a:pt x="603173" y="285496"/>
                  </a:lnTo>
                  <a:lnTo>
                    <a:pt x="580364" y="259588"/>
                  </a:lnTo>
                  <a:lnTo>
                    <a:pt x="579805" y="258953"/>
                  </a:lnTo>
                  <a:lnTo>
                    <a:pt x="580313" y="259588"/>
                  </a:lnTo>
                  <a:lnTo>
                    <a:pt x="558850" y="232918"/>
                  </a:lnTo>
                  <a:lnTo>
                    <a:pt x="559485" y="233680"/>
                  </a:lnTo>
                  <a:lnTo>
                    <a:pt x="558939" y="232918"/>
                  </a:lnTo>
                  <a:lnTo>
                    <a:pt x="540943" y="207772"/>
                  </a:lnTo>
                  <a:lnTo>
                    <a:pt x="540308" y="206883"/>
                  </a:lnTo>
                  <a:lnTo>
                    <a:pt x="540816" y="207772"/>
                  </a:lnTo>
                  <a:lnTo>
                    <a:pt x="524306" y="181864"/>
                  </a:lnTo>
                  <a:lnTo>
                    <a:pt x="523671" y="180848"/>
                  </a:lnTo>
                  <a:lnTo>
                    <a:pt x="524179" y="181864"/>
                  </a:lnTo>
                  <a:lnTo>
                    <a:pt x="509879" y="155956"/>
                  </a:lnTo>
                  <a:lnTo>
                    <a:pt x="509498" y="155282"/>
                  </a:lnTo>
                  <a:lnTo>
                    <a:pt x="509346" y="154940"/>
                  </a:lnTo>
                  <a:lnTo>
                    <a:pt x="497535" y="130048"/>
                  </a:lnTo>
                  <a:lnTo>
                    <a:pt x="497344" y="129654"/>
                  </a:lnTo>
                  <a:lnTo>
                    <a:pt x="497052" y="128905"/>
                  </a:lnTo>
                  <a:lnTo>
                    <a:pt x="487451" y="104267"/>
                  </a:lnTo>
                  <a:lnTo>
                    <a:pt x="486968" y="102997"/>
                  </a:lnTo>
                  <a:lnTo>
                    <a:pt x="487349" y="104267"/>
                  </a:lnTo>
                  <a:lnTo>
                    <a:pt x="479552" y="78613"/>
                  </a:lnTo>
                  <a:lnTo>
                    <a:pt x="479272" y="77698"/>
                  </a:lnTo>
                  <a:lnTo>
                    <a:pt x="479145" y="77089"/>
                  </a:lnTo>
                  <a:lnTo>
                    <a:pt x="473951" y="52959"/>
                  </a:lnTo>
                  <a:lnTo>
                    <a:pt x="473760" y="52044"/>
                  </a:lnTo>
                  <a:lnTo>
                    <a:pt x="473671" y="51435"/>
                  </a:lnTo>
                  <a:lnTo>
                    <a:pt x="470204" y="25654"/>
                  </a:lnTo>
                  <a:lnTo>
                    <a:pt x="470458" y="27305"/>
                  </a:lnTo>
                  <a:lnTo>
                    <a:pt x="470369" y="25654"/>
                  </a:lnTo>
                  <a:lnTo>
                    <a:pt x="469188" y="0"/>
                  </a:lnTo>
                  <a:lnTo>
                    <a:pt x="431088" y="1778"/>
                  </a:lnTo>
                  <a:lnTo>
                    <a:pt x="432358" y="29845"/>
                  </a:lnTo>
                  <a:lnTo>
                    <a:pt x="442391" y="87503"/>
                  </a:lnTo>
                  <a:lnTo>
                    <a:pt x="462203" y="144526"/>
                  </a:lnTo>
                  <a:lnTo>
                    <a:pt x="491159" y="200914"/>
                  </a:lnTo>
                  <a:lnTo>
                    <a:pt x="528878" y="256413"/>
                  </a:lnTo>
                  <a:lnTo>
                    <a:pt x="575094" y="311150"/>
                  </a:lnTo>
                  <a:lnTo>
                    <a:pt x="628954" y="364744"/>
                  </a:lnTo>
                  <a:lnTo>
                    <a:pt x="658926" y="391160"/>
                  </a:lnTo>
                  <a:lnTo>
                    <a:pt x="690676" y="417576"/>
                  </a:lnTo>
                  <a:lnTo>
                    <a:pt x="724204" y="443611"/>
                  </a:lnTo>
                  <a:lnTo>
                    <a:pt x="759764" y="469392"/>
                  </a:lnTo>
                  <a:lnTo>
                    <a:pt x="796975" y="494919"/>
                  </a:lnTo>
                  <a:lnTo>
                    <a:pt x="835837" y="520192"/>
                  </a:lnTo>
                  <a:lnTo>
                    <a:pt x="876350" y="545084"/>
                  </a:lnTo>
                  <a:lnTo>
                    <a:pt x="918641" y="569849"/>
                  </a:lnTo>
                  <a:lnTo>
                    <a:pt x="962583" y="594233"/>
                  </a:lnTo>
                  <a:lnTo>
                    <a:pt x="1008049" y="618236"/>
                  </a:lnTo>
                  <a:lnTo>
                    <a:pt x="1055166" y="642112"/>
                  </a:lnTo>
                  <a:lnTo>
                    <a:pt x="1153591" y="688594"/>
                  </a:lnTo>
                  <a:lnTo>
                    <a:pt x="1257858" y="733679"/>
                  </a:lnTo>
                  <a:lnTo>
                    <a:pt x="1367586" y="777240"/>
                  </a:lnTo>
                  <a:lnTo>
                    <a:pt x="1482394" y="819150"/>
                  </a:lnTo>
                  <a:lnTo>
                    <a:pt x="1602028" y="859409"/>
                  </a:lnTo>
                  <a:lnTo>
                    <a:pt x="1726234" y="897763"/>
                  </a:lnTo>
                  <a:lnTo>
                    <a:pt x="1854631" y="934212"/>
                  </a:lnTo>
                  <a:lnTo>
                    <a:pt x="1987092" y="968502"/>
                  </a:lnTo>
                  <a:lnTo>
                    <a:pt x="2123109" y="1000887"/>
                  </a:lnTo>
                  <a:lnTo>
                    <a:pt x="2262428" y="1030859"/>
                  </a:lnTo>
                  <a:lnTo>
                    <a:pt x="2404922" y="1058545"/>
                  </a:lnTo>
                  <a:lnTo>
                    <a:pt x="2549956" y="1083691"/>
                  </a:lnTo>
                  <a:lnTo>
                    <a:pt x="2697657" y="1106297"/>
                  </a:lnTo>
                  <a:lnTo>
                    <a:pt x="2847390" y="1126363"/>
                  </a:lnTo>
                  <a:lnTo>
                    <a:pt x="2998901" y="1143508"/>
                  </a:lnTo>
                  <a:lnTo>
                    <a:pt x="3151936" y="1157859"/>
                  </a:lnTo>
                  <a:lnTo>
                    <a:pt x="3306114" y="1169035"/>
                  </a:lnTo>
                  <a:lnTo>
                    <a:pt x="3461308" y="1177290"/>
                  </a:lnTo>
                  <a:lnTo>
                    <a:pt x="3617137" y="1182243"/>
                  </a:lnTo>
                  <a:lnTo>
                    <a:pt x="3658832" y="1182687"/>
                  </a:lnTo>
                  <a:lnTo>
                    <a:pt x="3677843" y="1182687"/>
                  </a:lnTo>
                  <a:lnTo>
                    <a:pt x="3736924" y="1182687"/>
                  </a:lnTo>
                  <a:lnTo>
                    <a:pt x="3773347" y="1164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-6350" y="1176274"/>
            <a:ext cx="6863080" cy="5470525"/>
            <a:chOff x="-6350" y="1176274"/>
            <a:chExt cx="6863080" cy="5470525"/>
          </a:xfrm>
        </p:grpSpPr>
        <p:sp>
          <p:nvSpPr>
            <p:cNvPr id="71" name="object 71"/>
            <p:cNvSpPr/>
            <p:nvPr/>
          </p:nvSpPr>
          <p:spPr>
            <a:xfrm>
              <a:off x="0" y="1182624"/>
              <a:ext cx="6850380" cy="5457825"/>
            </a:xfrm>
            <a:custGeom>
              <a:avLst/>
              <a:gdLst/>
              <a:ahLst/>
              <a:cxnLst/>
              <a:rect l="l" t="t" r="r" b="b"/>
              <a:pathLst>
                <a:path w="6850380" h="5457825">
                  <a:moveTo>
                    <a:pt x="6850380" y="0"/>
                  </a:moveTo>
                  <a:lnTo>
                    <a:pt x="0" y="0"/>
                  </a:lnTo>
                  <a:lnTo>
                    <a:pt x="0" y="5457444"/>
                  </a:lnTo>
                  <a:lnTo>
                    <a:pt x="6850380" y="5457444"/>
                  </a:lnTo>
                  <a:lnTo>
                    <a:pt x="6850380" y="0"/>
                  </a:lnTo>
                  <a:close/>
                </a:path>
              </a:pathLst>
            </a:custGeom>
            <a:solidFill>
              <a:srgbClr val="4471C4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1182624"/>
              <a:ext cx="6850380" cy="5457825"/>
            </a:xfrm>
            <a:custGeom>
              <a:avLst/>
              <a:gdLst/>
              <a:ahLst/>
              <a:cxnLst/>
              <a:rect l="l" t="t" r="r" b="b"/>
              <a:pathLst>
                <a:path w="6850380" h="5457825">
                  <a:moveTo>
                    <a:pt x="0" y="5457444"/>
                  </a:moveTo>
                  <a:lnTo>
                    <a:pt x="6850380" y="5457444"/>
                  </a:lnTo>
                  <a:lnTo>
                    <a:pt x="685038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04927" y="3175203"/>
            <a:ext cx="51612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Awesome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property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TLB: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4927" y="3673551"/>
            <a:ext cx="5337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TLB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Hit,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run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translation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function,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access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04927" y="3948429"/>
            <a:ext cx="5759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tables,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traverse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hierarchy,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4927" y="4222750"/>
            <a:ext cx="5505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fault,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again,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translation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04927" y="4771085"/>
            <a:ext cx="536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Translation</a:t>
            </a:r>
            <a:r>
              <a:rPr sz="18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stays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core-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local,</a:t>
            </a:r>
            <a:r>
              <a:rPr sz="18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zero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extra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876" y="2144648"/>
            <a:ext cx="1255395" cy="3387090"/>
            <a:chOff x="539876" y="2144648"/>
            <a:chExt cx="1255395" cy="3387090"/>
          </a:xfrm>
        </p:grpSpPr>
        <p:sp>
          <p:nvSpPr>
            <p:cNvPr id="3" name="object 3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1197864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1197864" y="33299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0" y="3329940"/>
                  </a:moveTo>
                  <a:lnTo>
                    <a:pt x="1197864" y="33299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994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469881" y="1542033"/>
            <a:ext cx="1210945" cy="4636770"/>
            <a:chOff x="9469881" y="1542033"/>
            <a:chExt cx="1210945" cy="4636770"/>
          </a:xfrm>
        </p:grpSpPr>
        <p:sp>
          <p:nvSpPr>
            <p:cNvPr id="6" name="object 6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44381" y="1238199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79947" y="1706879"/>
            <a:ext cx="5013960" cy="4662170"/>
            <a:chOff x="5679947" y="1706879"/>
            <a:chExt cx="5013960" cy="4662170"/>
          </a:xfrm>
        </p:grpSpPr>
        <p:sp>
          <p:nvSpPr>
            <p:cNvPr id="10" name="object 10"/>
            <p:cNvSpPr/>
            <p:nvPr/>
          </p:nvSpPr>
          <p:spPr>
            <a:xfrm>
              <a:off x="9476994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76994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4777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4777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6311" y="2535935"/>
              <a:ext cx="240791" cy="2042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0531" y="2886455"/>
              <a:ext cx="240791" cy="20269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062719" y="6100064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951" y="1855978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7878" y="5521858"/>
            <a:ext cx="16078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0" marR="5080" indent="47815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28575" y="2144648"/>
            <a:ext cx="514350" cy="3387090"/>
            <a:chOff x="-28575" y="2144648"/>
            <a:chExt cx="514350" cy="3387090"/>
          </a:xfrm>
        </p:grpSpPr>
        <p:sp>
          <p:nvSpPr>
            <p:cNvPr id="22" name="object 22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457200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457200" y="332994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0" y="3329940"/>
                  </a:moveTo>
                  <a:lnTo>
                    <a:pt x="457200" y="3329940"/>
                  </a:lnTo>
                  <a:lnTo>
                    <a:pt x="45720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242315" y="0"/>
                  </a:moveTo>
                  <a:lnTo>
                    <a:pt x="0" y="0"/>
                  </a:lnTo>
                  <a:lnTo>
                    <a:pt x="0" y="751969"/>
                  </a:lnTo>
                  <a:lnTo>
                    <a:pt x="31760" y="736759"/>
                  </a:lnTo>
                  <a:lnTo>
                    <a:pt x="66124" y="723016"/>
                  </a:lnTo>
                  <a:lnTo>
                    <a:pt x="103766" y="711293"/>
                  </a:lnTo>
                  <a:lnTo>
                    <a:pt x="145281" y="702183"/>
                  </a:lnTo>
                  <a:lnTo>
                    <a:pt x="191266" y="696281"/>
                  </a:lnTo>
                  <a:lnTo>
                    <a:pt x="242315" y="694182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0" y="0"/>
                  </a:moveTo>
                  <a:lnTo>
                    <a:pt x="242315" y="0"/>
                  </a:lnTo>
                  <a:lnTo>
                    <a:pt x="242315" y="694182"/>
                  </a:lnTo>
                  <a:lnTo>
                    <a:pt x="191266" y="696281"/>
                  </a:lnTo>
                  <a:lnTo>
                    <a:pt x="145281" y="702183"/>
                  </a:lnTo>
                  <a:lnTo>
                    <a:pt x="103766" y="711293"/>
                  </a:lnTo>
                  <a:lnTo>
                    <a:pt x="66124" y="723016"/>
                  </a:lnTo>
                  <a:lnTo>
                    <a:pt x="31760" y="736759"/>
                  </a:lnTo>
                  <a:lnTo>
                    <a:pt x="77" y="751927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-32543" y="2556764"/>
            <a:ext cx="461645" cy="291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99580" y="4171021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83579" y="3307433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68942" y="4889119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95281" y="2661615"/>
            <a:ext cx="1175385" cy="5276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96850" indent="-196850">
              <a:lnSpc>
                <a:spcPts val="1789"/>
              </a:lnSpc>
              <a:spcBef>
                <a:spcPts val="470"/>
              </a:spcBef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489313" y="3163951"/>
            <a:ext cx="11861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05120" y="6417360"/>
            <a:ext cx="1496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735326" y="2102866"/>
            <a:ext cx="7357745" cy="4019550"/>
            <a:chOff x="2735326" y="2102866"/>
            <a:chExt cx="7357745" cy="4019550"/>
          </a:xfrm>
        </p:grpSpPr>
        <p:sp>
          <p:nvSpPr>
            <p:cNvPr id="40" name="object 40"/>
            <p:cNvSpPr/>
            <p:nvPr/>
          </p:nvSpPr>
          <p:spPr>
            <a:xfrm>
              <a:off x="7710678" y="3254883"/>
              <a:ext cx="2382520" cy="508634"/>
            </a:xfrm>
            <a:custGeom>
              <a:avLst/>
              <a:gdLst/>
              <a:ahLst/>
              <a:cxnLst/>
              <a:rect l="l" t="t" r="r" b="b"/>
              <a:pathLst>
                <a:path w="2382520" h="508635">
                  <a:moveTo>
                    <a:pt x="115854" y="37485"/>
                  </a:moveTo>
                  <a:lnTo>
                    <a:pt x="108671" y="74834"/>
                  </a:lnTo>
                  <a:lnTo>
                    <a:pt x="2374900" y="508253"/>
                  </a:lnTo>
                  <a:lnTo>
                    <a:pt x="2382012" y="470915"/>
                  </a:lnTo>
                  <a:lnTo>
                    <a:pt x="115854" y="37485"/>
                  </a:lnTo>
                  <a:close/>
                </a:path>
                <a:path w="2382520" h="508635">
                  <a:moveTo>
                    <a:pt x="123063" y="0"/>
                  </a:moveTo>
                  <a:lnTo>
                    <a:pt x="0" y="34670"/>
                  </a:lnTo>
                  <a:lnTo>
                    <a:pt x="101473" y="112267"/>
                  </a:lnTo>
                  <a:lnTo>
                    <a:pt x="108671" y="74834"/>
                  </a:lnTo>
                  <a:lnTo>
                    <a:pt x="89916" y="71246"/>
                  </a:lnTo>
                  <a:lnTo>
                    <a:pt x="97154" y="33908"/>
                  </a:lnTo>
                  <a:lnTo>
                    <a:pt x="116542" y="33908"/>
                  </a:lnTo>
                  <a:lnTo>
                    <a:pt x="123063" y="0"/>
                  </a:lnTo>
                  <a:close/>
                </a:path>
                <a:path w="2382520" h="508635">
                  <a:moveTo>
                    <a:pt x="97154" y="33908"/>
                  </a:moveTo>
                  <a:lnTo>
                    <a:pt x="89916" y="71246"/>
                  </a:lnTo>
                  <a:lnTo>
                    <a:pt x="108671" y="74834"/>
                  </a:lnTo>
                  <a:lnTo>
                    <a:pt x="115854" y="37485"/>
                  </a:lnTo>
                  <a:lnTo>
                    <a:pt x="97154" y="33908"/>
                  </a:lnTo>
                  <a:close/>
                </a:path>
                <a:path w="2382520" h="508635">
                  <a:moveTo>
                    <a:pt x="116542" y="33908"/>
                  </a:moveTo>
                  <a:lnTo>
                    <a:pt x="97154" y="33908"/>
                  </a:lnTo>
                  <a:lnTo>
                    <a:pt x="115854" y="37485"/>
                  </a:lnTo>
                  <a:lnTo>
                    <a:pt x="116542" y="33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9750" y="3406013"/>
              <a:ext cx="764667" cy="26784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741676" y="2109216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41676" y="2109216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94760" y="2115312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1005839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5839" y="4000500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94760" y="2115312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0" y="4000500"/>
                  </a:moveTo>
                  <a:lnTo>
                    <a:pt x="1005839" y="4000500"/>
                  </a:lnTo>
                  <a:lnTo>
                    <a:pt x="1005839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53106" y="2742438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7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7" y="396239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53106" y="2742438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7" y="396239"/>
                  </a:lnTo>
                  <a:lnTo>
                    <a:pt x="1016507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908173" y="2775584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767518" y="2728150"/>
            <a:ext cx="1249680" cy="424815"/>
            <a:chOff x="3767518" y="2728150"/>
            <a:chExt cx="1249680" cy="424815"/>
          </a:xfrm>
        </p:grpSpPr>
        <p:sp>
          <p:nvSpPr>
            <p:cNvPr id="50" name="object 50"/>
            <p:cNvSpPr/>
            <p:nvPr/>
          </p:nvSpPr>
          <p:spPr>
            <a:xfrm>
              <a:off x="3781805" y="2742438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1220724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220724" y="396239"/>
                  </a:lnTo>
                  <a:lnTo>
                    <a:pt x="1220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81805" y="2742438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0" y="396239"/>
                  </a:moveTo>
                  <a:lnTo>
                    <a:pt x="1220724" y="396239"/>
                  </a:lnTo>
                  <a:lnTo>
                    <a:pt x="1220724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983228" y="2775584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636710" y="1981390"/>
            <a:ext cx="1045210" cy="424815"/>
            <a:chOff x="2636710" y="1981390"/>
            <a:chExt cx="1045210" cy="424815"/>
          </a:xfrm>
        </p:grpSpPr>
        <p:sp>
          <p:nvSpPr>
            <p:cNvPr id="54" name="object 54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748026" y="2118614"/>
            <a:ext cx="905510" cy="259079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212725">
              <a:lnSpc>
                <a:spcPts val="155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892486" y="1981390"/>
            <a:ext cx="1045210" cy="424815"/>
            <a:chOff x="3892486" y="1981390"/>
            <a:chExt cx="1045210" cy="424815"/>
          </a:xfrm>
        </p:grpSpPr>
        <p:sp>
          <p:nvSpPr>
            <p:cNvPr id="58" name="object 58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921061" y="2028571"/>
            <a:ext cx="873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71773" y="1655826"/>
            <a:ext cx="1030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31876" y="4668011"/>
            <a:ext cx="1237615" cy="684530"/>
            <a:chOff x="531876" y="4668011"/>
            <a:chExt cx="1237615" cy="684530"/>
          </a:xfrm>
        </p:grpSpPr>
        <p:sp>
          <p:nvSpPr>
            <p:cNvPr id="63" name="object 63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2261235" y="1526413"/>
            <a:ext cx="9577070" cy="4335780"/>
            <a:chOff x="2261235" y="1526413"/>
            <a:chExt cx="9577070" cy="4335780"/>
          </a:xfrm>
        </p:grpSpPr>
        <p:sp>
          <p:nvSpPr>
            <p:cNvPr id="66" name="object 66"/>
            <p:cNvSpPr/>
            <p:nvPr/>
          </p:nvSpPr>
          <p:spPr>
            <a:xfrm>
              <a:off x="10089641" y="3743705"/>
              <a:ext cx="956310" cy="724535"/>
            </a:xfrm>
            <a:custGeom>
              <a:avLst/>
              <a:gdLst/>
              <a:ahLst/>
              <a:cxnLst/>
              <a:rect l="l" t="t" r="r" b="b"/>
              <a:pathLst>
                <a:path w="956309" h="724535">
                  <a:moveTo>
                    <a:pt x="102865" y="53346"/>
                  </a:moveTo>
                  <a:lnTo>
                    <a:pt x="80005" y="83826"/>
                  </a:lnTo>
                  <a:lnTo>
                    <a:pt x="933196" y="724281"/>
                  </a:lnTo>
                  <a:lnTo>
                    <a:pt x="956055" y="693801"/>
                  </a:lnTo>
                  <a:lnTo>
                    <a:pt x="102865" y="53346"/>
                  </a:lnTo>
                  <a:close/>
                </a:path>
                <a:path w="956309" h="724535">
                  <a:moveTo>
                    <a:pt x="0" y="0"/>
                  </a:moveTo>
                  <a:lnTo>
                    <a:pt x="57150" y="114300"/>
                  </a:lnTo>
                  <a:lnTo>
                    <a:pt x="80005" y="83826"/>
                  </a:lnTo>
                  <a:lnTo>
                    <a:pt x="64769" y="72390"/>
                  </a:lnTo>
                  <a:lnTo>
                    <a:pt x="87629" y="41910"/>
                  </a:lnTo>
                  <a:lnTo>
                    <a:pt x="111442" y="41910"/>
                  </a:lnTo>
                  <a:lnTo>
                    <a:pt x="125729" y="22860"/>
                  </a:lnTo>
                  <a:lnTo>
                    <a:pt x="0" y="0"/>
                  </a:lnTo>
                  <a:close/>
                </a:path>
                <a:path w="956309" h="724535">
                  <a:moveTo>
                    <a:pt x="87629" y="41910"/>
                  </a:moveTo>
                  <a:lnTo>
                    <a:pt x="64769" y="72390"/>
                  </a:lnTo>
                  <a:lnTo>
                    <a:pt x="80005" y="83826"/>
                  </a:lnTo>
                  <a:lnTo>
                    <a:pt x="102865" y="53346"/>
                  </a:lnTo>
                  <a:lnTo>
                    <a:pt x="87629" y="41910"/>
                  </a:lnTo>
                  <a:close/>
                </a:path>
                <a:path w="956309" h="724535">
                  <a:moveTo>
                    <a:pt x="111442" y="41910"/>
                  </a:moveTo>
                  <a:lnTo>
                    <a:pt x="87629" y="41910"/>
                  </a:lnTo>
                  <a:lnTo>
                    <a:pt x="102865" y="53346"/>
                  </a:lnTo>
                  <a:lnTo>
                    <a:pt x="111442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981444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1456944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1456944" y="816863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981444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0" y="816863"/>
                  </a:moveTo>
                  <a:lnTo>
                    <a:pt x="1456944" y="816863"/>
                  </a:lnTo>
                  <a:lnTo>
                    <a:pt x="1456944" y="0"/>
                  </a:lnTo>
                  <a:lnTo>
                    <a:pt x="0" y="0"/>
                  </a:lnTo>
                  <a:lnTo>
                    <a:pt x="0" y="8168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744968" y="2529840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744968" y="2529840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60692" y="2901696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60692" y="2901696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744968" y="2900172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60960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09600" y="277367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744968" y="2900172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0" y="277367"/>
                  </a:moveTo>
                  <a:lnTo>
                    <a:pt x="609600" y="277367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375654" y="2720847"/>
              <a:ext cx="1499235" cy="1598930"/>
            </a:xfrm>
            <a:custGeom>
              <a:avLst/>
              <a:gdLst/>
              <a:ahLst/>
              <a:cxnLst/>
              <a:rect l="l" t="t" r="r" b="b"/>
              <a:pathLst>
                <a:path w="1499234" h="1598929">
                  <a:moveTo>
                    <a:pt x="524637" y="1049909"/>
                  </a:moveTo>
                  <a:lnTo>
                    <a:pt x="428879" y="1005713"/>
                  </a:lnTo>
                  <a:lnTo>
                    <a:pt x="427482" y="1005332"/>
                  </a:lnTo>
                  <a:lnTo>
                    <a:pt x="426847" y="1005586"/>
                  </a:lnTo>
                  <a:lnTo>
                    <a:pt x="426212" y="1005713"/>
                  </a:lnTo>
                  <a:lnTo>
                    <a:pt x="417703" y="1025906"/>
                  </a:lnTo>
                  <a:lnTo>
                    <a:pt x="418084" y="1026541"/>
                  </a:lnTo>
                  <a:lnTo>
                    <a:pt x="418338" y="1027049"/>
                  </a:lnTo>
                  <a:lnTo>
                    <a:pt x="418846" y="1027557"/>
                  </a:lnTo>
                  <a:lnTo>
                    <a:pt x="452882" y="1041908"/>
                  </a:lnTo>
                  <a:lnTo>
                    <a:pt x="407416" y="1149858"/>
                  </a:lnTo>
                  <a:lnTo>
                    <a:pt x="429387" y="1162558"/>
                  </a:lnTo>
                  <a:lnTo>
                    <a:pt x="430657" y="1162558"/>
                  </a:lnTo>
                  <a:lnTo>
                    <a:pt x="431800" y="1162685"/>
                  </a:lnTo>
                  <a:lnTo>
                    <a:pt x="480060" y="1053338"/>
                  </a:lnTo>
                  <a:lnTo>
                    <a:pt x="513969" y="1067562"/>
                  </a:lnTo>
                  <a:lnTo>
                    <a:pt x="514604" y="1067689"/>
                  </a:lnTo>
                  <a:lnTo>
                    <a:pt x="515366" y="1067435"/>
                  </a:lnTo>
                  <a:lnTo>
                    <a:pt x="516001" y="1067308"/>
                  </a:lnTo>
                  <a:lnTo>
                    <a:pt x="516636" y="1066800"/>
                  </a:lnTo>
                  <a:lnTo>
                    <a:pt x="517398" y="1066038"/>
                  </a:lnTo>
                  <a:lnTo>
                    <a:pt x="518160" y="1065403"/>
                  </a:lnTo>
                  <a:lnTo>
                    <a:pt x="518795" y="1064387"/>
                  </a:lnTo>
                  <a:lnTo>
                    <a:pt x="519557" y="1062990"/>
                  </a:lnTo>
                  <a:lnTo>
                    <a:pt x="520319" y="1061720"/>
                  </a:lnTo>
                  <a:lnTo>
                    <a:pt x="521208" y="1060069"/>
                  </a:lnTo>
                  <a:lnTo>
                    <a:pt x="521970" y="1058037"/>
                  </a:lnTo>
                  <a:lnTo>
                    <a:pt x="522897" y="1055878"/>
                  </a:lnTo>
                  <a:lnTo>
                    <a:pt x="523494" y="1054227"/>
                  </a:lnTo>
                  <a:lnTo>
                    <a:pt x="523786" y="1053338"/>
                  </a:lnTo>
                  <a:lnTo>
                    <a:pt x="524002" y="1052703"/>
                  </a:lnTo>
                  <a:lnTo>
                    <a:pt x="524383" y="1051179"/>
                  </a:lnTo>
                  <a:lnTo>
                    <a:pt x="524637" y="1049909"/>
                  </a:lnTo>
                  <a:close/>
                </a:path>
                <a:path w="1499234" h="1598929">
                  <a:moveTo>
                    <a:pt x="567944" y="1067816"/>
                  </a:moveTo>
                  <a:lnTo>
                    <a:pt x="567817" y="1066800"/>
                  </a:lnTo>
                  <a:lnTo>
                    <a:pt x="567690" y="1066419"/>
                  </a:lnTo>
                  <a:lnTo>
                    <a:pt x="567563" y="1065657"/>
                  </a:lnTo>
                  <a:lnTo>
                    <a:pt x="566928" y="1064895"/>
                  </a:lnTo>
                  <a:lnTo>
                    <a:pt x="566039" y="1064133"/>
                  </a:lnTo>
                  <a:lnTo>
                    <a:pt x="565277" y="1063371"/>
                  </a:lnTo>
                  <a:lnTo>
                    <a:pt x="564007" y="1062482"/>
                  </a:lnTo>
                  <a:lnTo>
                    <a:pt x="558546" y="1059561"/>
                  </a:lnTo>
                  <a:lnTo>
                    <a:pt x="555879" y="1058545"/>
                  </a:lnTo>
                  <a:lnTo>
                    <a:pt x="553212" y="1057402"/>
                  </a:lnTo>
                  <a:lnTo>
                    <a:pt x="549275" y="1056005"/>
                  </a:lnTo>
                  <a:lnTo>
                    <a:pt x="547370" y="1055497"/>
                  </a:lnTo>
                  <a:lnTo>
                    <a:pt x="545846" y="1055243"/>
                  </a:lnTo>
                  <a:lnTo>
                    <a:pt x="543560" y="1054989"/>
                  </a:lnTo>
                  <a:lnTo>
                    <a:pt x="542544" y="1055116"/>
                  </a:lnTo>
                  <a:lnTo>
                    <a:pt x="541274" y="1055878"/>
                  </a:lnTo>
                  <a:lnTo>
                    <a:pt x="540766" y="1056386"/>
                  </a:lnTo>
                  <a:lnTo>
                    <a:pt x="540512" y="1057148"/>
                  </a:lnTo>
                  <a:lnTo>
                    <a:pt x="489585" y="1177925"/>
                  </a:lnTo>
                  <a:lnTo>
                    <a:pt x="488315" y="1180973"/>
                  </a:lnTo>
                  <a:lnTo>
                    <a:pt x="488188" y="1183513"/>
                  </a:lnTo>
                  <a:lnTo>
                    <a:pt x="489204" y="1185418"/>
                  </a:lnTo>
                  <a:lnTo>
                    <a:pt x="490093" y="1187450"/>
                  </a:lnTo>
                  <a:lnTo>
                    <a:pt x="491744" y="1188974"/>
                  </a:lnTo>
                  <a:lnTo>
                    <a:pt x="494030" y="1189863"/>
                  </a:lnTo>
                  <a:lnTo>
                    <a:pt x="554990" y="1215517"/>
                  </a:lnTo>
                  <a:lnTo>
                    <a:pt x="555752" y="1215898"/>
                  </a:lnTo>
                  <a:lnTo>
                    <a:pt x="556387" y="1215898"/>
                  </a:lnTo>
                  <a:lnTo>
                    <a:pt x="561467" y="1211072"/>
                  </a:lnTo>
                  <a:lnTo>
                    <a:pt x="562229" y="1209802"/>
                  </a:lnTo>
                  <a:lnTo>
                    <a:pt x="564769" y="1203960"/>
                  </a:lnTo>
                  <a:lnTo>
                    <a:pt x="565404" y="1202182"/>
                  </a:lnTo>
                  <a:lnTo>
                    <a:pt x="565785" y="1200658"/>
                  </a:lnTo>
                  <a:lnTo>
                    <a:pt x="566293" y="1199261"/>
                  </a:lnTo>
                  <a:lnTo>
                    <a:pt x="566420" y="1197991"/>
                  </a:lnTo>
                  <a:lnTo>
                    <a:pt x="566547" y="1195959"/>
                  </a:lnTo>
                  <a:lnTo>
                    <a:pt x="566293" y="1195197"/>
                  </a:lnTo>
                  <a:lnTo>
                    <a:pt x="566039" y="1194562"/>
                  </a:lnTo>
                  <a:lnTo>
                    <a:pt x="565658" y="1193927"/>
                  </a:lnTo>
                  <a:lnTo>
                    <a:pt x="565150" y="1193546"/>
                  </a:lnTo>
                  <a:lnTo>
                    <a:pt x="564388" y="1193292"/>
                  </a:lnTo>
                  <a:lnTo>
                    <a:pt x="522605" y="1175639"/>
                  </a:lnTo>
                  <a:lnTo>
                    <a:pt x="567690" y="1068578"/>
                  </a:lnTo>
                  <a:lnTo>
                    <a:pt x="567944" y="1067816"/>
                  </a:lnTo>
                  <a:close/>
                </a:path>
                <a:path w="1499234" h="1598929">
                  <a:moveTo>
                    <a:pt x="708164" y="1151001"/>
                  </a:moveTo>
                  <a:lnTo>
                    <a:pt x="696125" y="1122045"/>
                  </a:lnTo>
                  <a:lnTo>
                    <a:pt x="691896" y="1118870"/>
                  </a:lnTo>
                  <a:lnTo>
                    <a:pt x="686816" y="1115187"/>
                  </a:lnTo>
                  <a:lnTo>
                    <a:pt x="680212" y="1111504"/>
                  </a:lnTo>
                  <a:lnTo>
                    <a:pt x="678180" y="1110653"/>
                  </a:lnTo>
                  <a:lnTo>
                    <a:pt x="678180" y="1143508"/>
                  </a:lnTo>
                  <a:lnTo>
                    <a:pt x="678053" y="1148334"/>
                  </a:lnTo>
                  <a:lnTo>
                    <a:pt x="661797" y="1165606"/>
                  </a:lnTo>
                  <a:lnTo>
                    <a:pt x="661162" y="1165606"/>
                  </a:lnTo>
                  <a:lnTo>
                    <a:pt x="661162" y="1201801"/>
                  </a:lnTo>
                  <a:lnTo>
                    <a:pt x="661162" y="1207516"/>
                  </a:lnTo>
                  <a:lnTo>
                    <a:pt x="660527" y="1210437"/>
                  </a:lnTo>
                  <a:lnTo>
                    <a:pt x="657987" y="1216533"/>
                  </a:lnTo>
                  <a:lnTo>
                    <a:pt x="656336" y="1218946"/>
                  </a:lnTo>
                  <a:lnTo>
                    <a:pt x="654304" y="1220724"/>
                  </a:lnTo>
                  <a:lnTo>
                    <a:pt x="652272" y="1222629"/>
                  </a:lnTo>
                  <a:lnTo>
                    <a:pt x="649986" y="1223899"/>
                  </a:lnTo>
                  <a:lnTo>
                    <a:pt x="644906" y="1225423"/>
                  </a:lnTo>
                  <a:lnTo>
                    <a:pt x="642239" y="1225550"/>
                  </a:lnTo>
                  <a:lnTo>
                    <a:pt x="636397" y="1225042"/>
                  </a:lnTo>
                  <a:lnTo>
                    <a:pt x="633095" y="1224026"/>
                  </a:lnTo>
                  <a:lnTo>
                    <a:pt x="629285" y="1222502"/>
                  </a:lnTo>
                  <a:lnTo>
                    <a:pt x="609727" y="1214247"/>
                  </a:lnTo>
                  <a:lnTo>
                    <a:pt x="625729" y="1176401"/>
                  </a:lnTo>
                  <a:lnTo>
                    <a:pt x="641731" y="1183132"/>
                  </a:lnTo>
                  <a:lnTo>
                    <a:pt x="646684" y="1185291"/>
                  </a:lnTo>
                  <a:lnTo>
                    <a:pt x="650494" y="1187323"/>
                  </a:lnTo>
                  <a:lnTo>
                    <a:pt x="653161" y="1189609"/>
                  </a:lnTo>
                  <a:lnTo>
                    <a:pt x="655955" y="1191768"/>
                  </a:lnTo>
                  <a:lnTo>
                    <a:pt x="657860" y="1194054"/>
                  </a:lnTo>
                  <a:lnTo>
                    <a:pt x="659257" y="1196594"/>
                  </a:lnTo>
                  <a:lnTo>
                    <a:pt x="660527" y="1199007"/>
                  </a:lnTo>
                  <a:lnTo>
                    <a:pt x="661162" y="1201801"/>
                  </a:lnTo>
                  <a:lnTo>
                    <a:pt x="661162" y="1165606"/>
                  </a:lnTo>
                  <a:lnTo>
                    <a:pt x="659003" y="1165606"/>
                  </a:lnTo>
                  <a:lnTo>
                    <a:pt x="656336" y="1165479"/>
                  </a:lnTo>
                  <a:lnTo>
                    <a:pt x="653034" y="1164717"/>
                  </a:lnTo>
                  <a:lnTo>
                    <a:pt x="633984" y="1156716"/>
                  </a:lnTo>
                  <a:lnTo>
                    <a:pt x="648589" y="1122045"/>
                  </a:lnTo>
                  <a:lnTo>
                    <a:pt x="678180" y="1143508"/>
                  </a:lnTo>
                  <a:lnTo>
                    <a:pt x="678180" y="1110653"/>
                  </a:lnTo>
                  <a:lnTo>
                    <a:pt x="638556" y="1093978"/>
                  </a:lnTo>
                  <a:lnTo>
                    <a:pt x="636270" y="1093089"/>
                  </a:lnTo>
                  <a:lnTo>
                    <a:pt x="634111" y="1092962"/>
                  </a:lnTo>
                  <a:lnTo>
                    <a:pt x="631952" y="1093597"/>
                  </a:lnTo>
                  <a:lnTo>
                    <a:pt x="629920" y="1094359"/>
                  </a:lnTo>
                  <a:lnTo>
                    <a:pt x="628142" y="1096137"/>
                  </a:lnTo>
                  <a:lnTo>
                    <a:pt x="577989" y="1215517"/>
                  </a:lnTo>
                  <a:lnTo>
                    <a:pt x="576834" y="1218184"/>
                  </a:lnTo>
                  <a:lnTo>
                    <a:pt x="623189" y="1244346"/>
                  </a:lnTo>
                  <a:lnTo>
                    <a:pt x="632841" y="1247140"/>
                  </a:lnTo>
                  <a:lnTo>
                    <a:pt x="637540" y="1248410"/>
                  </a:lnTo>
                  <a:lnTo>
                    <a:pt x="641985" y="1249045"/>
                  </a:lnTo>
                  <a:lnTo>
                    <a:pt x="650875" y="1249553"/>
                  </a:lnTo>
                  <a:lnTo>
                    <a:pt x="655066" y="1249299"/>
                  </a:lnTo>
                  <a:lnTo>
                    <a:pt x="663321" y="1247775"/>
                  </a:lnTo>
                  <a:lnTo>
                    <a:pt x="667131" y="1246378"/>
                  </a:lnTo>
                  <a:lnTo>
                    <a:pt x="670560" y="1244346"/>
                  </a:lnTo>
                  <a:lnTo>
                    <a:pt x="674116" y="1242441"/>
                  </a:lnTo>
                  <a:lnTo>
                    <a:pt x="690880" y="1207135"/>
                  </a:lnTo>
                  <a:lnTo>
                    <a:pt x="690372" y="1203198"/>
                  </a:lnTo>
                  <a:lnTo>
                    <a:pt x="674751" y="1181354"/>
                  </a:lnTo>
                  <a:lnTo>
                    <a:pt x="678180" y="1181481"/>
                  </a:lnTo>
                  <a:lnTo>
                    <a:pt x="679234" y="1181354"/>
                  </a:lnTo>
                  <a:lnTo>
                    <a:pt x="681355" y="1181100"/>
                  </a:lnTo>
                  <a:lnTo>
                    <a:pt x="684403" y="1180338"/>
                  </a:lnTo>
                  <a:lnTo>
                    <a:pt x="687451" y="1179449"/>
                  </a:lnTo>
                  <a:lnTo>
                    <a:pt x="690245" y="1178306"/>
                  </a:lnTo>
                  <a:lnTo>
                    <a:pt x="692975" y="1176401"/>
                  </a:lnTo>
                  <a:lnTo>
                    <a:pt x="695325" y="1174877"/>
                  </a:lnTo>
                  <a:lnTo>
                    <a:pt x="697611" y="1172845"/>
                  </a:lnTo>
                  <a:lnTo>
                    <a:pt x="701675" y="1167765"/>
                  </a:lnTo>
                  <a:lnTo>
                    <a:pt x="703046" y="1165606"/>
                  </a:lnTo>
                  <a:lnTo>
                    <a:pt x="703453" y="1164971"/>
                  </a:lnTo>
                  <a:lnTo>
                    <a:pt x="704723" y="1161796"/>
                  </a:lnTo>
                  <a:lnTo>
                    <a:pt x="707136" y="1155954"/>
                  </a:lnTo>
                  <a:lnTo>
                    <a:pt x="708164" y="1151001"/>
                  </a:lnTo>
                  <a:close/>
                </a:path>
                <a:path w="1499234" h="1598929">
                  <a:moveTo>
                    <a:pt x="949452" y="1230630"/>
                  </a:moveTo>
                  <a:lnTo>
                    <a:pt x="948944" y="1229360"/>
                  </a:lnTo>
                  <a:lnTo>
                    <a:pt x="948563" y="1228090"/>
                  </a:lnTo>
                  <a:lnTo>
                    <a:pt x="947674" y="1226820"/>
                  </a:lnTo>
                  <a:lnTo>
                    <a:pt x="946531" y="1225550"/>
                  </a:lnTo>
                  <a:lnTo>
                    <a:pt x="945515" y="1224280"/>
                  </a:lnTo>
                  <a:lnTo>
                    <a:pt x="943991" y="1223010"/>
                  </a:lnTo>
                  <a:lnTo>
                    <a:pt x="942086" y="1223010"/>
                  </a:lnTo>
                  <a:lnTo>
                    <a:pt x="923925" y="1215390"/>
                  </a:lnTo>
                  <a:lnTo>
                    <a:pt x="921385" y="1214120"/>
                  </a:lnTo>
                  <a:lnTo>
                    <a:pt x="918972" y="1212850"/>
                  </a:lnTo>
                  <a:lnTo>
                    <a:pt x="910844" y="1212850"/>
                  </a:lnTo>
                  <a:lnTo>
                    <a:pt x="908812" y="1214120"/>
                  </a:lnTo>
                  <a:lnTo>
                    <a:pt x="903097" y="1217930"/>
                  </a:lnTo>
                  <a:lnTo>
                    <a:pt x="901192" y="1220470"/>
                  </a:lnTo>
                  <a:lnTo>
                    <a:pt x="899033" y="1223010"/>
                  </a:lnTo>
                  <a:lnTo>
                    <a:pt x="835914" y="1289050"/>
                  </a:lnTo>
                  <a:lnTo>
                    <a:pt x="835533" y="1289050"/>
                  </a:lnTo>
                  <a:lnTo>
                    <a:pt x="840105" y="1197610"/>
                  </a:lnTo>
                  <a:lnTo>
                    <a:pt x="840486" y="1193800"/>
                  </a:lnTo>
                  <a:lnTo>
                    <a:pt x="840486" y="1191260"/>
                  </a:lnTo>
                  <a:lnTo>
                    <a:pt x="839978" y="1186180"/>
                  </a:lnTo>
                  <a:lnTo>
                    <a:pt x="839216" y="1184910"/>
                  </a:lnTo>
                  <a:lnTo>
                    <a:pt x="838073" y="1182370"/>
                  </a:lnTo>
                  <a:lnTo>
                    <a:pt x="837057" y="1181100"/>
                  </a:lnTo>
                  <a:lnTo>
                    <a:pt x="835406" y="1178560"/>
                  </a:lnTo>
                  <a:lnTo>
                    <a:pt x="831342" y="1176020"/>
                  </a:lnTo>
                  <a:lnTo>
                    <a:pt x="828675" y="1174750"/>
                  </a:lnTo>
                  <a:lnTo>
                    <a:pt x="825500" y="1173480"/>
                  </a:lnTo>
                  <a:lnTo>
                    <a:pt x="807847" y="1165860"/>
                  </a:lnTo>
                  <a:lnTo>
                    <a:pt x="804799" y="1164590"/>
                  </a:lnTo>
                  <a:lnTo>
                    <a:pt x="801878" y="1164590"/>
                  </a:lnTo>
                  <a:lnTo>
                    <a:pt x="799338" y="1165860"/>
                  </a:lnTo>
                  <a:lnTo>
                    <a:pt x="796671" y="1167130"/>
                  </a:lnTo>
                  <a:lnTo>
                    <a:pt x="794639" y="1168400"/>
                  </a:lnTo>
                  <a:lnTo>
                    <a:pt x="793115" y="1172210"/>
                  </a:lnTo>
                  <a:lnTo>
                    <a:pt x="742950" y="1291590"/>
                  </a:lnTo>
                  <a:lnTo>
                    <a:pt x="742823" y="1292860"/>
                  </a:lnTo>
                  <a:lnTo>
                    <a:pt x="743077" y="1294130"/>
                  </a:lnTo>
                  <a:lnTo>
                    <a:pt x="743585" y="1294130"/>
                  </a:lnTo>
                  <a:lnTo>
                    <a:pt x="745363" y="1296670"/>
                  </a:lnTo>
                  <a:lnTo>
                    <a:pt x="746506" y="1296670"/>
                  </a:lnTo>
                  <a:lnTo>
                    <a:pt x="748030" y="1297940"/>
                  </a:lnTo>
                  <a:lnTo>
                    <a:pt x="749681" y="1299210"/>
                  </a:lnTo>
                  <a:lnTo>
                    <a:pt x="751713" y="1299210"/>
                  </a:lnTo>
                  <a:lnTo>
                    <a:pt x="754126" y="1300480"/>
                  </a:lnTo>
                  <a:lnTo>
                    <a:pt x="756666" y="1301750"/>
                  </a:lnTo>
                  <a:lnTo>
                    <a:pt x="758825" y="1303020"/>
                  </a:lnTo>
                  <a:lnTo>
                    <a:pt x="762127" y="1303020"/>
                  </a:lnTo>
                  <a:lnTo>
                    <a:pt x="763651" y="1304290"/>
                  </a:lnTo>
                  <a:lnTo>
                    <a:pt x="766826" y="1304290"/>
                  </a:lnTo>
                  <a:lnTo>
                    <a:pt x="767461" y="1303020"/>
                  </a:lnTo>
                  <a:lnTo>
                    <a:pt x="768477" y="1303020"/>
                  </a:lnTo>
                  <a:lnTo>
                    <a:pt x="768858" y="1301750"/>
                  </a:lnTo>
                  <a:lnTo>
                    <a:pt x="814451" y="1193800"/>
                  </a:lnTo>
                  <a:lnTo>
                    <a:pt x="814578" y="1193800"/>
                  </a:lnTo>
                  <a:lnTo>
                    <a:pt x="806399" y="1315720"/>
                  </a:lnTo>
                  <a:lnTo>
                    <a:pt x="806323" y="1319530"/>
                  </a:lnTo>
                  <a:lnTo>
                    <a:pt x="806704" y="1319530"/>
                  </a:lnTo>
                  <a:lnTo>
                    <a:pt x="807085" y="1320800"/>
                  </a:lnTo>
                  <a:lnTo>
                    <a:pt x="807720" y="1322070"/>
                  </a:lnTo>
                  <a:lnTo>
                    <a:pt x="808609" y="1322070"/>
                  </a:lnTo>
                  <a:lnTo>
                    <a:pt x="809498" y="1323340"/>
                  </a:lnTo>
                  <a:lnTo>
                    <a:pt x="810768" y="1324610"/>
                  </a:lnTo>
                  <a:lnTo>
                    <a:pt x="812292" y="1324610"/>
                  </a:lnTo>
                  <a:lnTo>
                    <a:pt x="813943" y="1325880"/>
                  </a:lnTo>
                  <a:lnTo>
                    <a:pt x="815848" y="1327150"/>
                  </a:lnTo>
                  <a:lnTo>
                    <a:pt x="818261" y="1328420"/>
                  </a:lnTo>
                  <a:lnTo>
                    <a:pt x="820547" y="1328420"/>
                  </a:lnTo>
                  <a:lnTo>
                    <a:pt x="822579" y="1329690"/>
                  </a:lnTo>
                  <a:lnTo>
                    <a:pt x="824230" y="1329690"/>
                  </a:lnTo>
                  <a:lnTo>
                    <a:pt x="825881" y="1330960"/>
                  </a:lnTo>
                  <a:lnTo>
                    <a:pt x="832612" y="1330960"/>
                  </a:lnTo>
                  <a:lnTo>
                    <a:pt x="833374" y="1329690"/>
                  </a:lnTo>
                  <a:lnTo>
                    <a:pt x="834009" y="1329690"/>
                  </a:lnTo>
                  <a:lnTo>
                    <a:pt x="870851" y="1289050"/>
                  </a:lnTo>
                  <a:lnTo>
                    <a:pt x="918083" y="1236980"/>
                  </a:lnTo>
                  <a:lnTo>
                    <a:pt x="918337" y="1236980"/>
                  </a:lnTo>
                  <a:lnTo>
                    <a:pt x="872744" y="1344930"/>
                  </a:lnTo>
                  <a:lnTo>
                    <a:pt x="872363" y="1346200"/>
                  </a:lnTo>
                  <a:lnTo>
                    <a:pt x="872363" y="1347470"/>
                  </a:lnTo>
                  <a:lnTo>
                    <a:pt x="872490" y="1347470"/>
                  </a:lnTo>
                  <a:lnTo>
                    <a:pt x="872744" y="1348740"/>
                  </a:lnTo>
                  <a:lnTo>
                    <a:pt x="873252" y="1348740"/>
                  </a:lnTo>
                  <a:lnTo>
                    <a:pt x="874014" y="1350010"/>
                  </a:lnTo>
                  <a:lnTo>
                    <a:pt x="874903" y="1351280"/>
                  </a:lnTo>
                  <a:lnTo>
                    <a:pt x="876046" y="1351280"/>
                  </a:lnTo>
                  <a:lnTo>
                    <a:pt x="877570" y="1352550"/>
                  </a:lnTo>
                  <a:lnTo>
                    <a:pt x="879221" y="1353820"/>
                  </a:lnTo>
                  <a:lnTo>
                    <a:pt x="881126" y="1353820"/>
                  </a:lnTo>
                  <a:lnTo>
                    <a:pt x="886206" y="1356360"/>
                  </a:lnTo>
                  <a:lnTo>
                    <a:pt x="888365" y="1357630"/>
                  </a:lnTo>
                  <a:lnTo>
                    <a:pt x="891794" y="1357630"/>
                  </a:lnTo>
                  <a:lnTo>
                    <a:pt x="893191" y="1358900"/>
                  </a:lnTo>
                  <a:lnTo>
                    <a:pt x="896366" y="1358900"/>
                  </a:lnTo>
                  <a:lnTo>
                    <a:pt x="897636" y="1357630"/>
                  </a:lnTo>
                  <a:lnTo>
                    <a:pt x="898017" y="1357630"/>
                  </a:lnTo>
                  <a:lnTo>
                    <a:pt x="898271" y="1356360"/>
                  </a:lnTo>
                  <a:lnTo>
                    <a:pt x="948309" y="1238250"/>
                  </a:lnTo>
                  <a:lnTo>
                    <a:pt x="948626" y="1236980"/>
                  </a:lnTo>
                  <a:lnTo>
                    <a:pt x="948944" y="1235710"/>
                  </a:lnTo>
                  <a:lnTo>
                    <a:pt x="949452" y="1234440"/>
                  </a:lnTo>
                  <a:lnTo>
                    <a:pt x="949452" y="1230630"/>
                  </a:lnTo>
                  <a:close/>
                </a:path>
                <a:path w="1499234" h="1598929">
                  <a:moveTo>
                    <a:pt x="990346" y="1286510"/>
                  </a:moveTo>
                  <a:lnTo>
                    <a:pt x="990219" y="1285240"/>
                  </a:lnTo>
                  <a:lnTo>
                    <a:pt x="989965" y="1285240"/>
                  </a:lnTo>
                  <a:lnTo>
                    <a:pt x="989457" y="1283970"/>
                  </a:lnTo>
                  <a:lnTo>
                    <a:pt x="988568" y="1282700"/>
                  </a:lnTo>
                  <a:lnTo>
                    <a:pt x="987806" y="1282700"/>
                  </a:lnTo>
                  <a:lnTo>
                    <a:pt x="986536" y="1281430"/>
                  </a:lnTo>
                  <a:lnTo>
                    <a:pt x="983488" y="1280160"/>
                  </a:lnTo>
                  <a:lnTo>
                    <a:pt x="981456" y="1278890"/>
                  </a:lnTo>
                  <a:lnTo>
                    <a:pt x="976376" y="1276350"/>
                  </a:lnTo>
                  <a:lnTo>
                    <a:pt x="974217" y="1276350"/>
                  </a:lnTo>
                  <a:lnTo>
                    <a:pt x="972439" y="1275080"/>
                  </a:lnTo>
                  <a:lnTo>
                    <a:pt x="964819" y="1275080"/>
                  </a:lnTo>
                  <a:lnTo>
                    <a:pt x="964438" y="1276350"/>
                  </a:lnTo>
                  <a:lnTo>
                    <a:pt x="964057" y="1276350"/>
                  </a:lnTo>
                  <a:lnTo>
                    <a:pt x="925576" y="1367790"/>
                  </a:lnTo>
                  <a:lnTo>
                    <a:pt x="925322" y="1369060"/>
                  </a:lnTo>
                  <a:lnTo>
                    <a:pt x="925195" y="1369060"/>
                  </a:lnTo>
                  <a:lnTo>
                    <a:pt x="925449" y="1370330"/>
                  </a:lnTo>
                  <a:lnTo>
                    <a:pt x="925576" y="1370330"/>
                  </a:lnTo>
                  <a:lnTo>
                    <a:pt x="926084" y="1371600"/>
                  </a:lnTo>
                  <a:lnTo>
                    <a:pt x="927862" y="1372870"/>
                  </a:lnTo>
                  <a:lnTo>
                    <a:pt x="929005" y="1374140"/>
                  </a:lnTo>
                  <a:lnTo>
                    <a:pt x="930656" y="1375410"/>
                  </a:lnTo>
                  <a:lnTo>
                    <a:pt x="932180" y="1375410"/>
                  </a:lnTo>
                  <a:lnTo>
                    <a:pt x="934212" y="1376680"/>
                  </a:lnTo>
                  <a:lnTo>
                    <a:pt x="939292" y="1379220"/>
                  </a:lnTo>
                  <a:lnTo>
                    <a:pt x="943229" y="1380490"/>
                  </a:lnTo>
                  <a:lnTo>
                    <a:pt x="950722" y="1380490"/>
                  </a:lnTo>
                  <a:lnTo>
                    <a:pt x="951230" y="1379220"/>
                  </a:lnTo>
                  <a:lnTo>
                    <a:pt x="951484" y="1379220"/>
                  </a:lnTo>
                  <a:lnTo>
                    <a:pt x="990346" y="1286510"/>
                  </a:lnTo>
                  <a:close/>
                </a:path>
                <a:path w="1499234" h="1598929">
                  <a:moveTo>
                    <a:pt x="1007745" y="1248410"/>
                  </a:moveTo>
                  <a:lnTo>
                    <a:pt x="1005205" y="1242060"/>
                  </a:lnTo>
                  <a:lnTo>
                    <a:pt x="1001776" y="1239520"/>
                  </a:lnTo>
                  <a:lnTo>
                    <a:pt x="990092" y="1234440"/>
                  </a:lnTo>
                  <a:lnTo>
                    <a:pt x="985774" y="1234440"/>
                  </a:lnTo>
                  <a:lnTo>
                    <a:pt x="982853" y="1235710"/>
                  </a:lnTo>
                  <a:lnTo>
                    <a:pt x="979805" y="1236980"/>
                  </a:lnTo>
                  <a:lnTo>
                    <a:pt x="977265" y="1239520"/>
                  </a:lnTo>
                  <a:lnTo>
                    <a:pt x="972947" y="1249680"/>
                  </a:lnTo>
                  <a:lnTo>
                    <a:pt x="972566" y="1253490"/>
                  </a:lnTo>
                  <a:lnTo>
                    <a:pt x="973709" y="1256030"/>
                  </a:lnTo>
                  <a:lnTo>
                    <a:pt x="974979" y="1259840"/>
                  </a:lnTo>
                  <a:lnTo>
                    <a:pt x="978535" y="1262380"/>
                  </a:lnTo>
                  <a:lnTo>
                    <a:pt x="990092" y="1267460"/>
                  </a:lnTo>
                  <a:lnTo>
                    <a:pt x="994410" y="1267460"/>
                  </a:lnTo>
                  <a:lnTo>
                    <a:pt x="1007237" y="1252220"/>
                  </a:lnTo>
                  <a:lnTo>
                    <a:pt x="1007745" y="1248410"/>
                  </a:lnTo>
                  <a:close/>
                </a:path>
                <a:path w="1499234" h="1598929">
                  <a:moveTo>
                    <a:pt x="1073785" y="1324610"/>
                  </a:moveTo>
                  <a:lnTo>
                    <a:pt x="1073531" y="1323340"/>
                  </a:lnTo>
                  <a:lnTo>
                    <a:pt x="1073023" y="1322070"/>
                  </a:lnTo>
                  <a:lnTo>
                    <a:pt x="1072642" y="1322070"/>
                  </a:lnTo>
                  <a:lnTo>
                    <a:pt x="1071753" y="1320800"/>
                  </a:lnTo>
                  <a:lnTo>
                    <a:pt x="1070610" y="1319530"/>
                  </a:lnTo>
                  <a:lnTo>
                    <a:pt x="1069340" y="1318260"/>
                  </a:lnTo>
                  <a:lnTo>
                    <a:pt x="1067816" y="1316990"/>
                  </a:lnTo>
                  <a:lnTo>
                    <a:pt x="1063879" y="1313180"/>
                  </a:lnTo>
                  <a:lnTo>
                    <a:pt x="1061720" y="1311910"/>
                  </a:lnTo>
                  <a:lnTo>
                    <a:pt x="1056640" y="1308100"/>
                  </a:lnTo>
                  <a:lnTo>
                    <a:pt x="1053973" y="1306830"/>
                  </a:lnTo>
                  <a:lnTo>
                    <a:pt x="1045337" y="1303020"/>
                  </a:lnTo>
                  <a:lnTo>
                    <a:pt x="1039749" y="1301750"/>
                  </a:lnTo>
                  <a:lnTo>
                    <a:pt x="1029335" y="1300480"/>
                  </a:lnTo>
                  <a:lnTo>
                    <a:pt x="1024509" y="1301750"/>
                  </a:lnTo>
                  <a:lnTo>
                    <a:pt x="1015873" y="1304290"/>
                  </a:lnTo>
                  <a:lnTo>
                    <a:pt x="1012063" y="1305560"/>
                  </a:lnTo>
                  <a:lnTo>
                    <a:pt x="1008888" y="1309370"/>
                  </a:lnTo>
                  <a:lnTo>
                    <a:pt x="1005586" y="1311910"/>
                  </a:lnTo>
                  <a:lnTo>
                    <a:pt x="998347" y="1336040"/>
                  </a:lnTo>
                  <a:lnTo>
                    <a:pt x="998982" y="1338580"/>
                  </a:lnTo>
                  <a:lnTo>
                    <a:pt x="1000125" y="1342390"/>
                  </a:lnTo>
                  <a:lnTo>
                    <a:pt x="1001268" y="1344930"/>
                  </a:lnTo>
                  <a:lnTo>
                    <a:pt x="1002919" y="1347470"/>
                  </a:lnTo>
                  <a:lnTo>
                    <a:pt x="1004824" y="1350010"/>
                  </a:lnTo>
                  <a:lnTo>
                    <a:pt x="1006856" y="1353820"/>
                  </a:lnTo>
                  <a:lnTo>
                    <a:pt x="1009015" y="1355090"/>
                  </a:lnTo>
                  <a:lnTo>
                    <a:pt x="1013587" y="1360170"/>
                  </a:lnTo>
                  <a:lnTo>
                    <a:pt x="1020318" y="1366520"/>
                  </a:lnTo>
                  <a:lnTo>
                    <a:pt x="1022223" y="1369060"/>
                  </a:lnTo>
                  <a:lnTo>
                    <a:pt x="1023874" y="1370330"/>
                  </a:lnTo>
                  <a:lnTo>
                    <a:pt x="1025525" y="1372870"/>
                  </a:lnTo>
                  <a:lnTo>
                    <a:pt x="1026668" y="1374140"/>
                  </a:lnTo>
                  <a:lnTo>
                    <a:pt x="1027938" y="1379220"/>
                  </a:lnTo>
                  <a:lnTo>
                    <a:pt x="1027811" y="1380490"/>
                  </a:lnTo>
                  <a:lnTo>
                    <a:pt x="1021207" y="1389380"/>
                  </a:lnTo>
                  <a:lnTo>
                    <a:pt x="1011809" y="1389380"/>
                  </a:lnTo>
                  <a:lnTo>
                    <a:pt x="1009650" y="1388110"/>
                  </a:lnTo>
                  <a:lnTo>
                    <a:pt x="1007364" y="1386840"/>
                  </a:lnTo>
                  <a:lnTo>
                    <a:pt x="1003681" y="1385570"/>
                  </a:lnTo>
                  <a:lnTo>
                    <a:pt x="1000506" y="1384300"/>
                  </a:lnTo>
                  <a:lnTo>
                    <a:pt x="995426" y="1379220"/>
                  </a:lnTo>
                  <a:lnTo>
                    <a:pt x="993267" y="1377950"/>
                  </a:lnTo>
                  <a:lnTo>
                    <a:pt x="991489" y="1375410"/>
                  </a:lnTo>
                  <a:lnTo>
                    <a:pt x="988314" y="1371600"/>
                  </a:lnTo>
                  <a:lnTo>
                    <a:pt x="987298" y="1370330"/>
                  </a:lnTo>
                  <a:lnTo>
                    <a:pt x="986155" y="1369060"/>
                  </a:lnTo>
                  <a:lnTo>
                    <a:pt x="985139" y="1367790"/>
                  </a:lnTo>
                  <a:lnTo>
                    <a:pt x="981710" y="1367790"/>
                  </a:lnTo>
                  <a:lnTo>
                    <a:pt x="981075" y="1369060"/>
                  </a:lnTo>
                  <a:lnTo>
                    <a:pt x="980567" y="1369060"/>
                  </a:lnTo>
                  <a:lnTo>
                    <a:pt x="978662" y="1372870"/>
                  </a:lnTo>
                  <a:lnTo>
                    <a:pt x="977011" y="1375410"/>
                  </a:lnTo>
                  <a:lnTo>
                    <a:pt x="975741" y="1379220"/>
                  </a:lnTo>
                  <a:lnTo>
                    <a:pt x="974979" y="1381760"/>
                  </a:lnTo>
                  <a:lnTo>
                    <a:pt x="974852" y="1383030"/>
                  </a:lnTo>
                  <a:lnTo>
                    <a:pt x="974598" y="1384300"/>
                  </a:lnTo>
                  <a:lnTo>
                    <a:pt x="974598" y="1385570"/>
                  </a:lnTo>
                  <a:lnTo>
                    <a:pt x="975614" y="1388110"/>
                  </a:lnTo>
                  <a:lnTo>
                    <a:pt x="976376" y="1389380"/>
                  </a:lnTo>
                  <a:lnTo>
                    <a:pt x="977773" y="1390650"/>
                  </a:lnTo>
                  <a:lnTo>
                    <a:pt x="979043" y="1391920"/>
                  </a:lnTo>
                  <a:lnTo>
                    <a:pt x="980694" y="1394460"/>
                  </a:lnTo>
                  <a:lnTo>
                    <a:pt x="982853" y="1395730"/>
                  </a:lnTo>
                  <a:lnTo>
                    <a:pt x="985012" y="1398270"/>
                  </a:lnTo>
                  <a:lnTo>
                    <a:pt x="987552" y="1399540"/>
                  </a:lnTo>
                  <a:lnTo>
                    <a:pt x="990473" y="1402080"/>
                  </a:lnTo>
                  <a:lnTo>
                    <a:pt x="993394" y="1403350"/>
                  </a:lnTo>
                  <a:lnTo>
                    <a:pt x="996569" y="1404620"/>
                  </a:lnTo>
                  <a:lnTo>
                    <a:pt x="999998" y="1405890"/>
                  </a:lnTo>
                  <a:lnTo>
                    <a:pt x="1011174" y="1410970"/>
                  </a:lnTo>
                  <a:lnTo>
                    <a:pt x="1016635" y="1410970"/>
                  </a:lnTo>
                  <a:lnTo>
                    <a:pt x="1022096" y="1412240"/>
                  </a:lnTo>
                  <a:lnTo>
                    <a:pt x="1027176" y="1410970"/>
                  </a:lnTo>
                  <a:lnTo>
                    <a:pt x="1031875" y="1410970"/>
                  </a:lnTo>
                  <a:lnTo>
                    <a:pt x="1036574" y="1408430"/>
                  </a:lnTo>
                  <a:lnTo>
                    <a:pt x="1040638" y="1407160"/>
                  </a:lnTo>
                  <a:lnTo>
                    <a:pt x="1044321" y="1403350"/>
                  </a:lnTo>
                  <a:lnTo>
                    <a:pt x="1047877" y="1400810"/>
                  </a:lnTo>
                  <a:lnTo>
                    <a:pt x="1050798" y="1397000"/>
                  </a:lnTo>
                  <a:lnTo>
                    <a:pt x="1053084" y="1391920"/>
                  </a:lnTo>
                  <a:lnTo>
                    <a:pt x="1053973" y="1389380"/>
                  </a:lnTo>
                  <a:lnTo>
                    <a:pt x="1054862" y="1386840"/>
                  </a:lnTo>
                  <a:lnTo>
                    <a:pt x="1055624" y="1383030"/>
                  </a:lnTo>
                  <a:lnTo>
                    <a:pt x="1055624" y="1375410"/>
                  </a:lnTo>
                  <a:lnTo>
                    <a:pt x="1048893" y="1361440"/>
                  </a:lnTo>
                  <a:lnTo>
                    <a:pt x="1046861" y="1357630"/>
                  </a:lnTo>
                  <a:lnTo>
                    <a:pt x="1044702" y="1356360"/>
                  </a:lnTo>
                  <a:lnTo>
                    <a:pt x="1040003" y="1351280"/>
                  </a:lnTo>
                  <a:lnTo>
                    <a:pt x="1037717" y="1348740"/>
                  </a:lnTo>
                  <a:lnTo>
                    <a:pt x="1035431" y="1347470"/>
                  </a:lnTo>
                  <a:lnTo>
                    <a:pt x="1033145" y="1344930"/>
                  </a:lnTo>
                  <a:lnTo>
                    <a:pt x="1031113" y="1342390"/>
                  </a:lnTo>
                  <a:lnTo>
                    <a:pt x="1029462" y="1341120"/>
                  </a:lnTo>
                  <a:lnTo>
                    <a:pt x="1027811" y="1338580"/>
                  </a:lnTo>
                  <a:lnTo>
                    <a:pt x="1026668" y="1337310"/>
                  </a:lnTo>
                  <a:lnTo>
                    <a:pt x="1025906" y="1334770"/>
                  </a:lnTo>
                  <a:lnTo>
                    <a:pt x="1025271" y="1332230"/>
                  </a:lnTo>
                  <a:lnTo>
                    <a:pt x="1025398" y="1330960"/>
                  </a:lnTo>
                  <a:lnTo>
                    <a:pt x="1026287" y="1328420"/>
                  </a:lnTo>
                  <a:lnTo>
                    <a:pt x="1026795" y="1327150"/>
                  </a:lnTo>
                  <a:lnTo>
                    <a:pt x="1027684" y="1325880"/>
                  </a:lnTo>
                  <a:lnTo>
                    <a:pt x="1029716" y="1324610"/>
                  </a:lnTo>
                  <a:lnTo>
                    <a:pt x="1030986" y="1323340"/>
                  </a:lnTo>
                  <a:lnTo>
                    <a:pt x="1032510" y="1323340"/>
                  </a:lnTo>
                  <a:lnTo>
                    <a:pt x="1033907" y="1322070"/>
                  </a:lnTo>
                  <a:lnTo>
                    <a:pt x="1035685" y="1322070"/>
                  </a:lnTo>
                  <a:lnTo>
                    <a:pt x="1039495" y="1323340"/>
                  </a:lnTo>
                  <a:lnTo>
                    <a:pt x="1041654" y="1323340"/>
                  </a:lnTo>
                  <a:lnTo>
                    <a:pt x="1043940" y="1324610"/>
                  </a:lnTo>
                  <a:lnTo>
                    <a:pt x="1047242" y="1325880"/>
                  </a:lnTo>
                  <a:lnTo>
                    <a:pt x="1050036" y="1327150"/>
                  </a:lnTo>
                  <a:lnTo>
                    <a:pt x="1052322" y="1329690"/>
                  </a:lnTo>
                  <a:lnTo>
                    <a:pt x="1054608" y="1330960"/>
                  </a:lnTo>
                  <a:lnTo>
                    <a:pt x="1056513" y="1332230"/>
                  </a:lnTo>
                  <a:lnTo>
                    <a:pt x="1058037" y="1334770"/>
                  </a:lnTo>
                  <a:lnTo>
                    <a:pt x="1059688" y="1336040"/>
                  </a:lnTo>
                  <a:lnTo>
                    <a:pt x="1060958" y="1337310"/>
                  </a:lnTo>
                  <a:lnTo>
                    <a:pt x="1062990" y="1339850"/>
                  </a:lnTo>
                  <a:lnTo>
                    <a:pt x="1063879" y="1341120"/>
                  </a:lnTo>
                  <a:lnTo>
                    <a:pt x="1067562" y="1341120"/>
                  </a:lnTo>
                  <a:lnTo>
                    <a:pt x="1068070" y="1339850"/>
                  </a:lnTo>
                  <a:lnTo>
                    <a:pt x="1068705" y="1338580"/>
                  </a:lnTo>
                  <a:lnTo>
                    <a:pt x="1069213" y="1338580"/>
                  </a:lnTo>
                  <a:lnTo>
                    <a:pt x="1069848" y="1337310"/>
                  </a:lnTo>
                  <a:lnTo>
                    <a:pt x="1070610" y="1334770"/>
                  </a:lnTo>
                  <a:lnTo>
                    <a:pt x="1071372" y="1333500"/>
                  </a:lnTo>
                  <a:lnTo>
                    <a:pt x="1072007" y="1332230"/>
                  </a:lnTo>
                  <a:lnTo>
                    <a:pt x="1072896" y="1329690"/>
                  </a:lnTo>
                  <a:lnTo>
                    <a:pt x="1073404" y="1327150"/>
                  </a:lnTo>
                  <a:lnTo>
                    <a:pt x="1073658" y="1327150"/>
                  </a:lnTo>
                  <a:lnTo>
                    <a:pt x="1073785" y="1325880"/>
                  </a:lnTo>
                  <a:lnTo>
                    <a:pt x="1073785" y="1324610"/>
                  </a:lnTo>
                  <a:close/>
                </a:path>
                <a:path w="1499234" h="1598929">
                  <a:moveTo>
                    <a:pt x="1158113" y="1361440"/>
                  </a:moveTo>
                  <a:lnTo>
                    <a:pt x="1157986" y="1358900"/>
                  </a:lnTo>
                  <a:lnTo>
                    <a:pt x="1157732" y="1358900"/>
                  </a:lnTo>
                  <a:lnTo>
                    <a:pt x="1157351" y="1357630"/>
                  </a:lnTo>
                  <a:lnTo>
                    <a:pt x="1156843" y="1357630"/>
                  </a:lnTo>
                  <a:lnTo>
                    <a:pt x="1156081" y="1356360"/>
                  </a:lnTo>
                  <a:lnTo>
                    <a:pt x="1153668" y="1353820"/>
                  </a:lnTo>
                  <a:lnTo>
                    <a:pt x="1152017" y="1351280"/>
                  </a:lnTo>
                  <a:lnTo>
                    <a:pt x="1148207" y="1348740"/>
                  </a:lnTo>
                  <a:lnTo>
                    <a:pt x="1145921" y="1347470"/>
                  </a:lnTo>
                  <a:lnTo>
                    <a:pt x="1143381" y="1344930"/>
                  </a:lnTo>
                  <a:lnTo>
                    <a:pt x="1113536" y="1336040"/>
                  </a:lnTo>
                  <a:lnTo>
                    <a:pt x="1108837" y="1337310"/>
                  </a:lnTo>
                  <a:lnTo>
                    <a:pt x="1100201" y="1339850"/>
                  </a:lnTo>
                  <a:lnTo>
                    <a:pt x="1096391" y="1341120"/>
                  </a:lnTo>
                  <a:lnTo>
                    <a:pt x="1093089" y="1344930"/>
                  </a:lnTo>
                  <a:lnTo>
                    <a:pt x="1089914" y="1347470"/>
                  </a:lnTo>
                  <a:lnTo>
                    <a:pt x="1087247" y="1351280"/>
                  </a:lnTo>
                  <a:lnTo>
                    <a:pt x="1083691" y="1360170"/>
                  </a:lnTo>
                  <a:lnTo>
                    <a:pt x="1082675" y="1363980"/>
                  </a:lnTo>
                  <a:lnTo>
                    <a:pt x="1082675" y="1370330"/>
                  </a:lnTo>
                  <a:lnTo>
                    <a:pt x="1097915" y="1395730"/>
                  </a:lnTo>
                  <a:lnTo>
                    <a:pt x="1100074" y="1398270"/>
                  </a:lnTo>
                  <a:lnTo>
                    <a:pt x="1104646" y="1402080"/>
                  </a:lnTo>
                  <a:lnTo>
                    <a:pt x="1106551" y="1404620"/>
                  </a:lnTo>
                  <a:lnTo>
                    <a:pt x="1108202" y="1405890"/>
                  </a:lnTo>
                  <a:lnTo>
                    <a:pt x="1109853" y="1408430"/>
                  </a:lnTo>
                  <a:lnTo>
                    <a:pt x="1110869" y="1409700"/>
                  </a:lnTo>
                  <a:lnTo>
                    <a:pt x="1111631" y="1412240"/>
                  </a:lnTo>
                  <a:lnTo>
                    <a:pt x="1112266" y="1414780"/>
                  </a:lnTo>
                  <a:lnTo>
                    <a:pt x="1112139" y="1416050"/>
                  </a:lnTo>
                  <a:lnTo>
                    <a:pt x="1110488" y="1419860"/>
                  </a:lnTo>
                  <a:lnTo>
                    <a:pt x="1109472" y="1421130"/>
                  </a:lnTo>
                  <a:lnTo>
                    <a:pt x="1106932" y="1423670"/>
                  </a:lnTo>
                  <a:lnTo>
                    <a:pt x="1105535" y="1424940"/>
                  </a:lnTo>
                  <a:lnTo>
                    <a:pt x="1096137" y="1424940"/>
                  </a:lnTo>
                  <a:lnTo>
                    <a:pt x="1093978" y="1423670"/>
                  </a:lnTo>
                  <a:lnTo>
                    <a:pt x="1091692" y="1422400"/>
                  </a:lnTo>
                  <a:lnTo>
                    <a:pt x="1087882" y="1421130"/>
                  </a:lnTo>
                  <a:lnTo>
                    <a:pt x="1084834" y="1419860"/>
                  </a:lnTo>
                  <a:lnTo>
                    <a:pt x="1079754" y="1414780"/>
                  </a:lnTo>
                  <a:lnTo>
                    <a:pt x="1077595" y="1413510"/>
                  </a:lnTo>
                  <a:lnTo>
                    <a:pt x="1075817" y="1410970"/>
                  </a:lnTo>
                  <a:lnTo>
                    <a:pt x="1074039" y="1409700"/>
                  </a:lnTo>
                  <a:lnTo>
                    <a:pt x="1072642" y="1407160"/>
                  </a:lnTo>
                  <a:lnTo>
                    <a:pt x="1070356" y="1404620"/>
                  </a:lnTo>
                  <a:lnTo>
                    <a:pt x="1069467" y="1403350"/>
                  </a:lnTo>
                  <a:lnTo>
                    <a:pt x="1065911" y="1403350"/>
                  </a:lnTo>
                  <a:lnTo>
                    <a:pt x="1065403" y="1404620"/>
                  </a:lnTo>
                  <a:lnTo>
                    <a:pt x="1064768" y="1404620"/>
                  </a:lnTo>
                  <a:lnTo>
                    <a:pt x="1062228" y="1409700"/>
                  </a:lnTo>
                  <a:lnTo>
                    <a:pt x="1058926" y="1421130"/>
                  </a:lnTo>
                  <a:lnTo>
                    <a:pt x="1059434" y="1422400"/>
                  </a:lnTo>
                  <a:lnTo>
                    <a:pt x="1059815" y="1423670"/>
                  </a:lnTo>
                  <a:lnTo>
                    <a:pt x="1074674" y="1436370"/>
                  </a:lnTo>
                  <a:lnTo>
                    <a:pt x="1077595" y="1438910"/>
                  </a:lnTo>
                  <a:lnTo>
                    <a:pt x="1080770" y="1440180"/>
                  </a:lnTo>
                  <a:lnTo>
                    <a:pt x="1084199" y="1441450"/>
                  </a:lnTo>
                  <a:lnTo>
                    <a:pt x="1089914" y="1443990"/>
                  </a:lnTo>
                  <a:lnTo>
                    <a:pt x="1100963" y="1446530"/>
                  </a:lnTo>
                  <a:lnTo>
                    <a:pt x="1111377" y="1446530"/>
                  </a:lnTo>
                  <a:lnTo>
                    <a:pt x="1120775" y="1445260"/>
                  </a:lnTo>
                  <a:lnTo>
                    <a:pt x="1124966" y="1442720"/>
                  </a:lnTo>
                  <a:lnTo>
                    <a:pt x="1128522" y="1438910"/>
                  </a:lnTo>
                  <a:lnTo>
                    <a:pt x="1132205" y="1436370"/>
                  </a:lnTo>
                  <a:lnTo>
                    <a:pt x="1135126" y="1432560"/>
                  </a:lnTo>
                  <a:lnTo>
                    <a:pt x="1137285" y="1426210"/>
                  </a:lnTo>
                  <a:lnTo>
                    <a:pt x="1137869" y="1424940"/>
                  </a:lnTo>
                  <a:lnTo>
                    <a:pt x="1139063" y="1422400"/>
                  </a:lnTo>
                  <a:lnTo>
                    <a:pt x="1139952" y="1418590"/>
                  </a:lnTo>
                  <a:lnTo>
                    <a:pt x="1139952" y="1410970"/>
                  </a:lnTo>
                  <a:lnTo>
                    <a:pt x="1139317" y="1408430"/>
                  </a:lnTo>
                  <a:lnTo>
                    <a:pt x="1138047" y="1404620"/>
                  </a:lnTo>
                  <a:lnTo>
                    <a:pt x="1136904" y="1402080"/>
                  </a:lnTo>
                  <a:lnTo>
                    <a:pt x="1135253" y="1399540"/>
                  </a:lnTo>
                  <a:lnTo>
                    <a:pt x="1133221" y="1395730"/>
                  </a:lnTo>
                  <a:lnTo>
                    <a:pt x="1128903" y="1391920"/>
                  </a:lnTo>
                  <a:lnTo>
                    <a:pt x="1122045" y="1384300"/>
                  </a:lnTo>
                  <a:lnTo>
                    <a:pt x="1119759" y="1383030"/>
                  </a:lnTo>
                  <a:lnTo>
                    <a:pt x="1117473" y="1380490"/>
                  </a:lnTo>
                  <a:lnTo>
                    <a:pt x="1115441" y="1377950"/>
                  </a:lnTo>
                  <a:lnTo>
                    <a:pt x="1113790" y="1376680"/>
                  </a:lnTo>
                  <a:lnTo>
                    <a:pt x="1112139" y="1374140"/>
                  </a:lnTo>
                  <a:lnTo>
                    <a:pt x="1110869" y="1372870"/>
                  </a:lnTo>
                  <a:lnTo>
                    <a:pt x="1110234" y="1370330"/>
                  </a:lnTo>
                  <a:lnTo>
                    <a:pt x="1109472" y="1367790"/>
                  </a:lnTo>
                  <a:lnTo>
                    <a:pt x="1109599" y="1366520"/>
                  </a:lnTo>
                  <a:lnTo>
                    <a:pt x="1110488" y="1363980"/>
                  </a:lnTo>
                  <a:lnTo>
                    <a:pt x="1111123" y="1362710"/>
                  </a:lnTo>
                  <a:lnTo>
                    <a:pt x="1111885" y="1361440"/>
                  </a:lnTo>
                  <a:lnTo>
                    <a:pt x="1114044" y="1360170"/>
                  </a:lnTo>
                  <a:lnTo>
                    <a:pt x="1115314" y="1358900"/>
                  </a:lnTo>
                  <a:lnTo>
                    <a:pt x="1116711" y="1358900"/>
                  </a:lnTo>
                  <a:lnTo>
                    <a:pt x="1118235" y="1357630"/>
                  </a:lnTo>
                  <a:lnTo>
                    <a:pt x="1121791" y="1357630"/>
                  </a:lnTo>
                  <a:lnTo>
                    <a:pt x="1123823" y="1358900"/>
                  </a:lnTo>
                  <a:lnTo>
                    <a:pt x="1125855" y="1358900"/>
                  </a:lnTo>
                  <a:lnTo>
                    <a:pt x="1131570" y="1361440"/>
                  </a:lnTo>
                  <a:lnTo>
                    <a:pt x="1134237" y="1362710"/>
                  </a:lnTo>
                  <a:lnTo>
                    <a:pt x="1138809" y="1366520"/>
                  </a:lnTo>
                  <a:lnTo>
                    <a:pt x="1140714" y="1367790"/>
                  </a:lnTo>
                  <a:lnTo>
                    <a:pt x="1144016" y="1371600"/>
                  </a:lnTo>
                  <a:lnTo>
                    <a:pt x="1145286" y="1372870"/>
                  </a:lnTo>
                  <a:lnTo>
                    <a:pt x="1147318" y="1375410"/>
                  </a:lnTo>
                  <a:lnTo>
                    <a:pt x="1148080" y="1376680"/>
                  </a:lnTo>
                  <a:lnTo>
                    <a:pt x="1151382" y="1376680"/>
                  </a:lnTo>
                  <a:lnTo>
                    <a:pt x="1151890" y="1375410"/>
                  </a:lnTo>
                  <a:lnTo>
                    <a:pt x="1152398" y="1375410"/>
                  </a:lnTo>
                  <a:lnTo>
                    <a:pt x="1154176" y="1372870"/>
                  </a:lnTo>
                  <a:lnTo>
                    <a:pt x="1155573" y="1369060"/>
                  </a:lnTo>
                  <a:lnTo>
                    <a:pt x="1156335" y="1367790"/>
                  </a:lnTo>
                  <a:lnTo>
                    <a:pt x="1157478" y="1363980"/>
                  </a:lnTo>
                  <a:lnTo>
                    <a:pt x="1157732" y="1362710"/>
                  </a:lnTo>
                  <a:lnTo>
                    <a:pt x="1157859" y="1362710"/>
                  </a:lnTo>
                  <a:lnTo>
                    <a:pt x="1158113" y="1361440"/>
                  </a:lnTo>
                  <a:close/>
                </a:path>
                <a:path w="1499234" h="1598929">
                  <a:moveTo>
                    <a:pt x="1293749" y="1357376"/>
                  </a:moveTo>
                  <a:lnTo>
                    <a:pt x="1292479" y="1354848"/>
                  </a:lnTo>
                  <a:lnTo>
                    <a:pt x="1291463" y="1354848"/>
                  </a:lnTo>
                  <a:lnTo>
                    <a:pt x="1288415" y="1352296"/>
                  </a:lnTo>
                  <a:lnTo>
                    <a:pt x="1286510" y="1351026"/>
                  </a:lnTo>
                  <a:lnTo>
                    <a:pt x="1283970" y="1351026"/>
                  </a:lnTo>
                  <a:lnTo>
                    <a:pt x="1281811" y="1349756"/>
                  </a:lnTo>
                  <a:lnTo>
                    <a:pt x="1280033" y="1348498"/>
                  </a:lnTo>
                  <a:lnTo>
                    <a:pt x="1277112" y="1348498"/>
                  </a:lnTo>
                  <a:lnTo>
                    <a:pt x="1275969" y="1347216"/>
                  </a:lnTo>
                  <a:lnTo>
                    <a:pt x="1272286" y="1347216"/>
                  </a:lnTo>
                  <a:lnTo>
                    <a:pt x="1271905" y="1348498"/>
                  </a:lnTo>
                  <a:lnTo>
                    <a:pt x="1271651" y="1348498"/>
                  </a:lnTo>
                  <a:lnTo>
                    <a:pt x="1266698" y="1352296"/>
                  </a:lnTo>
                  <a:lnTo>
                    <a:pt x="1261935" y="1357376"/>
                  </a:lnTo>
                  <a:lnTo>
                    <a:pt x="1257363" y="1361198"/>
                  </a:lnTo>
                  <a:lnTo>
                    <a:pt x="1252982" y="1366266"/>
                  </a:lnTo>
                  <a:lnTo>
                    <a:pt x="1247140" y="1372616"/>
                  </a:lnTo>
                  <a:lnTo>
                    <a:pt x="1241806" y="1378966"/>
                  </a:lnTo>
                  <a:lnTo>
                    <a:pt x="1231900" y="1391666"/>
                  </a:lnTo>
                  <a:lnTo>
                    <a:pt x="1227328" y="1398016"/>
                  </a:lnTo>
                  <a:lnTo>
                    <a:pt x="1219200" y="1413256"/>
                  </a:lnTo>
                  <a:lnTo>
                    <a:pt x="1215517" y="1419606"/>
                  </a:lnTo>
                  <a:lnTo>
                    <a:pt x="1212342" y="1427226"/>
                  </a:lnTo>
                  <a:lnTo>
                    <a:pt x="1209040" y="1434846"/>
                  </a:lnTo>
                  <a:lnTo>
                    <a:pt x="1206246" y="1443748"/>
                  </a:lnTo>
                  <a:lnTo>
                    <a:pt x="1197356" y="1483106"/>
                  </a:lnTo>
                  <a:lnTo>
                    <a:pt x="1196174" y="1508506"/>
                  </a:lnTo>
                  <a:lnTo>
                    <a:pt x="1196301" y="1514856"/>
                  </a:lnTo>
                  <a:lnTo>
                    <a:pt x="1196390" y="1517396"/>
                  </a:lnTo>
                  <a:lnTo>
                    <a:pt x="1196759" y="1523746"/>
                  </a:lnTo>
                  <a:lnTo>
                    <a:pt x="1196848" y="1526298"/>
                  </a:lnTo>
                  <a:lnTo>
                    <a:pt x="1197102" y="1526298"/>
                  </a:lnTo>
                  <a:lnTo>
                    <a:pt x="1197356" y="1527556"/>
                  </a:lnTo>
                  <a:lnTo>
                    <a:pt x="1197737" y="1527556"/>
                  </a:lnTo>
                  <a:lnTo>
                    <a:pt x="1198372" y="1528826"/>
                  </a:lnTo>
                  <a:lnTo>
                    <a:pt x="1199134" y="1528826"/>
                  </a:lnTo>
                  <a:lnTo>
                    <a:pt x="1200023" y="1530096"/>
                  </a:lnTo>
                  <a:lnTo>
                    <a:pt x="1201039" y="1530096"/>
                  </a:lnTo>
                  <a:lnTo>
                    <a:pt x="1202436" y="1531366"/>
                  </a:lnTo>
                  <a:lnTo>
                    <a:pt x="1203706" y="1531366"/>
                  </a:lnTo>
                  <a:lnTo>
                    <a:pt x="1205357" y="1532648"/>
                  </a:lnTo>
                  <a:lnTo>
                    <a:pt x="1207262" y="1533906"/>
                  </a:lnTo>
                  <a:lnTo>
                    <a:pt x="1209929" y="1535176"/>
                  </a:lnTo>
                  <a:lnTo>
                    <a:pt x="1212215" y="1535176"/>
                  </a:lnTo>
                  <a:lnTo>
                    <a:pt x="1215517" y="1536446"/>
                  </a:lnTo>
                  <a:lnTo>
                    <a:pt x="1216787" y="1536446"/>
                  </a:lnTo>
                  <a:lnTo>
                    <a:pt x="1218819" y="1535176"/>
                  </a:lnTo>
                  <a:lnTo>
                    <a:pt x="1219835" y="1535176"/>
                  </a:lnTo>
                  <a:lnTo>
                    <a:pt x="1220343" y="1532648"/>
                  </a:lnTo>
                  <a:lnTo>
                    <a:pt x="1220457" y="1527556"/>
                  </a:lnTo>
                  <a:lnTo>
                    <a:pt x="1220698" y="1519948"/>
                  </a:lnTo>
                  <a:lnTo>
                    <a:pt x="1227505" y="1472946"/>
                  </a:lnTo>
                  <a:lnTo>
                    <a:pt x="1243876" y="1427226"/>
                  </a:lnTo>
                  <a:lnTo>
                    <a:pt x="1268717" y="1387856"/>
                  </a:lnTo>
                  <a:lnTo>
                    <a:pt x="1276121" y="1377696"/>
                  </a:lnTo>
                  <a:lnTo>
                    <a:pt x="1283957" y="1368806"/>
                  </a:lnTo>
                  <a:lnTo>
                    <a:pt x="1292225" y="1361198"/>
                  </a:lnTo>
                  <a:lnTo>
                    <a:pt x="1292987" y="1359916"/>
                  </a:lnTo>
                  <a:lnTo>
                    <a:pt x="1293495" y="1359916"/>
                  </a:lnTo>
                  <a:lnTo>
                    <a:pt x="1293749" y="1357376"/>
                  </a:lnTo>
                  <a:close/>
                </a:path>
                <a:path w="1499234" h="1598929">
                  <a:moveTo>
                    <a:pt x="1354582" y="569468"/>
                  </a:moveTo>
                  <a:lnTo>
                    <a:pt x="1316482" y="567817"/>
                  </a:lnTo>
                  <a:lnTo>
                    <a:pt x="1315504" y="588416"/>
                  </a:lnTo>
                  <a:lnTo>
                    <a:pt x="1315593" y="587756"/>
                  </a:lnTo>
                  <a:lnTo>
                    <a:pt x="1315466" y="589407"/>
                  </a:lnTo>
                  <a:lnTo>
                    <a:pt x="1315504" y="588416"/>
                  </a:lnTo>
                  <a:lnTo>
                    <a:pt x="1315389" y="589407"/>
                  </a:lnTo>
                  <a:lnTo>
                    <a:pt x="1313014" y="608698"/>
                  </a:lnTo>
                  <a:lnTo>
                    <a:pt x="1312849" y="609473"/>
                  </a:lnTo>
                  <a:lnTo>
                    <a:pt x="1308671" y="629107"/>
                  </a:lnTo>
                  <a:lnTo>
                    <a:pt x="1308582" y="629412"/>
                  </a:lnTo>
                  <a:lnTo>
                    <a:pt x="1302804" y="649325"/>
                  </a:lnTo>
                  <a:lnTo>
                    <a:pt x="1303274" y="648081"/>
                  </a:lnTo>
                  <a:lnTo>
                    <a:pt x="1302766" y="649478"/>
                  </a:lnTo>
                  <a:lnTo>
                    <a:pt x="1302804" y="649325"/>
                  </a:lnTo>
                  <a:lnTo>
                    <a:pt x="1302740" y="649478"/>
                  </a:lnTo>
                  <a:lnTo>
                    <a:pt x="1295400" y="669163"/>
                  </a:lnTo>
                  <a:lnTo>
                    <a:pt x="1295781" y="668020"/>
                  </a:lnTo>
                  <a:lnTo>
                    <a:pt x="1286891" y="687959"/>
                  </a:lnTo>
                  <a:lnTo>
                    <a:pt x="1286281" y="689102"/>
                  </a:lnTo>
                  <a:lnTo>
                    <a:pt x="1275969" y="708660"/>
                  </a:lnTo>
                  <a:lnTo>
                    <a:pt x="1264031" y="728091"/>
                  </a:lnTo>
                  <a:lnTo>
                    <a:pt x="1264666" y="727202"/>
                  </a:lnTo>
                  <a:lnTo>
                    <a:pt x="1250823" y="747268"/>
                  </a:lnTo>
                  <a:lnTo>
                    <a:pt x="1251331" y="746506"/>
                  </a:lnTo>
                  <a:lnTo>
                    <a:pt x="1250746" y="747268"/>
                  </a:lnTo>
                  <a:lnTo>
                    <a:pt x="1236345" y="766140"/>
                  </a:lnTo>
                  <a:lnTo>
                    <a:pt x="1220343" y="784860"/>
                  </a:lnTo>
                  <a:lnTo>
                    <a:pt x="1220978" y="784098"/>
                  </a:lnTo>
                  <a:lnTo>
                    <a:pt x="1220254" y="784860"/>
                  </a:lnTo>
                  <a:lnTo>
                    <a:pt x="1203350" y="802728"/>
                  </a:lnTo>
                  <a:lnTo>
                    <a:pt x="1184910" y="820674"/>
                  </a:lnTo>
                  <a:lnTo>
                    <a:pt x="1185545" y="820039"/>
                  </a:lnTo>
                  <a:lnTo>
                    <a:pt x="1184821" y="820674"/>
                  </a:lnTo>
                  <a:lnTo>
                    <a:pt x="1165479" y="837819"/>
                  </a:lnTo>
                  <a:lnTo>
                    <a:pt x="1166114" y="837323"/>
                  </a:lnTo>
                  <a:lnTo>
                    <a:pt x="1145540" y="854075"/>
                  </a:lnTo>
                  <a:lnTo>
                    <a:pt x="1145387" y="854189"/>
                  </a:lnTo>
                  <a:lnTo>
                    <a:pt x="1144854" y="854583"/>
                  </a:lnTo>
                  <a:lnTo>
                    <a:pt x="1123442" y="870712"/>
                  </a:lnTo>
                  <a:lnTo>
                    <a:pt x="1124077" y="870204"/>
                  </a:lnTo>
                  <a:lnTo>
                    <a:pt x="1123327" y="870712"/>
                  </a:lnTo>
                  <a:lnTo>
                    <a:pt x="1101090" y="885952"/>
                  </a:lnTo>
                  <a:lnTo>
                    <a:pt x="1101725" y="885710"/>
                  </a:lnTo>
                  <a:lnTo>
                    <a:pt x="1077849" y="900938"/>
                  </a:lnTo>
                  <a:lnTo>
                    <a:pt x="1078484" y="900430"/>
                  </a:lnTo>
                  <a:lnTo>
                    <a:pt x="1053719" y="914908"/>
                  </a:lnTo>
                  <a:lnTo>
                    <a:pt x="1054354" y="914527"/>
                  </a:lnTo>
                  <a:lnTo>
                    <a:pt x="1053630" y="914908"/>
                  </a:lnTo>
                  <a:lnTo>
                    <a:pt x="1028827" y="928116"/>
                  </a:lnTo>
                  <a:lnTo>
                    <a:pt x="1029462" y="927862"/>
                  </a:lnTo>
                  <a:lnTo>
                    <a:pt x="1003173" y="940562"/>
                  </a:lnTo>
                  <a:lnTo>
                    <a:pt x="950976" y="962533"/>
                  </a:lnTo>
                  <a:lnTo>
                    <a:pt x="950264" y="962787"/>
                  </a:lnTo>
                  <a:lnTo>
                    <a:pt x="923671" y="972312"/>
                  </a:lnTo>
                  <a:lnTo>
                    <a:pt x="923251" y="972451"/>
                  </a:lnTo>
                  <a:lnTo>
                    <a:pt x="922858" y="972566"/>
                  </a:lnTo>
                  <a:lnTo>
                    <a:pt x="895223" y="981202"/>
                  </a:lnTo>
                  <a:lnTo>
                    <a:pt x="895858" y="981075"/>
                  </a:lnTo>
                  <a:lnTo>
                    <a:pt x="867156" y="988822"/>
                  </a:lnTo>
                  <a:lnTo>
                    <a:pt x="867791" y="988695"/>
                  </a:lnTo>
                  <a:lnTo>
                    <a:pt x="838581" y="995553"/>
                  </a:lnTo>
                  <a:lnTo>
                    <a:pt x="839343" y="995426"/>
                  </a:lnTo>
                  <a:lnTo>
                    <a:pt x="810641" y="1000887"/>
                  </a:lnTo>
                  <a:lnTo>
                    <a:pt x="810387" y="1000937"/>
                  </a:lnTo>
                  <a:lnTo>
                    <a:pt x="810209" y="1000963"/>
                  </a:lnTo>
                  <a:lnTo>
                    <a:pt x="809879" y="1001014"/>
                  </a:lnTo>
                  <a:lnTo>
                    <a:pt x="780796" y="1005332"/>
                  </a:lnTo>
                  <a:lnTo>
                    <a:pt x="781558" y="1005205"/>
                  </a:lnTo>
                  <a:lnTo>
                    <a:pt x="751713" y="1008507"/>
                  </a:lnTo>
                  <a:lnTo>
                    <a:pt x="752602" y="1008380"/>
                  </a:lnTo>
                  <a:lnTo>
                    <a:pt x="722503" y="1010412"/>
                  </a:lnTo>
                  <a:lnTo>
                    <a:pt x="723265" y="1010412"/>
                  </a:lnTo>
                  <a:lnTo>
                    <a:pt x="694182" y="1011047"/>
                  </a:lnTo>
                  <a:lnTo>
                    <a:pt x="693775" y="1011047"/>
                  </a:lnTo>
                  <a:lnTo>
                    <a:pt x="693293" y="1011047"/>
                  </a:lnTo>
                  <a:lnTo>
                    <a:pt x="679196" y="1010666"/>
                  </a:lnTo>
                  <a:lnTo>
                    <a:pt x="680085" y="1010666"/>
                  </a:lnTo>
                  <a:lnTo>
                    <a:pt x="666762" y="1009650"/>
                  </a:lnTo>
                  <a:lnTo>
                    <a:pt x="665099" y="1009523"/>
                  </a:lnTo>
                  <a:lnTo>
                    <a:pt x="665861" y="1009650"/>
                  </a:lnTo>
                  <a:lnTo>
                    <a:pt x="652056" y="1007999"/>
                  </a:lnTo>
                  <a:lnTo>
                    <a:pt x="651459" y="1007935"/>
                  </a:lnTo>
                  <a:lnTo>
                    <a:pt x="651891" y="1007999"/>
                  </a:lnTo>
                  <a:lnTo>
                    <a:pt x="651002" y="1007872"/>
                  </a:lnTo>
                  <a:lnTo>
                    <a:pt x="651459" y="1007935"/>
                  </a:lnTo>
                  <a:lnTo>
                    <a:pt x="651129" y="1007872"/>
                  </a:lnTo>
                  <a:lnTo>
                    <a:pt x="636778" y="1005459"/>
                  </a:lnTo>
                  <a:lnTo>
                    <a:pt x="637667" y="1005586"/>
                  </a:lnTo>
                  <a:lnTo>
                    <a:pt x="637082" y="1005459"/>
                  </a:lnTo>
                  <a:lnTo>
                    <a:pt x="623824" y="1002538"/>
                  </a:lnTo>
                  <a:lnTo>
                    <a:pt x="622681" y="1002284"/>
                  </a:lnTo>
                  <a:lnTo>
                    <a:pt x="623570" y="1002538"/>
                  </a:lnTo>
                  <a:lnTo>
                    <a:pt x="608584" y="998601"/>
                  </a:lnTo>
                  <a:lnTo>
                    <a:pt x="609346" y="998728"/>
                  </a:lnTo>
                  <a:lnTo>
                    <a:pt x="608926" y="998601"/>
                  </a:lnTo>
                  <a:lnTo>
                    <a:pt x="595312" y="994410"/>
                  </a:lnTo>
                  <a:lnTo>
                    <a:pt x="594868" y="994283"/>
                  </a:lnTo>
                  <a:lnTo>
                    <a:pt x="594537" y="994156"/>
                  </a:lnTo>
                  <a:lnTo>
                    <a:pt x="580390" y="989076"/>
                  </a:lnTo>
                  <a:lnTo>
                    <a:pt x="581152" y="989330"/>
                  </a:lnTo>
                  <a:lnTo>
                    <a:pt x="580517" y="989076"/>
                  </a:lnTo>
                  <a:lnTo>
                    <a:pt x="566420" y="983361"/>
                  </a:lnTo>
                  <a:lnTo>
                    <a:pt x="567055" y="983615"/>
                  </a:lnTo>
                  <a:lnTo>
                    <a:pt x="566483" y="983361"/>
                  </a:lnTo>
                  <a:lnTo>
                    <a:pt x="553161" y="977392"/>
                  </a:lnTo>
                  <a:lnTo>
                    <a:pt x="552526" y="977125"/>
                  </a:lnTo>
                  <a:lnTo>
                    <a:pt x="552323" y="977023"/>
                  </a:lnTo>
                  <a:lnTo>
                    <a:pt x="538353" y="970026"/>
                  </a:lnTo>
                  <a:lnTo>
                    <a:pt x="538988" y="970280"/>
                  </a:lnTo>
                  <a:lnTo>
                    <a:pt x="538505" y="970026"/>
                  </a:lnTo>
                  <a:lnTo>
                    <a:pt x="524383" y="962406"/>
                  </a:lnTo>
                  <a:lnTo>
                    <a:pt x="524891" y="962660"/>
                  </a:lnTo>
                  <a:lnTo>
                    <a:pt x="524446" y="962406"/>
                  </a:lnTo>
                  <a:lnTo>
                    <a:pt x="510413" y="954278"/>
                  </a:lnTo>
                  <a:lnTo>
                    <a:pt x="510921" y="954532"/>
                  </a:lnTo>
                  <a:lnTo>
                    <a:pt x="510514" y="954278"/>
                  </a:lnTo>
                  <a:lnTo>
                    <a:pt x="496570" y="945515"/>
                  </a:lnTo>
                  <a:lnTo>
                    <a:pt x="497205" y="945896"/>
                  </a:lnTo>
                  <a:lnTo>
                    <a:pt x="496633" y="945515"/>
                  </a:lnTo>
                  <a:lnTo>
                    <a:pt x="483412" y="936498"/>
                  </a:lnTo>
                  <a:lnTo>
                    <a:pt x="482854" y="936117"/>
                  </a:lnTo>
                  <a:lnTo>
                    <a:pt x="483362" y="936498"/>
                  </a:lnTo>
                  <a:lnTo>
                    <a:pt x="469950" y="926719"/>
                  </a:lnTo>
                  <a:lnTo>
                    <a:pt x="469417" y="926350"/>
                  </a:lnTo>
                  <a:lnTo>
                    <a:pt x="469265" y="926223"/>
                  </a:lnTo>
                  <a:lnTo>
                    <a:pt x="442912" y="905129"/>
                  </a:lnTo>
                  <a:lnTo>
                    <a:pt x="441960" y="904367"/>
                  </a:lnTo>
                  <a:lnTo>
                    <a:pt x="442722" y="905129"/>
                  </a:lnTo>
                  <a:lnTo>
                    <a:pt x="415290" y="880745"/>
                  </a:lnTo>
                  <a:lnTo>
                    <a:pt x="416052" y="881380"/>
                  </a:lnTo>
                  <a:lnTo>
                    <a:pt x="415404" y="880745"/>
                  </a:lnTo>
                  <a:lnTo>
                    <a:pt x="389890" y="855599"/>
                  </a:lnTo>
                  <a:lnTo>
                    <a:pt x="389128" y="854837"/>
                  </a:lnTo>
                  <a:lnTo>
                    <a:pt x="389763" y="855599"/>
                  </a:lnTo>
                  <a:lnTo>
                    <a:pt x="364286" y="827798"/>
                  </a:lnTo>
                  <a:lnTo>
                    <a:pt x="363601" y="827024"/>
                  </a:lnTo>
                  <a:lnTo>
                    <a:pt x="364109" y="827798"/>
                  </a:lnTo>
                  <a:lnTo>
                    <a:pt x="339229" y="798068"/>
                  </a:lnTo>
                  <a:lnTo>
                    <a:pt x="339013" y="797826"/>
                  </a:lnTo>
                  <a:lnTo>
                    <a:pt x="338874" y="797648"/>
                  </a:lnTo>
                  <a:lnTo>
                    <a:pt x="338721" y="797433"/>
                  </a:lnTo>
                  <a:lnTo>
                    <a:pt x="314452" y="765937"/>
                  </a:lnTo>
                  <a:lnTo>
                    <a:pt x="314960" y="766445"/>
                  </a:lnTo>
                  <a:lnTo>
                    <a:pt x="314591" y="765937"/>
                  </a:lnTo>
                  <a:lnTo>
                    <a:pt x="290957" y="732663"/>
                  </a:lnTo>
                  <a:lnTo>
                    <a:pt x="291465" y="733298"/>
                  </a:lnTo>
                  <a:lnTo>
                    <a:pt x="291045" y="732663"/>
                  </a:lnTo>
                  <a:lnTo>
                    <a:pt x="268757" y="698500"/>
                  </a:lnTo>
                  <a:lnTo>
                    <a:pt x="268363" y="697890"/>
                  </a:lnTo>
                  <a:lnTo>
                    <a:pt x="268719" y="698500"/>
                  </a:lnTo>
                  <a:lnTo>
                    <a:pt x="246634" y="661543"/>
                  </a:lnTo>
                  <a:lnTo>
                    <a:pt x="247015" y="662178"/>
                  </a:lnTo>
                  <a:lnTo>
                    <a:pt x="246659" y="661543"/>
                  </a:lnTo>
                  <a:lnTo>
                    <a:pt x="225920" y="623697"/>
                  </a:lnTo>
                  <a:lnTo>
                    <a:pt x="226314" y="624332"/>
                  </a:lnTo>
                  <a:lnTo>
                    <a:pt x="225983" y="623697"/>
                  </a:lnTo>
                  <a:lnTo>
                    <a:pt x="206121" y="584581"/>
                  </a:lnTo>
                  <a:lnTo>
                    <a:pt x="206502" y="585216"/>
                  </a:lnTo>
                  <a:lnTo>
                    <a:pt x="206197" y="584581"/>
                  </a:lnTo>
                  <a:lnTo>
                    <a:pt x="187871" y="544957"/>
                  </a:lnTo>
                  <a:lnTo>
                    <a:pt x="187566" y="544322"/>
                  </a:lnTo>
                  <a:lnTo>
                    <a:pt x="187820" y="544957"/>
                  </a:lnTo>
                  <a:lnTo>
                    <a:pt x="170434" y="503428"/>
                  </a:lnTo>
                  <a:lnTo>
                    <a:pt x="170167" y="502793"/>
                  </a:lnTo>
                  <a:lnTo>
                    <a:pt x="170294" y="503428"/>
                  </a:lnTo>
                  <a:lnTo>
                    <a:pt x="153797" y="460375"/>
                  </a:lnTo>
                  <a:lnTo>
                    <a:pt x="154051" y="461010"/>
                  </a:lnTo>
                  <a:lnTo>
                    <a:pt x="153822" y="460375"/>
                  </a:lnTo>
                  <a:lnTo>
                    <a:pt x="139153" y="417576"/>
                  </a:lnTo>
                  <a:lnTo>
                    <a:pt x="138938" y="416941"/>
                  </a:lnTo>
                  <a:lnTo>
                    <a:pt x="139065" y="417576"/>
                  </a:lnTo>
                  <a:lnTo>
                    <a:pt x="125412" y="373253"/>
                  </a:lnTo>
                  <a:lnTo>
                    <a:pt x="125222" y="372618"/>
                  </a:lnTo>
                  <a:lnTo>
                    <a:pt x="125349" y="373253"/>
                  </a:lnTo>
                  <a:lnTo>
                    <a:pt x="113068" y="328295"/>
                  </a:lnTo>
                  <a:lnTo>
                    <a:pt x="112903" y="327660"/>
                  </a:lnTo>
                  <a:lnTo>
                    <a:pt x="113030" y="328295"/>
                  </a:lnTo>
                  <a:lnTo>
                    <a:pt x="102247" y="282575"/>
                  </a:lnTo>
                  <a:lnTo>
                    <a:pt x="92964" y="236347"/>
                  </a:lnTo>
                  <a:lnTo>
                    <a:pt x="92837" y="235712"/>
                  </a:lnTo>
                  <a:lnTo>
                    <a:pt x="92837" y="236347"/>
                  </a:lnTo>
                  <a:lnTo>
                    <a:pt x="85064" y="189611"/>
                  </a:lnTo>
                  <a:lnTo>
                    <a:pt x="85039" y="189357"/>
                  </a:lnTo>
                  <a:lnTo>
                    <a:pt x="85090" y="189611"/>
                  </a:lnTo>
                  <a:lnTo>
                    <a:pt x="85001" y="188976"/>
                  </a:lnTo>
                  <a:lnTo>
                    <a:pt x="78994" y="143002"/>
                  </a:lnTo>
                  <a:lnTo>
                    <a:pt x="78905" y="141986"/>
                  </a:lnTo>
                  <a:lnTo>
                    <a:pt x="76682" y="113258"/>
                  </a:lnTo>
                  <a:lnTo>
                    <a:pt x="114173" y="111506"/>
                  </a:lnTo>
                  <a:lnTo>
                    <a:pt x="104228" y="93726"/>
                  </a:lnTo>
                  <a:lnTo>
                    <a:pt x="51816" y="0"/>
                  </a:lnTo>
                  <a:lnTo>
                    <a:pt x="0" y="116840"/>
                  </a:lnTo>
                  <a:lnTo>
                    <a:pt x="38620" y="115036"/>
                  </a:lnTo>
                  <a:lnTo>
                    <a:pt x="41021" y="146431"/>
                  </a:lnTo>
                  <a:lnTo>
                    <a:pt x="47371" y="194945"/>
                  </a:lnTo>
                  <a:lnTo>
                    <a:pt x="55372" y="242824"/>
                  </a:lnTo>
                  <a:lnTo>
                    <a:pt x="64897" y="290322"/>
                  </a:lnTo>
                  <a:lnTo>
                    <a:pt x="76073" y="337439"/>
                  </a:lnTo>
                  <a:lnTo>
                    <a:pt x="88646" y="383667"/>
                  </a:lnTo>
                  <a:lnTo>
                    <a:pt x="102743" y="429133"/>
                  </a:lnTo>
                  <a:lnTo>
                    <a:pt x="118110" y="473710"/>
                  </a:lnTo>
                  <a:lnTo>
                    <a:pt x="134874" y="517398"/>
                  </a:lnTo>
                  <a:lnTo>
                    <a:pt x="152895" y="560070"/>
                  </a:lnTo>
                  <a:lnTo>
                    <a:pt x="171945" y="601472"/>
                  </a:lnTo>
                  <a:lnTo>
                    <a:pt x="192392" y="641731"/>
                  </a:lnTo>
                  <a:lnTo>
                    <a:pt x="213741" y="680720"/>
                  </a:lnTo>
                  <a:lnTo>
                    <a:pt x="236220" y="718312"/>
                  </a:lnTo>
                  <a:lnTo>
                    <a:pt x="259715" y="754380"/>
                  </a:lnTo>
                  <a:lnTo>
                    <a:pt x="284099" y="788797"/>
                  </a:lnTo>
                  <a:lnTo>
                    <a:pt x="309245" y="821563"/>
                  </a:lnTo>
                  <a:lnTo>
                    <a:pt x="335280" y="852551"/>
                  </a:lnTo>
                  <a:lnTo>
                    <a:pt x="362077" y="881646"/>
                  </a:lnTo>
                  <a:lnTo>
                    <a:pt x="389636" y="908812"/>
                  </a:lnTo>
                  <a:lnTo>
                    <a:pt x="446532" y="956818"/>
                  </a:lnTo>
                  <a:lnTo>
                    <a:pt x="490982" y="986917"/>
                  </a:lnTo>
                  <a:lnTo>
                    <a:pt x="536448" y="1011555"/>
                  </a:lnTo>
                  <a:lnTo>
                    <a:pt x="582803" y="1030351"/>
                  </a:lnTo>
                  <a:lnTo>
                    <a:pt x="629920" y="1042924"/>
                  </a:lnTo>
                  <a:lnTo>
                    <a:pt x="677672" y="1048766"/>
                  </a:lnTo>
                  <a:lnTo>
                    <a:pt x="693674" y="1049147"/>
                  </a:lnTo>
                  <a:lnTo>
                    <a:pt x="724535" y="1048512"/>
                  </a:lnTo>
                  <a:lnTo>
                    <a:pt x="786003" y="1043051"/>
                  </a:lnTo>
                  <a:lnTo>
                    <a:pt x="846836" y="1032764"/>
                  </a:lnTo>
                  <a:lnTo>
                    <a:pt x="906272" y="1017651"/>
                  </a:lnTo>
                  <a:lnTo>
                    <a:pt x="927265" y="1011047"/>
                  </a:lnTo>
                  <a:lnTo>
                    <a:pt x="935355" y="1008507"/>
                  </a:lnTo>
                  <a:lnTo>
                    <a:pt x="944321" y="1005332"/>
                  </a:lnTo>
                  <a:lnTo>
                    <a:pt x="956868" y="1000887"/>
                  </a:lnTo>
                  <a:lnTo>
                    <a:pt x="964057" y="998347"/>
                  </a:lnTo>
                  <a:lnTo>
                    <a:pt x="971308" y="995426"/>
                  </a:lnTo>
                  <a:lnTo>
                    <a:pt x="988021" y="988695"/>
                  </a:lnTo>
                  <a:lnTo>
                    <a:pt x="992124" y="987044"/>
                  </a:lnTo>
                  <a:lnTo>
                    <a:pt x="1005687" y="981075"/>
                  </a:lnTo>
                  <a:lnTo>
                    <a:pt x="1019556" y="974979"/>
                  </a:lnTo>
                  <a:lnTo>
                    <a:pt x="1025017" y="972312"/>
                  </a:lnTo>
                  <a:lnTo>
                    <a:pt x="1046353" y="961898"/>
                  </a:lnTo>
                  <a:lnTo>
                    <a:pt x="1065136" y="951865"/>
                  </a:lnTo>
                  <a:lnTo>
                    <a:pt x="1072515" y="947928"/>
                  </a:lnTo>
                  <a:lnTo>
                    <a:pt x="1085646" y="940308"/>
                  </a:lnTo>
                  <a:lnTo>
                    <a:pt x="1097915" y="933196"/>
                  </a:lnTo>
                  <a:lnTo>
                    <a:pt x="1106284" y="927862"/>
                  </a:lnTo>
                  <a:lnTo>
                    <a:pt x="1122426" y="917575"/>
                  </a:lnTo>
                  <a:lnTo>
                    <a:pt x="1146048" y="901319"/>
                  </a:lnTo>
                  <a:lnTo>
                    <a:pt x="1146556" y="900938"/>
                  </a:lnTo>
                  <a:lnTo>
                    <a:pt x="1166914" y="885710"/>
                  </a:lnTo>
                  <a:lnTo>
                    <a:pt x="1168781" y="884301"/>
                  </a:lnTo>
                  <a:lnTo>
                    <a:pt x="1190498" y="866660"/>
                  </a:lnTo>
                  <a:lnTo>
                    <a:pt x="1204633" y="854075"/>
                  </a:lnTo>
                  <a:lnTo>
                    <a:pt x="1211072" y="848372"/>
                  </a:lnTo>
                  <a:lnTo>
                    <a:pt x="1222413" y="837323"/>
                  </a:lnTo>
                  <a:lnTo>
                    <a:pt x="1230630" y="829322"/>
                  </a:lnTo>
                  <a:lnTo>
                    <a:pt x="1249045" y="810006"/>
                  </a:lnTo>
                  <a:lnTo>
                    <a:pt x="1255458" y="802386"/>
                  </a:lnTo>
                  <a:lnTo>
                    <a:pt x="1266063" y="789813"/>
                  </a:lnTo>
                  <a:lnTo>
                    <a:pt x="1281811" y="769366"/>
                  </a:lnTo>
                  <a:lnTo>
                    <a:pt x="1284439" y="765556"/>
                  </a:lnTo>
                  <a:lnTo>
                    <a:pt x="1296289" y="748411"/>
                  </a:lnTo>
                  <a:lnTo>
                    <a:pt x="1309204" y="727202"/>
                  </a:lnTo>
                  <a:lnTo>
                    <a:pt x="1309370" y="726948"/>
                  </a:lnTo>
                  <a:lnTo>
                    <a:pt x="1319631" y="707644"/>
                  </a:lnTo>
                  <a:lnTo>
                    <a:pt x="1320927" y="705231"/>
                  </a:lnTo>
                  <a:lnTo>
                    <a:pt x="1330833" y="683133"/>
                  </a:lnTo>
                  <a:lnTo>
                    <a:pt x="1336040" y="669163"/>
                  </a:lnTo>
                  <a:lnTo>
                    <a:pt x="1339215" y="660654"/>
                  </a:lnTo>
                  <a:lnTo>
                    <a:pt x="1342859" y="648081"/>
                  </a:lnTo>
                  <a:lnTo>
                    <a:pt x="1345819" y="637921"/>
                  </a:lnTo>
                  <a:lnTo>
                    <a:pt x="1347901" y="628015"/>
                  </a:lnTo>
                  <a:lnTo>
                    <a:pt x="1350645" y="615061"/>
                  </a:lnTo>
                  <a:lnTo>
                    <a:pt x="1351534" y="607949"/>
                  </a:lnTo>
                  <a:lnTo>
                    <a:pt x="1353566" y="591820"/>
                  </a:lnTo>
                  <a:lnTo>
                    <a:pt x="1353743" y="587756"/>
                  </a:lnTo>
                  <a:lnTo>
                    <a:pt x="1354582" y="569468"/>
                  </a:lnTo>
                  <a:close/>
                </a:path>
                <a:path w="1499234" h="1598929">
                  <a:moveTo>
                    <a:pt x="1370711" y="1404366"/>
                  </a:moveTo>
                  <a:lnTo>
                    <a:pt x="1370584" y="1403096"/>
                  </a:lnTo>
                  <a:lnTo>
                    <a:pt x="1369441" y="1401826"/>
                  </a:lnTo>
                  <a:lnTo>
                    <a:pt x="1368679" y="1401826"/>
                  </a:lnTo>
                  <a:lnTo>
                    <a:pt x="1367536" y="1400556"/>
                  </a:lnTo>
                  <a:lnTo>
                    <a:pt x="1366012" y="1400556"/>
                  </a:lnTo>
                  <a:lnTo>
                    <a:pt x="1364361" y="1399298"/>
                  </a:lnTo>
                  <a:lnTo>
                    <a:pt x="1362329" y="1398016"/>
                  </a:lnTo>
                  <a:lnTo>
                    <a:pt x="1359662" y="1396746"/>
                  </a:lnTo>
                  <a:lnTo>
                    <a:pt x="1355852" y="1395476"/>
                  </a:lnTo>
                  <a:lnTo>
                    <a:pt x="1354455" y="1395476"/>
                  </a:lnTo>
                  <a:lnTo>
                    <a:pt x="1353185" y="1394206"/>
                  </a:lnTo>
                  <a:lnTo>
                    <a:pt x="1350264" y="1394206"/>
                  </a:lnTo>
                  <a:lnTo>
                    <a:pt x="1349502" y="1392948"/>
                  </a:lnTo>
                  <a:lnTo>
                    <a:pt x="1347470" y="1392948"/>
                  </a:lnTo>
                  <a:lnTo>
                    <a:pt x="1311021" y="1400556"/>
                  </a:lnTo>
                  <a:lnTo>
                    <a:pt x="1307719" y="1400556"/>
                  </a:lnTo>
                  <a:lnTo>
                    <a:pt x="1307084" y="1401826"/>
                  </a:lnTo>
                  <a:lnTo>
                    <a:pt x="1306449" y="1401826"/>
                  </a:lnTo>
                  <a:lnTo>
                    <a:pt x="1305306" y="1403096"/>
                  </a:lnTo>
                  <a:lnTo>
                    <a:pt x="1304290" y="1405648"/>
                  </a:lnTo>
                  <a:lnTo>
                    <a:pt x="1303020" y="1408176"/>
                  </a:lnTo>
                  <a:lnTo>
                    <a:pt x="1301877" y="1410716"/>
                  </a:lnTo>
                  <a:lnTo>
                    <a:pt x="1300353" y="1415796"/>
                  </a:lnTo>
                  <a:lnTo>
                    <a:pt x="1300353" y="1417066"/>
                  </a:lnTo>
                  <a:lnTo>
                    <a:pt x="1300734" y="1418348"/>
                  </a:lnTo>
                  <a:lnTo>
                    <a:pt x="1300988" y="1419606"/>
                  </a:lnTo>
                  <a:lnTo>
                    <a:pt x="1302766" y="1419606"/>
                  </a:lnTo>
                  <a:lnTo>
                    <a:pt x="1303909" y="1420876"/>
                  </a:lnTo>
                  <a:lnTo>
                    <a:pt x="1307211" y="1420876"/>
                  </a:lnTo>
                  <a:lnTo>
                    <a:pt x="1333627" y="1417066"/>
                  </a:lnTo>
                  <a:lnTo>
                    <a:pt x="1297178" y="1503426"/>
                  </a:lnTo>
                  <a:lnTo>
                    <a:pt x="1272286" y="1493266"/>
                  </a:lnTo>
                  <a:lnTo>
                    <a:pt x="1269873" y="1493266"/>
                  </a:lnTo>
                  <a:lnTo>
                    <a:pt x="1269111" y="1494548"/>
                  </a:lnTo>
                  <a:lnTo>
                    <a:pt x="1268476" y="1494548"/>
                  </a:lnTo>
                  <a:lnTo>
                    <a:pt x="1266952" y="1497076"/>
                  </a:lnTo>
                  <a:lnTo>
                    <a:pt x="1266190" y="1497076"/>
                  </a:lnTo>
                  <a:lnTo>
                    <a:pt x="1265555" y="1498346"/>
                  </a:lnTo>
                  <a:lnTo>
                    <a:pt x="1264666" y="1500898"/>
                  </a:lnTo>
                  <a:lnTo>
                    <a:pt x="1263904" y="1502156"/>
                  </a:lnTo>
                  <a:lnTo>
                    <a:pt x="1263015" y="1504696"/>
                  </a:lnTo>
                  <a:lnTo>
                    <a:pt x="1262507" y="1505966"/>
                  </a:lnTo>
                  <a:lnTo>
                    <a:pt x="1261745" y="1508506"/>
                  </a:lnTo>
                  <a:lnTo>
                    <a:pt x="1261618" y="1511046"/>
                  </a:lnTo>
                  <a:lnTo>
                    <a:pt x="1261872" y="1512316"/>
                  </a:lnTo>
                  <a:lnTo>
                    <a:pt x="1262253" y="1513598"/>
                  </a:lnTo>
                  <a:lnTo>
                    <a:pt x="1262507" y="1513598"/>
                  </a:lnTo>
                  <a:lnTo>
                    <a:pt x="1263015" y="1514856"/>
                  </a:lnTo>
                  <a:lnTo>
                    <a:pt x="1263523" y="1514856"/>
                  </a:lnTo>
                  <a:lnTo>
                    <a:pt x="1337056" y="1545348"/>
                  </a:lnTo>
                  <a:lnTo>
                    <a:pt x="1340104" y="1545348"/>
                  </a:lnTo>
                  <a:lnTo>
                    <a:pt x="1341628" y="1544066"/>
                  </a:lnTo>
                  <a:lnTo>
                    <a:pt x="1342263" y="1542796"/>
                  </a:lnTo>
                  <a:lnTo>
                    <a:pt x="1343025" y="1541526"/>
                  </a:lnTo>
                  <a:lnTo>
                    <a:pt x="1343914" y="1540256"/>
                  </a:lnTo>
                  <a:lnTo>
                    <a:pt x="1344676" y="1538998"/>
                  </a:lnTo>
                  <a:lnTo>
                    <a:pt x="1345438" y="1536446"/>
                  </a:lnTo>
                  <a:lnTo>
                    <a:pt x="1346327" y="1535176"/>
                  </a:lnTo>
                  <a:lnTo>
                    <a:pt x="1346962" y="1532648"/>
                  </a:lnTo>
                  <a:lnTo>
                    <a:pt x="1347724" y="1530096"/>
                  </a:lnTo>
                  <a:lnTo>
                    <a:pt x="1347851" y="1527556"/>
                  </a:lnTo>
                  <a:lnTo>
                    <a:pt x="1347597" y="1526298"/>
                  </a:lnTo>
                  <a:lnTo>
                    <a:pt x="1347216" y="1526298"/>
                  </a:lnTo>
                  <a:lnTo>
                    <a:pt x="1346962" y="1525016"/>
                  </a:lnTo>
                  <a:lnTo>
                    <a:pt x="1345819" y="1525016"/>
                  </a:lnTo>
                  <a:lnTo>
                    <a:pt x="1324102" y="1514856"/>
                  </a:lnTo>
                  <a:lnTo>
                    <a:pt x="1328940" y="1503426"/>
                  </a:lnTo>
                  <a:lnTo>
                    <a:pt x="1365605" y="1417066"/>
                  </a:lnTo>
                  <a:lnTo>
                    <a:pt x="1370457" y="1405648"/>
                  </a:lnTo>
                  <a:lnTo>
                    <a:pt x="1370711" y="1404366"/>
                  </a:lnTo>
                  <a:close/>
                </a:path>
                <a:path w="1499234" h="1598929">
                  <a:moveTo>
                    <a:pt x="1444612" y="1433576"/>
                  </a:moveTo>
                  <a:lnTo>
                    <a:pt x="1444117" y="1420876"/>
                  </a:lnTo>
                  <a:lnTo>
                    <a:pt x="1443990" y="1419606"/>
                  </a:lnTo>
                  <a:lnTo>
                    <a:pt x="1443355" y="1419606"/>
                  </a:lnTo>
                  <a:lnTo>
                    <a:pt x="1442847" y="1418348"/>
                  </a:lnTo>
                  <a:lnTo>
                    <a:pt x="1442085" y="1418348"/>
                  </a:lnTo>
                  <a:lnTo>
                    <a:pt x="1441323" y="1417066"/>
                  </a:lnTo>
                  <a:lnTo>
                    <a:pt x="1440180" y="1417066"/>
                  </a:lnTo>
                  <a:lnTo>
                    <a:pt x="1438910" y="1415796"/>
                  </a:lnTo>
                  <a:lnTo>
                    <a:pt x="1437640" y="1415796"/>
                  </a:lnTo>
                  <a:lnTo>
                    <a:pt x="1435862" y="1414526"/>
                  </a:lnTo>
                  <a:lnTo>
                    <a:pt x="1433703" y="1413256"/>
                  </a:lnTo>
                  <a:lnTo>
                    <a:pt x="1431163" y="1411998"/>
                  </a:lnTo>
                  <a:lnTo>
                    <a:pt x="1429131" y="1411998"/>
                  </a:lnTo>
                  <a:lnTo>
                    <a:pt x="1425829" y="1410716"/>
                  </a:lnTo>
                  <a:lnTo>
                    <a:pt x="1422400" y="1410716"/>
                  </a:lnTo>
                  <a:lnTo>
                    <a:pt x="1421638" y="1411998"/>
                  </a:lnTo>
                  <a:lnTo>
                    <a:pt x="1421130" y="1411998"/>
                  </a:lnTo>
                  <a:lnTo>
                    <a:pt x="1420749" y="1413256"/>
                  </a:lnTo>
                  <a:lnTo>
                    <a:pt x="1420495" y="1414526"/>
                  </a:lnTo>
                  <a:lnTo>
                    <a:pt x="1420355" y="1427226"/>
                  </a:lnTo>
                  <a:lnTo>
                    <a:pt x="1419567" y="1438656"/>
                  </a:lnTo>
                  <a:lnTo>
                    <a:pt x="1410474" y="1484376"/>
                  </a:lnTo>
                  <a:lnTo>
                    <a:pt x="1391704" y="1528826"/>
                  </a:lnTo>
                  <a:lnTo>
                    <a:pt x="1364932" y="1568196"/>
                  </a:lnTo>
                  <a:lnTo>
                    <a:pt x="1348740" y="1585976"/>
                  </a:lnTo>
                  <a:lnTo>
                    <a:pt x="1347978" y="1585976"/>
                  </a:lnTo>
                  <a:lnTo>
                    <a:pt x="1347343" y="1587246"/>
                  </a:lnTo>
                  <a:lnTo>
                    <a:pt x="1346962" y="1588516"/>
                  </a:lnTo>
                  <a:lnTo>
                    <a:pt x="1346708" y="1588516"/>
                  </a:lnTo>
                  <a:lnTo>
                    <a:pt x="1346708" y="1589798"/>
                  </a:lnTo>
                  <a:lnTo>
                    <a:pt x="1347216" y="1591056"/>
                  </a:lnTo>
                  <a:lnTo>
                    <a:pt x="1347851" y="1591056"/>
                  </a:lnTo>
                  <a:lnTo>
                    <a:pt x="1348740" y="1592326"/>
                  </a:lnTo>
                  <a:lnTo>
                    <a:pt x="1350137" y="1593596"/>
                  </a:lnTo>
                  <a:lnTo>
                    <a:pt x="1351661" y="1593596"/>
                  </a:lnTo>
                  <a:lnTo>
                    <a:pt x="1353693" y="1594866"/>
                  </a:lnTo>
                  <a:lnTo>
                    <a:pt x="1356614" y="1596148"/>
                  </a:lnTo>
                  <a:lnTo>
                    <a:pt x="1358519" y="1597406"/>
                  </a:lnTo>
                  <a:lnTo>
                    <a:pt x="1360170" y="1597406"/>
                  </a:lnTo>
                  <a:lnTo>
                    <a:pt x="1361567" y="1598676"/>
                  </a:lnTo>
                  <a:lnTo>
                    <a:pt x="1369441" y="1598676"/>
                  </a:lnTo>
                  <a:lnTo>
                    <a:pt x="1374394" y="1593596"/>
                  </a:lnTo>
                  <a:lnTo>
                    <a:pt x="1379156" y="1589798"/>
                  </a:lnTo>
                  <a:lnTo>
                    <a:pt x="1383728" y="1585976"/>
                  </a:lnTo>
                  <a:lnTo>
                    <a:pt x="1388110" y="1580896"/>
                  </a:lnTo>
                  <a:lnTo>
                    <a:pt x="1393825" y="1574546"/>
                  </a:lnTo>
                  <a:lnTo>
                    <a:pt x="1399286" y="1568196"/>
                  </a:lnTo>
                  <a:lnTo>
                    <a:pt x="1404112" y="1561846"/>
                  </a:lnTo>
                  <a:lnTo>
                    <a:pt x="1409065" y="1555496"/>
                  </a:lnTo>
                  <a:lnTo>
                    <a:pt x="1428623" y="1518666"/>
                  </a:lnTo>
                  <a:lnTo>
                    <a:pt x="1441958" y="1471676"/>
                  </a:lnTo>
                  <a:lnTo>
                    <a:pt x="1444409" y="1446276"/>
                  </a:lnTo>
                  <a:lnTo>
                    <a:pt x="1444612" y="1433576"/>
                  </a:lnTo>
                  <a:close/>
                </a:path>
                <a:path w="1499234" h="1598929">
                  <a:moveTo>
                    <a:pt x="1470914" y="1574546"/>
                  </a:moveTo>
                  <a:lnTo>
                    <a:pt x="1470787" y="1572006"/>
                  </a:lnTo>
                  <a:lnTo>
                    <a:pt x="1470152" y="1570748"/>
                  </a:lnTo>
                  <a:lnTo>
                    <a:pt x="1469517" y="1568196"/>
                  </a:lnTo>
                  <a:lnTo>
                    <a:pt x="1468501" y="1566926"/>
                  </a:lnTo>
                  <a:lnTo>
                    <a:pt x="1465199" y="1564398"/>
                  </a:lnTo>
                  <a:lnTo>
                    <a:pt x="1462913" y="1563116"/>
                  </a:lnTo>
                  <a:lnTo>
                    <a:pt x="1457325" y="1560576"/>
                  </a:lnTo>
                  <a:lnTo>
                    <a:pt x="1452880" y="1560576"/>
                  </a:lnTo>
                  <a:lnTo>
                    <a:pt x="1450721" y="1559306"/>
                  </a:lnTo>
                  <a:lnTo>
                    <a:pt x="1448943" y="1560576"/>
                  </a:lnTo>
                  <a:lnTo>
                    <a:pt x="1445641" y="1561846"/>
                  </a:lnTo>
                  <a:lnTo>
                    <a:pt x="1444117" y="1563116"/>
                  </a:lnTo>
                  <a:lnTo>
                    <a:pt x="1441577" y="1566926"/>
                  </a:lnTo>
                  <a:lnTo>
                    <a:pt x="1440434" y="1569466"/>
                  </a:lnTo>
                  <a:lnTo>
                    <a:pt x="1437894" y="1574546"/>
                  </a:lnTo>
                  <a:lnTo>
                    <a:pt x="1437132" y="1577098"/>
                  </a:lnTo>
                  <a:lnTo>
                    <a:pt x="1436370" y="1580896"/>
                  </a:lnTo>
                  <a:lnTo>
                    <a:pt x="1436370" y="1583448"/>
                  </a:lnTo>
                  <a:lnTo>
                    <a:pt x="1437005" y="1584706"/>
                  </a:lnTo>
                  <a:lnTo>
                    <a:pt x="1437640" y="1587246"/>
                  </a:lnTo>
                  <a:lnTo>
                    <a:pt x="1438783" y="1588516"/>
                  </a:lnTo>
                  <a:lnTo>
                    <a:pt x="1442085" y="1591056"/>
                  </a:lnTo>
                  <a:lnTo>
                    <a:pt x="1444244" y="1592326"/>
                  </a:lnTo>
                  <a:lnTo>
                    <a:pt x="1449832" y="1594866"/>
                  </a:lnTo>
                  <a:lnTo>
                    <a:pt x="1452372" y="1594866"/>
                  </a:lnTo>
                  <a:lnTo>
                    <a:pt x="1456436" y="1596148"/>
                  </a:lnTo>
                  <a:lnTo>
                    <a:pt x="1458341" y="1594866"/>
                  </a:lnTo>
                  <a:lnTo>
                    <a:pt x="1459992" y="1594866"/>
                  </a:lnTo>
                  <a:lnTo>
                    <a:pt x="1461643" y="1593596"/>
                  </a:lnTo>
                  <a:lnTo>
                    <a:pt x="1464437" y="1591056"/>
                  </a:lnTo>
                  <a:lnTo>
                    <a:pt x="1465707" y="1589798"/>
                  </a:lnTo>
                  <a:lnTo>
                    <a:pt x="1466977" y="1587246"/>
                  </a:lnTo>
                  <a:lnTo>
                    <a:pt x="1468120" y="1583448"/>
                  </a:lnTo>
                  <a:lnTo>
                    <a:pt x="1469390" y="1580896"/>
                  </a:lnTo>
                  <a:lnTo>
                    <a:pt x="1470152" y="1578356"/>
                  </a:lnTo>
                  <a:lnTo>
                    <a:pt x="1470914" y="1574546"/>
                  </a:lnTo>
                  <a:close/>
                </a:path>
                <a:path w="1499234" h="1598929">
                  <a:moveTo>
                    <a:pt x="1499235" y="1507248"/>
                  </a:moveTo>
                  <a:lnTo>
                    <a:pt x="1499108" y="1504696"/>
                  </a:lnTo>
                  <a:lnTo>
                    <a:pt x="1497838" y="1502156"/>
                  </a:lnTo>
                  <a:lnTo>
                    <a:pt x="1496695" y="1499616"/>
                  </a:lnTo>
                  <a:lnTo>
                    <a:pt x="1495171" y="1498346"/>
                  </a:lnTo>
                  <a:lnTo>
                    <a:pt x="1493520" y="1497076"/>
                  </a:lnTo>
                  <a:lnTo>
                    <a:pt x="1491234" y="1495806"/>
                  </a:lnTo>
                  <a:lnTo>
                    <a:pt x="1485646" y="1493266"/>
                  </a:lnTo>
                  <a:lnTo>
                    <a:pt x="1483233" y="1493266"/>
                  </a:lnTo>
                  <a:lnTo>
                    <a:pt x="1479042" y="1491996"/>
                  </a:lnTo>
                  <a:lnTo>
                    <a:pt x="1477137" y="1493266"/>
                  </a:lnTo>
                  <a:lnTo>
                    <a:pt x="1473835" y="1494548"/>
                  </a:lnTo>
                  <a:lnTo>
                    <a:pt x="1472438" y="1495806"/>
                  </a:lnTo>
                  <a:lnTo>
                    <a:pt x="1471168" y="1497076"/>
                  </a:lnTo>
                  <a:lnTo>
                    <a:pt x="1468628" y="1502156"/>
                  </a:lnTo>
                  <a:lnTo>
                    <a:pt x="1467485" y="1504696"/>
                  </a:lnTo>
                  <a:lnTo>
                    <a:pt x="1466215" y="1507248"/>
                  </a:lnTo>
                  <a:lnTo>
                    <a:pt x="1465453" y="1509776"/>
                  </a:lnTo>
                  <a:lnTo>
                    <a:pt x="1464691" y="1513598"/>
                  </a:lnTo>
                  <a:lnTo>
                    <a:pt x="1464691" y="1516126"/>
                  </a:lnTo>
                  <a:lnTo>
                    <a:pt x="1465326" y="1517396"/>
                  </a:lnTo>
                  <a:lnTo>
                    <a:pt x="1465961" y="1519948"/>
                  </a:lnTo>
                  <a:lnTo>
                    <a:pt x="1467104" y="1521206"/>
                  </a:lnTo>
                  <a:lnTo>
                    <a:pt x="1470406" y="1523746"/>
                  </a:lnTo>
                  <a:lnTo>
                    <a:pt x="1472565" y="1525016"/>
                  </a:lnTo>
                  <a:lnTo>
                    <a:pt x="1478153" y="1527556"/>
                  </a:lnTo>
                  <a:lnTo>
                    <a:pt x="1480693" y="1527556"/>
                  </a:lnTo>
                  <a:lnTo>
                    <a:pt x="1482725" y="1528826"/>
                  </a:lnTo>
                  <a:lnTo>
                    <a:pt x="1486662" y="1528826"/>
                  </a:lnTo>
                  <a:lnTo>
                    <a:pt x="1489964" y="1526298"/>
                  </a:lnTo>
                  <a:lnTo>
                    <a:pt x="1498473" y="1511046"/>
                  </a:lnTo>
                  <a:lnTo>
                    <a:pt x="1499235" y="1507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5782" y="4253864"/>
              <a:ext cx="223900" cy="16687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2261235" y="1526412"/>
              <a:ext cx="9577070" cy="4335780"/>
            </a:xfrm>
            <a:custGeom>
              <a:avLst/>
              <a:gdLst/>
              <a:ahLst/>
              <a:cxnLst/>
              <a:rect l="l" t="t" r="r" b="b"/>
              <a:pathLst>
                <a:path w="9577070" h="4335780">
                  <a:moveTo>
                    <a:pt x="73279" y="2350643"/>
                  </a:moveTo>
                  <a:lnTo>
                    <a:pt x="73025" y="2348103"/>
                  </a:lnTo>
                  <a:lnTo>
                    <a:pt x="72771" y="2348103"/>
                  </a:lnTo>
                  <a:lnTo>
                    <a:pt x="72517" y="2346833"/>
                  </a:lnTo>
                  <a:lnTo>
                    <a:pt x="70739" y="2346833"/>
                  </a:lnTo>
                  <a:lnTo>
                    <a:pt x="45720" y="2340483"/>
                  </a:lnTo>
                  <a:lnTo>
                    <a:pt x="51435" y="2316353"/>
                  </a:lnTo>
                  <a:lnTo>
                    <a:pt x="51308" y="2315083"/>
                  </a:lnTo>
                  <a:lnTo>
                    <a:pt x="51054" y="2315083"/>
                  </a:lnTo>
                  <a:lnTo>
                    <a:pt x="50673" y="2313813"/>
                  </a:lnTo>
                  <a:lnTo>
                    <a:pt x="49530" y="2313813"/>
                  </a:lnTo>
                  <a:lnTo>
                    <a:pt x="48641" y="2312543"/>
                  </a:lnTo>
                  <a:lnTo>
                    <a:pt x="46482" y="2312543"/>
                  </a:lnTo>
                  <a:lnTo>
                    <a:pt x="44958" y="2311273"/>
                  </a:lnTo>
                  <a:lnTo>
                    <a:pt x="40005" y="2311273"/>
                  </a:lnTo>
                  <a:lnTo>
                    <a:pt x="37592" y="2310003"/>
                  </a:lnTo>
                  <a:lnTo>
                    <a:pt x="35814" y="2310003"/>
                  </a:lnTo>
                  <a:lnTo>
                    <a:pt x="35052" y="2311273"/>
                  </a:lnTo>
                  <a:lnTo>
                    <a:pt x="33782" y="2311273"/>
                  </a:lnTo>
                  <a:lnTo>
                    <a:pt x="33528" y="2312543"/>
                  </a:lnTo>
                  <a:lnTo>
                    <a:pt x="27813" y="2335403"/>
                  </a:lnTo>
                  <a:lnTo>
                    <a:pt x="13716" y="2332863"/>
                  </a:lnTo>
                  <a:lnTo>
                    <a:pt x="11557" y="2332863"/>
                  </a:lnTo>
                  <a:lnTo>
                    <a:pt x="11176" y="2334133"/>
                  </a:lnTo>
                  <a:lnTo>
                    <a:pt x="10668" y="2334133"/>
                  </a:lnTo>
                  <a:lnTo>
                    <a:pt x="10287" y="2335403"/>
                  </a:lnTo>
                  <a:lnTo>
                    <a:pt x="9906" y="2335403"/>
                  </a:lnTo>
                  <a:lnTo>
                    <a:pt x="9398" y="2336673"/>
                  </a:lnTo>
                  <a:lnTo>
                    <a:pt x="9017" y="2337943"/>
                  </a:lnTo>
                  <a:lnTo>
                    <a:pt x="8763" y="2339213"/>
                  </a:lnTo>
                  <a:lnTo>
                    <a:pt x="8128" y="2341753"/>
                  </a:lnTo>
                  <a:lnTo>
                    <a:pt x="8001" y="2344293"/>
                  </a:lnTo>
                  <a:lnTo>
                    <a:pt x="8763" y="2346833"/>
                  </a:lnTo>
                  <a:lnTo>
                    <a:pt x="10541" y="2346833"/>
                  </a:lnTo>
                  <a:lnTo>
                    <a:pt x="24257" y="2350643"/>
                  </a:lnTo>
                  <a:lnTo>
                    <a:pt x="10287" y="2407793"/>
                  </a:lnTo>
                  <a:lnTo>
                    <a:pt x="9017" y="2412873"/>
                  </a:lnTo>
                  <a:lnTo>
                    <a:pt x="8255" y="2417953"/>
                  </a:lnTo>
                  <a:lnTo>
                    <a:pt x="8305" y="2420493"/>
                  </a:lnTo>
                  <a:lnTo>
                    <a:pt x="8382" y="2426843"/>
                  </a:lnTo>
                  <a:lnTo>
                    <a:pt x="9271" y="2430653"/>
                  </a:lnTo>
                  <a:lnTo>
                    <a:pt x="12573" y="2438273"/>
                  </a:lnTo>
                  <a:lnTo>
                    <a:pt x="14986" y="2440813"/>
                  </a:lnTo>
                  <a:lnTo>
                    <a:pt x="18288" y="2442083"/>
                  </a:lnTo>
                  <a:lnTo>
                    <a:pt x="21590" y="2444623"/>
                  </a:lnTo>
                  <a:lnTo>
                    <a:pt x="25781" y="2445893"/>
                  </a:lnTo>
                  <a:lnTo>
                    <a:pt x="30861" y="2447163"/>
                  </a:lnTo>
                  <a:lnTo>
                    <a:pt x="32512" y="2448433"/>
                  </a:lnTo>
                  <a:lnTo>
                    <a:pt x="47371" y="2448433"/>
                  </a:lnTo>
                  <a:lnTo>
                    <a:pt x="48133" y="2447163"/>
                  </a:lnTo>
                  <a:lnTo>
                    <a:pt x="48768" y="2447163"/>
                  </a:lnTo>
                  <a:lnTo>
                    <a:pt x="49403" y="2445893"/>
                  </a:lnTo>
                  <a:lnTo>
                    <a:pt x="50038" y="2445893"/>
                  </a:lnTo>
                  <a:lnTo>
                    <a:pt x="50673" y="2444623"/>
                  </a:lnTo>
                  <a:lnTo>
                    <a:pt x="51181" y="2442083"/>
                  </a:lnTo>
                  <a:lnTo>
                    <a:pt x="51689" y="2440813"/>
                  </a:lnTo>
                  <a:lnTo>
                    <a:pt x="52197" y="2438273"/>
                  </a:lnTo>
                  <a:lnTo>
                    <a:pt x="52324" y="2434463"/>
                  </a:lnTo>
                  <a:lnTo>
                    <a:pt x="52070" y="2434463"/>
                  </a:lnTo>
                  <a:lnTo>
                    <a:pt x="51816" y="2433193"/>
                  </a:lnTo>
                  <a:lnTo>
                    <a:pt x="37592" y="2433193"/>
                  </a:lnTo>
                  <a:lnTo>
                    <a:pt x="32512" y="2431923"/>
                  </a:lnTo>
                  <a:lnTo>
                    <a:pt x="29337" y="2429383"/>
                  </a:lnTo>
                  <a:lnTo>
                    <a:pt x="27051" y="2421763"/>
                  </a:lnTo>
                  <a:lnTo>
                    <a:pt x="27178" y="2416683"/>
                  </a:lnTo>
                  <a:lnTo>
                    <a:pt x="28829" y="2409063"/>
                  </a:lnTo>
                  <a:lnTo>
                    <a:pt x="42037" y="2355723"/>
                  </a:lnTo>
                  <a:lnTo>
                    <a:pt x="68199" y="2362073"/>
                  </a:lnTo>
                  <a:lnTo>
                    <a:pt x="70231" y="2359533"/>
                  </a:lnTo>
                  <a:lnTo>
                    <a:pt x="71120" y="2359533"/>
                  </a:lnTo>
                  <a:lnTo>
                    <a:pt x="71882" y="2356993"/>
                  </a:lnTo>
                  <a:lnTo>
                    <a:pt x="72199" y="2355723"/>
                  </a:lnTo>
                  <a:lnTo>
                    <a:pt x="72517" y="2354453"/>
                  </a:lnTo>
                  <a:lnTo>
                    <a:pt x="72898" y="2353183"/>
                  </a:lnTo>
                  <a:lnTo>
                    <a:pt x="73279" y="2350643"/>
                  </a:lnTo>
                  <a:close/>
                </a:path>
                <a:path w="9577070" h="4335780">
                  <a:moveTo>
                    <a:pt x="153670" y="2368423"/>
                  </a:moveTo>
                  <a:lnTo>
                    <a:pt x="153543" y="2368423"/>
                  </a:lnTo>
                  <a:lnTo>
                    <a:pt x="153289" y="2367153"/>
                  </a:lnTo>
                  <a:lnTo>
                    <a:pt x="153035" y="2367153"/>
                  </a:lnTo>
                  <a:lnTo>
                    <a:pt x="152019" y="2365883"/>
                  </a:lnTo>
                  <a:lnTo>
                    <a:pt x="151003" y="2365883"/>
                  </a:lnTo>
                  <a:lnTo>
                    <a:pt x="150114" y="2364613"/>
                  </a:lnTo>
                  <a:lnTo>
                    <a:pt x="148971" y="2364613"/>
                  </a:lnTo>
                  <a:lnTo>
                    <a:pt x="146431" y="2363343"/>
                  </a:lnTo>
                  <a:lnTo>
                    <a:pt x="145288" y="2362073"/>
                  </a:lnTo>
                  <a:lnTo>
                    <a:pt x="141859" y="2362073"/>
                  </a:lnTo>
                  <a:lnTo>
                    <a:pt x="140970" y="2360803"/>
                  </a:lnTo>
                  <a:lnTo>
                    <a:pt x="130048" y="2360803"/>
                  </a:lnTo>
                  <a:lnTo>
                    <a:pt x="127635" y="2362073"/>
                  </a:lnTo>
                  <a:lnTo>
                    <a:pt x="125095" y="2363343"/>
                  </a:lnTo>
                  <a:lnTo>
                    <a:pt x="122428" y="2364613"/>
                  </a:lnTo>
                  <a:lnTo>
                    <a:pt x="119507" y="2365883"/>
                  </a:lnTo>
                  <a:lnTo>
                    <a:pt x="116586" y="2368423"/>
                  </a:lnTo>
                  <a:lnTo>
                    <a:pt x="113284" y="2370963"/>
                  </a:lnTo>
                  <a:lnTo>
                    <a:pt x="109601" y="2373503"/>
                  </a:lnTo>
                  <a:lnTo>
                    <a:pt x="113284" y="2359533"/>
                  </a:lnTo>
                  <a:lnTo>
                    <a:pt x="113284" y="2358263"/>
                  </a:lnTo>
                  <a:lnTo>
                    <a:pt x="113030" y="2358263"/>
                  </a:lnTo>
                  <a:lnTo>
                    <a:pt x="112903" y="2356993"/>
                  </a:lnTo>
                  <a:lnTo>
                    <a:pt x="112649" y="2356993"/>
                  </a:lnTo>
                  <a:lnTo>
                    <a:pt x="111633" y="2355723"/>
                  </a:lnTo>
                  <a:lnTo>
                    <a:pt x="110871" y="2355723"/>
                  </a:lnTo>
                  <a:lnTo>
                    <a:pt x="108839" y="2354453"/>
                  </a:lnTo>
                  <a:lnTo>
                    <a:pt x="105918" y="2354453"/>
                  </a:lnTo>
                  <a:lnTo>
                    <a:pt x="104267" y="2353183"/>
                  </a:lnTo>
                  <a:lnTo>
                    <a:pt x="98425" y="2353183"/>
                  </a:lnTo>
                  <a:lnTo>
                    <a:pt x="97917" y="2354453"/>
                  </a:lnTo>
                  <a:lnTo>
                    <a:pt x="97282" y="2354453"/>
                  </a:lnTo>
                  <a:lnTo>
                    <a:pt x="97028" y="2355723"/>
                  </a:lnTo>
                  <a:lnTo>
                    <a:pt x="73279" y="2453513"/>
                  </a:lnTo>
                  <a:lnTo>
                    <a:pt x="73152" y="2454783"/>
                  </a:lnTo>
                  <a:lnTo>
                    <a:pt x="73406" y="2454783"/>
                  </a:lnTo>
                  <a:lnTo>
                    <a:pt x="73787" y="2456053"/>
                  </a:lnTo>
                  <a:lnTo>
                    <a:pt x="74422" y="2456053"/>
                  </a:lnTo>
                  <a:lnTo>
                    <a:pt x="75057" y="2457323"/>
                  </a:lnTo>
                  <a:lnTo>
                    <a:pt x="76962" y="2457323"/>
                  </a:lnTo>
                  <a:lnTo>
                    <a:pt x="78105" y="2458593"/>
                  </a:lnTo>
                  <a:lnTo>
                    <a:pt x="83058" y="2458593"/>
                  </a:lnTo>
                  <a:lnTo>
                    <a:pt x="84582" y="2459863"/>
                  </a:lnTo>
                  <a:lnTo>
                    <a:pt x="89916" y="2459863"/>
                  </a:lnTo>
                  <a:lnTo>
                    <a:pt x="90678" y="2458593"/>
                  </a:lnTo>
                  <a:lnTo>
                    <a:pt x="90932" y="2458593"/>
                  </a:lnTo>
                  <a:lnTo>
                    <a:pt x="91186" y="2457323"/>
                  </a:lnTo>
                  <a:lnTo>
                    <a:pt x="106680" y="2393823"/>
                  </a:lnTo>
                  <a:lnTo>
                    <a:pt x="110236" y="2390013"/>
                  </a:lnTo>
                  <a:lnTo>
                    <a:pt x="113411" y="2387473"/>
                  </a:lnTo>
                  <a:lnTo>
                    <a:pt x="116078" y="2384933"/>
                  </a:lnTo>
                  <a:lnTo>
                    <a:pt x="118872" y="2382393"/>
                  </a:lnTo>
                  <a:lnTo>
                    <a:pt x="121412" y="2381123"/>
                  </a:lnTo>
                  <a:lnTo>
                    <a:pt x="123698" y="2379853"/>
                  </a:lnTo>
                  <a:lnTo>
                    <a:pt x="126111" y="2378583"/>
                  </a:lnTo>
                  <a:lnTo>
                    <a:pt x="128143" y="2377313"/>
                  </a:lnTo>
                  <a:lnTo>
                    <a:pt x="135636" y="2377313"/>
                  </a:lnTo>
                  <a:lnTo>
                    <a:pt x="137160" y="2378583"/>
                  </a:lnTo>
                  <a:lnTo>
                    <a:pt x="139827" y="2378583"/>
                  </a:lnTo>
                  <a:lnTo>
                    <a:pt x="142113" y="2381123"/>
                  </a:lnTo>
                  <a:lnTo>
                    <a:pt x="144018" y="2381123"/>
                  </a:lnTo>
                  <a:lnTo>
                    <a:pt x="144907" y="2382393"/>
                  </a:lnTo>
                  <a:lnTo>
                    <a:pt x="145669" y="2382393"/>
                  </a:lnTo>
                  <a:lnTo>
                    <a:pt x="146431" y="2383663"/>
                  </a:lnTo>
                  <a:lnTo>
                    <a:pt x="149606" y="2383663"/>
                  </a:lnTo>
                  <a:lnTo>
                    <a:pt x="149987" y="2382393"/>
                  </a:lnTo>
                  <a:lnTo>
                    <a:pt x="150622" y="2382393"/>
                  </a:lnTo>
                  <a:lnTo>
                    <a:pt x="151384" y="2379853"/>
                  </a:lnTo>
                  <a:lnTo>
                    <a:pt x="151638" y="2378583"/>
                  </a:lnTo>
                  <a:lnTo>
                    <a:pt x="152019" y="2377313"/>
                  </a:lnTo>
                  <a:lnTo>
                    <a:pt x="152781" y="2374773"/>
                  </a:lnTo>
                  <a:lnTo>
                    <a:pt x="152971" y="2373503"/>
                  </a:lnTo>
                  <a:lnTo>
                    <a:pt x="153162" y="2372233"/>
                  </a:lnTo>
                  <a:lnTo>
                    <a:pt x="153289" y="2372233"/>
                  </a:lnTo>
                  <a:lnTo>
                    <a:pt x="153543" y="2370963"/>
                  </a:lnTo>
                  <a:lnTo>
                    <a:pt x="153670" y="2369693"/>
                  </a:lnTo>
                  <a:lnTo>
                    <a:pt x="153670" y="2368423"/>
                  </a:lnTo>
                  <a:close/>
                </a:path>
                <a:path w="9577070" h="4335780">
                  <a:moveTo>
                    <a:pt x="187833" y="2056130"/>
                  </a:moveTo>
                  <a:lnTo>
                    <a:pt x="187579" y="2054098"/>
                  </a:lnTo>
                  <a:lnTo>
                    <a:pt x="187325" y="2053336"/>
                  </a:lnTo>
                  <a:lnTo>
                    <a:pt x="186817" y="2052828"/>
                  </a:lnTo>
                  <a:lnTo>
                    <a:pt x="186436" y="2052332"/>
                  </a:lnTo>
                  <a:lnTo>
                    <a:pt x="185801" y="2051939"/>
                  </a:lnTo>
                  <a:lnTo>
                    <a:pt x="185166" y="2051812"/>
                  </a:lnTo>
                  <a:lnTo>
                    <a:pt x="86233" y="2027694"/>
                  </a:lnTo>
                  <a:lnTo>
                    <a:pt x="85598" y="2027555"/>
                  </a:lnTo>
                  <a:lnTo>
                    <a:pt x="84836" y="2027555"/>
                  </a:lnTo>
                  <a:lnTo>
                    <a:pt x="84328" y="2027936"/>
                  </a:lnTo>
                  <a:lnTo>
                    <a:pt x="83693" y="2028190"/>
                  </a:lnTo>
                  <a:lnTo>
                    <a:pt x="83058" y="2028698"/>
                  </a:lnTo>
                  <a:lnTo>
                    <a:pt x="82550" y="2029587"/>
                  </a:lnTo>
                  <a:lnTo>
                    <a:pt x="81915" y="2030349"/>
                  </a:lnTo>
                  <a:lnTo>
                    <a:pt x="79248" y="2038477"/>
                  </a:lnTo>
                  <a:lnTo>
                    <a:pt x="78740" y="2040509"/>
                  </a:lnTo>
                  <a:lnTo>
                    <a:pt x="78359" y="2042287"/>
                  </a:lnTo>
                  <a:lnTo>
                    <a:pt x="78105" y="2043811"/>
                  </a:lnTo>
                  <a:lnTo>
                    <a:pt x="77978" y="2046605"/>
                  </a:lnTo>
                  <a:lnTo>
                    <a:pt x="78232" y="2048637"/>
                  </a:lnTo>
                  <a:lnTo>
                    <a:pt x="78486" y="2049399"/>
                  </a:lnTo>
                  <a:lnTo>
                    <a:pt x="79375" y="2050542"/>
                  </a:lnTo>
                  <a:lnTo>
                    <a:pt x="79883" y="2050923"/>
                  </a:lnTo>
                  <a:lnTo>
                    <a:pt x="80645" y="2051050"/>
                  </a:lnTo>
                  <a:lnTo>
                    <a:pt x="115697" y="2059559"/>
                  </a:lnTo>
                  <a:lnTo>
                    <a:pt x="88265" y="2172716"/>
                  </a:lnTo>
                  <a:lnTo>
                    <a:pt x="88138" y="2174113"/>
                  </a:lnTo>
                  <a:lnTo>
                    <a:pt x="88519" y="2174875"/>
                  </a:lnTo>
                  <a:lnTo>
                    <a:pt x="88900" y="2175510"/>
                  </a:lnTo>
                  <a:lnTo>
                    <a:pt x="89535" y="2176145"/>
                  </a:lnTo>
                  <a:lnTo>
                    <a:pt x="90551" y="2176780"/>
                  </a:lnTo>
                  <a:lnTo>
                    <a:pt x="91440" y="2177415"/>
                  </a:lnTo>
                  <a:lnTo>
                    <a:pt x="101473" y="2180717"/>
                  </a:lnTo>
                  <a:lnTo>
                    <a:pt x="104267" y="2181479"/>
                  </a:lnTo>
                  <a:lnTo>
                    <a:pt x="106553" y="2181860"/>
                  </a:lnTo>
                  <a:lnTo>
                    <a:pt x="110363" y="2182368"/>
                  </a:lnTo>
                  <a:lnTo>
                    <a:pt x="113030" y="2182368"/>
                  </a:lnTo>
                  <a:lnTo>
                    <a:pt x="114300" y="2182241"/>
                  </a:lnTo>
                  <a:lnTo>
                    <a:pt x="115189" y="2181987"/>
                  </a:lnTo>
                  <a:lnTo>
                    <a:pt x="115697" y="2181479"/>
                  </a:lnTo>
                  <a:lnTo>
                    <a:pt x="116332" y="2180971"/>
                  </a:lnTo>
                  <a:lnTo>
                    <a:pt x="116713" y="2180463"/>
                  </a:lnTo>
                  <a:lnTo>
                    <a:pt x="116967" y="2179701"/>
                  </a:lnTo>
                  <a:lnTo>
                    <a:pt x="144399" y="2066556"/>
                  </a:lnTo>
                  <a:lnTo>
                    <a:pt x="179578" y="2075053"/>
                  </a:lnTo>
                  <a:lnTo>
                    <a:pt x="180213" y="2075180"/>
                  </a:lnTo>
                  <a:lnTo>
                    <a:pt x="180848" y="2075180"/>
                  </a:lnTo>
                  <a:lnTo>
                    <a:pt x="187769" y="2058162"/>
                  </a:lnTo>
                  <a:lnTo>
                    <a:pt x="187833" y="2056130"/>
                  </a:lnTo>
                  <a:close/>
                </a:path>
                <a:path w="9577070" h="4335780">
                  <a:moveTo>
                    <a:pt x="237363" y="2411603"/>
                  </a:moveTo>
                  <a:lnTo>
                    <a:pt x="223012" y="2383663"/>
                  </a:lnTo>
                  <a:lnTo>
                    <a:pt x="218567" y="2381123"/>
                  </a:lnTo>
                  <a:lnTo>
                    <a:pt x="212725" y="2378583"/>
                  </a:lnTo>
                  <a:lnTo>
                    <a:pt x="205740" y="2377313"/>
                  </a:lnTo>
                  <a:lnTo>
                    <a:pt x="201930" y="2376043"/>
                  </a:lnTo>
                  <a:lnTo>
                    <a:pt x="198120" y="2376043"/>
                  </a:lnTo>
                  <a:lnTo>
                    <a:pt x="194310" y="2374773"/>
                  </a:lnTo>
                  <a:lnTo>
                    <a:pt x="183515" y="2374773"/>
                  </a:lnTo>
                  <a:lnTo>
                    <a:pt x="180086" y="2376043"/>
                  </a:lnTo>
                  <a:lnTo>
                    <a:pt x="177038" y="2376043"/>
                  </a:lnTo>
                  <a:lnTo>
                    <a:pt x="171704" y="2377313"/>
                  </a:lnTo>
                  <a:lnTo>
                    <a:pt x="169799" y="2378583"/>
                  </a:lnTo>
                  <a:lnTo>
                    <a:pt x="168529" y="2378583"/>
                  </a:lnTo>
                  <a:lnTo>
                    <a:pt x="167386" y="2379853"/>
                  </a:lnTo>
                  <a:lnTo>
                    <a:pt x="166497" y="2381123"/>
                  </a:lnTo>
                  <a:lnTo>
                    <a:pt x="165989" y="2381123"/>
                  </a:lnTo>
                  <a:lnTo>
                    <a:pt x="164973" y="2383663"/>
                  </a:lnTo>
                  <a:lnTo>
                    <a:pt x="164338" y="2386203"/>
                  </a:lnTo>
                  <a:lnTo>
                    <a:pt x="164084" y="2387473"/>
                  </a:lnTo>
                  <a:lnTo>
                    <a:pt x="163957" y="2390013"/>
                  </a:lnTo>
                  <a:lnTo>
                    <a:pt x="164084" y="2390013"/>
                  </a:lnTo>
                  <a:lnTo>
                    <a:pt x="164338" y="2391283"/>
                  </a:lnTo>
                  <a:lnTo>
                    <a:pt x="164719" y="2392553"/>
                  </a:lnTo>
                  <a:lnTo>
                    <a:pt x="165354" y="2392553"/>
                  </a:lnTo>
                  <a:lnTo>
                    <a:pt x="165862" y="2393823"/>
                  </a:lnTo>
                  <a:lnTo>
                    <a:pt x="168783" y="2393823"/>
                  </a:lnTo>
                  <a:lnTo>
                    <a:pt x="172847" y="2392553"/>
                  </a:lnTo>
                  <a:lnTo>
                    <a:pt x="175260" y="2391283"/>
                  </a:lnTo>
                  <a:lnTo>
                    <a:pt x="178308" y="2391283"/>
                  </a:lnTo>
                  <a:lnTo>
                    <a:pt x="181229" y="2390013"/>
                  </a:lnTo>
                  <a:lnTo>
                    <a:pt x="196215" y="2390013"/>
                  </a:lnTo>
                  <a:lnTo>
                    <a:pt x="204724" y="2392553"/>
                  </a:lnTo>
                  <a:lnTo>
                    <a:pt x="208026" y="2393823"/>
                  </a:lnTo>
                  <a:lnTo>
                    <a:pt x="210566" y="2395093"/>
                  </a:lnTo>
                  <a:lnTo>
                    <a:pt x="213233" y="2396363"/>
                  </a:lnTo>
                  <a:lnTo>
                    <a:pt x="215138" y="2398903"/>
                  </a:lnTo>
                  <a:lnTo>
                    <a:pt x="216408" y="2401443"/>
                  </a:lnTo>
                  <a:lnTo>
                    <a:pt x="217805" y="2402713"/>
                  </a:lnTo>
                  <a:lnTo>
                    <a:pt x="218440" y="2406523"/>
                  </a:lnTo>
                  <a:lnTo>
                    <a:pt x="218694" y="2412873"/>
                  </a:lnTo>
                  <a:lnTo>
                    <a:pt x="218186" y="2415413"/>
                  </a:lnTo>
                  <a:lnTo>
                    <a:pt x="215519" y="2426843"/>
                  </a:lnTo>
                  <a:lnTo>
                    <a:pt x="212344" y="2426246"/>
                  </a:lnTo>
                  <a:lnTo>
                    <a:pt x="212344" y="2439543"/>
                  </a:lnTo>
                  <a:lnTo>
                    <a:pt x="207264" y="2461133"/>
                  </a:lnTo>
                  <a:lnTo>
                    <a:pt x="201676" y="2464943"/>
                  </a:lnTo>
                  <a:lnTo>
                    <a:pt x="196596" y="2467483"/>
                  </a:lnTo>
                  <a:lnTo>
                    <a:pt x="187452" y="2470023"/>
                  </a:lnTo>
                  <a:lnTo>
                    <a:pt x="182753" y="2470023"/>
                  </a:lnTo>
                  <a:lnTo>
                    <a:pt x="172339" y="2467483"/>
                  </a:lnTo>
                  <a:lnTo>
                    <a:pt x="168148" y="2464943"/>
                  </a:lnTo>
                  <a:lnTo>
                    <a:pt x="165735" y="2461133"/>
                  </a:lnTo>
                  <a:lnTo>
                    <a:pt x="163195" y="2457323"/>
                  </a:lnTo>
                  <a:lnTo>
                    <a:pt x="162560" y="2453513"/>
                  </a:lnTo>
                  <a:lnTo>
                    <a:pt x="163830" y="2448433"/>
                  </a:lnTo>
                  <a:lnTo>
                    <a:pt x="164465" y="2444623"/>
                  </a:lnTo>
                  <a:lnTo>
                    <a:pt x="165735" y="2442083"/>
                  </a:lnTo>
                  <a:lnTo>
                    <a:pt x="169037" y="2438273"/>
                  </a:lnTo>
                  <a:lnTo>
                    <a:pt x="171323" y="2437003"/>
                  </a:lnTo>
                  <a:lnTo>
                    <a:pt x="174117" y="2435733"/>
                  </a:lnTo>
                  <a:lnTo>
                    <a:pt x="176784" y="2434463"/>
                  </a:lnTo>
                  <a:lnTo>
                    <a:pt x="192151" y="2434463"/>
                  </a:lnTo>
                  <a:lnTo>
                    <a:pt x="212344" y="2439543"/>
                  </a:lnTo>
                  <a:lnTo>
                    <a:pt x="212344" y="2426246"/>
                  </a:lnTo>
                  <a:lnTo>
                    <a:pt x="202057" y="2424303"/>
                  </a:lnTo>
                  <a:lnTo>
                    <a:pt x="194437" y="2421763"/>
                  </a:lnTo>
                  <a:lnTo>
                    <a:pt x="187452" y="2420493"/>
                  </a:lnTo>
                  <a:lnTo>
                    <a:pt x="174625" y="2420493"/>
                  </a:lnTo>
                  <a:lnTo>
                    <a:pt x="169037" y="2421763"/>
                  </a:lnTo>
                  <a:lnTo>
                    <a:pt x="145288" y="2444623"/>
                  </a:lnTo>
                  <a:lnTo>
                    <a:pt x="144145" y="2448433"/>
                  </a:lnTo>
                  <a:lnTo>
                    <a:pt x="151511" y="2471293"/>
                  </a:lnTo>
                  <a:lnTo>
                    <a:pt x="154559" y="2475103"/>
                  </a:lnTo>
                  <a:lnTo>
                    <a:pt x="158369" y="2476373"/>
                  </a:lnTo>
                  <a:lnTo>
                    <a:pt x="162306" y="2478913"/>
                  </a:lnTo>
                  <a:lnTo>
                    <a:pt x="166751" y="2481453"/>
                  </a:lnTo>
                  <a:lnTo>
                    <a:pt x="171831" y="2482723"/>
                  </a:lnTo>
                  <a:lnTo>
                    <a:pt x="177673" y="2483993"/>
                  </a:lnTo>
                  <a:lnTo>
                    <a:pt x="183642" y="2483993"/>
                  </a:lnTo>
                  <a:lnTo>
                    <a:pt x="195326" y="2481453"/>
                  </a:lnTo>
                  <a:lnTo>
                    <a:pt x="200914" y="2478913"/>
                  </a:lnTo>
                  <a:lnTo>
                    <a:pt x="206248" y="2475103"/>
                  </a:lnTo>
                  <a:lnTo>
                    <a:pt x="203962" y="2485263"/>
                  </a:lnTo>
                  <a:lnTo>
                    <a:pt x="203708" y="2486533"/>
                  </a:lnTo>
                  <a:lnTo>
                    <a:pt x="203835" y="2486533"/>
                  </a:lnTo>
                  <a:lnTo>
                    <a:pt x="204216" y="2487803"/>
                  </a:lnTo>
                  <a:lnTo>
                    <a:pt x="205359" y="2487803"/>
                  </a:lnTo>
                  <a:lnTo>
                    <a:pt x="206375" y="2489073"/>
                  </a:lnTo>
                  <a:lnTo>
                    <a:pt x="207518" y="2489073"/>
                  </a:lnTo>
                  <a:lnTo>
                    <a:pt x="208915" y="2490343"/>
                  </a:lnTo>
                  <a:lnTo>
                    <a:pt x="219075" y="2490343"/>
                  </a:lnTo>
                  <a:lnTo>
                    <a:pt x="219329" y="2489073"/>
                  </a:lnTo>
                  <a:lnTo>
                    <a:pt x="222707" y="2475103"/>
                  </a:lnTo>
                  <a:lnTo>
                    <a:pt x="223939" y="2470023"/>
                  </a:lnTo>
                  <a:lnTo>
                    <a:pt x="232549" y="2434463"/>
                  </a:lnTo>
                  <a:lnTo>
                    <a:pt x="234403" y="2426843"/>
                  </a:lnTo>
                  <a:lnTo>
                    <a:pt x="235331" y="2423033"/>
                  </a:lnTo>
                  <a:lnTo>
                    <a:pt x="236728" y="2416683"/>
                  </a:lnTo>
                  <a:lnTo>
                    <a:pt x="237363" y="2411603"/>
                  </a:lnTo>
                  <a:close/>
                </a:path>
                <a:path w="9577070" h="4335780">
                  <a:moveTo>
                    <a:pt x="252857" y="2195576"/>
                  </a:moveTo>
                  <a:lnTo>
                    <a:pt x="250063" y="2191258"/>
                  </a:lnTo>
                  <a:lnTo>
                    <a:pt x="205867" y="2180463"/>
                  </a:lnTo>
                  <a:lnTo>
                    <a:pt x="233299" y="2067560"/>
                  </a:lnTo>
                  <a:lnTo>
                    <a:pt x="233553" y="2066798"/>
                  </a:lnTo>
                  <a:lnTo>
                    <a:pt x="233426" y="2066163"/>
                  </a:lnTo>
                  <a:lnTo>
                    <a:pt x="233045" y="2065401"/>
                  </a:lnTo>
                  <a:lnTo>
                    <a:pt x="232791" y="2064766"/>
                  </a:lnTo>
                  <a:lnTo>
                    <a:pt x="232029" y="2064143"/>
                  </a:lnTo>
                  <a:lnTo>
                    <a:pt x="211201" y="2058035"/>
                  </a:lnTo>
                  <a:lnTo>
                    <a:pt x="209677" y="2057920"/>
                  </a:lnTo>
                  <a:lnTo>
                    <a:pt x="204622" y="2060968"/>
                  </a:lnTo>
                  <a:lnTo>
                    <a:pt x="172974" y="2191258"/>
                  </a:lnTo>
                  <a:lnTo>
                    <a:pt x="244348" y="2214753"/>
                  </a:lnTo>
                  <a:lnTo>
                    <a:pt x="245110" y="2214880"/>
                  </a:lnTo>
                  <a:lnTo>
                    <a:pt x="245745" y="2214880"/>
                  </a:lnTo>
                  <a:lnTo>
                    <a:pt x="252603" y="2198370"/>
                  </a:lnTo>
                  <a:lnTo>
                    <a:pt x="252768" y="2197354"/>
                  </a:lnTo>
                  <a:lnTo>
                    <a:pt x="252857" y="2195576"/>
                  </a:lnTo>
                  <a:close/>
                </a:path>
                <a:path w="9577070" h="4335780">
                  <a:moveTo>
                    <a:pt x="353441" y="2433447"/>
                  </a:moveTo>
                  <a:lnTo>
                    <a:pt x="352552" y="2428748"/>
                  </a:lnTo>
                  <a:lnTo>
                    <a:pt x="350774" y="2424303"/>
                  </a:lnTo>
                  <a:lnTo>
                    <a:pt x="348869" y="2419985"/>
                  </a:lnTo>
                  <a:lnTo>
                    <a:pt x="348183" y="2419096"/>
                  </a:lnTo>
                  <a:lnTo>
                    <a:pt x="345948" y="2416175"/>
                  </a:lnTo>
                  <a:lnTo>
                    <a:pt x="345059" y="2415413"/>
                  </a:lnTo>
                  <a:lnTo>
                    <a:pt x="342138" y="2412873"/>
                  </a:lnTo>
                  <a:lnTo>
                    <a:pt x="338201" y="2409571"/>
                  </a:lnTo>
                  <a:lnTo>
                    <a:pt x="332994" y="2407158"/>
                  </a:lnTo>
                  <a:lnTo>
                    <a:pt x="326517" y="2405634"/>
                  </a:lnTo>
                  <a:lnTo>
                    <a:pt x="320929" y="2404237"/>
                  </a:lnTo>
                  <a:lnTo>
                    <a:pt x="315087" y="2404364"/>
                  </a:lnTo>
                  <a:lnTo>
                    <a:pt x="302768" y="2407412"/>
                  </a:lnTo>
                  <a:lnTo>
                    <a:pt x="296164" y="2410587"/>
                  </a:lnTo>
                  <a:lnTo>
                    <a:pt x="289179" y="2415413"/>
                  </a:lnTo>
                  <a:lnTo>
                    <a:pt x="292354" y="2402459"/>
                  </a:lnTo>
                  <a:lnTo>
                    <a:pt x="292481" y="2401824"/>
                  </a:lnTo>
                  <a:lnTo>
                    <a:pt x="292481" y="2401316"/>
                  </a:lnTo>
                  <a:lnTo>
                    <a:pt x="292227" y="2400935"/>
                  </a:lnTo>
                  <a:lnTo>
                    <a:pt x="292100" y="2400427"/>
                  </a:lnTo>
                  <a:lnTo>
                    <a:pt x="291846" y="2399919"/>
                  </a:lnTo>
                  <a:lnTo>
                    <a:pt x="291338" y="2399538"/>
                  </a:lnTo>
                  <a:lnTo>
                    <a:pt x="290830" y="2399030"/>
                  </a:lnTo>
                  <a:lnTo>
                    <a:pt x="280035" y="2396236"/>
                  </a:lnTo>
                  <a:lnTo>
                    <a:pt x="279146" y="2396236"/>
                  </a:lnTo>
                  <a:lnTo>
                    <a:pt x="277622" y="2396490"/>
                  </a:lnTo>
                  <a:lnTo>
                    <a:pt x="277114" y="2396744"/>
                  </a:lnTo>
                  <a:lnTo>
                    <a:pt x="276860" y="2397125"/>
                  </a:lnTo>
                  <a:lnTo>
                    <a:pt x="276479" y="2397506"/>
                  </a:lnTo>
                  <a:lnTo>
                    <a:pt x="276225" y="2397887"/>
                  </a:lnTo>
                  <a:lnTo>
                    <a:pt x="273939" y="2407412"/>
                  </a:lnTo>
                  <a:lnTo>
                    <a:pt x="252349" y="2496693"/>
                  </a:lnTo>
                  <a:lnTo>
                    <a:pt x="252349" y="2497201"/>
                  </a:lnTo>
                  <a:lnTo>
                    <a:pt x="252603" y="2498217"/>
                  </a:lnTo>
                  <a:lnTo>
                    <a:pt x="252984" y="2498598"/>
                  </a:lnTo>
                  <a:lnTo>
                    <a:pt x="253619" y="2499106"/>
                  </a:lnTo>
                  <a:lnTo>
                    <a:pt x="255143" y="2499995"/>
                  </a:lnTo>
                  <a:lnTo>
                    <a:pt x="256159" y="2500376"/>
                  </a:lnTo>
                  <a:lnTo>
                    <a:pt x="257302" y="2500884"/>
                  </a:lnTo>
                  <a:lnTo>
                    <a:pt x="258826" y="2501265"/>
                  </a:lnTo>
                  <a:lnTo>
                    <a:pt x="260477" y="2501646"/>
                  </a:lnTo>
                  <a:lnTo>
                    <a:pt x="262255" y="2502154"/>
                  </a:lnTo>
                  <a:lnTo>
                    <a:pt x="263779" y="2502408"/>
                  </a:lnTo>
                  <a:lnTo>
                    <a:pt x="266192" y="2502662"/>
                  </a:lnTo>
                  <a:lnTo>
                    <a:pt x="267208" y="2502662"/>
                  </a:lnTo>
                  <a:lnTo>
                    <a:pt x="286893" y="2432304"/>
                  </a:lnTo>
                  <a:lnTo>
                    <a:pt x="293243" y="2427351"/>
                  </a:lnTo>
                  <a:lnTo>
                    <a:pt x="299085" y="2423795"/>
                  </a:lnTo>
                  <a:lnTo>
                    <a:pt x="304419" y="2421636"/>
                  </a:lnTo>
                  <a:lnTo>
                    <a:pt x="309626" y="2419604"/>
                  </a:lnTo>
                  <a:lnTo>
                    <a:pt x="314579" y="2419096"/>
                  </a:lnTo>
                  <a:lnTo>
                    <a:pt x="319024" y="2420239"/>
                  </a:lnTo>
                  <a:lnTo>
                    <a:pt x="322453" y="2421001"/>
                  </a:lnTo>
                  <a:lnTo>
                    <a:pt x="325374" y="2422398"/>
                  </a:lnTo>
                  <a:lnTo>
                    <a:pt x="330073" y="2426335"/>
                  </a:lnTo>
                  <a:lnTo>
                    <a:pt x="331724" y="2428748"/>
                  </a:lnTo>
                  <a:lnTo>
                    <a:pt x="332740" y="2431542"/>
                  </a:lnTo>
                  <a:lnTo>
                    <a:pt x="333883" y="2434463"/>
                  </a:lnTo>
                  <a:lnTo>
                    <a:pt x="334391" y="2437638"/>
                  </a:lnTo>
                  <a:lnTo>
                    <a:pt x="334518" y="2444877"/>
                  </a:lnTo>
                  <a:lnTo>
                    <a:pt x="333883" y="2449449"/>
                  </a:lnTo>
                  <a:lnTo>
                    <a:pt x="332486" y="2455037"/>
                  </a:lnTo>
                  <a:lnTo>
                    <a:pt x="318643" y="2512187"/>
                  </a:lnTo>
                  <a:lnTo>
                    <a:pt x="318643" y="2513838"/>
                  </a:lnTo>
                  <a:lnTo>
                    <a:pt x="318897" y="2514219"/>
                  </a:lnTo>
                  <a:lnTo>
                    <a:pt x="319278" y="2514727"/>
                  </a:lnTo>
                  <a:lnTo>
                    <a:pt x="320421" y="2515616"/>
                  </a:lnTo>
                  <a:lnTo>
                    <a:pt x="321310" y="2515997"/>
                  </a:lnTo>
                  <a:lnTo>
                    <a:pt x="322326" y="2516505"/>
                  </a:lnTo>
                  <a:lnTo>
                    <a:pt x="323469" y="2516886"/>
                  </a:lnTo>
                  <a:lnTo>
                    <a:pt x="324993" y="2517267"/>
                  </a:lnTo>
                  <a:lnTo>
                    <a:pt x="326771" y="2517775"/>
                  </a:lnTo>
                  <a:lnTo>
                    <a:pt x="328549" y="2518156"/>
                  </a:lnTo>
                  <a:lnTo>
                    <a:pt x="329946" y="2518410"/>
                  </a:lnTo>
                  <a:lnTo>
                    <a:pt x="331216" y="2518537"/>
                  </a:lnTo>
                  <a:lnTo>
                    <a:pt x="332359" y="2518791"/>
                  </a:lnTo>
                  <a:lnTo>
                    <a:pt x="333375" y="2518791"/>
                  </a:lnTo>
                  <a:lnTo>
                    <a:pt x="334010" y="2518664"/>
                  </a:lnTo>
                  <a:lnTo>
                    <a:pt x="334772" y="2518410"/>
                  </a:lnTo>
                  <a:lnTo>
                    <a:pt x="335280" y="2518283"/>
                  </a:lnTo>
                  <a:lnTo>
                    <a:pt x="335661" y="2517902"/>
                  </a:lnTo>
                  <a:lnTo>
                    <a:pt x="336042" y="2517648"/>
                  </a:lnTo>
                  <a:lnTo>
                    <a:pt x="336296" y="2517140"/>
                  </a:lnTo>
                  <a:lnTo>
                    <a:pt x="336550" y="2516505"/>
                  </a:lnTo>
                  <a:lnTo>
                    <a:pt x="350901" y="2457069"/>
                  </a:lnTo>
                  <a:lnTo>
                    <a:pt x="352679" y="2450084"/>
                  </a:lnTo>
                  <a:lnTo>
                    <a:pt x="353326" y="2444877"/>
                  </a:lnTo>
                  <a:lnTo>
                    <a:pt x="353441" y="2433447"/>
                  </a:lnTo>
                  <a:close/>
                </a:path>
                <a:path w="9577070" h="4335780">
                  <a:moveTo>
                    <a:pt x="385191" y="2126107"/>
                  </a:moveTo>
                  <a:lnTo>
                    <a:pt x="384175" y="2121154"/>
                  </a:lnTo>
                  <a:lnTo>
                    <a:pt x="383032" y="2116074"/>
                  </a:lnTo>
                  <a:lnTo>
                    <a:pt x="380873" y="2111629"/>
                  </a:lnTo>
                  <a:lnTo>
                    <a:pt x="377329" y="2107565"/>
                  </a:lnTo>
                  <a:lnTo>
                    <a:pt x="374142" y="2103755"/>
                  </a:lnTo>
                  <a:lnTo>
                    <a:pt x="369570" y="2100326"/>
                  </a:lnTo>
                  <a:lnTo>
                    <a:pt x="363982" y="2097532"/>
                  </a:lnTo>
                  <a:lnTo>
                    <a:pt x="358394" y="2094611"/>
                  </a:lnTo>
                  <a:lnTo>
                    <a:pt x="355092" y="2093442"/>
                  </a:lnTo>
                  <a:lnTo>
                    <a:pt x="355092" y="2128774"/>
                  </a:lnTo>
                  <a:lnTo>
                    <a:pt x="354838" y="2131441"/>
                  </a:lnTo>
                  <a:lnTo>
                    <a:pt x="347853" y="2145169"/>
                  </a:lnTo>
                  <a:lnTo>
                    <a:pt x="347853" y="2189861"/>
                  </a:lnTo>
                  <a:lnTo>
                    <a:pt x="326136" y="2211070"/>
                  </a:lnTo>
                  <a:lnTo>
                    <a:pt x="322707" y="2210689"/>
                  </a:lnTo>
                  <a:lnTo>
                    <a:pt x="318770" y="2209800"/>
                  </a:lnTo>
                  <a:lnTo>
                    <a:pt x="298069" y="2204720"/>
                  </a:lnTo>
                  <a:lnTo>
                    <a:pt x="307848" y="2164842"/>
                  </a:lnTo>
                  <a:lnTo>
                    <a:pt x="329946" y="2170176"/>
                  </a:lnTo>
                  <a:lnTo>
                    <a:pt x="334010" y="2171700"/>
                  </a:lnTo>
                  <a:lnTo>
                    <a:pt x="337058" y="2173478"/>
                  </a:lnTo>
                  <a:lnTo>
                    <a:pt x="340106" y="2175129"/>
                  </a:lnTo>
                  <a:lnTo>
                    <a:pt x="347853" y="2189861"/>
                  </a:lnTo>
                  <a:lnTo>
                    <a:pt x="347853" y="2145169"/>
                  </a:lnTo>
                  <a:lnTo>
                    <a:pt x="346202" y="2146300"/>
                  </a:lnTo>
                  <a:lnTo>
                    <a:pt x="344170" y="2147570"/>
                  </a:lnTo>
                  <a:lnTo>
                    <a:pt x="341757" y="2148459"/>
                  </a:lnTo>
                  <a:lnTo>
                    <a:pt x="336296" y="2149221"/>
                  </a:lnTo>
                  <a:lnTo>
                    <a:pt x="332994" y="2148840"/>
                  </a:lnTo>
                  <a:lnTo>
                    <a:pt x="312928" y="2144014"/>
                  </a:lnTo>
                  <a:lnTo>
                    <a:pt x="321691" y="2107565"/>
                  </a:lnTo>
                  <a:lnTo>
                    <a:pt x="354711" y="2126361"/>
                  </a:lnTo>
                  <a:lnTo>
                    <a:pt x="355092" y="2128774"/>
                  </a:lnTo>
                  <a:lnTo>
                    <a:pt x="355092" y="2093442"/>
                  </a:lnTo>
                  <a:lnTo>
                    <a:pt x="351282" y="2092071"/>
                  </a:lnTo>
                  <a:lnTo>
                    <a:pt x="307340" y="2081403"/>
                  </a:lnTo>
                  <a:lnTo>
                    <a:pt x="305054" y="2080895"/>
                  </a:lnTo>
                  <a:lnTo>
                    <a:pt x="302768" y="2081022"/>
                  </a:lnTo>
                  <a:lnTo>
                    <a:pt x="300863" y="2082038"/>
                  </a:lnTo>
                  <a:lnTo>
                    <a:pt x="298831" y="2083054"/>
                  </a:lnTo>
                  <a:lnTo>
                    <a:pt x="297561" y="2085213"/>
                  </a:lnTo>
                  <a:lnTo>
                    <a:pt x="266319" y="2213864"/>
                  </a:lnTo>
                  <a:lnTo>
                    <a:pt x="266573" y="2216404"/>
                  </a:lnTo>
                  <a:lnTo>
                    <a:pt x="269113" y="2219960"/>
                  </a:lnTo>
                  <a:lnTo>
                    <a:pt x="270891" y="2221230"/>
                  </a:lnTo>
                  <a:lnTo>
                    <a:pt x="273304" y="2221738"/>
                  </a:lnTo>
                  <a:lnTo>
                    <a:pt x="316230" y="2232279"/>
                  </a:lnTo>
                  <a:lnTo>
                    <a:pt x="321437" y="2233168"/>
                  </a:lnTo>
                  <a:lnTo>
                    <a:pt x="330962" y="2233930"/>
                  </a:lnTo>
                  <a:lnTo>
                    <a:pt x="335534" y="2233930"/>
                  </a:lnTo>
                  <a:lnTo>
                    <a:pt x="339979" y="2233549"/>
                  </a:lnTo>
                  <a:lnTo>
                    <a:pt x="344297" y="2233041"/>
                  </a:lnTo>
                  <a:lnTo>
                    <a:pt x="348488" y="2232152"/>
                  </a:lnTo>
                  <a:lnTo>
                    <a:pt x="352425" y="2230628"/>
                  </a:lnTo>
                  <a:lnTo>
                    <a:pt x="356362" y="2229231"/>
                  </a:lnTo>
                  <a:lnTo>
                    <a:pt x="374015" y="2211070"/>
                  </a:lnTo>
                  <a:lnTo>
                    <a:pt x="375539" y="2207260"/>
                  </a:lnTo>
                  <a:lnTo>
                    <a:pt x="376796" y="2201799"/>
                  </a:lnTo>
                  <a:lnTo>
                    <a:pt x="377825" y="2197608"/>
                  </a:lnTo>
                  <a:lnTo>
                    <a:pt x="378206" y="2193036"/>
                  </a:lnTo>
                  <a:lnTo>
                    <a:pt x="377190" y="2184654"/>
                  </a:lnTo>
                  <a:lnTo>
                    <a:pt x="376047" y="2180844"/>
                  </a:lnTo>
                  <a:lnTo>
                    <a:pt x="374142" y="2177415"/>
                  </a:lnTo>
                  <a:lnTo>
                    <a:pt x="372364" y="2173986"/>
                  </a:lnTo>
                  <a:lnTo>
                    <a:pt x="370078" y="2170938"/>
                  </a:lnTo>
                  <a:lnTo>
                    <a:pt x="367157" y="2168271"/>
                  </a:lnTo>
                  <a:lnTo>
                    <a:pt x="364236" y="2165731"/>
                  </a:lnTo>
                  <a:lnTo>
                    <a:pt x="362813" y="2164842"/>
                  </a:lnTo>
                  <a:lnTo>
                    <a:pt x="360807" y="2163572"/>
                  </a:lnTo>
                  <a:lnTo>
                    <a:pt x="356997" y="2161794"/>
                  </a:lnTo>
                  <a:lnTo>
                    <a:pt x="360426" y="2161413"/>
                  </a:lnTo>
                  <a:lnTo>
                    <a:pt x="363601" y="2160524"/>
                  </a:lnTo>
                  <a:lnTo>
                    <a:pt x="366395" y="2159254"/>
                  </a:lnTo>
                  <a:lnTo>
                    <a:pt x="369316" y="2157984"/>
                  </a:lnTo>
                  <a:lnTo>
                    <a:pt x="371856" y="2156333"/>
                  </a:lnTo>
                  <a:lnTo>
                    <a:pt x="376428" y="2152269"/>
                  </a:lnTo>
                  <a:lnTo>
                    <a:pt x="378333" y="2149729"/>
                  </a:lnTo>
                  <a:lnTo>
                    <a:pt x="378612" y="2149221"/>
                  </a:lnTo>
                  <a:lnTo>
                    <a:pt x="379857" y="2147062"/>
                  </a:lnTo>
                  <a:lnTo>
                    <a:pt x="381508" y="2144268"/>
                  </a:lnTo>
                  <a:lnTo>
                    <a:pt x="382778" y="2141093"/>
                  </a:lnTo>
                  <a:lnTo>
                    <a:pt x="383540" y="2137664"/>
                  </a:lnTo>
                  <a:lnTo>
                    <a:pt x="385064" y="2131695"/>
                  </a:lnTo>
                  <a:lnTo>
                    <a:pt x="385191" y="2126107"/>
                  </a:lnTo>
                  <a:close/>
                </a:path>
                <a:path w="9577070" h="4335780">
                  <a:moveTo>
                    <a:pt x="447852" y="2444750"/>
                  </a:moveTo>
                  <a:lnTo>
                    <a:pt x="444881" y="2439797"/>
                  </a:lnTo>
                  <a:lnTo>
                    <a:pt x="442341" y="2437511"/>
                  </a:lnTo>
                  <a:lnTo>
                    <a:pt x="413131" y="2427478"/>
                  </a:lnTo>
                  <a:lnTo>
                    <a:pt x="403479" y="2428494"/>
                  </a:lnTo>
                  <a:lnTo>
                    <a:pt x="381787" y="2450084"/>
                  </a:lnTo>
                  <a:lnTo>
                    <a:pt x="380746" y="2454021"/>
                  </a:lnTo>
                  <a:lnTo>
                    <a:pt x="402082" y="2486660"/>
                  </a:lnTo>
                  <a:lnTo>
                    <a:pt x="404876" y="2488565"/>
                  </a:lnTo>
                  <a:lnTo>
                    <a:pt x="407416" y="2490470"/>
                  </a:lnTo>
                  <a:lnTo>
                    <a:pt x="410083" y="2492248"/>
                  </a:lnTo>
                  <a:lnTo>
                    <a:pt x="412369" y="2494153"/>
                  </a:lnTo>
                  <a:lnTo>
                    <a:pt x="414274" y="2496185"/>
                  </a:lnTo>
                  <a:lnTo>
                    <a:pt x="416306" y="2498217"/>
                  </a:lnTo>
                  <a:lnTo>
                    <a:pt x="419862" y="2507234"/>
                  </a:lnTo>
                  <a:lnTo>
                    <a:pt x="419100" y="2510028"/>
                  </a:lnTo>
                  <a:lnTo>
                    <a:pt x="418465" y="2512695"/>
                  </a:lnTo>
                  <a:lnTo>
                    <a:pt x="417449" y="2514854"/>
                  </a:lnTo>
                  <a:lnTo>
                    <a:pt x="414528" y="2518283"/>
                  </a:lnTo>
                  <a:lnTo>
                    <a:pt x="412750" y="2519553"/>
                  </a:lnTo>
                  <a:lnTo>
                    <a:pt x="410591" y="2520315"/>
                  </a:lnTo>
                  <a:lnTo>
                    <a:pt x="408559" y="2521204"/>
                  </a:lnTo>
                  <a:lnTo>
                    <a:pt x="406146" y="2521585"/>
                  </a:lnTo>
                  <a:lnTo>
                    <a:pt x="403606" y="2521712"/>
                  </a:lnTo>
                  <a:lnTo>
                    <a:pt x="400939" y="2521712"/>
                  </a:lnTo>
                  <a:lnTo>
                    <a:pt x="371094" y="2505456"/>
                  </a:lnTo>
                  <a:lnTo>
                    <a:pt x="370078" y="2504694"/>
                  </a:lnTo>
                  <a:lnTo>
                    <a:pt x="369189" y="2504567"/>
                  </a:lnTo>
                  <a:lnTo>
                    <a:pt x="368681" y="2504440"/>
                  </a:lnTo>
                  <a:lnTo>
                    <a:pt x="368300" y="2504440"/>
                  </a:lnTo>
                  <a:lnTo>
                    <a:pt x="367284" y="2504694"/>
                  </a:lnTo>
                  <a:lnTo>
                    <a:pt x="366903" y="2505075"/>
                  </a:lnTo>
                  <a:lnTo>
                    <a:pt x="366141" y="2506091"/>
                  </a:lnTo>
                  <a:lnTo>
                    <a:pt x="365887" y="2506853"/>
                  </a:lnTo>
                  <a:lnTo>
                    <a:pt x="365125" y="2508631"/>
                  </a:lnTo>
                  <a:lnTo>
                    <a:pt x="364667" y="2510028"/>
                  </a:lnTo>
                  <a:lnTo>
                    <a:pt x="364363" y="2511171"/>
                  </a:lnTo>
                  <a:lnTo>
                    <a:pt x="363855" y="2513457"/>
                  </a:lnTo>
                  <a:lnTo>
                    <a:pt x="363651" y="2514854"/>
                  </a:lnTo>
                  <a:lnTo>
                    <a:pt x="363715" y="2517902"/>
                  </a:lnTo>
                  <a:lnTo>
                    <a:pt x="373634" y="2527554"/>
                  </a:lnTo>
                  <a:lnTo>
                    <a:pt x="375920" y="2528951"/>
                  </a:lnTo>
                  <a:lnTo>
                    <a:pt x="402209" y="2536825"/>
                  </a:lnTo>
                  <a:lnTo>
                    <a:pt x="407289" y="2536571"/>
                  </a:lnTo>
                  <a:lnTo>
                    <a:pt x="412369" y="2536444"/>
                  </a:lnTo>
                  <a:lnTo>
                    <a:pt x="434136" y="2521712"/>
                  </a:lnTo>
                  <a:lnTo>
                    <a:pt x="435991" y="2517902"/>
                  </a:lnTo>
                  <a:lnTo>
                    <a:pt x="437159" y="2512695"/>
                  </a:lnTo>
                  <a:lnTo>
                    <a:pt x="438150" y="2508631"/>
                  </a:lnTo>
                  <a:lnTo>
                    <a:pt x="438378" y="2505075"/>
                  </a:lnTo>
                  <a:lnTo>
                    <a:pt x="438315" y="2504440"/>
                  </a:lnTo>
                  <a:lnTo>
                    <a:pt x="437642" y="2501519"/>
                  </a:lnTo>
                  <a:lnTo>
                    <a:pt x="437007" y="2498090"/>
                  </a:lnTo>
                  <a:lnTo>
                    <a:pt x="435737" y="2495042"/>
                  </a:lnTo>
                  <a:lnTo>
                    <a:pt x="433870" y="2492248"/>
                  </a:lnTo>
                  <a:lnTo>
                    <a:pt x="432181" y="2489581"/>
                  </a:lnTo>
                  <a:lnTo>
                    <a:pt x="408432" y="2470912"/>
                  </a:lnTo>
                  <a:lnTo>
                    <a:pt x="406019" y="2468880"/>
                  </a:lnTo>
                  <a:lnTo>
                    <a:pt x="402082" y="2464943"/>
                  </a:lnTo>
                  <a:lnTo>
                    <a:pt x="400685" y="2462784"/>
                  </a:lnTo>
                  <a:lnTo>
                    <a:pt x="398653" y="2458212"/>
                  </a:lnTo>
                  <a:lnTo>
                    <a:pt x="398526" y="2455672"/>
                  </a:lnTo>
                  <a:lnTo>
                    <a:pt x="399288" y="2452878"/>
                  </a:lnTo>
                  <a:lnTo>
                    <a:pt x="399669" y="2450846"/>
                  </a:lnTo>
                  <a:lnTo>
                    <a:pt x="415036" y="2442210"/>
                  </a:lnTo>
                  <a:lnTo>
                    <a:pt x="417830" y="2442464"/>
                  </a:lnTo>
                  <a:lnTo>
                    <a:pt x="420878" y="2443226"/>
                  </a:lnTo>
                  <a:lnTo>
                    <a:pt x="424307" y="2443988"/>
                  </a:lnTo>
                  <a:lnTo>
                    <a:pt x="427228" y="2445131"/>
                  </a:lnTo>
                  <a:lnTo>
                    <a:pt x="429641" y="2446655"/>
                  </a:lnTo>
                  <a:lnTo>
                    <a:pt x="432054" y="2448052"/>
                  </a:lnTo>
                  <a:lnTo>
                    <a:pt x="434213" y="2449449"/>
                  </a:lnTo>
                  <a:lnTo>
                    <a:pt x="435864" y="2450846"/>
                  </a:lnTo>
                  <a:lnTo>
                    <a:pt x="437642" y="2452243"/>
                  </a:lnTo>
                  <a:lnTo>
                    <a:pt x="439039" y="2453386"/>
                  </a:lnTo>
                  <a:lnTo>
                    <a:pt x="441071" y="2455672"/>
                  </a:lnTo>
                  <a:lnTo>
                    <a:pt x="441960" y="2456307"/>
                  </a:lnTo>
                  <a:lnTo>
                    <a:pt x="442595" y="2456434"/>
                  </a:lnTo>
                  <a:lnTo>
                    <a:pt x="442976" y="2456561"/>
                  </a:lnTo>
                  <a:lnTo>
                    <a:pt x="443484" y="2456434"/>
                  </a:lnTo>
                  <a:lnTo>
                    <a:pt x="443865" y="2456307"/>
                  </a:lnTo>
                  <a:lnTo>
                    <a:pt x="444373" y="2456180"/>
                  </a:lnTo>
                  <a:lnTo>
                    <a:pt x="444754" y="2455799"/>
                  </a:lnTo>
                  <a:lnTo>
                    <a:pt x="445516" y="2454783"/>
                  </a:lnTo>
                  <a:lnTo>
                    <a:pt x="445897" y="2454021"/>
                  </a:lnTo>
                  <a:lnTo>
                    <a:pt x="446151" y="2453259"/>
                  </a:lnTo>
                  <a:lnTo>
                    <a:pt x="446532" y="2452370"/>
                  </a:lnTo>
                  <a:lnTo>
                    <a:pt x="446786" y="2451227"/>
                  </a:lnTo>
                  <a:lnTo>
                    <a:pt x="447167" y="2450084"/>
                  </a:lnTo>
                  <a:lnTo>
                    <a:pt x="447421" y="2448941"/>
                  </a:lnTo>
                  <a:lnTo>
                    <a:pt x="447738" y="2446655"/>
                  </a:lnTo>
                  <a:lnTo>
                    <a:pt x="447852" y="2444750"/>
                  </a:lnTo>
                  <a:close/>
                </a:path>
                <a:path w="9577070" h="4335780">
                  <a:moveTo>
                    <a:pt x="510032" y="2404110"/>
                  </a:moveTo>
                  <a:lnTo>
                    <a:pt x="509778" y="2403602"/>
                  </a:lnTo>
                  <a:lnTo>
                    <a:pt x="509651" y="2403094"/>
                  </a:lnTo>
                  <a:lnTo>
                    <a:pt x="509270" y="2402586"/>
                  </a:lnTo>
                  <a:lnTo>
                    <a:pt x="508635" y="2402205"/>
                  </a:lnTo>
                  <a:lnTo>
                    <a:pt x="508127" y="2401697"/>
                  </a:lnTo>
                  <a:lnTo>
                    <a:pt x="506095" y="2400808"/>
                  </a:lnTo>
                  <a:lnTo>
                    <a:pt x="504952" y="2400427"/>
                  </a:lnTo>
                  <a:lnTo>
                    <a:pt x="501777" y="2399538"/>
                  </a:lnTo>
                  <a:lnTo>
                    <a:pt x="499999" y="2399157"/>
                  </a:lnTo>
                  <a:lnTo>
                    <a:pt x="498475" y="2398903"/>
                  </a:lnTo>
                  <a:lnTo>
                    <a:pt x="497332" y="2398649"/>
                  </a:lnTo>
                  <a:lnTo>
                    <a:pt x="496189" y="2398522"/>
                  </a:lnTo>
                  <a:lnTo>
                    <a:pt x="495173" y="2398522"/>
                  </a:lnTo>
                  <a:lnTo>
                    <a:pt x="456819" y="2545715"/>
                  </a:lnTo>
                  <a:lnTo>
                    <a:pt x="456692" y="2546350"/>
                  </a:lnTo>
                  <a:lnTo>
                    <a:pt x="456692" y="2546858"/>
                  </a:lnTo>
                  <a:lnTo>
                    <a:pt x="461772" y="2550414"/>
                  </a:lnTo>
                  <a:lnTo>
                    <a:pt x="463169" y="2550922"/>
                  </a:lnTo>
                  <a:lnTo>
                    <a:pt x="464820" y="2551303"/>
                  </a:lnTo>
                  <a:lnTo>
                    <a:pt x="466725" y="2551684"/>
                  </a:lnTo>
                  <a:lnTo>
                    <a:pt x="468249" y="2552065"/>
                  </a:lnTo>
                  <a:lnTo>
                    <a:pt x="470535" y="2552319"/>
                  </a:lnTo>
                  <a:lnTo>
                    <a:pt x="471551" y="2552319"/>
                  </a:lnTo>
                  <a:lnTo>
                    <a:pt x="472948" y="2552065"/>
                  </a:lnTo>
                  <a:lnTo>
                    <a:pt x="473583" y="2551811"/>
                  </a:lnTo>
                  <a:lnTo>
                    <a:pt x="473964" y="2551430"/>
                  </a:lnTo>
                  <a:lnTo>
                    <a:pt x="474345" y="2551176"/>
                  </a:lnTo>
                  <a:lnTo>
                    <a:pt x="474599" y="2550668"/>
                  </a:lnTo>
                  <a:lnTo>
                    <a:pt x="509905" y="2405253"/>
                  </a:lnTo>
                  <a:lnTo>
                    <a:pt x="510032" y="2404618"/>
                  </a:lnTo>
                  <a:lnTo>
                    <a:pt x="510032" y="2404110"/>
                  </a:lnTo>
                  <a:close/>
                </a:path>
                <a:path w="9577070" h="4335780">
                  <a:moveTo>
                    <a:pt x="598601" y="2499360"/>
                  </a:moveTo>
                  <a:lnTo>
                    <a:pt x="598551" y="2496312"/>
                  </a:lnTo>
                  <a:lnTo>
                    <a:pt x="598170" y="2488819"/>
                  </a:lnTo>
                  <a:lnTo>
                    <a:pt x="596900" y="2484501"/>
                  </a:lnTo>
                  <a:lnTo>
                    <a:pt x="594461" y="2480437"/>
                  </a:lnTo>
                  <a:lnTo>
                    <a:pt x="592328" y="2476754"/>
                  </a:lnTo>
                  <a:lnTo>
                    <a:pt x="592188" y="2476627"/>
                  </a:lnTo>
                  <a:lnTo>
                    <a:pt x="588899" y="2473579"/>
                  </a:lnTo>
                  <a:lnTo>
                    <a:pt x="584454" y="2470785"/>
                  </a:lnTo>
                  <a:lnTo>
                    <a:pt x="579882" y="2467991"/>
                  </a:lnTo>
                  <a:lnTo>
                    <a:pt x="574040" y="2465705"/>
                  </a:lnTo>
                  <a:lnTo>
                    <a:pt x="567055" y="2464054"/>
                  </a:lnTo>
                  <a:lnTo>
                    <a:pt x="563372" y="2463038"/>
                  </a:lnTo>
                  <a:lnTo>
                    <a:pt x="559562" y="2462530"/>
                  </a:lnTo>
                  <a:lnTo>
                    <a:pt x="555625" y="2462276"/>
                  </a:lnTo>
                  <a:lnTo>
                    <a:pt x="551815" y="2462149"/>
                  </a:lnTo>
                  <a:lnTo>
                    <a:pt x="548132" y="2462149"/>
                  </a:lnTo>
                  <a:lnTo>
                    <a:pt x="525284" y="2476627"/>
                  </a:lnTo>
                  <a:lnTo>
                    <a:pt x="525386" y="2477389"/>
                  </a:lnTo>
                  <a:lnTo>
                    <a:pt x="525526" y="2478151"/>
                  </a:lnTo>
                  <a:lnTo>
                    <a:pt x="525780" y="2478786"/>
                  </a:lnTo>
                  <a:lnTo>
                    <a:pt x="526034" y="2479294"/>
                  </a:lnTo>
                  <a:lnTo>
                    <a:pt x="526415" y="2479675"/>
                  </a:lnTo>
                  <a:lnTo>
                    <a:pt x="526796" y="2480183"/>
                  </a:lnTo>
                  <a:lnTo>
                    <a:pt x="527177" y="2480437"/>
                  </a:lnTo>
                  <a:lnTo>
                    <a:pt x="527812" y="2480564"/>
                  </a:lnTo>
                  <a:lnTo>
                    <a:pt x="528701" y="2480691"/>
                  </a:lnTo>
                  <a:lnTo>
                    <a:pt x="530098" y="2480564"/>
                  </a:lnTo>
                  <a:lnTo>
                    <a:pt x="534162" y="2479294"/>
                  </a:lnTo>
                  <a:lnTo>
                    <a:pt x="536702" y="2478659"/>
                  </a:lnTo>
                  <a:lnTo>
                    <a:pt x="542544" y="2477389"/>
                  </a:lnTo>
                  <a:lnTo>
                    <a:pt x="545846" y="2477008"/>
                  </a:lnTo>
                  <a:lnTo>
                    <a:pt x="549656" y="2476881"/>
                  </a:lnTo>
                  <a:lnTo>
                    <a:pt x="553466" y="2476627"/>
                  </a:lnTo>
                  <a:lnTo>
                    <a:pt x="580009" y="2499360"/>
                  </a:lnTo>
                  <a:lnTo>
                    <a:pt x="579628" y="2502789"/>
                  </a:lnTo>
                  <a:lnTo>
                    <a:pt x="578739" y="2506599"/>
                  </a:lnTo>
                  <a:lnTo>
                    <a:pt x="576834" y="2514219"/>
                  </a:lnTo>
                  <a:lnTo>
                    <a:pt x="573659" y="2513444"/>
                  </a:lnTo>
                  <a:lnTo>
                    <a:pt x="573659" y="2527046"/>
                  </a:lnTo>
                  <a:lnTo>
                    <a:pt x="548767" y="2557018"/>
                  </a:lnTo>
                  <a:lnTo>
                    <a:pt x="544195" y="2557272"/>
                  </a:lnTo>
                  <a:lnTo>
                    <a:pt x="533654" y="2554732"/>
                  </a:lnTo>
                  <a:lnTo>
                    <a:pt x="529463" y="2552065"/>
                  </a:lnTo>
                  <a:lnTo>
                    <a:pt x="527050" y="2548255"/>
                  </a:lnTo>
                  <a:lnTo>
                    <a:pt x="524510" y="2544572"/>
                  </a:lnTo>
                  <a:lnTo>
                    <a:pt x="541528" y="2521458"/>
                  </a:lnTo>
                  <a:lnTo>
                    <a:pt x="545338" y="2521458"/>
                  </a:lnTo>
                  <a:lnTo>
                    <a:pt x="549148" y="2521585"/>
                  </a:lnTo>
                  <a:lnTo>
                    <a:pt x="553466" y="2522093"/>
                  </a:lnTo>
                  <a:lnTo>
                    <a:pt x="558419" y="2523363"/>
                  </a:lnTo>
                  <a:lnTo>
                    <a:pt x="573659" y="2527046"/>
                  </a:lnTo>
                  <a:lnTo>
                    <a:pt x="573659" y="2513444"/>
                  </a:lnTo>
                  <a:lnTo>
                    <a:pt x="555752" y="2509012"/>
                  </a:lnTo>
                  <a:lnTo>
                    <a:pt x="548767" y="2507996"/>
                  </a:lnTo>
                  <a:lnTo>
                    <a:pt x="535940" y="2507742"/>
                  </a:lnTo>
                  <a:lnTo>
                    <a:pt x="530352" y="2508504"/>
                  </a:lnTo>
                  <a:lnTo>
                    <a:pt x="506476" y="2531999"/>
                  </a:lnTo>
                  <a:lnTo>
                    <a:pt x="505460" y="2536190"/>
                  </a:lnTo>
                  <a:lnTo>
                    <a:pt x="528066" y="2568194"/>
                  </a:lnTo>
                  <a:lnTo>
                    <a:pt x="533273" y="2569337"/>
                  </a:lnTo>
                  <a:lnTo>
                    <a:pt x="539115" y="2570861"/>
                  </a:lnTo>
                  <a:lnTo>
                    <a:pt x="544957" y="2570861"/>
                  </a:lnTo>
                  <a:lnTo>
                    <a:pt x="556641" y="2568321"/>
                  </a:lnTo>
                  <a:lnTo>
                    <a:pt x="562229" y="2566035"/>
                  </a:lnTo>
                  <a:lnTo>
                    <a:pt x="567690" y="2562479"/>
                  </a:lnTo>
                  <a:lnTo>
                    <a:pt x="565277" y="2572258"/>
                  </a:lnTo>
                  <a:lnTo>
                    <a:pt x="565023" y="2573147"/>
                  </a:lnTo>
                  <a:lnTo>
                    <a:pt x="565150" y="2573782"/>
                  </a:lnTo>
                  <a:lnTo>
                    <a:pt x="565531" y="2574417"/>
                  </a:lnTo>
                  <a:lnTo>
                    <a:pt x="565912" y="2574925"/>
                  </a:lnTo>
                  <a:lnTo>
                    <a:pt x="566674" y="2575433"/>
                  </a:lnTo>
                  <a:lnTo>
                    <a:pt x="567817" y="2575941"/>
                  </a:lnTo>
                  <a:lnTo>
                    <a:pt x="568833" y="2576449"/>
                  </a:lnTo>
                  <a:lnTo>
                    <a:pt x="570357" y="2576830"/>
                  </a:lnTo>
                  <a:lnTo>
                    <a:pt x="572135" y="2577338"/>
                  </a:lnTo>
                  <a:lnTo>
                    <a:pt x="574167" y="2577846"/>
                  </a:lnTo>
                  <a:lnTo>
                    <a:pt x="575691" y="2578100"/>
                  </a:lnTo>
                  <a:lnTo>
                    <a:pt x="577723" y="2578100"/>
                  </a:lnTo>
                  <a:lnTo>
                    <a:pt x="580644" y="2575941"/>
                  </a:lnTo>
                  <a:lnTo>
                    <a:pt x="583907" y="2562479"/>
                  </a:lnTo>
                  <a:lnTo>
                    <a:pt x="585177" y="2557272"/>
                  </a:lnTo>
                  <a:lnTo>
                    <a:pt x="593890" y="2521458"/>
                  </a:lnTo>
                  <a:lnTo>
                    <a:pt x="595655" y="2514219"/>
                  </a:lnTo>
                  <a:lnTo>
                    <a:pt x="598170" y="2504059"/>
                  </a:lnTo>
                  <a:lnTo>
                    <a:pt x="598601" y="2499360"/>
                  </a:lnTo>
                  <a:close/>
                </a:path>
                <a:path w="9577070" h="4335780">
                  <a:moveTo>
                    <a:pt x="636435" y="2169668"/>
                  </a:moveTo>
                  <a:lnTo>
                    <a:pt x="631063" y="2160778"/>
                  </a:lnTo>
                  <a:lnTo>
                    <a:pt x="629412" y="2160778"/>
                  </a:lnTo>
                  <a:lnTo>
                    <a:pt x="627507" y="2159520"/>
                  </a:lnTo>
                  <a:lnTo>
                    <a:pt x="608203" y="2155698"/>
                  </a:lnTo>
                  <a:lnTo>
                    <a:pt x="605536" y="2154428"/>
                  </a:lnTo>
                  <a:lnTo>
                    <a:pt x="596900" y="2154428"/>
                  </a:lnTo>
                  <a:lnTo>
                    <a:pt x="595122" y="2155698"/>
                  </a:lnTo>
                  <a:lnTo>
                    <a:pt x="593217" y="2156968"/>
                  </a:lnTo>
                  <a:lnTo>
                    <a:pt x="589915" y="2159520"/>
                  </a:lnTo>
                  <a:lnTo>
                    <a:pt x="588264" y="2162048"/>
                  </a:lnTo>
                  <a:lnTo>
                    <a:pt x="586613" y="2163318"/>
                  </a:lnTo>
                  <a:lnTo>
                    <a:pt x="584962" y="2167128"/>
                  </a:lnTo>
                  <a:lnTo>
                    <a:pt x="533273" y="2242070"/>
                  </a:lnTo>
                  <a:lnTo>
                    <a:pt x="532765" y="2242070"/>
                  </a:lnTo>
                  <a:lnTo>
                    <a:pt x="522732" y="2151888"/>
                  </a:lnTo>
                  <a:lnTo>
                    <a:pt x="522605" y="2148078"/>
                  </a:lnTo>
                  <a:lnTo>
                    <a:pt x="522224" y="2145538"/>
                  </a:lnTo>
                  <a:lnTo>
                    <a:pt x="520954" y="2140470"/>
                  </a:lnTo>
                  <a:lnTo>
                    <a:pt x="519938" y="2139188"/>
                  </a:lnTo>
                  <a:lnTo>
                    <a:pt x="518414" y="2136648"/>
                  </a:lnTo>
                  <a:lnTo>
                    <a:pt x="517017" y="2135378"/>
                  </a:lnTo>
                  <a:lnTo>
                    <a:pt x="515239" y="2134120"/>
                  </a:lnTo>
                  <a:lnTo>
                    <a:pt x="510667" y="2131568"/>
                  </a:lnTo>
                  <a:lnTo>
                    <a:pt x="507873" y="2130298"/>
                  </a:lnTo>
                  <a:lnTo>
                    <a:pt x="504571" y="2130298"/>
                  </a:lnTo>
                  <a:lnTo>
                    <a:pt x="485902" y="2125218"/>
                  </a:lnTo>
                  <a:lnTo>
                    <a:pt x="482600" y="2123948"/>
                  </a:lnTo>
                  <a:lnTo>
                    <a:pt x="479806" y="2125218"/>
                  </a:lnTo>
                  <a:lnTo>
                    <a:pt x="474980" y="2127770"/>
                  </a:lnTo>
                  <a:lnTo>
                    <a:pt x="473329" y="2130298"/>
                  </a:lnTo>
                  <a:lnTo>
                    <a:pt x="442087" y="2258568"/>
                  </a:lnTo>
                  <a:lnTo>
                    <a:pt x="441833" y="2259838"/>
                  </a:lnTo>
                  <a:lnTo>
                    <a:pt x="441833" y="2261120"/>
                  </a:lnTo>
                  <a:lnTo>
                    <a:pt x="442214" y="2261120"/>
                  </a:lnTo>
                  <a:lnTo>
                    <a:pt x="442468" y="2262378"/>
                  </a:lnTo>
                  <a:lnTo>
                    <a:pt x="442976" y="2262378"/>
                  </a:lnTo>
                  <a:lnTo>
                    <a:pt x="443992" y="2263648"/>
                  </a:lnTo>
                  <a:lnTo>
                    <a:pt x="444881" y="2263648"/>
                  </a:lnTo>
                  <a:lnTo>
                    <a:pt x="446278" y="2264918"/>
                  </a:lnTo>
                  <a:lnTo>
                    <a:pt x="449580" y="2266188"/>
                  </a:lnTo>
                  <a:lnTo>
                    <a:pt x="451739" y="2266188"/>
                  </a:lnTo>
                  <a:lnTo>
                    <a:pt x="459232" y="2268728"/>
                  </a:lnTo>
                  <a:lnTo>
                    <a:pt x="466598" y="2268728"/>
                  </a:lnTo>
                  <a:lnTo>
                    <a:pt x="467487" y="2267470"/>
                  </a:lnTo>
                  <a:lnTo>
                    <a:pt x="468503" y="2267470"/>
                  </a:lnTo>
                  <a:lnTo>
                    <a:pt x="468884" y="2266188"/>
                  </a:lnTo>
                  <a:lnTo>
                    <a:pt x="469011" y="2266188"/>
                  </a:lnTo>
                  <a:lnTo>
                    <a:pt x="496824" y="2151888"/>
                  </a:lnTo>
                  <a:lnTo>
                    <a:pt x="496951" y="2151888"/>
                  </a:lnTo>
                  <a:lnTo>
                    <a:pt x="508381" y="2273820"/>
                  </a:lnTo>
                  <a:lnTo>
                    <a:pt x="508508" y="2276348"/>
                  </a:lnTo>
                  <a:lnTo>
                    <a:pt x="508889" y="2276348"/>
                  </a:lnTo>
                  <a:lnTo>
                    <a:pt x="509905" y="2278888"/>
                  </a:lnTo>
                  <a:lnTo>
                    <a:pt x="510667" y="2278888"/>
                  </a:lnTo>
                  <a:lnTo>
                    <a:pt x="512699" y="2280170"/>
                  </a:lnTo>
                  <a:lnTo>
                    <a:pt x="513969" y="2281428"/>
                  </a:lnTo>
                  <a:lnTo>
                    <a:pt x="515747" y="2281428"/>
                  </a:lnTo>
                  <a:lnTo>
                    <a:pt x="517398" y="2282698"/>
                  </a:lnTo>
                  <a:lnTo>
                    <a:pt x="519430" y="2282698"/>
                  </a:lnTo>
                  <a:lnTo>
                    <a:pt x="521970" y="2283968"/>
                  </a:lnTo>
                  <a:lnTo>
                    <a:pt x="526542" y="2283968"/>
                  </a:lnTo>
                  <a:lnTo>
                    <a:pt x="530098" y="2285238"/>
                  </a:lnTo>
                  <a:lnTo>
                    <a:pt x="534924" y="2285238"/>
                  </a:lnTo>
                  <a:lnTo>
                    <a:pt x="535686" y="2283968"/>
                  </a:lnTo>
                  <a:lnTo>
                    <a:pt x="536575" y="2283968"/>
                  </a:lnTo>
                  <a:lnTo>
                    <a:pt x="537210" y="2282698"/>
                  </a:lnTo>
                  <a:lnTo>
                    <a:pt x="564121" y="2242070"/>
                  </a:lnTo>
                  <a:lnTo>
                    <a:pt x="606171" y="2178570"/>
                  </a:lnTo>
                  <a:lnTo>
                    <a:pt x="606298" y="2178570"/>
                  </a:lnTo>
                  <a:lnTo>
                    <a:pt x="578612" y="2292870"/>
                  </a:lnTo>
                  <a:lnTo>
                    <a:pt x="578358" y="2292870"/>
                  </a:lnTo>
                  <a:lnTo>
                    <a:pt x="578485" y="2294128"/>
                  </a:lnTo>
                  <a:lnTo>
                    <a:pt x="578739" y="2294128"/>
                  </a:lnTo>
                  <a:lnTo>
                    <a:pt x="579120" y="2295398"/>
                  </a:lnTo>
                  <a:lnTo>
                    <a:pt x="579628" y="2295398"/>
                  </a:lnTo>
                  <a:lnTo>
                    <a:pt x="580644" y="2296668"/>
                  </a:lnTo>
                  <a:lnTo>
                    <a:pt x="581533" y="2296668"/>
                  </a:lnTo>
                  <a:lnTo>
                    <a:pt x="582803" y="2297938"/>
                  </a:lnTo>
                  <a:lnTo>
                    <a:pt x="584454" y="2297938"/>
                  </a:lnTo>
                  <a:lnTo>
                    <a:pt x="586232" y="2299220"/>
                  </a:lnTo>
                  <a:lnTo>
                    <a:pt x="588391" y="2299220"/>
                  </a:lnTo>
                  <a:lnTo>
                    <a:pt x="590931" y="2300478"/>
                  </a:lnTo>
                  <a:lnTo>
                    <a:pt x="593598" y="2300478"/>
                  </a:lnTo>
                  <a:lnTo>
                    <a:pt x="595884" y="2301748"/>
                  </a:lnTo>
                  <a:lnTo>
                    <a:pt x="604012" y="2301748"/>
                  </a:lnTo>
                  <a:lnTo>
                    <a:pt x="604520" y="2300478"/>
                  </a:lnTo>
                  <a:lnTo>
                    <a:pt x="605028" y="2300478"/>
                  </a:lnTo>
                  <a:lnTo>
                    <a:pt x="605409" y="2299220"/>
                  </a:lnTo>
                  <a:lnTo>
                    <a:pt x="605663" y="2299220"/>
                  </a:lnTo>
                  <a:lnTo>
                    <a:pt x="634784" y="2178570"/>
                  </a:lnTo>
                  <a:lnTo>
                    <a:pt x="636016" y="2173478"/>
                  </a:lnTo>
                  <a:lnTo>
                    <a:pt x="636397" y="2172220"/>
                  </a:lnTo>
                  <a:lnTo>
                    <a:pt x="636435" y="2169668"/>
                  </a:lnTo>
                  <a:close/>
                </a:path>
                <a:path w="9577070" h="4335780">
                  <a:moveTo>
                    <a:pt x="685292" y="2215388"/>
                  </a:moveTo>
                  <a:lnTo>
                    <a:pt x="684911" y="2214118"/>
                  </a:lnTo>
                  <a:lnTo>
                    <a:pt x="684657" y="2214118"/>
                  </a:lnTo>
                  <a:lnTo>
                    <a:pt x="684022" y="2212848"/>
                  </a:lnTo>
                  <a:lnTo>
                    <a:pt x="683006" y="2212848"/>
                  </a:lnTo>
                  <a:lnTo>
                    <a:pt x="682117" y="2211578"/>
                  </a:lnTo>
                  <a:lnTo>
                    <a:pt x="680847" y="2210320"/>
                  </a:lnTo>
                  <a:lnTo>
                    <a:pt x="679069" y="2210320"/>
                  </a:lnTo>
                  <a:lnTo>
                    <a:pt x="677418" y="2209038"/>
                  </a:lnTo>
                  <a:lnTo>
                    <a:pt x="675259" y="2209038"/>
                  </a:lnTo>
                  <a:lnTo>
                    <a:pt x="669925" y="2207768"/>
                  </a:lnTo>
                  <a:lnTo>
                    <a:pt x="667639" y="2207768"/>
                  </a:lnTo>
                  <a:lnTo>
                    <a:pt x="664083" y="2206498"/>
                  </a:lnTo>
                  <a:lnTo>
                    <a:pt x="660273" y="2206498"/>
                  </a:lnTo>
                  <a:lnTo>
                    <a:pt x="659511" y="2207768"/>
                  </a:lnTo>
                  <a:lnTo>
                    <a:pt x="658368" y="2207768"/>
                  </a:lnTo>
                  <a:lnTo>
                    <a:pt x="657987" y="2209038"/>
                  </a:lnTo>
                  <a:lnTo>
                    <a:pt x="657860" y="2209038"/>
                  </a:lnTo>
                  <a:lnTo>
                    <a:pt x="634365" y="2305570"/>
                  </a:lnTo>
                  <a:lnTo>
                    <a:pt x="634238" y="2308098"/>
                  </a:lnTo>
                  <a:lnTo>
                    <a:pt x="634492" y="2308098"/>
                  </a:lnTo>
                  <a:lnTo>
                    <a:pt x="634873" y="2309368"/>
                  </a:lnTo>
                  <a:lnTo>
                    <a:pt x="635508" y="2309368"/>
                  </a:lnTo>
                  <a:lnTo>
                    <a:pt x="636397" y="2310638"/>
                  </a:lnTo>
                  <a:lnTo>
                    <a:pt x="637413" y="2310638"/>
                  </a:lnTo>
                  <a:lnTo>
                    <a:pt x="638683" y="2311920"/>
                  </a:lnTo>
                  <a:lnTo>
                    <a:pt x="640461" y="2311920"/>
                  </a:lnTo>
                  <a:lnTo>
                    <a:pt x="644271" y="2313178"/>
                  </a:lnTo>
                  <a:lnTo>
                    <a:pt x="649605" y="2314448"/>
                  </a:lnTo>
                  <a:lnTo>
                    <a:pt x="651891" y="2314448"/>
                  </a:lnTo>
                  <a:lnTo>
                    <a:pt x="655447" y="2315718"/>
                  </a:lnTo>
                  <a:lnTo>
                    <a:pt x="659130" y="2315718"/>
                  </a:lnTo>
                  <a:lnTo>
                    <a:pt x="660019" y="2314448"/>
                  </a:lnTo>
                  <a:lnTo>
                    <a:pt x="661162" y="2314448"/>
                  </a:lnTo>
                  <a:lnTo>
                    <a:pt x="661543" y="2313178"/>
                  </a:lnTo>
                  <a:lnTo>
                    <a:pt x="661670" y="2313178"/>
                  </a:lnTo>
                  <a:lnTo>
                    <a:pt x="685165" y="2216670"/>
                  </a:lnTo>
                  <a:lnTo>
                    <a:pt x="685292" y="2215388"/>
                  </a:lnTo>
                  <a:close/>
                </a:path>
                <a:path w="9577070" h="4335780">
                  <a:moveTo>
                    <a:pt x="686181" y="2496820"/>
                  </a:moveTo>
                  <a:lnTo>
                    <a:pt x="658876" y="2488438"/>
                  </a:lnTo>
                  <a:lnTo>
                    <a:pt x="659904" y="2484120"/>
                  </a:lnTo>
                  <a:lnTo>
                    <a:pt x="664591" y="2464689"/>
                  </a:lnTo>
                  <a:lnTo>
                    <a:pt x="664591" y="2464181"/>
                  </a:lnTo>
                  <a:lnTo>
                    <a:pt x="664337" y="2463673"/>
                  </a:lnTo>
                  <a:lnTo>
                    <a:pt x="664210" y="2463292"/>
                  </a:lnTo>
                  <a:lnTo>
                    <a:pt x="663829" y="2462784"/>
                  </a:lnTo>
                  <a:lnTo>
                    <a:pt x="663194" y="2462276"/>
                  </a:lnTo>
                  <a:lnTo>
                    <a:pt x="662686" y="2461768"/>
                  </a:lnTo>
                  <a:lnTo>
                    <a:pt x="661797" y="2461260"/>
                  </a:lnTo>
                  <a:lnTo>
                    <a:pt x="659511" y="2460498"/>
                  </a:lnTo>
                  <a:lnTo>
                    <a:pt x="658114" y="2459990"/>
                  </a:lnTo>
                  <a:lnTo>
                    <a:pt x="654558" y="2459228"/>
                  </a:lnTo>
                  <a:lnTo>
                    <a:pt x="653034" y="2458847"/>
                  </a:lnTo>
                  <a:lnTo>
                    <a:pt x="650748" y="2458593"/>
                  </a:lnTo>
                  <a:lnTo>
                    <a:pt x="649732" y="2458593"/>
                  </a:lnTo>
                  <a:lnTo>
                    <a:pt x="648970" y="2458847"/>
                  </a:lnTo>
                  <a:lnTo>
                    <a:pt x="648208" y="2458974"/>
                  </a:lnTo>
                  <a:lnTo>
                    <a:pt x="647700" y="2459228"/>
                  </a:lnTo>
                  <a:lnTo>
                    <a:pt x="646938" y="2459990"/>
                  </a:lnTo>
                  <a:lnTo>
                    <a:pt x="646684" y="2460371"/>
                  </a:lnTo>
                  <a:lnTo>
                    <a:pt x="640969" y="2484120"/>
                  </a:lnTo>
                  <a:lnTo>
                    <a:pt x="627380" y="2480818"/>
                  </a:lnTo>
                  <a:lnTo>
                    <a:pt x="626745" y="2480691"/>
                  </a:lnTo>
                  <a:lnTo>
                    <a:pt x="626237" y="2480691"/>
                  </a:lnTo>
                  <a:lnTo>
                    <a:pt x="623443" y="2483104"/>
                  </a:lnTo>
                  <a:lnTo>
                    <a:pt x="622935" y="2483993"/>
                  </a:lnTo>
                  <a:lnTo>
                    <a:pt x="622554" y="2484882"/>
                  </a:lnTo>
                  <a:lnTo>
                    <a:pt x="622173" y="2486025"/>
                  </a:lnTo>
                  <a:lnTo>
                    <a:pt x="621919" y="2487422"/>
                  </a:lnTo>
                  <a:lnTo>
                    <a:pt x="621284" y="2489962"/>
                  </a:lnTo>
                  <a:lnTo>
                    <a:pt x="623697" y="2495677"/>
                  </a:lnTo>
                  <a:lnTo>
                    <a:pt x="637286" y="2498979"/>
                  </a:lnTo>
                  <a:lnTo>
                    <a:pt x="622046" y="2561717"/>
                  </a:lnTo>
                  <a:lnTo>
                    <a:pt x="621411" y="2566670"/>
                  </a:lnTo>
                  <a:lnTo>
                    <a:pt x="621449" y="2572639"/>
                  </a:lnTo>
                  <a:lnTo>
                    <a:pt x="648970" y="2596896"/>
                  </a:lnTo>
                  <a:lnTo>
                    <a:pt x="650748" y="2597150"/>
                  </a:lnTo>
                  <a:lnTo>
                    <a:pt x="652399" y="2597277"/>
                  </a:lnTo>
                  <a:lnTo>
                    <a:pt x="655447" y="2597277"/>
                  </a:lnTo>
                  <a:lnTo>
                    <a:pt x="665099" y="2587371"/>
                  </a:lnTo>
                  <a:lnTo>
                    <a:pt x="665353" y="2586355"/>
                  </a:lnTo>
                  <a:lnTo>
                    <a:pt x="665353" y="2582672"/>
                  </a:lnTo>
                  <a:lnTo>
                    <a:pt x="665099" y="2582291"/>
                  </a:lnTo>
                  <a:lnTo>
                    <a:pt x="664832" y="2582037"/>
                  </a:lnTo>
                  <a:lnTo>
                    <a:pt x="664337" y="2581529"/>
                  </a:lnTo>
                  <a:lnTo>
                    <a:pt x="663956" y="2581529"/>
                  </a:lnTo>
                  <a:lnTo>
                    <a:pt x="663321" y="2581275"/>
                  </a:lnTo>
                  <a:lnTo>
                    <a:pt x="662686" y="2581402"/>
                  </a:lnTo>
                  <a:lnTo>
                    <a:pt x="660146" y="2581783"/>
                  </a:lnTo>
                  <a:lnTo>
                    <a:pt x="657860" y="2582037"/>
                  </a:lnTo>
                  <a:lnTo>
                    <a:pt x="653923" y="2582037"/>
                  </a:lnTo>
                  <a:lnTo>
                    <a:pt x="640080" y="2569845"/>
                  </a:lnTo>
                  <a:lnTo>
                    <a:pt x="640334" y="2564511"/>
                  </a:lnTo>
                  <a:lnTo>
                    <a:pt x="641985" y="2557780"/>
                  </a:lnTo>
                  <a:lnTo>
                    <a:pt x="655193" y="2503297"/>
                  </a:lnTo>
                  <a:lnTo>
                    <a:pt x="680212" y="2509393"/>
                  </a:lnTo>
                  <a:lnTo>
                    <a:pt x="681355" y="2509647"/>
                  </a:lnTo>
                  <a:lnTo>
                    <a:pt x="682371" y="2509266"/>
                  </a:lnTo>
                  <a:lnTo>
                    <a:pt x="683260" y="2508250"/>
                  </a:lnTo>
                  <a:lnTo>
                    <a:pt x="684276" y="2507361"/>
                  </a:lnTo>
                  <a:lnTo>
                    <a:pt x="685038" y="2505456"/>
                  </a:lnTo>
                  <a:lnTo>
                    <a:pt x="685571" y="2503297"/>
                  </a:lnTo>
                  <a:lnTo>
                    <a:pt x="685673" y="2502916"/>
                  </a:lnTo>
                  <a:lnTo>
                    <a:pt x="685927" y="2501519"/>
                  </a:lnTo>
                  <a:lnTo>
                    <a:pt x="686181" y="2500376"/>
                  </a:lnTo>
                  <a:lnTo>
                    <a:pt x="686181" y="2496820"/>
                  </a:lnTo>
                  <a:close/>
                </a:path>
                <a:path w="9577070" h="4335780">
                  <a:moveTo>
                    <a:pt x="696468" y="2178570"/>
                  </a:moveTo>
                  <a:lnTo>
                    <a:pt x="696341" y="2174748"/>
                  </a:lnTo>
                  <a:lnTo>
                    <a:pt x="694563" y="2172220"/>
                  </a:lnTo>
                  <a:lnTo>
                    <a:pt x="692912" y="2169668"/>
                  </a:lnTo>
                  <a:lnTo>
                    <a:pt x="689102" y="2167128"/>
                  </a:lnTo>
                  <a:lnTo>
                    <a:pt x="676910" y="2164588"/>
                  </a:lnTo>
                  <a:lnTo>
                    <a:pt x="672465" y="2164588"/>
                  </a:lnTo>
                  <a:lnTo>
                    <a:pt x="669671" y="2165870"/>
                  </a:lnTo>
                  <a:lnTo>
                    <a:pt x="667004" y="2167128"/>
                  </a:lnTo>
                  <a:lnTo>
                    <a:pt x="664972" y="2170938"/>
                  </a:lnTo>
                  <a:lnTo>
                    <a:pt x="663575" y="2177288"/>
                  </a:lnTo>
                  <a:lnTo>
                    <a:pt x="662305" y="2182368"/>
                  </a:lnTo>
                  <a:lnTo>
                    <a:pt x="662559" y="2186178"/>
                  </a:lnTo>
                  <a:lnTo>
                    <a:pt x="664210" y="2188718"/>
                  </a:lnTo>
                  <a:lnTo>
                    <a:pt x="665734" y="2191270"/>
                  </a:lnTo>
                  <a:lnTo>
                    <a:pt x="669671" y="2192528"/>
                  </a:lnTo>
                  <a:lnTo>
                    <a:pt x="675894" y="2195068"/>
                  </a:lnTo>
                  <a:lnTo>
                    <a:pt x="681863" y="2196338"/>
                  </a:lnTo>
                  <a:lnTo>
                    <a:pt x="686308" y="2196338"/>
                  </a:lnTo>
                  <a:lnTo>
                    <a:pt x="689102" y="2193798"/>
                  </a:lnTo>
                  <a:lnTo>
                    <a:pt x="691769" y="2192528"/>
                  </a:lnTo>
                  <a:lnTo>
                    <a:pt x="693928" y="2188718"/>
                  </a:lnTo>
                  <a:lnTo>
                    <a:pt x="696468" y="2178570"/>
                  </a:lnTo>
                  <a:close/>
                </a:path>
                <a:path w="9577070" h="4335780">
                  <a:moveTo>
                    <a:pt x="773938" y="2240788"/>
                  </a:moveTo>
                  <a:lnTo>
                    <a:pt x="773811" y="2239518"/>
                  </a:lnTo>
                  <a:lnTo>
                    <a:pt x="773684" y="2239518"/>
                  </a:lnTo>
                  <a:lnTo>
                    <a:pt x="773557" y="2238248"/>
                  </a:lnTo>
                  <a:lnTo>
                    <a:pt x="773176" y="2238248"/>
                  </a:lnTo>
                  <a:lnTo>
                    <a:pt x="772668" y="2236978"/>
                  </a:lnTo>
                  <a:lnTo>
                    <a:pt x="772033" y="2236978"/>
                  </a:lnTo>
                  <a:lnTo>
                    <a:pt x="759714" y="2228088"/>
                  </a:lnTo>
                  <a:lnTo>
                    <a:pt x="757047" y="2228088"/>
                  </a:lnTo>
                  <a:lnTo>
                    <a:pt x="754253" y="2226818"/>
                  </a:lnTo>
                  <a:lnTo>
                    <a:pt x="751332" y="2225548"/>
                  </a:lnTo>
                  <a:lnTo>
                    <a:pt x="748284" y="2225548"/>
                  </a:lnTo>
                  <a:lnTo>
                    <a:pt x="742188" y="2223020"/>
                  </a:lnTo>
                  <a:lnTo>
                    <a:pt x="726059" y="2223020"/>
                  </a:lnTo>
                  <a:lnTo>
                    <a:pt x="721360" y="2224278"/>
                  </a:lnTo>
                  <a:lnTo>
                    <a:pt x="701294" y="2247138"/>
                  </a:lnTo>
                  <a:lnTo>
                    <a:pt x="700278" y="2250948"/>
                  </a:lnTo>
                  <a:lnTo>
                    <a:pt x="699897" y="2254770"/>
                  </a:lnTo>
                  <a:lnTo>
                    <a:pt x="700532" y="2258568"/>
                  </a:lnTo>
                  <a:lnTo>
                    <a:pt x="701040" y="2262378"/>
                  </a:lnTo>
                  <a:lnTo>
                    <a:pt x="702183" y="2266188"/>
                  </a:lnTo>
                  <a:lnTo>
                    <a:pt x="703834" y="2268728"/>
                  </a:lnTo>
                  <a:lnTo>
                    <a:pt x="705358" y="2271268"/>
                  </a:lnTo>
                  <a:lnTo>
                    <a:pt x="707390" y="2273820"/>
                  </a:lnTo>
                  <a:lnTo>
                    <a:pt x="712216" y="2278888"/>
                  </a:lnTo>
                  <a:lnTo>
                    <a:pt x="714756" y="2280170"/>
                  </a:lnTo>
                  <a:lnTo>
                    <a:pt x="717423" y="2282698"/>
                  </a:lnTo>
                  <a:lnTo>
                    <a:pt x="719963" y="2283968"/>
                  </a:lnTo>
                  <a:lnTo>
                    <a:pt x="722630" y="2286520"/>
                  </a:lnTo>
                  <a:lnTo>
                    <a:pt x="727710" y="2289048"/>
                  </a:lnTo>
                  <a:lnTo>
                    <a:pt x="729869" y="2291588"/>
                  </a:lnTo>
                  <a:lnTo>
                    <a:pt x="731774" y="2292870"/>
                  </a:lnTo>
                  <a:lnTo>
                    <a:pt x="733806" y="2294128"/>
                  </a:lnTo>
                  <a:lnTo>
                    <a:pt x="735203" y="2296668"/>
                  </a:lnTo>
                  <a:lnTo>
                    <a:pt x="736092" y="2297938"/>
                  </a:lnTo>
                  <a:lnTo>
                    <a:pt x="737108" y="2300478"/>
                  </a:lnTo>
                  <a:lnTo>
                    <a:pt x="737362" y="2301748"/>
                  </a:lnTo>
                  <a:lnTo>
                    <a:pt x="736346" y="2306828"/>
                  </a:lnTo>
                  <a:lnTo>
                    <a:pt x="735584" y="2308098"/>
                  </a:lnTo>
                  <a:lnTo>
                    <a:pt x="734568" y="2309368"/>
                  </a:lnTo>
                  <a:lnTo>
                    <a:pt x="733425" y="2310638"/>
                  </a:lnTo>
                  <a:lnTo>
                    <a:pt x="732028" y="2311920"/>
                  </a:lnTo>
                  <a:lnTo>
                    <a:pt x="728853" y="2311920"/>
                  </a:lnTo>
                  <a:lnTo>
                    <a:pt x="726948" y="2313178"/>
                  </a:lnTo>
                  <a:lnTo>
                    <a:pt x="720598" y="2313178"/>
                  </a:lnTo>
                  <a:lnTo>
                    <a:pt x="718185" y="2311920"/>
                  </a:lnTo>
                  <a:lnTo>
                    <a:pt x="714248" y="2310638"/>
                  </a:lnTo>
                  <a:lnTo>
                    <a:pt x="710946" y="2309368"/>
                  </a:lnTo>
                  <a:lnTo>
                    <a:pt x="708025" y="2308098"/>
                  </a:lnTo>
                  <a:lnTo>
                    <a:pt x="705231" y="2306828"/>
                  </a:lnTo>
                  <a:lnTo>
                    <a:pt x="702818" y="2304288"/>
                  </a:lnTo>
                  <a:lnTo>
                    <a:pt x="700659" y="2303018"/>
                  </a:lnTo>
                  <a:lnTo>
                    <a:pt x="698627" y="2301748"/>
                  </a:lnTo>
                  <a:lnTo>
                    <a:pt x="695579" y="2299220"/>
                  </a:lnTo>
                  <a:lnTo>
                    <a:pt x="694309" y="2297938"/>
                  </a:lnTo>
                  <a:lnTo>
                    <a:pt x="693166" y="2296668"/>
                  </a:lnTo>
                  <a:lnTo>
                    <a:pt x="689737" y="2296668"/>
                  </a:lnTo>
                  <a:lnTo>
                    <a:pt x="689229" y="2297938"/>
                  </a:lnTo>
                  <a:lnTo>
                    <a:pt x="688848" y="2297938"/>
                  </a:lnTo>
                  <a:lnTo>
                    <a:pt x="687832" y="2300478"/>
                  </a:lnTo>
                  <a:lnTo>
                    <a:pt x="686943" y="2303018"/>
                  </a:lnTo>
                  <a:lnTo>
                    <a:pt x="685673" y="2309368"/>
                  </a:lnTo>
                  <a:lnTo>
                    <a:pt x="685292" y="2310638"/>
                  </a:lnTo>
                  <a:lnTo>
                    <a:pt x="685292" y="2313178"/>
                  </a:lnTo>
                  <a:lnTo>
                    <a:pt x="685419" y="2314448"/>
                  </a:lnTo>
                  <a:lnTo>
                    <a:pt x="695452" y="2324620"/>
                  </a:lnTo>
                  <a:lnTo>
                    <a:pt x="697738" y="2325878"/>
                  </a:lnTo>
                  <a:lnTo>
                    <a:pt x="719963" y="2333498"/>
                  </a:lnTo>
                  <a:lnTo>
                    <a:pt x="741553" y="2333498"/>
                  </a:lnTo>
                  <a:lnTo>
                    <a:pt x="762889" y="2313178"/>
                  </a:lnTo>
                  <a:lnTo>
                    <a:pt x="763905" y="2308098"/>
                  </a:lnTo>
                  <a:lnTo>
                    <a:pt x="764921" y="2304288"/>
                  </a:lnTo>
                  <a:lnTo>
                    <a:pt x="765175" y="2300478"/>
                  </a:lnTo>
                  <a:lnTo>
                    <a:pt x="764667" y="2296668"/>
                  </a:lnTo>
                  <a:lnTo>
                    <a:pt x="764032" y="2292870"/>
                  </a:lnTo>
                  <a:lnTo>
                    <a:pt x="762889" y="2290318"/>
                  </a:lnTo>
                  <a:lnTo>
                    <a:pt x="761238" y="2286520"/>
                  </a:lnTo>
                  <a:lnTo>
                    <a:pt x="759587" y="2283968"/>
                  </a:lnTo>
                  <a:lnTo>
                    <a:pt x="757428" y="2281428"/>
                  </a:lnTo>
                  <a:lnTo>
                    <a:pt x="755015" y="2278888"/>
                  </a:lnTo>
                  <a:lnTo>
                    <a:pt x="752475" y="2277618"/>
                  </a:lnTo>
                  <a:lnTo>
                    <a:pt x="749935" y="2275078"/>
                  </a:lnTo>
                  <a:lnTo>
                    <a:pt x="747268" y="2272538"/>
                  </a:lnTo>
                  <a:lnTo>
                    <a:pt x="744728" y="2271268"/>
                  </a:lnTo>
                  <a:lnTo>
                    <a:pt x="739394" y="2267470"/>
                  </a:lnTo>
                  <a:lnTo>
                    <a:pt x="736854" y="2266188"/>
                  </a:lnTo>
                  <a:lnTo>
                    <a:pt x="734568" y="2263648"/>
                  </a:lnTo>
                  <a:lnTo>
                    <a:pt x="732536" y="2262378"/>
                  </a:lnTo>
                  <a:lnTo>
                    <a:pt x="730631" y="2261120"/>
                  </a:lnTo>
                  <a:lnTo>
                    <a:pt x="729107" y="2258568"/>
                  </a:lnTo>
                  <a:lnTo>
                    <a:pt x="728091" y="2257298"/>
                  </a:lnTo>
                  <a:lnTo>
                    <a:pt x="727202" y="2254770"/>
                  </a:lnTo>
                  <a:lnTo>
                    <a:pt x="726948" y="2253488"/>
                  </a:lnTo>
                  <a:lnTo>
                    <a:pt x="727456" y="2250948"/>
                  </a:lnTo>
                  <a:lnTo>
                    <a:pt x="727837" y="2249678"/>
                  </a:lnTo>
                  <a:lnTo>
                    <a:pt x="728472" y="2248420"/>
                  </a:lnTo>
                  <a:lnTo>
                    <a:pt x="730250" y="2245868"/>
                  </a:lnTo>
                  <a:lnTo>
                    <a:pt x="731393" y="2244598"/>
                  </a:lnTo>
                  <a:lnTo>
                    <a:pt x="734060" y="2244598"/>
                  </a:lnTo>
                  <a:lnTo>
                    <a:pt x="735711" y="2243328"/>
                  </a:lnTo>
                  <a:lnTo>
                    <a:pt x="741807" y="2243328"/>
                  </a:lnTo>
                  <a:lnTo>
                    <a:pt x="744220" y="2244598"/>
                  </a:lnTo>
                  <a:lnTo>
                    <a:pt x="747776" y="2244598"/>
                  </a:lnTo>
                  <a:lnTo>
                    <a:pt x="750697" y="2245868"/>
                  </a:lnTo>
                  <a:lnTo>
                    <a:pt x="753237" y="2247138"/>
                  </a:lnTo>
                  <a:lnTo>
                    <a:pt x="755777" y="2249678"/>
                  </a:lnTo>
                  <a:lnTo>
                    <a:pt x="757936" y="2250948"/>
                  </a:lnTo>
                  <a:lnTo>
                    <a:pt x="761746" y="2253488"/>
                  </a:lnTo>
                  <a:lnTo>
                    <a:pt x="763270" y="2254770"/>
                  </a:lnTo>
                  <a:lnTo>
                    <a:pt x="765556" y="2257298"/>
                  </a:lnTo>
                  <a:lnTo>
                    <a:pt x="769747" y="2257298"/>
                  </a:lnTo>
                  <a:lnTo>
                    <a:pt x="770128" y="2256028"/>
                  </a:lnTo>
                  <a:lnTo>
                    <a:pt x="770636" y="2256028"/>
                  </a:lnTo>
                  <a:lnTo>
                    <a:pt x="771779" y="2252218"/>
                  </a:lnTo>
                  <a:lnTo>
                    <a:pt x="772287" y="2250948"/>
                  </a:lnTo>
                  <a:lnTo>
                    <a:pt x="772795" y="2248420"/>
                  </a:lnTo>
                  <a:lnTo>
                    <a:pt x="773176" y="2247138"/>
                  </a:lnTo>
                  <a:lnTo>
                    <a:pt x="773430" y="2245868"/>
                  </a:lnTo>
                  <a:lnTo>
                    <a:pt x="773557" y="2244598"/>
                  </a:lnTo>
                  <a:lnTo>
                    <a:pt x="773811" y="2243328"/>
                  </a:lnTo>
                  <a:lnTo>
                    <a:pt x="773811" y="2242070"/>
                  </a:lnTo>
                  <a:lnTo>
                    <a:pt x="773938" y="2242070"/>
                  </a:lnTo>
                  <a:lnTo>
                    <a:pt x="773938" y="2240788"/>
                  </a:lnTo>
                  <a:close/>
                </a:path>
                <a:path w="9577070" h="4335780">
                  <a:moveTo>
                    <a:pt x="782574" y="2552192"/>
                  </a:moveTo>
                  <a:lnTo>
                    <a:pt x="782066" y="2540127"/>
                  </a:lnTo>
                  <a:lnTo>
                    <a:pt x="780669" y="2534666"/>
                  </a:lnTo>
                  <a:lnTo>
                    <a:pt x="778129" y="2529713"/>
                  </a:lnTo>
                  <a:lnTo>
                    <a:pt x="775716" y="2524633"/>
                  </a:lnTo>
                  <a:lnTo>
                    <a:pt x="772464" y="2520696"/>
                  </a:lnTo>
                  <a:lnTo>
                    <a:pt x="772160" y="2520315"/>
                  </a:lnTo>
                  <a:lnTo>
                    <a:pt x="767334" y="2516505"/>
                  </a:lnTo>
                  <a:lnTo>
                    <a:pt x="765302" y="2514955"/>
                  </a:lnTo>
                  <a:lnTo>
                    <a:pt x="765302" y="2548890"/>
                  </a:lnTo>
                  <a:lnTo>
                    <a:pt x="762889" y="2558288"/>
                  </a:lnTo>
                  <a:lnTo>
                    <a:pt x="709549" y="2545334"/>
                  </a:lnTo>
                  <a:lnTo>
                    <a:pt x="710692" y="2541397"/>
                  </a:lnTo>
                  <a:lnTo>
                    <a:pt x="712343" y="2537714"/>
                  </a:lnTo>
                  <a:lnTo>
                    <a:pt x="714502" y="2534412"/>
                  </a:lnTo>
                  <a:lnTo>
                    <a:pt x="716534" y="2531110"/>
                  </a:lnTo>
                  <a:lnTo>
                    <a:pt x="735838" y="2520696"/>
                  </a:lnTo>
                  <a:lnTo>
                    <a:pt x="739902" y="2520823"/>
                  </a:lnTo>
                  <a:lnTo>
                    <a:pt x="765302" y="2548890"/>
                  </a:lnTo>
                  <a:lnTo>
                    <a:pt x="765302" y="2514955"/>
                  </a:lnTo>
                  <a:lnTo>
                    <a:pt x="762508" y="2512822"/>
                  </a:lnTo>
                  <a:lnTo>
                    <a:pt x="756285" y="2509901"/>
                  </a:lnTo>
                  <a:lnTo>
                    <a:pt x="748665" y="2508123"/>
                  </a:lnTo>
                  <a:lnTo>
                    <a:pt x="741426" y="2506345"/>
                  </a:lnTo>
                  <a:lnTo>
                    <a:pt x="734695" y="2505964"/>
                  </a:lnTo>
                  <a:lnTo>
                    <a:pt x="721868" y="2508250"/>
                  </a:lnTo>
                  <a:lnTo>
                    <a:pt x="716153" y="2510536"/>
                  </a:lnTo>
                  <a:lnTo>
                    <a:pt x="710946" y="2514219"/>
                  </a:lnTo>
                  <a:lnTo>
                    <a:pt x="705612" y="2517902"/>
                  </a:lnTo>
                  <a:lnTo>
                    <a:pt x="686435" y="2559685"/>
                  </a:lnTo>
                  <a:lnTo>
                    <a:pt x="685761" y="2566670"/>
                  </a:lnTo>
                  <a:lnTo>
                    <a:pt x="685761" y="2568956"/>
                  </a:lnTo>
                  <a:lnTo>
                    <a:pt x="686219" y="2575560"/>
                  </a:lnTo>
                  <a:lnTo>
                    <a:pt x="686549" y="2581783"/>
                  </a:lnTo>
                  <a:lnTo>
                    <a:pt x="716534" y="2613914"/>
                  </a:lnTo>
                  <a:lnTo>
                    <a:pt x="724535" y="2615819"/>
                  </a:lnTo>
                  <a:lnTo>
                    <a:pt x="729107" y="2616962"/>
                  </a:lnTo>
                  <a:lnTo>
                    <a:pt x="733552" y="2617724"/>
                  </a:lnTo>
                  <a:lnTo>
                    <a:pt x="742061" y="2618232"/>
                  </a:lnTo>
                  <a:lnTo>
                    <a:pt x="745871" y="2618359"/>
                  </a:lnTo>
                  <a:lnTo>
                    <a:pt x="752475" y="2618105"/>
                  </a:lnTo>
                  <a:lnTo>
                    <a:pt x="755269" y="2617851"/>
                  </a:lnTo>
                  <a:lnTo>
                    <a:pt x="759587" y="2617089"/>
                  </a:lnTo>
                  <a:lnTo>
                    <a:pt x="760984" y="2616708"/>
                  </a:lnTo>
                  <a:lnTo>
                    <a:pt x="761492" y="2616327"/>
                  </a:lnTo>
                  <a:lnTo>
                    <a:pt x="762000" y="2616073"/>
                  </a:lnTo>
                  <a:lnTo>
                    <a:pt x="764286" y="2612263"/>
                  </a:lnTo>
                  <a:lnTo>
                    <a:pt x="764540" y="2611628"/>
                  </a:lnTo>
                  <a:lnTo>
                    <a:pt x="765048" y="2609850"/>
                  </a:lnTo>
                  <a:lnTo>
                    <a:pt x="765568" y="2607310"/>
                  </a:lnTo>
                  <a:lnTo>
                    <a:pt x="765810" y="2605532"/>
                  </a:lnTo>
                  <a:lnTo>
                    <a:pt x="765683" y="2604262"/>
                  </a:lnTo>
                  <a:lnTo>
                    <a:pt x="765581" y="2603754"/>
                  </a:lnTo>
                  <a:lnTo>
                    <a:pt x="765429" y="2603246"/>
                  </a:lnTo>
                  <a:lnTo>
                    <a:pt x="764667" y="2602484"/>
                  </a:lnTo>
                  <a:lnTo>
                    <a:pt x="764286" y="2602230"/>
                  </a:lnTo>
                  <a:lnTo>
                    <a:pt x="763778" y="2602230"/>
                  </a:lnTo>
                  <a:lnTo>
                    <a:pt x="762889" y="2601976"/>
                  </a:lnTo>
                  <a:lnTo>
                    <a:pt x="761492" y="2601976"/>
                  </a:lnTo>
                  <a:lnTo>
                    <a:pt x="759587" y="2602357"/>
                  </a:lnTo>
                  <a:lnTo>
                    <a:pt x="757809" y="2602738"/>
                  </a:lnTo>
                  <a:lnTo>
                    <a:pt x="755396" y="2602992"/>
                  </a:lnTo>
                  <a:lnTo>
                    <a:pt x="752475" y="2603373"/>
                  </a:lnTo>
                  <a:lnTo>
                    <a:pt x="749554" y="2603627"/>
                  </a:lnTo>
                  <a:lnTo>
                    <a:pt x="746252" y="2603754"/>
                  </a:lnTo>
                  <a:lnTo>
                    <a:pt x="738632" y="2603500"/>
                  </a:lnTo>
                  <a:lnTo>
                    <a:pt x="707263" y="2585974"/>
                  </a:lnTo>
                  <a:lnTo>
                    <a:pt x="705485" y="2582291"/>
                  </a:lnTo>
                  <a:lnTo>
                    <a:pt x="704469" y="2578100"/>
                  </a:lnTo>
                  <a:lnTo>
                    <a:pt x="704596" y="2567940"/>
                  </a:lnTo>
                  <a:lnTo>
                    <a:pt x="705104" y="2563876"/>
                  </a:lnTo>
                  <a:lnTo>
                    <a:pt x="706374" y="2558542"/>
                  </a:lnTo>
                  <a:lnTo>
                    <a:pt x="770763" y="2574036"/>
                  </a:lnTo>
                  <a:lnTo>
                    <a:pt x="772541" y="2574544"/>
                  </a:lnTo>
                  <a:lnTo>
                    <a:pt x="774319" y="2574290"/>
                  </a:lnTo>
                  <a:lnTo>
                    <a:pt x="775970" y="2573528"/>
                  </a:lnTo>
                  <a:lnTo>
                    <a:pt x="777748" y="2572639"/>
                  </a:lnTo>
                  <a:lnTo>
                    <a:pt x="778891" y="2570861"/>
                  </a:lnTo>
                  <a:lnTo>
                    <a:pt x="779526" y="2567940"/>
                  </a:lnTo>
                  <a:lnTo>
                    <a:pt x="780465" y="2564511"/>
                  </a:lnTo>
                  <a:lnTo>
                    <a:pt x="781900" y="2558542"/>
                  </a:lnTo>
                  <a:lnTo>
                    <a:pt x="781951" y="2558288"/>
                  </a:lnTo>
                  <a:lnTo>
                    <a:pt x="782574" y="2552192"/>
                  </a:lnTo>
                  <a:close/>
                </a:path>
                <a:path w="9577070" h="4335780">
                  <a:moveTo>
                    <a:pt x="862838" y="2261743"/>
                  </a:moveTo>
                  <a:lnTo>
                    <a:pt x="862711" y="2260981"/>
                  </a:lnTo>
                  <a:lnTo>
                    <a:pt x="862584" y="2260473"/>
                  </a:lnTo>
                  <a:lnTo>
                    <a:pt x="862457" y="2259838"/>
                  </a:lnTo>
                  <a:lnTo>
                    <a:pt x="862076" y="2259076"/>
                  </a:lnTo>
                  <a:lnTo>
                    <a:pt x="861441" y="2258441"/>
                  </a:lnTo>
                  <a:lnTo>
                    <a:pt x="860933" y="2257679"/>
                  </a:lnTo>
                  <a:lnTo>
                    <a:pt x="845820" y="2248662"/>
                  </a:lnTo>
                  <a:lnTo>
                    <a:pt x="843153" y="2247519"/>
                  </a:lnTo>
                  <a:lnTo>
                    <a:pt x="840232" y="2246503"/>
                  </a:lnTo>
                  <a:lnTo>
                    <a:pt x="837184" y="2245741"/>
                  </a:lnTo>
                  <a:lnTo>
                    <a:pt x="831088" y="2244344"/>
                  </a:lnTo>
                  <a:lnTo>
                    <a:pt x="825373" y="2243709"/>
                  </a:lnTo>
                  <a:lnTo>
                    <a:pt x="814959" y="2244471"/>
                  </a:lnTo>
                  <a:lnTo>
                    <a:pt x="810260" y="2245614"/>
                  </a:lnTo>
                  <a:lnTo>
                    <a:pt x="802132" y="2249424"/>
                  </a:lnTo>
                  <a:lnTo>
                    <a:pt x="798703" y="2252091"/>
                  </a:lnTo>
                  <a:lnTo>
                    <a:pt x="796036" y="2255520"/>
                  </a:lnTo>
                  <a:lnTo>
                    <a:pt x="793242" y="2258949"/>
                  </a:lnTo>
                  <a:lnTo>
                    <a:pt x="791337" y="2263013"/>
                  </a:lnTo>
                  <a:lnTo>
                    <a:pt x="789051" y="2272157"/>
                  </a:lnTo>
                  <a:lnTo>
                    <a:pt x="788924" y="2274189"/>
                  </a:lnTo>
                  <a:lnTo>
                    <a:pt x="788822" y="2276475"/>
                  </a:lnTo>
                  <a:lnTo>
                    <a:pt x="789343" y="2280031"/>
                  </a:lnTo>
                  <a:lnTo>
                    <a:pt x="798703" y="2297049"/>
                  </a:lnTo>
                  <a:lnTo>
                    <a:pt x="801116" y="2299335"/>
                  </a:lnTo>
                  <a:lnTo>
                    <a:pt x="803656" y="2301494"/>
                  </a:lnTo>
                  <a:lnTo>
                    <a:pt x="806196" y="2303399"/>
                  </a:lnTo>
                  <a:lnTo>
                    <a:pt x="808863" y="2305304"/>
                  </a:lnTo>
                  <a:lnTo>
                    <a:pt x="811403" y="2307209"/>
                  </a:lnTo>
                  <a:lnTo>
                    <a:pt x="825055" y="2319401"/>
                  </a:lnTo>
                  <a:lnTo>
                    <a:pt x="826008" y="2321179"/>
                  </a:lnTo>
                  <a:lnTo>
                    <a:pt x="826135" y="2323211"/>
                  </a:lnTo>
                  <a:lnTo>
                    <a:pt x="825550" y="2325751"/>
                  </a:lnTo>
                  <a:lnTo>
                    <a:pt x="825246" y="2327275"/>
                  </a:lnTo>
                  <a:lnTo>
                    <a:pt x="824484" y="2328799"/>
                  </a:lnTo>
                  <a:lnTo>
                    <a:pt x="823341" y="2330069"/>
                  </a:lnTo>
                  <a:lnTo>
                    <a:pt x="822325" y="2331339"/>
                  </a:lnTo>
                  <a:lnTo>
                    <a:pt x="820928" y="2332355"/>
                  </a:lnTo>
                  <a:lnTo>
                    <a:pt x="819277" y="2332863"/>
                  </a:lnTo>
                  <a:lnTo>
                    <a:pt x="817626" y="2333498"/>
                  </a:lnTo>
                  <a:lnTo>
                    <a:pt x="815848" y="2333752"/>
                  </a:lnTo>
                  <a:lnTo>
                    <a:pt x="813816" y="2333879"/>
                  </a:lnTo>
                  <a:lnTo>
                    <a:pt x="811784" y="2333879"/>
                  </a:lnTo>
                  <a:lnTo>
                    <a:pt x="809498" y="2333625"/>
                  </a:lnTo>
                  <a:lnTo>
                    <a:pt x="807085" y="2332990"/>
                  </a:lnTo>
                  <a:lnTo>
                    <a:pt x="803148" y="2332101"/>
                  </a:lnTo>
                  <a:lnTo>
                    <a:pt x="799719" y="2330704"/>
                  </a:lnTo>
                  <a:lnTo>
                    <a:pt x="796925" y="2329053"/>
                  </a:lnTo>
                  <a:lnTo>
                    <a:pt x="794004" y="2327402"/>
                  </a:lnTo>
                  <a:lnTo>
                    <a:pt x="791591" y="2325751"/>
                  </a:lnTo>
                  <a:lnTo>
                    <a:pt x="787527" y="2322449"/>
                  </a:lnTo>
                  <a:lnTo>
                    <a:pt x="784479" y="2319655"/>
                  </a:lnTo>
                  <a:lnTo>
                    <a:pt x="783209" y="2318385"/>
                  </a:lnTo>
                  <a:lnTo>
                    <a:pt x="782066" y="2317623"/>
                  </a:lnTo>
                  <a:lnTo>
                    <a:pt x="781304" y="2317496"/>
                  </a:lnTo>
                  <a:lnTo>
                    <a:pt x="780669" y="2317242"/>
                  </a:lnTo>
                  <a:lnTo>
                    <a:pt x="780034" y="2317242"/>
                  </a:lnTo>
                  <a:lnTo>
                    <a:pt x="779526" y="2317496"/>
                  </a:lnTo>
                  <a:lnTo>
                    <a:pt x="779018" y="2317623"/>
                  </a:lnTo>
                  <a:lnTo>
                    <a:pt x="778637" y="2318004"/>
                  </a:lnTo>
                  <a:lnTo>
                    <a:pt x="778129" y="2318766"/>
                  </a:lnTo>
                  <a:lnTo>
                    <a:pt x="777621" y="2319401"/>
                  </a:lnTo>
                  <a:lnTo>
                    <a:pt x="776224" y="2322830"/>
                  </a:lnTo>
                  <a:lnTo>
                    <a:pt x="774598" y="2329688"/>
                  </a:lnTo>
                  <a:lnTo>
                    <a:pt x="774204" y="2332101"/>
                  </a:lnTo>
                  <a:lnTo>
                    <a:pt x="774192" y="2335657"/>
                  </a:lnTo>
                  <a:lnTo>
                    <a:pt x="774573" y="2337054"/>
                  </a:lnTo>
                  <a:lnTo>
                    <a:pt x="775208" y="2337943"/>
                  </a:lnTo>
                  <a:lnTo>
                    <a:pt x="775716" y="2338959"/>
                  </a:lnTo>
                  <a:lnTo>
                    <a:pt x="776859" y="2340102"/>
                  </a:lnTo>
                  <a:lnTo>
                    <a:pt x="779907" y="2342642"/>
                  </a:lnTo>
                  <a:lnTo>
                    <a:pt x="781812" y="2344039"/>
                  </a:lnTo>
                  <a:lnTo>
                    <a:pt x="784225" y="2345436"/>
                  </a:lnTo>
                  <a:lnTo>
                    <a:pt x="786638" y="2346960"/>
                  </a:lnTo>
                  <a:lnTo>
                    <a:pt x="789432" y="2348357"/>
                  </a:lnTo>
                  <a:lnTo>
                    <a:pt x="792607" y="2349627"/>
                  </a:lnTo>
                  <a:lnTo>
                    <a:pt x="795782" y="2351024"/>
                  </a:lnTo>
                  <a:lnTo>
                    <a:pt x="799084" y="2352167"/>
                  </a:lnTo>
                  <a:lnTo>
                    <a:pt x="808736" y="2354453"/>
                  </a:lnTo>
                  <a:lnTo>
                    <a:pt x="814451" y="2355088"/>
                  </a:lnTo>
                  <a:lnTo>
                    <a:pt x="825500" y="2354834"/>
                  </a:lnTo>
                  <a:lnTo>
                    <a:pt x="851725" y="2333879"/>
                  </a:lnTo>
                  <a:lnTo>
                    <a:pt x="852805" y="2329688"/>
                  </a:lnTo>
                  <a:lnTo>
                    <a:pt x="853821" y="2325243"/>
                  </a:lnTo>
                  <a:lnTo>
                    <a:pt x="853973" y="2322830"/>
                  </a:lnTo>
                  <a:lnTo>
                    <a:pt x="854049" y="2321179"/>
                  </a:lnTo>
                  <a:lnTo>
                    <a:pt x="853440" y="2317750"/>
                  </a:lnTo>
                  <a:lnTo>
                    <a:pt x="852932" y="2314194"/>
                  </a:lnTo>
                  <a:lnTo>
                    <a:pt x="851789" y="2310892"/>
                  </a:lnTo>
                  <a:lnTo>
                    <a:pt x="850011" y="2308098"/>
                  </a:lnTo>
                  <a:lnTo>
                    <a:pt x="848360" y="2305177"/>
                  </a:lnTo>
                  <a:lnTo>
                    <a:pt x="846328" y="2302637"/>
                  </a:lnTo>
                  <a:lnTo>
                    <a:pt x="843788" y="2300351"/>
                  </a:lnTo>
                  <a:lnTo>
                    <a:pt x="841375" y="2298065"/>
                  </a:lnTo>
                  <a:lnTo>
                    <a:pt x="825754" y="2287016"/>
                  </a:lnTo>
                  <a:lnTo>
                    <a:pt x="823468" y="2285238"/>
                  </a:lnTo>
                  <a:lnTo>
                    <a:pt x="815733" y="2274443"/>
                  </a:lnTo>
                  <a:lnTo>
                    <a:pt x="815746" y="2274189"/>
                  </a:lnTo>
                  <a:lnTo>
                    <a:pt x="816356" y="2272157"/>
                  </a:lnTo>
                  <a:lnTo>
                    <a:pt x="816610" y="2270633"/>
                  </a:lnTo>
                  <a:lnTo>
                    <a:pt x="826516" y="2264410"/>
                  </a:lnTo>
                  <a:lnTo>
                    <a:pt x="828421" y="2264410"/>
                  </a:lnTo>
                  <a:lnTo>
                    <a:pt x="830707" y="2264664"/>
                  </a:lnTo>
                  <a:lnTo>
                    <a:pt x="833120" y="2265299"/>
                  </a:lnTo>
                  <a:lnTo>
                    <a:pt x="836549" y="2266061"/>
                  </a:lnTo>
                  <a:lnTo>
                    <a:pt x="852043" y="2275459"/>
                  </a:lnTo>
                  <a:lnTo>
                    <a:pt x="853313" y="2276475"/>
                  </a:lnTo>
                  <a:lnTo>
                    <a:pt x="854456" y="2277618"/>
                  </a:lnTo>
                  <a:lnTo>
                    <a:pt x="855345" y="2278253"/>
                  </a:lnTo>
                  <a:lnTo>
                    <a:pt x="856615" y="2278507"/>
                  </a:lnTo>
                  <a:lnTo>
                    <a:pt x="857123" y="2278507"/>
                  </a:lnTo>
                  <a:lnTo>
                    <a:pt x="858139" y="2278253"/>
                  </a:lnTo>
                  <a:lnTo>
                    <a:pt x="858647" y="2277872"/>
                  </a:lnTo>
                  <a:lnTo>
                    <a:pt x="859028" y="2277237"/>
                  </a:lnTo>
                  <a:lnTo>
                    <a:pt x="859548" y="2276221"/>
                  </a:lnTo>
                  <a:lnTo>
                    <a:pt x="859917" y="2275586"/>
                  </a:lnTo>
                  <a:lnTo>
                    <a:pt x="860374" y="2274189"/>
                  </a:lnTo>
                  <a:lnTo>
                    <a:pt x="860679" y="2273173"/>
                  </a:lnTo>
                  <a:lnTo>
                    <a:pt x="861618" y="2269363"/>
                  </a:lnTo>
                  <a:lnTo>
                    <a:pt x="861949" y="2267966"/>
                  </a:lnTo>
                  <a:lnTo>
                    <a:pt x="862330" y="2266569"/>
                  </a:lnTo>
                  <a:lnTo>
                    <a:pt x="862571" y="2264410"/>
                  </a:lnTo>
                  <a:lnTo>
                    <a:pt x="862711" y="2263267"/>
                  </a:lnTo>
                  <a:lnTo>
                    <a:pt x="862711" y="2262505"/>
                  </a:lnTo>
                  <a:lnTo>
                    <a:pt x="862838" y="2261743"/>
                  </a:lnTo>
                  <a:close/>
                </a:path>
                <a:path w="9577070" h="4335780">
                  <a:moveTo>
                    <a:pt x="955294" y="2554097"/>
                  </a:moveTo>
                  <a:lnTo>
                    <a:pt x="954532" y="2545219"/>
                  </a:lnTo>
                  <a:lnTo>
                    <a:pt x="952373" y="2538869"/>
                  </a:lnTo>
                  <a:lnTo>
                    <a:pt x="950087" y="2531237"/>
                  </a:lnTo>
                  <a:lnTo>
                    <a:pt x="946404" y="2526169"/>
                  </a:lnTo>
                  <a:lnTo>
                    <a:pt x="945057" y="2524887"/>
                  </a:lnTo>
                  <a:lnTo>
                    <a:pt x="941070" y="2521089"/>
                  </a:lnTo>
                  <a:lnTo>
                    <a:pt x="935863" y="2515997"/>
                  </a:lnTo>
                  <a:lnTo>
                    <a:pt x="935355" y="2515819"/>
                  </a:lnTo>
                  <a:lnTo>
                    <a:pt x="935355" y="2551569"/>
                  </a:lnTo>
                  <a:lnTo>
                    <a:pt x="935228" y="2560447"/>
                  </a:lnTo>
                  <a:lnTo>
                    <a:pt x="926084" y="2606167"/>
                  </a:lnTo>
                  <a:lnTo>
                    <a:pt x="924560" y="2609989"/>
                  </a:lnTo>
                  <a:lnTo>
                    <a:pt x="922909" y="2615069"/>
                  </a:lnTo>
                  <a:lnTo>
                    <a:pt x="919099" y="2622689"/>
                  </a:lnTo>
                  <a:lnTo>
                    <a:pt x="917067" y="2626487"/>
                  </a:lnTo>
                  <a:lnTo>
                    <a:pt x="912495" y="2632837"/>
                  </a:lnTo>
                  <a:lnTo>
                    <a:pt x="909955" y="2634119"/>
                  </a:lnTo>
                  <a:lnTo>
                    <a:pt x="904367" y="2637917"/>
                  </a:lnTo>
                  <a:lnTo>
                    <a:pt x="901319" y="2639187"/>
                  </a:lnTo>
                  <a:lnTo>
                    <a:pt x="897890" y="2640469"/>
                  </a:lnTo>
                  <a:lnTo>
                    <a:pt x="890778" y="2640469"/>
                  </a:lnTo>
                  <a:lnTo>
                    <a:pt x="886714" y="2639187"/>
                  </a:lnTo>
                  <a:lnTo>
                    <a:pt x="881507" y="2637917"/>
                  </a:lnTo>
                  <a:lnTo>
                    <a:pt x="866190" y="2611247"/>
                  </a:lnTo>
                  <a:lnTo>
                    <a:pt x="866267" y="2608719"/>
                  </a:lnTo>
                  <a:lnTo>
                    <a:pt x="873633" y="2566797"/>
                  </a:lnTo>
                  <a:lnTo>
                    <a:pt x="890524" y="2531237"/>
                  </a:lnTo>
                  <a:lnTo>
                    <a:pt x="903605" y="2524887"/>
                  </a:lnTo>
                  <a:lnTo>
                    <a:pt x="908939" y="2524887"/>
                  </a:lnTo>
                  <a:lnTo>
                    <a:pt x="915035" y="2526169"/>
                  </a:lnTo>
                  <a:lnTo>
                    <a:pt x="918464" y="2526169"/>
                  </a:lnTo>
                  <a:lnTo>
                    <a:pt x="921512" y="2527439"/>
                  </a:lnTo>
                  <a:lnTo>
                    <a:pt x="924052" y="2529967"/>
                  </a:lnTo>
                  <a:lnTo>
                    <a:pt x="926719" y="2531237"/>
                  </a:lnTo>
                  <a:lnTo>
                    <a:pt x="934212" y="2545219"/>
                  </a:lnTo>
                  <a:lnTo>
                    <a:pt x="934974" y="2547747"/>
                  </a:lnTo>
                  <a:lnTo>
                    <a:pt x="935355" y="2551569"/>
                  </a:lnTo>
                  <a:lnTo>
                    <a:pt x="935355" y="2515819"/>
                  </a:lnTo>
                  <a:lnTo>
                    <a:pt x="928751" y="2513469"/>
                  </a:lnTo>
                  <a:lnTo>
                    <a:pt x="919861" y="2510917"/>
                  </a:lnTo>
                  <a:lnTo>
                    <a:pt x="910590" y="2508389"/>
                  </a:lnTo>
                  <a:lnTo>
                    <a:pt x="902335" y="2508389"/>
                  </a:lnTo>
                  <a:lnTo>
                    <a:pt x="895096" y="2510917"/>
                  </a:lnTo>
                  <a:lnTo>
                    <a:pt x="887984" y="2512187"/>
                  </a:lnTo>
                  <a:lnTo>
                    <a:pt x="859256" y="2549017"/>
                  </a:lnTo>
                  <a:lnTo>
                    <a:pt x="856703" y="2556637"/>
                  </a:lnTo>
                  <a:lnTo>
                    <a:pt x="854392" y="2562987"/>
                  </a:lnTo>
                  <a:lnTo>
                    <a:pt x="852297" y="2571889"/>
                  </a:lnTo>
                  <a:lnTo>
                    <a:pt x="850404" y="2579497"/>
                  </a:lnTo>
                  <a:lnTo>
                    <a:pt x="848944" y="2588387"/>
                  </a:lnTo>
                  <a:lnTo>
                    <a:pt x="847877" y="2596019"/>
                  </a:lnTo>
                  <a:lnTo>
                    <a:pt x="847217" y="2602369"/>
                  </a:lnTo>
                  <a:lnTo>
                    <a:pt x="846810" y="2608719"/>
                  </a:lnTo>
                  <a:lnTo>
                    <a:pt x="846709" y="2613787"/>
                  </a:lnTo>
                  <a:lnTo>
                    <a:pt x="847344" y="2620137"/>
                  </a:lnTo>
                  <a:lnTo>
                    <a:pt x="849630" y="2626487"/>
                  </a:lnTo>
                  <a:lnTo>
                    <a:pt x="851789" y="2634119"/>
                  </a:lnTo>
                  <a:lnTo>
                    <a:pt x="855472" y="2640469"/>
                  </a:lnTo>
                  <a:lnTo>
                    <a:pt x="860806" y="2644267"/>
                  </a:lnTo>
                  <a:lnTo>
                    <a:pt x="866013" y="2649347"/>
                  </a:lnTo>
                  <a:lnTo>
                    <a:pt x="873125" y="2651887"/>
                  </a:lnTo>
                  <a:lnTo>
                    <a:pt x="881888" y="2654439"/>
                  </a:lnTo>
                  <a:lnTo>
                    <a:pt x="891286" y="2656967"/>
                  </a:lnTo>
                  <a:lnTo>
                    <a:pt x="899541" y="2656967"/>
                  </a:lnTo>
                  <a:lnTo>
                    <a:pt x="935990" y="2631567"/>
                  </a:lnTo>
                  <a:lnTo>
                    <a:pt x="939800" y="2622689"/>
                  </a:lnTo>
                  <a:lnTo>
                    <a:pt x="942606" y="2616339"/>
                  </a:lnTo>
                  <a:lnTo>
                    <a:pt x="952969" y="2578239"/>
                  </a:lnTo>
                  <a:lnTo>
                    <a:pt x="954925" y="2559189"/>
                  </a:lnTo>
                  <a:lnTo>
                    <a:pt x="955294" y="2554097"/>
                  </a:lnTo>
                  <a:close/>
                </a:path>
                <a:path w="9577070" h="4335780">
                  <a:moveTo>
                    <a:pt x="996315" y="2237486"/>
                  </a:moveTo>
                  <a:lnTo>
                    <a:pt x="996061" y="2236216"/>
                  </a:lnTo>
                  <a:lnTo>
                    <a:pt x="995299" y="2236216"/>
                  </a:lnTo>
                  <a:lnTo>
                    <a:pt x="994537" y="2234946"/>
                  </a:lnTo>
                  <a:lnTo>
                    <a:pt x="993381" y="2234946"/>
                  </a:lnTo>
                  <a:lnTo>
                    <a:pt x="990092" y="2233676"/>
                  </a:lnTo>
                  <a:lnTo>
                    <a:pt x="988060" y="2232406"/>
                  </a:lnTo>
                  <a:lnTo>
                    <a:pt x="985393" y="2232406"/>
                  </a:lnTo>
                  <a:lnTo>
                    <a:pt x="983107" y="2231136"/>
                  </a:lnTo>
                  <a:lnTo>
                    <a:pt x="979678" y="2231136"/>
                  </a:lnTo>
                  <a:lnTo>
                    <a:pt x="978154" y="2229866"/>
                  </a:lnTo>
                  <a:lnTo>
                    <a:pt x="974344" y="2229866"/>
                  </a:lnTo>
                  <a:lnTo>
                    <a:pt x="973836" y="2231136"/>
                  </a:lnTo>
                  <a:lnTo>
                    <a:pt x="972820" y="2231136"/>
                  </a:lnTo>
                  <a:lnTo>
                    <a:pt x="952500" y="2259076"/>
                  </a:lnTo>
                  <a:lnTo>
                    <a:pt x="948182" y="2265426"/>
                  </a:lnTo>
                  <a:lnTo>
                    <a:pt x="931291" y="2303526"/>
                  </a:lnTo>
                  <a:lnTo>
                    <a:pt x="926973" y="2320036"/>
                  </a:lnTo>
                  <a:lnTo>
                    <a:pt x="924941" y="2327656"/>
                  </a:lnTo>
                  <a:lnTo>
                    <a:pt x="923544" y="2335276"/>
                  </a:lnTo>
                  <a:lnTo>
                    <a:pt x="921512" y="2351786"/>
                  </a:lnTo>
                  <a:lnTo>
                    <a:pt x="921143" y="2358136"/>
                  </a:lnTo>
                  <a:lnTo>
                    <a:pt x="921080" y="2365756"/>
                  </a:lnTo>
                  <a:lnTo>
                    <a:pt x="921207" y="2378456"/>
                  </a:lnTo>
                  <a:lnTo>
                    <a:pt x="925893" y="2411476"/>
                  </a:lnTo>
                  <a:lnTo>
                    <a:pt x="927481" y="2419096"/>
                  </a:lnTo>
                  <a:lnTo>
                    <a:pt x="927735" y="2419096"/>
                  </a:lnTo>
                  <a:lnTo>
                    <a:pt x="928116" y="2420366"/>
                  </a:lnTo>
                  <a:lnTo>
                    <a:pt x="928624" y="2420366"/>
                  </a:lnTo>
                  <a:lnTo>
                    <a:pt x="929259" y="2421636"/>
                  </a:lnTo>
                  <a:lnTo>
                    <a:pt x="931164" y="2421636"/>
                  </a:lnTo>
                  <a:lnTo>
                    <a:pt x="932307" y="2422906"/>
                  </a:lnTo>
                  <a:lnTo>
                    <a:pt x="933704" y="2422906"/>
                  </a:lnTo>
                  <a:lnTo>
                    <a:pt x="936879" y="2424176"/>
                  </a:lnTo>
                  <a:lnTo>
                    <a:pt x="941705" y="2425446"/>
                  </a:lnTo>
                  <a:lnTo>
                    <a:pt x="950595" y="2425446"/>
                  </a:lnTo>
                  <a:lnTo>
                    <a:pt x="951230" y="2424176"/>
                  </a:lnTo>
                  <a:lnTo>
                    <a:pt x="951357" y="2424176"/>
                  </a:lnTo>
                  <a:lnTo>
                    <a:pt x="951611" y="2422906"/>
                  </a:lnTo>
                  <a:lnTo>
                    <a:pt x="951484" y="2420366"/>
                  </a:lnTo>
                  <a:lnTo>
                    <a:pt x="949883" y="2408936"/>
                  </a:lnTo>
                  <a:lnTo>
                    <a:pt x="948880" y="2396236"/>
                  </a:lnTo>
                  <a:lnTo>
                    <a:pt x="948537" y="2387346"/>
                  </a:lnTo>
                  <a:lnTo>
                    <a:pt x="948563" y="2373376"/>
                  </a:lnTo>
                  <a:lnTo>
                    <a:pt x="949172" y="2361946"/>
                  </a:lnTo>
                  <a:lnTo>
                    <a:pt x="958151" y="2313686"/>
                  </a:lnTo>
                  <a:lnTo>
                    <a:pt x="976223" y="2270506"/>
                  </a:lnTo>
                  <a:lnTo>
                    <a:pt x="995299" y="2240026"/>
                  </a:lnTo>
                  <a:lnTo>
                    <a:pt x="995794" y="2240026"/>
                  </a:lnTo>
                  <a:lnTo>
                    <a:pt x="996188" y="2238756"/>
                  </a:lnTo>
                  <a:lnTo>
                    <a:pt x="996315" y="2237486"/>
                  </a:lnTo>
                  <a:close/>
                </a:path>
                <a:path w="9577070" h="4335780">
                  <a:moveTo>
                    <a:pt x="1054862" y="2587117"/>
                  </a:moveTo>
                  <a:lnTo>
                    <a:pt x="1054735" y="2585847"/>
                  </a:lnTo>
                  <a:lnTo>
                    <a:pt x="1054227" y="2585847"/>
                  </a:lnTo>
                  <a:lnTo>
                    <a:pt x="1053592" y="2584589"/>
                  </a:lnTo>
                  <a:lnTo>
                    <a:pt x="1052703" y="2584589"/>
                  </a:lnTo>
                  <a:lnTo>
                    <a:pt x="1050163" y="2583319"/>
                  </a:lnTo>
                  <a:lnTo>
                    <a:pt x="1048385" y="2583319"/>
                  </a:lnTo>
                  <a:lnTo>
                    <a:pt x="1042797" y="2582037"/>
                  </a:lnTo>
                  <a:lnTo>
                    <a:pt x="1036307" y="2582037"/>
                  </a:lnTo>
                  <a:lnTo>
                    <a:pt x="1004557" y="2613787"/>
                  </a:lnTo>
                  <a:lnTo>
                    <a:pt x="991235" y="2571889"/>
                  </a:lnTo>
                  <a:lnTo>
                    <a:pt x="990968" y="2571889"/>
                  </a:lnTo>
                  <a:lnTo>
                    <a:pt x="990854" y="2570619"/>
                  </a:lnTo>
                  <a:lnTo>
                    <a:pt x="990206" y="2570619"/>
                  </a:lnTo>
                  <a:lnTo>
                    <a:pt x="989838" y="2569337"/>
                  </a:lnTo>
                  <a:lnTo>
                    <a:pt x="988441" y="2569337"/>
                  </a:lnTo>
                  <a:lnTo>
                    <a:pt x="987425" y="2568067"/>
                  </a:lnTo>
                  <a:lnTo>
                    <a:pt x="986282" y="2568067"/>
                  </a:lnTo>
                  <a:lnTo>
                    <a:pt x="983361" y="2566797"/>
                  </a:lnTo>
                  <a:lnTo>
                    <a:pt x="978916" y="2566797"/>
                  </a:lnTo>
                  <a:lnTo>
                    <a:pt x="977011" y="2565539"/>
                  </a:lnTo>
                  <a:lnTo>
                    <a:pt x="971423" y="2565539"/>
                  </a:lnTo>
                  <a:lnTo>
                    <a:pt x="970915" y="2566797"/>
                  </a:lnTo>
                  <a:lnTo>
                    <a:pt x="970661" y="2568067"/>
                  </a:lnTo>
                  <a:lnTo>
                    <a:pt x="970788" y="2569337"/>
                  </a:lnTo>
                  <a:lnTo>
                    <a:pt x="988695" y="2622689"/>
                  </a:lnTo>
                  <a:lnTo>
                    <a:pt x="946785" y="2663317"/>
                  </a:lnTo>
                  <a:lnTo>
                    <a:pt x="945896" y="2664587"/>
                  </a:lnTo>
                  <a:lnTo>
                    <a:pt x="945388" y="2664587"/>
                  </a:lnTo>
                  <a:lnTo>
                    <a:pt x="945134" y="2665869"/>
                  </a:lnTo>
                  <a:lnTo>
                    <a:pt x="945134" y="2667139"/>
                  </a:lnTo>
                  <a:lnTo>
                    <a:pt x="945642" y="2667139"/>
                  </a:lnTo>
                  <a:lnTo>
                    <a:pt x="946150" y="2668397"/>
                  </a:lnTo>
                  <a:lnTo>
                    <a:pt x="947039" y="2668397"/>
                  </a:lnTo>
                  <a:lnTo>
                    <a:pt x="949579" y="2669667"/>
                  </a:lnTo>
                  <a:lnTo>
                    <a:pt x="951357" y="2669667"/>
                  </a:lnTo>
                  <a:lnTo>
                    <a:pt x="955421" y="2670937"/>
                  </a:lnTo>
                  <a:lnTo>
                    <a:pt x="958342" y="2670937"/>
                  </a:lnTo>
                  <a:lnTo>
                    <a:pt x="959612" y="2672219"/>
                  </a:lnTo>
                  <a:lnTo>
                    <a:pt x="962279" y="2672219"/>
                  </a:lnTo>
                  <a:lnTo>
                    <a:pt x="962914" y="2670937"/>
                  </a:lnTo>
                  <a:lnTo>
                    <a:pt x="963930" y="2670937"/>
                  </a:lnTo>
                  <a:lnTo>
                    <a:pt x="997445" y="2636647"/>
                  </a:lnTo>
                  <a:lnTo>
                    <a:pt x="1011555" y="2681097"/>
                  </a:lnTo>
                  <a:lnTo>
                    <a:pt x="1011669" y="2682367"/>
                  </a:lnTo>
                  <a:lnTo>
                    <a:pt x="1012190" y="2682367"/>
                  </a:lnTo>
                  <a:lnTo>
                    <a:pt x="1012558" y="2683637"/>
                  </a:lnTo>
                  <a:lnTo>
                    <a:pt x="1013079" y="2683637"/>
                  </a:lnTo>
                  <a:lnTo>
                    <a:pt x="1013714" y="2684919"/>
                  </a:lnTo>
                  <a:lnTo>
                    <a:pt x="1015365" y="2684919"/>
                  </a:lnTo>
                  <a:lnTo>
                    <a:pt x="1016635" y="2686189"/>
                  </a:lnTo>
                  <a:lnTo>
                    <a:pt x="1019543" y="2686189"/>
                  </a:lnTo>
                  <a:lnTo>
                    <a:pt x="1021715" y="2687447"/>
                  </a:lnTo>
                  <a:lnTo>
                    <a:pt x="1025779" y="2687447"/>
                  </a:lnTo>
                  <a:lnTo>
                    <a:pt x="1028700" y="2688717"/>
                  </a:lnTo>
                  <a:lnTo>
                    <a:pt x="1029843" y="2688717"/>
                  </a:lnTo>
                  <a:lnTo>
                    <a:pt x="1030605" y="2687447"/>
                  </a:lnTo>
                  <a:lnTo>
                    <a:pt x="1031875" y="2687447"/>
                  </a:lnTo>
                  <a:lnTo>
                    <a:pt x="1032129" y="2686189"/>
                  </a:lnTo>
                  <a:lnTo>
                    <a:pt x="1032129" y="2684919"/>
                  </a:lnTo>
                  <a:lnTo>
                    <a:pt x="1031875" y="2683637"/>
                  </a:lnTo>
                  <a:lnTo>
                    <a:pt x="1016279" y="2636647"/>
                  </a:lnTo>
                  <a:lnTo>
                    <a:pt x="1013320" y="2627769"/>
                  </a:lnTo>
                  <a:lnTo>
                    <a:pt x="1027849" y="2613787"/>
                  </a:lnTo>
                  <a:lnTo>
                    <a:pt x="1052944" y="2589669"/>
                  </a:lnTo>
                  <a:lnTo>
                    <a:pt x="1053833" y="2588387"/>
                  </a:lnTo>
                  <a:lnTo>
                    <a:pt x="1054354" y="2588387"/>
                  </a:lnTo>
                  <a:lnTo>
                    <a:pt x="1054595" y="2587117"/>
                  </a:lnTo>
                  <a:lnTo>
                    <a:pt x="1054862" y="2587117"/>
                  </a:lnTo>
                  <a:close/>
                </a:path>
                <a:path w="9577070" h="4335780">
                  <a:moveTo>
                    <a:pt x="1096137" y="2299716"/>
                  </a:moveTo>
                  <a:lnTo>
                    <a:pt x="1073531" y="2266696"/>
                  </a:lnTo>
                  <a:lnTo>
                    <a:pt x="1060056" y="2262886"/>
                  </a:lnTo>
                  <a:lnTo>
                    <a:pt x="1050798" y="2260346"/>
                  </a:lnTo>
                  <a:lnTo>
                    <a:pt x="1029957" y="2260346"/>
                  </a:lnTo>
                  <a:lnTo>
                    <a:pt x="1026668" y="2261616"/>
                  </a:lnTo>
                  <a:lnTo>
                    <a:pt x="1024001" y="2262886"/>
                  </a:lnTo>
                  <a:lnTo>
                    <a:pt x="1021194" y="2262886"/>
                  </a:lnTo>
                  <a:lnTo>
                    <a:pt x="1019302" y="2264156"/>
                  </a:lnTo>
                  <a:lnTo>
                    <a:pt x="1017016" y="2265426"/>
                  </a:lnTo>
                  <a:lnTo>
                    <a:pt x="1016254" y="2265426"/>
                  </a:lnTo>
                  <a:lnTo>
                    <a:pt x="1015238" y="2266696"/>
                  </a:lnTo>
                  <a:lnTo>
                    <a:pt x="1014730" y="2266696"/>
                  </a:lnTo>
                  <a:lnTo>
                    <a:pt x="1013587" y="2270506"/>
                  </a:lnTo>
                  <a:lnTo>
                    <a:pt x="1013193" y="2270506"/>
                  </a:lnTo>
                  <a:lnTo>
                    <a:pt x="1012431" y="2273046"/>
                  </a:lnTo>
                  <a:lnTo>
                    <a:pt x="1011428" y="2278126"/>
                  </a:lnTo>
                  <a:lnTo>
                    <a:pt x="1010907" y="2279396"/>
                  </a:lnTo>
                  <a:lnTo>
                    <a:pt x="1010793" y="2281936"/>
                  </a:lnTo>
                  <a:lnTo>
                    <a:pt x="1010539" y="2283206"/>
                  </a:lnTo>
                  <a:lnTo>
                    <a:pt x="1010539" y="2287016"/>
                  </a:lnTo>
                  <a:lnTo>
                    <a:pt x="1010666" y="2287016"/>
                  </a:lnTo>
                  <a:lnTo>
                    <a:pt x="1011047" y="2288286"/>
                  </a:lnTo>
                  <a:lnTo>
                    <a:pt x="1011428" y="2288286"/>
                  </a:lnTo>
                  <a:lnTo>
                    <a:pt x="1011936" y="2289556"/>
                  </a:lnTo>
                  <a:lnTo>
                    <a:pt x="1014984" y="2289556"/>
                  </a:lnTo>
                  <a:lnTo>
                    <a:pt x="1018781" y="2288286"/>
                  </a:lnTo>
                  <a:lnTo>
                    <a:pt x="1021194" y="2287016"/>
                  </a:lnTo>
                  <a:lnTo>
                    <a:pt x="1026782" y="2285746"/>
                  </a:lnTo>
                  <a:lnTo>
                    <a:pt x="1030097" y="2284476"/>
                  </a:lnTo>
                  <a:lnTo>
                    <a:pt x="1041006" y="2284476"/>
                  </a:lnTo>
                  <a:lnTo>
                    <a:pt x="1057643" y="2294636"/>
                  </a:lnTo>
                  <a:lnTo>
                    <a:pt x="1058672" y="2295906"/>
                  </a:lnTo>
                  <a:lnTo>
                    <a:pt x="1059294" y="2298446"/>
                  </a:lnTo>
                  <a:lnTo>
                    <a:pt x="1059688" y="2302256"/>
                  </a:lnTo>
                  <a:lnTo>
                    <a:pt x="1059688" y="2304796"/>
                  </a:lnTo>
                  <a:lnTo>
                    <a:pt x="1050417" y="2323846"/>
                  </a:lnTo>
                  <a:lnTo>
                    <a:pt x="1048004" y="2327656"/>
                  </a:lnTo>
                  <a:lnTo>
                    <a:pt x="1044702" y="2330196"/>
                  </a:lnTo>
                  <a:lnTo>
                    <a:pt x="1036828" y="2337816"/>
                  </a:lnTo>
                  <a:lnTo>
                    <a:pt x="1031748" y="2341626"/>
                  </a:lnTo>
                  <a:lnTo>
                    <a:pt x="1025652" y="2345436"/>
                  </a:lnTo>
                  <a:lnTo>
                    <a:pt x="995032" y="2365756"/>
                  </a:lnTo>
                  <a:lnTo>
                    <a:pt x="993267" y="2367026"/>
                  </a:lnTo>
                  <a:lnTo>
                    <a:pt x="991743" y="2367026"/>
                  </a:lnTo>
                  <a:lnTo>
                    <a:pt x="984377" y="2378456"/>
                  </a:lnTo>
                  <a:lnTo>
                    <a:pt x="983742" y="2379726"/>
                  </a:lnTo>
                  <a:lnTo>
                    <a:pt x="983234" y="2382266"/>
                  </a:lnTo>
                  <a:lnTo>
                    <a:pt x="982599" y="2384806"/>
                  </a:lnTo>
                  <a:lnTo>
                    <a:pt x="982218" y="2387346"/>
                  </a:lnTo>
                  <a:lnTo>
                    <a:pt x="982091" y="2389886"/>
                  </a:lnTo>
                  <a:lnTo>
                    <a:pt x="982345" y="2391156"/>
                  </a:lnTo>
                  <a:lnTo>
                    <a:pt x="983361" y="2393696"/>
                  </a:lnTo>
                  <a:lnTo>
                    <a:pt x="984250" y="2393696"/>
                  </a:lnTo>
                  <a:lnTo>
                    <a:pt x="985266" y="2394966"/>
                  </a:lnTo>
                  <a:lnTo>
                    <a:pt x="986409" y="2394966"/>
                  </a:lnTo>
                  <a:lnTo>
                    <a:pt x="987679" y="2396236"/>
                  </a:lnTo>
                  <a:lnTo>
                    <a:pt x="989330" y="2396236"/>
                  </a:lnTo>
                  <a:lnTo>
                    <a:pt x="1069975" y="2416556"/>
                  </a:lnTo>
                  <a:lnTo>
                    <a:pt x="1071499" y="2416556"/>
                  </a:lnTo>
                  <a:lnTo>
                    <a:pt x="1072769" y="2415286"/>
                  </a:lnTo>
                  <a:lnTo>
                    <a:pt x="1073404" y="2415286"/>
                  </a:lnTo>
                  <a:lnTo>
                    <a:pt x="1074674" y="2412746"/>
                  </a:lnTo>
                  <a:lnTo>
                    <a:pt x="1075182" y="2412746"/>
                  </a:lnTo>
                  <a:lnTo>
                    <a:pt x="1075690" y="2410206"/>
                  </a:lnTo>
                  <a:lnTo>
                    <a:pt x="1076325" y="2408936"/>
                  </a:lnTo>
                  <a:lnTo>
                    <a:pt x="1076833" y="2407666"/>
                  </a:lnTo>
                  <a:lnTo>
                    <a:pt x="1077341" y="2405126"/>
                  </a:lnTo>
                  <a:lnTo>
                    <a:pt x="1077849" y="2403856"/>
                  </a:lnTo>
                  <a:lnTo>
                    <a:pt x="1078230" y="2400046"/>
                  </a:lnTo>
                  <a:lnTo>
                    <a:pt x="1078357" y="2397506"/>
                  </a:lnTo>
                  <a:lnTo>
                    <a:pt x="1078103" y="2396236"/>
                  </a:lnTo>
                  <a:lnTo>
                    <a:pt x="1077976" y="2394966"/>
                  </a:lnTo>
                  <a:lnTo>
                    <a:pt x="1077595" y="2394966"/>
                  </a:lnTo>
                  <a:lnTo>
                    <a:pt x="1076579" y="2393696"/>
                  </a:lnTo>
                  <a:lnTo>
                    <a:pt x="1075944" y="2392426"/>
                  </a:lnTo>
                  <a:lnTo>
                    <a:pt x="1075182" y="2392426"/>
                  </a:lnTo>
                  <a:lnTo>
                    <a:pt x="1019937" y="2379726"/>
                  </a:lnTo>
                  <a:lnTo>
                    <a:pt x="1040384" y="2367026"/>
                  </a:lnTo>
                  <a:lnTo>
                    <a:pt x="1047661" y="2361946"/>
                  </a:lnTo>
                  <a:lnTo>
                    <a:pt x="1054265" y="2358136"/>
                  </a:lnTo>
                  <a:lnTo>
                    <a:pt x="1060183" y="2353056"/>
                  </a:lnTo>
                  <a:lnTo>
                    <a:pt x="1065403" y="2349246"/>
                  </a:lnTo>
                  <a:lnTo>
                    <a:pt x="1071880" y="2344166"/>
                  </a:lnTo>
                  <a:lnTo>
                    <a:pt x="1077214" y="2340356"/>
                  </a:lnTo>
                  <a:lnTo>
                    <a:pt x="1081151" y="2335276"/>
                  </a:lnTo>
                  <a:lnTo>
                    <a:pt x="1095883" y="2304796"/>
                  </a:lnTo>
                  <a:lnTo>
                    <a:pt x="1096137" y="2299716"/>
                  </a:lnTo>
                  <a:close/>
                </a:path>
                <a:path w="9577070" h="4335780">
                  <a:moveTo>
                    <a:pt x="1157478" y="2597289"/>
                  </a:moveTo>
                  <a:lnTo>
                    <a:pt x="1141349" y="2568067"/>
                  </a:lnTo>
                  <a:lnTo>
                    <a:pt x="1136777" y="2564269"/>
                  </a:lnTo>
                  <a:lnTo>
                    <a:pt x="1131062" y="2561717"/>
                  </a:lnTo>
                  <a:lnTo>
                    <a:pt x="1124204" y="2560447"/>
                  </a:lnTo>
                  <a:lnTo>
                    <a:pt x="1120013" y="2559189"/>
                  </a:lnTo>
                  <a:lnTo>
                    <a:pt x="1100328" y="2559189"/>
                  </a:lnTo>
                  <a:lnTo>
                    <a:pt x="1096772" y="2560447"/>
                  </a:lnTo>
                  <a:lnTo>
                    <a:pt x="1093724" y="2560447"/>
                  </a:lnTo>
                  <a:lnTo>
                    <a:pt x="1091311" y="2561717"/>
                  </a:lnTo>
                  <a:lnTo>
                    <a:pt x="1087120" y="2562987"/>
                  </a:lnTo>
                  <a:lnTo>
                    <a:pt x="1085088" y="2564269"/>
                  </a:lnTo>
                  <a:lnTo>
                    <a:pt x="1084326" y="2564269"/>
                  </a:lnTo>
                  <a:lnTo>
                    <a:pt x="1083437" y="2565539"/>
                  </a:lnTo>
                  <a:lnTo>
                    <a:pt x="1083056" y="2565539"/>
                  </a:lnTo>
                  <a:lnTo>
                    <a:pt x="1082802" y="2566797"/>
                  </a:lnTo>
                  <a:lnTo>
                    <a:pt x="1082421" y="2566797"/>
                  </a:lnTo>
                  <a:lnTo>
                    <a:pt x="1081659" y="2569337"/>
                  </a:lnTo>
                  <a:lnTo>
                    <a:pt x="1081405" y="2569337"/>
                  </a:lnTo>
                  <a:lnTo>
                    <a:pt x="1081151" y="2570619"/>
                  </a:lnTo>
                  <a:lnTo>
                    <a:pt x="1080770" y="2573147"/>
                  </a:lnTo>
                  <a:lnTo>
                    <a:pt x="1080516" y="2574417"/>
                  </a:lnTo>
                  <a:lnTo>
                    <a:pt x="1080389" y="2578239"/>
                  </a:lnTo>
                  <a:lnTo>
                    <a:pt x="1080643" y="2579497"/>
                  </a:lnTo>
                  <a:lnTo>
                    <a:pt x="1081786" y="2579497"/>
                  </a:lnTo>
                  <a:lnTo>
                    <a:pt x="1082294" y="2580767"/>
                  </a:lnTo>
                  <a:lnTo>
                    <a:pt x="1083183" y="2580767"/>
                  </a:lnTo>
                  <a:lnTo>
                    <a:pt x="1084707" y="2579497"/>
                  </a:lnTo>
                  <a:lnTo>
                    <a:pt x="1089025" y="2578239"/>
                  </a:lnTo>
                  <a:lnTo>
                    <a:pt x="1094613" y="2576969"/>
                  </a:lnTo>
                  <a:lnTo>
                    <a:pt x="1097788" y="2575687"/>
                  </a:lnTo>
                  <a:lnTo>
                    <a:pt x="1101217" y="2575687"/>
                  </a:lnTo>
                  <a:lnTo>
                    <a:pt x="1109091" y="2574417"/>
                  </a:lnTo>
                  <a:lnTo>
                    <a:pt x="1113282" y="2575687"/>
                  </a:lnTo>
                  <a:lnTo>
                    <a:pt x="1117854" y="2576969"/>
                  </a:lnTo>
                  <a:lnTo>
                    <a:pt x="1121791" y="2576969"/>
                  </a:lnTo>
                  <a:lnTo>
                    <a:pt x="1124966" y="2578239"/>
                  </a:lnTo>
                  <a:lnTo>
                    <a:pt x="1127760" y="2580767"/>
                  </a:lnTo>
                  <a:lnTo>
                    <a:pt x="1130427" y="2583319"/>
                  </a:lnTo>
                  <a:lnTo>
                    <a:pt x="1132459" y="2584589"/>
                  </a:lnTo>
                  <a:lnTo>
                    <a:pt x="1136904" y="2602369"/>
                  </a:lnTo>
                  <a:lnTo>
                    <a:pt x="1136142" y="2604897"/>
                  </a:lnTo>
                  <a:lnTo>
                    <a:pt x="1135380" y="2608719"/>
                  </a:lnTo>
                  <a:lnTo>
                    <a:pt x="1134237" y="2611247"/>
                  </a:lnTo>
                  <a:lnTo>
                    <a:pt x="1131189" y="2618867"/>
                  </a:lnTo>
                  <a:lnTo>
                    <a:pt x="1128776" y="2621419"/>
                  </a:lnTo>
                  <a:lnTo>
                    <a:pt x="1122426" y="2629039"/>
                  </a:lnTo>
                  <a:lnTo>
                    <a:pt x="1118235" y="2634119"/>
                  </a:lnTo>
                  <a:lnTo>
                    <a:pt x="1107821" y="2641739"/>
                  </a:lnTo>
                  <a:lnTo>
                    <a:pt x="1101217" y="2646819"/>
                  </a:lnTo>
                  <a:lnTo>
                    <a:pt x="1058037" y="2673489"/>
                  </a:lnTo>
                  <a:lnTo>
                    <a:pt x="1056881" y="2674747"/>
                  </a:lnTo>
                  <a:lnTo>
                    <a:pt x="1054468" y="2677287"/>
                  </a:lnTo>
                  <a:lnTo>
                    <a:pt x="1053211" y="2678569"/>
                  </a:lnTo>
                  <a:lnTo>
                    <a:pt x="1052703" y="2678569"/>
                  </a:lnTo>
                  <a:lnTo>
                    <a:pt x="1052182" y="2679839"/>
                  </a:lnTo>
                  <a:lnTo>
                    <a:pt x="1050290" y="2686189"/>
                  </a:lnTo>
                  <a:lnTo>
                    <a:pt x="1050290" y="2691269"/>
                  </a:lnTo>
                  <a:lnTo>
                    <a:pt x="1051052" y="2692539"/>
                  </a:lnTo>
                  <a:lnTo>
                    <a:pt x="1052322" y="2693797"/>
                  </a:lnTo>
                  <a:lnTo>
                    <a:pt x="1053973" y="2693797"/>
                  </a:lnTo>
                  <a:lnTo>
                    <a:pt x="1054862" y="2695067"/>
                  </a:lnTo>
                  <a:lnTo>
                    <a:pt x="1132459" y="2712847"/>
                  </a:lnTo>
                  <a:lnTo>
                    <a:pt x="1135507" y="2712847"/>
                  </a:lnTo>
                  <a:lnTo>
                    <a:pt x="1136523" y="2711589"/>
                  </a:lnTo>
                  <a:lnTo>
                    <a:pt x="1137031" y="2710319"/>
                  </a:lnTo>
                  <a:lnTo>
                    <a:pt x="1137412" y="2709037"/>
                  </a:lnTo>
                  <a:lnTo>
                    <a:pt x="1137920" y="2709037"/>
                  </a:lnTo>
                  <a:lnTo>
                    <a:pt x="1138174" y="2707767"/>
                  </a:lnTo>
                  <a:lnTo>
                    <a:pt x="1138555" y="2706497"/>
                  </a:lnTo>
                  <a:lnTo>
                    <a:pt x="1139063" y="2703969"/>
                  </a:lnTo>
                  <a:lnTo>
                    <a:pt x="1139063" y="2701417"/>
                  </a:lnTo>
                  <a:lnTo>
                    <a:pt x="1138555" y="2698889"/>
                  </a:lnTo>
                  <a:lnTo>
                    <a:pt x="1137793" y="2698889"/>
                  </a:lnTo>
                  <a:lnTo>
                    <a:pt x="1136777" y="2697619"/>
                  </a:lnTo>
                  <a:lnTo>
                    <a:pt x="1075182" y="2682367"/>
                  </a:lnTo>
                  <a:lnTo>
                    <a:pt x="1102995" y="2664587"/>
                  </a:lnTo>
                  <a:lnTo>
                    <a:pt x="1110183" y="2660789"/>
                  </a:lnTo>
                  <a:lnTo>
                    <a:pt x="1116685" y="2655697"/>
                  </a:lnTo>
                  <a:lnTo>
                    <a:pt x="1146810" y="2629039"/>
                  </a:lnTo>
                  <a:lnTo>
                    <a:pt x="1155954" y="2606167"/>
                  </a:lnTo>
                  <a:lnTo>
                    <a:pt x="1157097" y="2602369"/>
                  </a:lnTo>
                  <a:lnTo>
                    <a:pt x="1157478" y="2597289"/>
                  </a:lnTo>
                  <a:close/>
                </a:path>
                <a:path w="9577070" h="4335780">
                  <a:moveTo>
                    <a:pt x="1160614" y="2327656"/>
                  </a:moveTo>
                  <a:lnTo>
                    <a:pt x="1157249" y="2288286"/>
                  </a:lnTo>
                  <a:lnTo>
                    <a:pt x="1154684" y="2275586"/>
                  </a:lnTo>
                  <a:lnTo>
                    <a:pt x="1154557" y="2275586"/>
                  </a:lnTo>
                  <a:lnTo>
                    <a:pt x="1154430" y="2274316"/>
                  </a:lnTo>
                  <a:lnTo>
                    <a:pt x="1153668" y="2274316"/>
                  </a:lnTo>
                  <a:lnTo>
                    <a:pt x="1153160" y="2273046"/>
                  </a:lnTo>
                  <a:lnTo>
                    <a:pt x="1151382" y="2273046"/>
                  </a:lnTo>
                  <a:lnTo>
                    <a:pt x="1150239" y="2271776"/>
                  </a:lnTo>
                  <a:lnTo>
                    <a:pt x="1147318" y="2271776"/>
                  </a:lnTo>
                  <a:lnTo>
                    <a:pt x="1145540" y="2270506"/>
                  </a:lnTo>
                  <a:lnTo>
                    <a:pt x="1143254" y="2270506"/>
                  </a:lnTo>
                  <a:lnTo>
                    <a:pt x="1140587" y="2269236"/>
                  </a:lnTo>
                  <a:lnTo>
                    <a:pt x="1131697" y="2269236"/>
                  </a:lnTo>
                  <a:lnTo>
                    <a:pt x="1130935" y="2270506"/>
                  </a:lnTo>
                  <a:lnTo>
                    <a:pt x="1130427" y="2271776"/>
                  </a:lnTo>
                  <a:lnTo>
                    <a:pt x="1130300" y="2273046"/>
                  </a:lnTo>
                  <a:lnTo>
                    <a:pt x="1130427" y="2273046"/>
                  </a:lnTo>
                  <a:lnTo>
                    <a:pt x="1132128" y="2285746"/>
                  </a:lnTo>
                  <a:lnTo>
                    <a:pt x="1133259" y="2297176"/>
                  </a:lnTo>
                  <a:lnTo>
                    <a:pt x="1133792" y="2308606"/>
                  </a:lnTo>
                  <a:lnTo>
                    <a:pt x="1133767" y="2312416"/>
                  </a:lnTo>
                  <a:lnTo>
                    <a:pt x="1129690" y="2355596"/>
                  </a:lnTo>
                  <a:lnTo>
                    <a:pt x="1116025" y="2402586"/>
                  </a:lnTo>
                  <a:lnTo>
                    <a:pt x="1093673" y="2443226"/>
                  </a:lnTo>
                  <a:lnTo>
                    <a:pt x="1086866" y="2453386"/>
                  </a:lnTo>
                  <a:lnTo>
                    <a:pt x="1086104" y="2454656"/>
                  </a:lnTo>
                  <a:lnTo>
                    <a:pt x="1085723" y="2455926"/>
                  </a:lnTo>
                  <a:lnTo>
                    <a:pt x="1085469" y="2455926"/>
                  </a:lnTo>
                  <a:lnTo>
                    <a:pt x="1085342" y="2457196"/>
                  </a:lnTo>
                  <a:lnTo>
                    <a:pt x="1085469" y="2457196"/>
                  </a:lnTo>
                  <a:lnTo>
                    <a:pt x="1086231" y="2458466"/>
                  </a:lnTo>
                  <a:lnTo>
                    <a:pt x="1086866" y="2459736"/>
                  </a:lnTo>
                  <a:lnTo>
                    <a:pt x="1087882" y="2459736"/>
                  </a:lnTo>
                  <a:lnTo>
                    <a:pt x="1089533" y="2461006"/>
                  </a:lnTo>
                  <a:lnTo>
                    <a:pt x="1091057" y="2461006"/>
                  </a:lnTo>
                  <a:lnTo>
                    <a:pt x="1093343" y="2462276"/>
                  </a:lnTo>
                  <a:lnTo>
                    <a:pt x="1096264" y="2462276"/>
                  </a:lnTo>
                  <a:lnTo>
                    <a:pt x="1098296" y="2463546"/>
                  </a:lnTo>
                  <a:lnTo>
                    <a:pt x="1108964" y="2463546"/>
                  </a:lnTo>
                  <a:lnTo>
                    <a:pt x="1109345" y="2462276"/>
                  </a:lnTo>
                  <a:lnTo>
                    <a:pt x="1113523" y="2457196"/>
                  </a:lnTo>
                  <a:lnTo>
                    <a:pt x="1117523" y="2452116"/>
                  </a:lnTo>
                  <a:lnTo>
                    <a:pt x="1121333" y="2447036"/>
                  </a:lnTo>
                  <a:lnTo>
                    <a:pt x="1124966" y="2441956"/>
                  </a:lnTo>
                  <a:lnTo>
                    <a:pt x="1129665" y="2435606"/>
                  </a:lnTo>
                  <a:lnTo>
                    <a:pt x="1133856" y="2427986"/>
                  </a:lnTo>
                  <a:lnTo>
                    <a:pt x="1137666" y="2421636"/>
                  </a:lnTo>
                  <a:lnTo>
                    <a:pt x="1141476" y="2414016"/>
                  </a:lnTo>
                  <a:lnTo>
                    <a:pt x="1144905" y="2406396"/>
                  </a:lnTo>
                  <a:lnTo>
                    <a:pt x="1147699" y="2398776"/>
                  </a:lnTo>
                  <a:lnTo>
                    <a:pt x="1150620" y="2391156"/>
                  </a:lnTo>
                  <a:lnTo>
                    <a:pt x="1159319" y="2350516"/>
                  </a:lnTo>
                  <a:lnTo>
                    <a:pt x="1160360" y="2337816"/>
                  </a:lnTo>
                  <a:lnTo>
                    <a:pt x="1160614" y="2327656"/>
                  </a:lnTo>
                  <a:close/>
                </a:path>
                <a:path w="9577070" h="4335780">
                  <a:moveTo>
                    <a:pt x="1205611" y="2426462"/>
                  </a:moveTo>
                  <a:lnTo>
                    <a:pt x="1193038" y="2411984"/>
                  </a:lnTo>
                  <a:lnTo>
                    <a:pt x="1190117" y="2411222"/>
                  </a:lnTo>
                  <a:lnTo>
                    <a:pt x="1187577" y="2410841"/>
                  </a:lnTo>
                  <a:lnTo>
                    <a:pt x="1183386" y="2411095"/>
                  </a:lnTo>
                  <a:lnTo>
                    <a:pt x="1181608" y="2411603"/>
                  </a:lnTo>
                  <a:lnTo>
                    <a:pt x="1172591" y="2434717"/>
                  </a:lnTo>
                  <a:lnTo>
                    <a:pt x="1173099" y="2436622"/>
                  </a:lnTo>
                  <a:lnTo>
                    <a:pt x="1190625" y="2445766"/>
                  </a:lnTo>
                  <a:lnTo>
                    <a:pt x="1192657" y="2445639"/>
                  </a:lnTo>
                  <a:lnTo>
                    <a:pt x="1194816" y="2445639"/>
                  </a:lnTo>
                  <a:lnTo>
                    <a:pt x="1205230" y="2429129"/>
                  </a:lnTo>
                  <a:lnTo>
                    <a:pt x="1205611" y="2426462"/>
                  </a:lnTo>
                  <a:close/>
                </a:path>
                <a:path w="9577070" h="4335780">
                  <a:moveTo>
                    <a:pt x="1222883" y="2355596"/>
                  </a:moveTo>
                  <a:lnTo>
                    <a:pt x="1217422" y="2343658"/>
                  </a:lnTo>
                  <a:lnTo>
                    <a:pt x="1215644" y="2342642"/>
                  </a:lnTo>
                  <a:lnTo>
                    <a:pt x="1213231" y="2341753"/>
                  </a:lnTo>
                  <a:lnTo>
                    <a:pt x="1207389" y="2340229"/>
                  </a:lnTo>
                  <a:lnTo>
                    <a:pt x="1204849" y="2339975"/>
                  </a:lnTo>
                  <a:lnTo>
                    <a:pt x="1200658" y="2340229"/>
                  </a:lnTo>
                  <a:lnTo>
                    <a:pt x="1198880" y="2340737"/>
                  </a:lnTo>
                  <a:lnTo>
                    <a:pt x="1195832" y="2342769"/>
                  </a:lnTo>
                  <a:lnTo>
                    <a:pt x="1194562" y="2344293"/>
                  </a:lnTo>
                  <a:lnTo>
                    <a:pt x="1193673" y="2346325"/>
                  </a:lnTo>
                  <a:lnTo>
                    <a:pt x="1192657" y="2348230"/>
                  </a:lnTo>
                  <a:lnTo>
                    <a:pt x="1191895" y="2350770"/>
                  </a:lnTo>
                  <a:lnTo>
                    <a:pt x="1191133" y="2353945"/>
                  </a:lnTo>
                  <a:lnTo>
                    <a:pt x="1190371" y="2356993"/>
                  </a:lnTo>
                  <a:lnTo>
                    <a:pt x="1189990" y="2359533"/>
                  </a:lnTo>
                  <a:lnTo>
                    <a:pt x="1189964" y="2364359"/>
                  </a:lnTo>
                  <a:lnTo>
                    <a:pt x="1190244" y="2365629"/>
                  </a:lnTo>
                  <a:lnTo>
                    <a:pt x="1207897" y="2374773"/>
                  </a:lnTo>
                  <a:lnTo>
                    <a:pt x="1209929" y="2374773"/>
                  </a:lnTo>
                  <a:lnTo>
                    <a:pt x="1222502" y="2358263"/>
                  </a:lnTo>
                  <a:lnTo>
                    <a:pt x="1222883" y="2355596"/>
                  </a:lnTo>
                  <a:close/>
                </a:path>
                <a:path w="9577070" h="4335780">
                  <a:moveTo>
                    <a:pt x="1276731" y="2631059"/>
                  </a:moveTo>
                  <a:lnTo>
                    <a:pt x="1275842" y="2622931"/>
                  </a:lnTo>
                  <a:lnTo>
                    <a:pt x="1273556" y="2615565"/>
                  </a:lnTo>
                  <a:lnTo>
                    <a:pt x="1271524" y="2608834"/>
                  </a:lnTo>
                  <a:lnTo>
                    <a:pt x="1267714" y="2603119"/>
                  </a:lnTo>
                  <a:lnTo>
                    <a:pt x="1266304" y="2601849"/>
                  </a:lnTo>
                  <a:lnTo>
                    <a:pt x="1262507" y="2598420"/>
                  </a:lnTo>
                  <a:lnTo>
                    <a:pt x="1257173" y="2593848"/>
                  </a:lnTo>
                  <a:lnTo>
                    <a:pt x="1256792" y="2593670"/>
                  </a:lnTo>
                  <a:lnTo>
                    <a:pt x="1256792" y="2629535"/>
                  </a:lnTo>
                  <a:lnTo>
                    <a:pt x="1256665" y="2638552"/>
                  </a:lnTo>
                  <a:lnTo>
                    <a:pt x="1248918" y="2678557"/>
                  </a:lnTo>
                  <a:lnTo>
                    <a:pt x="1242314" y="2696210"/>
                  </a:lnTo>
                  <a:lnTo>
                    <a:pt x="1240536" y="2700147"/>
                  </a:lnTo>
                  <a:lnTo>
                    <a:pt x="1238377" y="2703576"/>
                  </a:lnTo>
                  <a:lnTo>
                    <a:pt x="1236091" y="2706624"/>
                  </a:lnTo>
                  <a:lnTo>
                    <a:pt x="1233932" y="2709672"/>
                  </a:lnTo>
                  <a:lnTo>
                    <a:pt x="1231392" y="2712212"/>
                  </a:lnTo>
                  <a:lnTo>
                    <a:pt x="1228598" y="2713990"/>
                  </a:lnTo>
                  <a:lnTo>
                    <a:pt x="1225804" y="2715895"/>
                  </a:lnTo>
                  <a:lnTo>
                    <a:pt x="1222629" y="2717165"/>
                  </a:lnTo>
                  <a:lnTo>
                    <a:pt x="1219327" y="2717673"/>
                  </a:lnTo>
                  <a:lnTo>
                    <a:pt x="1215898" y="2718308"/>
                  </a:lnTo>
                  <a:lnTo>
                    <a:pt x="1212215" y="2718054"/>
                  </a:lnTo>
                  <a:lnTo>
                    <a:pt x="1202944" y="2715768"/>
                  </a:lnTo>
                  <a:lnTo>
                    <a:pt x="1198753" y="2713736"/>
                  </a:lnTo>
                  <a:lnTo>
                    <a:pt x="1195578" y="2710688"/>
                  </a:lnTo>
                  <a:lnTo>
                    <a:pt x="1192403" y="2707767"/>
                  </a:lnTo>
                  <a:lnTo>
                    <a:pt x="1190244" y="2703576"/>
                  </a:lnTo>
                  <a:lnTo>
                    <a:pt x="1188974" y="2698369"/>
                  </a:lnTo>
                  <a:lnTo>
                    <a:pt x="1187831" y="2693162"/>
                  </a:lnTo>
                  <a:lnTo>
                    <a:pt x="1187577" y="2686812"/>
                  </a:lnTo>
                  <a:lnTo>
                    <a:pt x="1188212" y="2679192"/>
                  </a:lnTo>
                  <a:lnTo>
                    <a:pt x="1188974" y="2672905"/>
                  </a:lnTo>
                  <a:lnTo>
                    <a:pt x="1189964" y="2666720"/>
                  </a:lnTo>
                  <a:lnTo>
                    <a:pt x="1191361" y="2659697"/>
                  </a:lnTo>
                  <a:lnTo>
                    <a:pt x="1193165" y="2652141"/>
                  </a:lnTo>
                  <a:lnTo>
                    <a:pt x="1194943" y="2644267"/>
                  </a:lnTo>
                  <a:lnTo>
                    <a:pt x="1197229" y="2637028"/>
                  </a:lnTo>
                  <a:lnTo>
                    <a:pt x="1202055" y="2623820"/>
                  </a:lnTo>
                  <a:lnTo>
                    <a:pt x="1204976" y="2618232"/>
                  </a:lnTo>
                  <a:lnTo>
                    <a:pt x="1208405" y="2613787"/>
                  </a:lnTo>
                  <a:lnTo>
                    <a:pt x="1211834" y="2609215"/>
                  </a:lnTo>
                  <a:lnTo>
                    <a:pt x="1215898" y="2606040"/>
                  </a:lnTo>
                  <a:lnTo>
                    <a:pt x="1220343" y="2604008"/>
                  </a:lnTo>
                  <a:lnTo>
                    <a:pt x="1224915" y="2602103"/>
                  </a:lnTo>
                  <a:lnTo>
                    <a:pt x="1230249" y="2601849"/>
                  </a:lnTo>
                  <a:lnTo>
                    <a:pt x="1236472" y="2603373"/>
                  </a:lnTo>
                  <a:lnTo>
                    <a:pt x="1239901" y="2604135"/>
                  </a:lnTo>
                  <a:lnTo>
                    <a:pt x="1251839" y="2613152"/>
                  </a:lnTo>
                  <a:lnTo>
                    <a:pt x="1253490" y="2615565"/>
                  </a:lnTo>
                  <a:lnTo>
                    <a:pt x="1254760" y="2618613"/>
                  </a:lnTo>
                  <a:lnTo>
                    <a:pt x="1255649" y="2622042"/>
                  </a:lnTo>
                  <a:lnTo>
                    <a:pt x="1256411" y="2625471"/>
                  </a:lnTo>
                  <a:lnTo>
                    <a:pt x="1256792" y="2629535"/>
                  </a:lnTo>
                  <a:lnTo>
                    <a:pt x="1256792" y="2593670"/>
                  </a:lnTo>
                  <a:lnTo>
                    <a:pt x="1250061" y="2590419"/>
                  </a:lnTo>
                  <a:lnTo>
                    <a:pt x="1231900" y="2586101"/>
                  </a:lnTo>
                  <a:lnTo>
                    <a:pt x="1223772" y="2585974"/>
                  </a:lnTo>
                  <a:lnTo>
                    <a:pt x="1209294" y="2589784"/>
                  </a:lnTo>
                  <a:lnTo>
                    <a:pt x="1202944" y="2593594"/>
                  </a:lnTo>
                  <a:lnTo>
                    <a:pt x="1197483" y="2599055"/>
                  </a:lnTo>
                  <a:lnTo>
                    <a:pt x="1192022" y="2604389"/>
                  </a:lnTo>
                  <a:lnTo>
                    <a:pt x="1175778" y="2640914"/>
                  </a:lnTo>
                  <a:lnTo>
                    <a:pt x="1168527" y="2680081"/>
                  </a:lnTo>
                  <a:lnTo>
                    <a:pt x="1167892" y="2689352"/>
                  </a:lnTo>
                  <a:lnTo>
                    <a:pt x="1168781" y="2697480"/>
                  </a:lnTo>
                  <a:lnTo>
                    <a:pt x="1194435" y="2729992"/>
                  </a:lnTo>
                  <a:lnTo>
                    <a:pt x="1220851" y="2734564"/>
                  </a:lnTo>
                  <a:lnTo>
                    <a:pt x="1228090" y="2732532"/>
                  </a:lnTo>
                  <a:lnTo>
                    <a:pt x="1235329" y="2730627"/>
                  </a:lnTo>
                  <a:lnTo>
                    <a:pt x="1241679" y="2726944"/>
                  </a:lnTo>
                  <a:lnTo>
                    <a:pt x="1247140" y="2721483"/>
                  </a:lnTo>
                  <a:lnTo>
                    <a:pt x="1250378" y="2718308"/>
                  </a:lnTo>
                  <a:lnTo>
                    <a:pt x="1268844" y="2679573"/>
                  </a:lnTo>
                  <a:lnTo>
                    <a:pt x="1276096" y="2640330"/>
                  </a:lnTo>
                  <a:lnTo>
                    <a:pt x="1276731" y="2631059"/>
                  </a:lnTo>
                  <a:close/>
                </a:path>
                <a:path w="9577070" h="4335780">
                  <a:moveTo>
                    <a:pt x="1389253" y="2658364"/>
                  </a:moveTo>
                  <a:lnTo>
                    <a:pt x="1388491" y="2650236"/>
                  </a:lnTo>
                  <a:lnTo>
                    <a:pt x="1386116" y="2642997"/>
                  </a:lnTo>
                  <a:lnTo>
                    <a:pt x="1384046" y="2636266"/>
                  </a:lnTo>
                  <a:lnTo>
                    <a:pt x="1380236" y="2630424"/>
                  </a:lnTo>
                  <a:lnTo>
                    <a:pt x="1378788" y="2629154"/>
                  </a:lnTo>
                  <a:lnTo>
                    <a:pt x="1369695" y="2621153"/>
                  </a:lnTo>
                  <a:lnTo>
                    <a:pt x="1369314" y="2620975"/>
                  </a:lnTo>
                  <a:lnTo>
                    <a:pt x="1369314" y="2656840"/>
                  </a:lnTo>
                  <a:lnTo>
                    <a:pt x="1369187" y="2665857"/>
                  </a:lnTo>
                  <a:lnTo>
                    <a:pt x="1361440" y="2705862"/>
                  </a:lnTo>
                  <a:lnTo>
                    <a:pt x="1359916" y="2710561"/>
                  </a:lnTo>
                  <a:lnTo>
                    <a:pt x="1358519" y="2715260"/>
                  </a:lnTo>
                  <a:lnTo>
                    <a:pt x="1331849" y="2744978"/>
                  </a:lnTo>
                  <a:lnTo>
                    <a:pt x="1328420" y="2745613"/>
                  </a:lnTo>
                  <a:lnTo>
                    <a:pt x="1301623" y="2725801"/>
                  </a:lnTo>
                  <a:lnTo>
                    <a:pt x="1300353" y="2720594"/>
                  </a:lnTo>
                  <a:lnTo>
                    <a:pt x="1305687" y="2679446"/>
                  </a:lnTo>
                  <a:lnTo>
                    <a:pt x="1321054" y="2641092"/>
                  </a:lnTo>
                  <a:lnTo>
                    <a:pt x="1324483" y="2636520"/>
                  </a:lnTo>
                  <a:lnTo>
                    <a:pt x="1328420" y="2633345"/>
                  </a:lnTo>
                  <a:lnTo>
                    <a:pt x="1332992" y="2631313"/>
                  </a:lnTo>
                  <a:lnTo>
                    <a:pt x="1337437" y="2629408"/>
                  </a:lnTo>
                  <a:lnTo>
                    <a:pt x="1342771" y="2629154"/>
                  </a:lnTo>
                  <a:lnTo>
                    <a:pt x="1348994" y="2630678"/>
                  </a:lnTo>
                  <a:lnTo>
                    <a:pt x="1364361" y="2640457"/>
                  </a:lnTo>
                  <a:lnTo>
                    <a:pt x="1366139" y="2642997"/>
                  </a:lnTo>
                  <a:lnTo>
                    <a:pt x="1367282" y="2645918"/>
                  </a:lnTo>
                  <a:lnTo>
                    <a:pt x="1368171" y="2649347"/>
                  </a:lnTo>
                  <a:lnTo>
                    <a:pt x="1368933" y="2652903"/>
                  </a:lnTo>
                  <a:lnTo>
                    <a:pt x="1369314" y="2656840"/>
                  </a:lnTo>
                  <a:lnTo>
                    <a:pt x="1369314" y="2620975"/>
                  </a:lnTo>
                  <a:lnTo>
                    <a:pt x="1362710" y="2617851"/>
                  </a:lnTo>
                  <a:lnTo>
                    <a:pt x="1344549" y="2613406"/>
                  </a:lnTo>
                  <a:lnTo>
                    <a:pt x="1336294" y="2613279"/>
                  </a:lnTo>
                  <a:lnTo>
                    <a:pt x="1329055" y="2615184"/>
                  </a:lnTo>
                  <a:lnTo>
                    <a:pt x="1296035" y="2647315"/>
                  </a:lnTo>
                  <a:lnTo>
                    <a:pt x="1284351" y="2684602"/>
                  </a:lnTo>
                  <a:lnTo>
                    <a:pt x="1280541" y="2716657"/>
                  </a:lnTo>
                  <a:lnTo>
                    <a:pt x="1281303" y="2724912"/>
                  </a:lnTo>
                  <a:lnTo>
                    <a:pt x="1283462" y="2731897"/>
                  </a:lnTo>
                  <a:lnTo>
                    <a:pt x="1285748" y="2738882"/>
                  </a:lnTo>
                  <a:lnTo>
                    <a:pt x="1289431" y="2744724"/>
                  </a:lnTo>
                  <a:lnTo>
                    <a:pt x="1294765" y="2749296"/>
                  </a:lnTo>
                  <a:lnTo>
                    <a:pt x="1299972" y="2753868"/>
                  </a:lnTo>
                  <a:lnTo>
                    <a:pt x="1307084" y="2757297"/>
                  </a:lnTo>
                  <a:lnTo>
                    <a:pt x="1325245" y="2761742"/>
                  </a:lnTo>
                  <a:lnTo>
                    <a:pt x="1333500" y="2761869"/>
                  </a:lnTo>
                  <a:lnTo>
                    <a:pt x="1340739" y="2759837"/>
                  </a:lnTo>
                  <a:lnTo>
                    <a:pt x="1347851" y="2757932"/>
                  </a:lnTo>
                  <a:lnTo>
                    <a:pt x="1354201" y="2754249"/>
                  </a:lnTo>
                  <a:lnTo>
                    <a:pt x="1359789" y="2748788"/>
                  </a:lnTo>
                  <a:lnTo>
                    <a:pt x="1362964" y="2745613"/>
                  </a:lnTo>
                  <a:lnTo>
                    <a:pt x="1365250" y="2743327"/>
                  </a:lnTo>
                  <a:lnTo>
                    <a:pt x="1381429" y="2706890"/>
                  </a:lnTo>
                  <a:lnTo>
                    <a:pt x="1388618" y="2667635"/>
                  </a:lnTo>
                  <a:lnTo>
                    <a:pt x="1389253" y="2658364"/>
                  </a:lnTo>
                  <a:close/>
                </a:path>
                <a:path w="9577070" h="4335780">
                  <a:moveTo>
                    <a:pt x="1501622" y="2684145"/>
                  </a:moveTo>
                  <a:lnTo>
                    <a:pt x="1491399" y="2656459"/>
                  </a:lnTo>
                  <a:lnTo>
                    <a:pt x="1487551" y="2653157"/>
                  </a:lnTo>
                  <a:lnTo>
                    <a:pt x="1482344" y="2648458"/>
                  </a:lnTo>
                  <a:lnTo>
                    <a:pt x="1481836" y="2648229"/>
                  </a:lnTo>
                  <a:lnTo>
                    <a:pt x="1481836" y="2684145"/>
                  </a:lnTo>
                  <a:lnTo>
                    <a:pt x="1481709" y="2693162"/>
                  </a:lnTo>
                  <a:lnTo>
                    <a:pt x="1481328" y="2698242"/>
                  </a:lnTo>
                  <a:lnTo>
                    <a:pt x="1480439" y="2703957"/>
                  </a:lnTo>
                  <a:lnTo>
                    <a:pt x="1479677" y="2709672"/>
                  </a:lnTo>
                  <a:lnTo>
                    <a:pt x="1469390" y="2747010"/>
                  </a:lnTo>
                  <a:lnTo>
                    <a:pt x="1467485" y="2750820"/>
                  </a:lnTo>
                  <a:lnTo>
                    <a:pt x="1465580" y="2754757"/>
                  </a:lnTo>
                  <a:lnTo>
                    <a:pt x="1440942" y="2772918"/>
                  </a:lnTo>
                  <a:lnTo>
                    <a:pt x="1437259" y="2772664"/>
                  </a:lnTo>
                  <a:lnTo>
                    <a:pt x="1433195" y="2771775"/>
                  </a:lnTo>
                  <a:lnTo>
                    <a:pt x="1427988" y="2770505"/>
                  </a:lnTo>
                  <a:lnTo>
                    <a:pt x="1423797" y="2768346"/>
                  </a:lnTo>
                  <a:lnTo>
                    <a:pt x="1420749" y="2765298"/>
                  </a:lnTo>
                  <a:lnTo>
                    <a:pt x="1417574" y="2762377"/>
                  </a:lnTo>
                  <a:lnTo>
                    <a:pt x="1415415" y="2758313"/>
                  </a:lnTo>
                  <a:lnTo>
                    <a:pt x="1412875" y="2747899"/>
                  </a:lnTo>
                  <a:lnTo>
                    <a:pt x="1412621" y="2741422"/>
                  </a:lnTo>
                  <a:lnTo>
                    <a:pt x="1413459" y="2733167"/>
                  </a:lnTo>
                  <a:lnTo>
                    <a:pt x="1422273" y="2691765"/>
                  </a:lnTo>
                  <a:lnTo>
                    <a:pt x="1445514" y="2658745"/>
                  </a:lnTo>
                  <a:lnTo>
                    <a:pt x="1450086" y="2656713"/>
                  </a:lnTo>
                  <a:lnTo>
                    <a:pt x="1455420" y="2656459"/>
                  </a:lnTo>
                  <a:lnTo>
                    <a:pt x="1464945" y="2658872"/>
                  </a:lnTo>
                  <a:lnTo>
                    <a:pt x="1467993" y="2660015"/>
                  </a:lnTo>
                  <a:lnTo>
                    <a:pt x="1470533" y="2661666"/>
                  </a:lnTo>
                  <a:lnTo>
                    <a:pt x="1473200" y="2663190"/>
                  </a:lnTo>
                  <a:lnTo>
                    <a:pt x="1480693" y="2676779"/>
                  </a:lnTo>
                  <a:lnTo>
                    <a:pt x="1481455" y="2680208"/>
                  </a:lnTo>
                  <a:lnTo>
                    <a:pt x="1481836" y="2684145"/>
                  </a:lnTo>
                  <a:lnTo>
                    <a:pt x="1481836" y="2648229"/>
                  </a:lnTo>
                  <a:lnTo>
                    <a:pt x="1475232" y="2645156"/>
                  </a:lnTo>
                  <a:lnTo>
                    <a:pt x="1457071" y="2640711"/>
                  </a:lnTo>
                  <a:lnTo>
                    <a:pt x="1448816" y="2640584"/>
                  </a:lnTo>
                  <a:lnTo>
                    <a:pt x="1441577" y="2642489"/>
                  </a:lnTo>
                  <a:lnTo>
                    <a:pt x="1408557" y="2674620"/>
                  </a:lnTo>
                  <a:lnTo>
                    <a:pt x="1396885" y="2711907"/>
                  </a:lnTo>
                  <a:lnTo>
                    <a:pt x="1393063" y="2744089"/>
                  </a:lnTo>
                  <a:lnTo>
                    <a:pt x="1393825" y="2752217"/>
                  </a:lnTo>
                  <a:lnTo>
                    <a:pt x="1396111" y="2759202"/>
                  </a:lnTo>
                  <a:lnTo>
                    <a:pt x="1398270" y="2766187"/>
                  </a:lnTo>
                  <a:lnTo>
                    <a:pt x="1401953" y="2772029"/>
                  </a:lnTo>
                  <a:lnTo>
                    <a:pt x="1407287" y="2776601"/>
                  </a:lnTo>
                  <a:lnTo>
                    <a:pt x="1412494" y="2781300"/>
                  </a:lnTo>
                  <a:lnTo>
                    <a:pt x="1419606" y="2784602"/>
                  </a:lnTo>
                  <a:lnTo>
                    <a:pt x="1437767" y="2789047"/>
                  </a:lnTo>
                  <a:lnTo>
                    <a:pt x="1446022" y="2789174"/>
                  </a:lnTo>
                  <a:lnTo>
                    <a:pt x="1453261" y="2787269"/>
                  </a:lnTo>
                  <a:lnTo>
                    <a:pt x="1460500" y="2785237"/>
                  </a:lnTo>
                  <a:lnTo>
                    <a:pt x="1466850" y="2781554"/>
                  </a:lnTo>
                  <a:lnTo>
                    <a:pt x="1475486" y="2772918"/>
                  </a:lnTo>
                  <a:lnTo>
                    <a:pt x="1477772" y="2770632"/>
                  </a:lnTo>
                  <a:lnTo>
                    <a:pt x="1494028" y="2733929"/>
                  </a:lnTo>
                  <a:lnTo>
                    <a:pt x="1501140" y="2695067"/>
                  </a:lnTo>
                  <a:lnTo>
                    <a:pt x="1501597" y="2688183"/>
                  </a:lnTo>
                  <a:lnTo>
                    <a:pt x="1501622" y="2684145"/>
                  </a:lnTo>
                  <a:close/>
                </a:path>
                <a:path w="9577070" h="4335780">
                  <a:moveTo>
                    <a:pt x="4209364" y="38100"/>
                  </a:moveTo>
                  <a:lnTo>
                    <a:pt x="4101465" y="21082"/>
                  </a:lnTo>
                  <a:lnTo>
                    <a:pt x="4024122" y="11938"/>
                  </a:lnTo>
                  <a:lnTo>
                    <a:pt x="3946144" y="5461"/>
                  </a:lnTo>
                  <a:lnTo>
                    <a:pt x="3867912" y="1397"/>
                  </a:lnTo>
                  <a:lnTo>
                    <a:pt x="3789426" y="0"/>
                  </a:lnTo>
                  <a:lnTo>
                    <a:pt x="3710940" y="1778"/>
                  </a:lnTo>
                  <a:lnTo>
                    <a:pt x="3632454" y="6985"/>
                  </a:lnTo>
                  <a:lnTo>
                    <a:pt x="3554349" y="15494"/>
                  </a:lnTo>
                  <a:lnTo>
                    <a:pt x="3476879" y="27178"/>
                  </a:lnTo>
                  <a:lnTo>
                    <a:pt x="3399790" y="42037"/>
                  </a:lnTo>
                  <a:lnTo>
                    <a:pt x="3323590" y="59817"/>
                  </a:lnTo>
                  <a:lnTo>
                    <a:pt x="3248406" y="80391"/>
                  </a:lnTo>
                  <a:lnTo>
                    <a:pt x="3174111" y="103886"/>
                  </a:lnTo>
                  <a:lnTo>
                    <a:pt x="3101213" y="129921"/>
                  </a:lnTo>
                  <a:lnTo>
                    <a:pt x="3029712" y="158369"/>
                  </a:lnTo>
                  <a:lnTo>
                    <a:pt x="2959608" y="189484"/>
                  </a:lnTo>
                  <a:lnTo>
                    <a:pt x="2891155" y="222885"/>
                  </a:lnTo>
                  <a:lnTo>
                    <a:pt x="2824734" y="258445"/>
                  </a:lnTo>
                  <a:lnTo>
                    <a:pt x="2760091" y="296164"/>
                  </a:lnTo>
                  <a:lnTo>
                    <a:pt x="2697734" y="335788"/>
                  </a:lnTo>
                  <a:lnTo>
                    <a:pt x="2637536" y="377317"/>
                  </a:lnTo>
                  <a:lnTo>
                    <a:pt x="2579878" y="420624"/>
                  </a:lnTo>
                  <a:lnTo>
                    <a:pt x="2524760" y="465709"/>
                  </a:lnTo>
                  <a:lnTo>
                    <a:pt x="2472436" y="512318"/>
                  </a:lnTo>
                  <a:lnTo>
                    <a:pt x="2422906" y="560451"/>
                  </a:lnTo>
                  <a:lnTo>
                    <a:pt x="2376424" y="609854"/>
                  </a:lnTo>
                  <a:lnTo>
                    <a:pt x="2333117" y="660654"/>
                  </a:lnTo>
                  <a:lnTo>
                    <a:pt x="2293112" y="712470"/>
                  </a:lnTo>
                  <a:lnTo>
                    <a:pt x="2256790" y="765429"/>
                  </a:lnTo>
                  <a:lnTo>
                    <a:pt x="2224024" y="819277"/>
                  </a:lnTo>
                  <a:lnTo>
                    <a:pt x="2195068" y="874268"/>
                  </a:lnTo>
                  <a:lnTo>
                    <a:pt x="2170176" y="929767"/>
                  </a:lnTo>
                  <a:lnTo>
                    <a:pt x="2149348" y="985901"/>
                  </a:lnTo>
                  <a:lnTo>
                    <a:pt x="2132965" y="1042670"/>
                  </a:lnTo>
                  <a:lnTo>
                    <a:pt x="2120900" y="1099820"/>
                  </a:lnTo>
                  <a:lnTo>
                    <a:pt x="2113534" y="1157224"/>
                  </a:lnTo>
                  <a:lnTo>
                    <a:pt x="2111121" y="1214120"/>
                  </a:lnTo>
                  <a:lnTo>
                    <a:pt x="2149221" y="1215644"/>
                  </a:lnTo>
                  <a:lnTo>
                    <a:pt x="2151557" y="1161288"/>
                  </a:lnTo>
                  <a:lnTo>
                    <a:pt x="2151583" y="1160627"/>
                  </a:lnTo>
                  <a:lnTo>
                    <a:pt x="2151710" y="1159637"/>
                  </a:lnTo>
                  <a:lnTo>
                    <a:pt x="2158415" y="1106932"/>
                  </a:lnTo>
                  <a:lnTo>
                    <a:pt x="2169744" y="1052576"/>
                  </a:lnTo>
                  <a:lnTo>
                    <a:pt x="2185670" y="997077"/>
                  </a:lnTo>
                  <a:lnTo>
                    <a:pt x="2185289" y="998474"/>
                  </a:lnTo>
                  <a:lnTo>
                    <a:pt x="2185797" y="997077"/>
                  </a:lnTo>
                  <a:lnTo>
                    <a:pt x="2205609" y="943610"/>
                  </a:lnTo>
                  <a:lnTo>
                    <a:pt x="2205228" y="944753"/>
                  </a:lnTo>
                  <a:lnTo>
                    <a:pt x="2205736" y="943610"/>
                  </a:lnTo>
                  <a:lnTo>
                    <a:pt x="2229154" y="891413"/>
                  </a:lnTo>
                  <a:lnTo>
                    <a:pt x="2229612" y="890397"/>
                  </a:lnTo>
                  <a:lnTo>
                    <a:pt x="2228977" y="891413"/>
                  </a:lnTo>
                  <a:lnTo>
                    <a:pt x="2256879" y="838581"/>
                  </a:lnTo>
                  <a:lnTo>
                    <a:pt x="2257425" y="837565"/>
                  </a:lnTo>
                  <a:lnTo>
                    <a:pt x="2256790" y="838581"/>
                  </a:lnTo>
                  <a:lnTo>
                    <a:pt x="2288502" y="786511"/>
                  </a:lnTo>
                  <a:lnTo>
                    <a:pt x="2289048" y="785622"/>
                  </a:lnTo>
                  <a:lnTo>
                    <a:pt x="2288413" y="786511"/>
                  </a:lnTo>
                  <a:lnTo>
                    <a:pt x="2324227" y="734441"/>
                  </a:lnTo>
                  <a:lnTo>
                    <a:pt x="2323719" y="735330"/>
                  </a:lnTo>
                  <a:lnTo>
                    <a:pt x="2324392" y="734441"/>
                  </a:lnTo>
                  <a:lnTo>
                    <a:pt x="2362962" y="684276"/>
                  </a:lnTo>
                  <a:lnTo>
                    <a:pt x="2362454" y="685038"/>
                  </a:lnTo>
                  <a:lnTo>
                    <a:pt x="2363101" y="684276"/>
                  </a:lnTo>
                  <a:lnTo>
                    <a:pt x="2404580" y="635635"/>
                  </a:lnTo>
                  <a:lnTo>
                    <a:pt x="2405126" y="635000"/>
                  </a:lnTo>
                  <a:lnTo>
                    <a:pt x="2404491" y="635635"/>
                  </a:lnTo>
                  <a:lnTo>
                    <a:pt x="2449741" y="587375"/>
                  </a:lnTo>
                  <a:lnTo>
                    <a:pt x="2450134" y="586968"/>
                  </a:lnTo>
                  <a:lnTo>
                    <a:pt x="2449703" y="587375"/>
                  </a:lnTo>
                  <a:lnTo>
                    <a:pt x="2450338" y="586740"/>
                  </a:lnTo>
                  <a:lnTo>
                    <a:pt x="2450134" y="586968"/>
                  </a:lnTo>
                  <a:lnTo>
                    <a:pt x="2450350" y="586740"/>
                  </a:lnTo>
                  <a:lnTo>
                    <a:pt x="2498598" y="540004"/>
                  </a:lnTo>
                  <a:lnTo>
                    <a:pt x="2498090" y="540512"/>
                  </a:lnTo>
                  <a:lnTo>
                    <a:pt x="2498648" y="540004"/>
                  </a:lnTo>
                  <a:lnTo>
                    <a:pt x="2549207" y="494919"/>
                  </a:lnTo>
                  <a:lnTo>
                    <a:pt x="2549779" y="494411"/>
                  </a:lnTo>
                  <a:lnTo>
                    <a:pt x="2603119" y="450850"/>
                  </a:lnTo>
                  <a:lnTo>
                    <a:pt x="2603271" y="450735"/>
                  </a:lnTo>
                  <a:lnTo>
                    <a:pt x="2603792" y="450342"/>
                  </a:lnTo>
                  <a:lnTo>
                    <a:pt x="2659634" y="408432"/>
                  </a:lnTo>
                  <a:lnTo>
                    <a:pt x="2660142" y="408051"/>
                  </a:lnTo>
                  <a:lnTo>
                    <a:pt x="2659507" y="408432"/>
                  </a:lnTo>
                  <a:lnTo>
                    <a:pt x="2718511" y="367665"/>
                  </a:lnTo>
                  <a:lnTo>
                    <a:pt x="2719070" y="367284"/>
                  </a:lnTo>
                  <a:lnTo>
                    <a:pt x="2718435" y="367665"/>
                  </a:lnTo>
                  <a:lnTo>
                    <a:pt x="2779674" y="328803"/>
                  </a:lnTo>
                  <a:lnTo>
                    <a:pt x="2780030" y="328574"/>
                  </a:lnTo>
                  <a:lnTo>
                    <a:pt x="2842895" y="291846"/>
                  </a:lnTo>
                  <a:lnTo>
                    <a:pt x="2908325" y="256921"/>
                  </a:lnTo>
                  <a:lnTo>
                    <a:pt x="2975470" y="224155"/>
                  </a:lnTo>
                  <a:lnTo>
                    <a:pt x="2975991" y="223901"/>
                  </a:lnTo>
                  <a:lnTo>
                    <a:pt x="2975356" y="224155"/>
                  </a:lnTo>
                  <a:lnTo>
                    <a:pt x="3044240" y="193675"/>
                  </a:lnTo>
                  <a:lnTo>
                    <a:pt x="3044825" y="193421"/>
                  </a:lnTo>
                  <a:lnTo>
                    <a:pt x="3044063" y="193675"/>
                  </a:lnTo>
                  <a:lnTo>
                    <a:pt x="3114421" y="165608"/>
                  </a:lnTo>
                  <a:lnTo>
                    <a:pt x="3115119" y="165354"/>
                  </a:lnTo>
                  <a:lnTo>
                    <a:pt x="3186557" y="139827"/>
                  </a:lnTo>
                  <a:lnTo>
                    <a:pt x="3185922" y="140081"/>
                  </a:lnTo>
                  <a:lnTo>
                    <a:pt x="3186722" y="139827"/>
                  </a:lnTo>
                  <a:lnTo>
                    <a:pt x="3259048" y="116967"/>
                  </a:lnTo>
                  <a:lnTo>
                    <a:pt x="3259455" y="116840"/>
                  </a:lnTo>
                  <a:lnTo>
                    <a:pt x="3258820" y="116967"/>
                  </a:lnTo>
                  <a:lnTo>
                    <a:pt x="3332899" y="96774"/>
                  </a:lnTo>
                  <a:lnTo>
                    <a:pt x="3333369" y="96647"/>
                  </a:lnTo>
                  <a:lnTo>
                    <a:pt x="3332607" y="96774"/>
                  </a:lnTo>
                  <a:lnTo>
                    <a:pt x="3407486" y="79375"/>
                  </a:lnTo>
                  <a:lnTo>
                    <a:pt x="3407892" y="79286"/>
                  </a:lnTo>
                  <a:lnTo>
                    <a:pt x="3482949" y="64770"/>
                  </a:lnTo>
                  <a:lnTo>
                    <a:pt x="3558921" y="53340"/>
                  </a:lnTo>
                  <a:lnTo>
                    <a:pt x="3636264" y="44958"/>
                  </a:lnTo>
                  <a:lnTo>
                    <a:pt x="3635375" y="44958"/>
                  </a:lnTo>
                  <a:lnTo>
                    <a:pt x="3713099" y="39878"/>
                  </a:lnTo>
                  <a:lnTo>
                    <a:pt x="3712210" y="39878"/>
                  </a:lnTo>
                  <a:lnTo>
                    <a:pt x="3789591" y="38112"/>
                  </a:lnTo>
                  <a:lnTo>
                    <a:pt x="3789172" y="38100"/>
                  </a:lnTo>
                  <a:lnTo>
                    <a:pt x="4209364" y="38100"/>
                  </a:lnTo>
                  <a:close/>
                </a:path>
                <a:path w="9577070" h="4335780">
                  <a:moveTo>
                    <a:pt x="4479163" y="2515870"/>
                  </a:moveTo>
                  <a:lnTo>
                    <a:pt x="4479036" y="2514600"/>
                  </a:lnTo>
                  <a:lnTo>
                    <a:pt x="4478528" y="2513330"/>
                  </a:lnTo>
                  <a:lnTo>
                    <a:pt x="4478147" y="2513330"/>
                  </a:lnTo>
                  <a:lnTo>
                    <a:pt x="4477766" y="2512060"/>
                  </a:lnTo>
                  <a:lnTo>
                    <a:pt x="4477258" y="2512060"/>
                  </a:lnTo>
                  <a:lnTo>
                    <a:pt x="4453382" y="2501900"/>
                  </a:lnTo>
                  <a:lnTo>
                    <a:pt x="4456100" y="2495550"/>
                  </a:lnTo>
                  <a:lnTo>
                    <a:pt x="4462653" y="2480310"/>
                  </a:lnTo>
                  <a:lnTo>
                    <a:pt x="4462780" y="2477770"/>
                  </a:lnTo>
                  <a:lnTo>
                    <a:pt x="4462399" y="2477770"/>
                  </a:lnTo>
                  <a:lnTo>
                    <a:pt x="4461510" y="2476500"/>
                  </a:lnTo>
                  <a:lnTo>
                    <a:pt x="4460748" y="2476500"/>
                  </a:lnTo>
                  <a:lnTo>
                    <a:pt x="4459732" y="2475230"/>
                  </a:lnTo>
                  <a:lnTo>
                    <a:pt x="4458589" y="2475230"/>
                  </a:lnTo>
                  <a:lnTo>
                    <a:pt x="4457319" y="2473960"/>
                  </a:lnTo>
                  <a:lnTo>
                    <a:pt x="4455541" y="2472690"/>
                  </a:lnTo>
                  <a:lnTo>
                    <a:pt x="4452493" y="2472690"/>
                  </a:lnTo>
                  <a:lnTo>
                    <a:pt x="4451350" y="2471420"/>
                  </a:lnTo>
                  <a:lnTo>
                    <a:pt x="4446651" y="2471420"/>
                  </a:lnTo>
                  <a:lnTo>
                    <a:pt x="4445889" y="2472690"/>
                  </a:lnTo>
                  <a:lnTo>
                    <a:pt x="4445762" y="2472690"/>
                  </a:lnTo>
                  <a:lnTo>
                    <a:pt x="4436491" y="2495550"/>
                  </a:lnTo>
                  <a:lnTo>
                    <a:pt x="4423664" y="2489200"/>
                  </a:lnTo>
                  <a:lnTo>
                    <a:pt x="4421378" y="2489200"/>
                  </a:lnTo>
                  <a:lnTo>
                    <a:pt x="4420362" y="2490470"/>
                  </a:lnTo>
                  <a:lnTo>
                    <a:pt x="4419854" y="2490470"/>
                  </a:lnTo>
                  <a:lnTo>
                    <a:pt x="4418711" y="2491740"/>
                  </a:lnTo>
                  <a:lnTo>
                    <a:pt x="4418203" y="2493010"/>
                  </a:lnTo>
                  <a:lnTo>
                    <a:pt x="4417060" y="2495550"/>
                  </a:lnTo>
                  <a:lnTo>
                    <a:pt x="4416044" y="2498090"/>
                  </a:lnTo>
                  <a:lnTo>
                    <a:pt x="4415663" y="2499360"/>
                  </a:lnTo>
                  <a:lnTo>
                    <a:pt x="4415917" y="2501900"/>
                  </a:lnTo>
                  <a:lnTo>
                    <a:pt x="4416552" y="2503170"/>
                  </a:lnTo>
                  <a:lnTo>
                    <a:pt x="4417568" y="2503170"/>
                  </a:lnTo>
                  <a:lnTo>
                    <a:pt x="4430522" y="2509520"/>
                  </a:lnTo>
                  <a:lnTo>
                    <a:pt x="4407789" y="2562860"/>
                  </a:lnTo>
                  <a:lnTo>
                    <a:pt x="4405503" y="2567940"/>
                  </a:lnTo>
                  <a:lnTo>
                    <a:pt x="4403979" y="2573020"/>
                  </a:lnTo>
                  <a:lnTo>
                    <a:pt x="4402887" y="2580640"/>
                  </a:lnTo>
                  <a:lnTo>
                    <a:pt x="4402785" y="2583180"/>
                  </a:lnTo>
                  <a:lnTo>
                    <a:pt x="4402963" y="2585720"/>
                  </a:lnTo>
                  <a:lnTo>
                    <a:pt x="4403979" y="2589530"/>
                  </a:lnTo>
                  <a:lnTo>
                    <a:pt x="4405122" y="2593340"/>
                  </a:lnTo>
                  <a:lnTo>
                    <a:pt x="4407154" y="2595880"/>
                  </a:lnTo>
                  <a:lnTo>
                    <a:pt x="4410075" y="2598420"/>
                  </a:lnTo>
                  <a:lnTo>
                    <a:pt x="4412996" y="2602230"/>
                  </a:lnTo>
                  <a:lnTo>
                    <a:pt x="4416806" y="2603500"/>
                  </a:lnTo>
                  <a:lnTo>
                    <a:pt x="4423156" y="2606040"/>
                  </a:lnTo>
                  <a:lnTo>
                    <a:pt x="4429760" y="2608580"/>
                  </a:lnTo>
                  <a:lnTo>
                    <a:pt x="4432808" y="2608580"/>
                  </a:lnTo>
                  <a:lnTo>
                    <a:pt x="4434205" y="2609850"/>
                  </a:lnTo>
                  <a:lnTo>
                    <a:pt x="4436745" y="2609850"/>
                  </a:lnTo>
                  <a:lnTo>
                    <a:pt x="4437888" y="2608580"/>
                  </a:lnTo>
                  <a:lnTo>
                    <a:pt x="4439412" y="2608580"/>
                  </a:lnTo>
                  <a:lnTo>
                    <a:pt x="4440936" y="2606040"/>
                  </a:lnTo>
                  <a:lnTo>
                    <a:pt x="4441698" y="2606040"/>
                  </a:lnTo>
                  <a:lnTo>
                    <a:pt x="4442460" y="2603500"/>
                  </a:lnTo>
                  <a:lnTo>
                    <a:pt x="4443349" y="2602230"/>
                  </a:lnTo>
                  <a:lnTo>
                    <a:pt x="4443857" y="2600960"/>
                  </a:lnTo>
                  <a:lnTo>
                    <a:pt x="4444238" y="2599690"/>
                  </a:lnTo>
                  <a:lnTo>
                    <a:pt x="4444746" y="2597150"/>
                  </a:lnTo>
                  <a:lnTo>
                    <a:pt x="4444873" y="2595880"/>
                  </a:lnTo>
                  <a:lnTo>
                    <a:pt x="4444492" y="2595880"/>
                  </a:lnTo>
                  <a:lnTo>
                    <a:pt x="4444238" y="2594610"/>
                  </a:lnTo>
                  <a:lnTo>
                    <a:pt x="4436364" y="2594610"/>
                  </a:lnTo>
                  <a:lnTo>
                    <a:pt x="4434967" y="2593340"/>
                  </a:lnTo>
                  <a:lnTo>
                    <a:pt x="4430522" y="2593340"/>
                  </a:lnTo>
                  <a:lnTo>
                    <a:pt x="4425696" y="2590800"/>
                  </a:lnTo>
                  <a:lnTo>
                    <a:pt x="4423029" y="2586990"/>
                  </a:lnTo>
                  <a:lnTo>
                    <a:pt x="4422013" y="2579370"/>
                  </a:lnTo>
                  <a:lnTo>
                    <a:pt x="4423029" y="2574290"/>
                  </a:lnTo>
                  <a:lnTo>
                    <a:pt x="4447540" y="2515870"/>
                  </a:lnTo>
                  <a:lnTo>
                    <a:pt x="4471289" y="2526030"/>
                  </a:lnTo>
                  <a:lnTo>
                    <a:pt x="4472305" y="2527300"/>
                  </a:lnTo>
                  <a:lnTo>
                    <a:pt x="4473321" y="2526030"/>
                  </a:lnTo>
                  <a:lnTo>
                    <a:pt x="4474464" y="2526030"/>
                  </a:lnTo>
                  <a:lnTo>
                    <a:pt x="4475480" y="2524760"/>
                  </a:lnTo>
                  <a:lnTo>
                    <a:pt x="4476623" y="2523490"/>
                  </a:lnTo>
                  <a:lnTo>
                    <a:pt x="4478147" y="2519680"/>
                  </a:lnTo>
                  <a:lnTo>
                    <a:pt x="4478528" y="2518410"/>
                  </a:lnTo>
                  <a:lnTo>
                    <a:pt x="4479036" y="2515870"/>
                  </a:lnTo>
                  <a:lnTo>
                    <a:pt x="4479163" y="2515870"/>
                  </a:lnTo>
                  <a:close/>
                </a:path>
                <a:path w="9577070" h="4335780">
                  <a:moveTo>
                    <a:pt x="4555490" y="2546350"/>
                  </a:moveTo>
                  <a:lnTo>
                    <a:pt x="4555109" y="2546350"/>
                  </a:lnTo>
                  <a:lnTo>
                    <a:pt x="4554220" y="2545080"/>
                  </a:lnTo>
                  <a:lnTo>
                    <a:pt x="4553331" y="2543810"/>
                  </a:lnTo>
                  <a:lnTo>
                    <a:pt x="4552569" y="2542540"/>
                  </a:lnTo>
                  <a:lnTo>
                    <a:pt x="4551553" y="2542540"/>
                  </a:lnTo>
                  <a:lnTo>
                    <a:pt x="4549267" y="2541270"/>
                  </a:lnTo>
                  <a:lnTo>
                    <a:pt x="4548251" y="2540000"/>
                  </a:lnTo>
                  <a:lnTo>
                    <a:pt x="4545965" y="2538730"/>
                  </a:lnTo>
                  <a:lnTo>
                    <a:pt x="4542155" y="2537460"/>
                  </a:lnTo>
                  <a:lnTo>
                    <a:pt x="4540123" y="2536190"/>
                  </a:lnTo>
                  <a:lnTo>
                    <a:pt x="4533392" y="2536190"/>
                  </a:lnTo>
                  <a:lnTo>
                    <a:pt x="4528312" y="2537460"/>
                  </a:lnTo>
                  <a:lnTo>
                    <a:pt x="4525391" y="2538730"/>
                  </a:lnTo>
                  <a:lnTo>
                    <a:pt x="4522216" y="2540000"/>
                  </a:lnTo>
                  <a:lnTo>
                    <a:pt x="4518914" y="2541270"/>
                  </a:lnTo>
                  <a:lnTo>
                    <a:pt x="4515358" y="2542540"/>
                  </a:lnTo>
                  <a:lnTo>
                    <a:pt x="4511167" y="2545080"/>
                  </a:lnTo>
                  <a:lnTo>
                    <a:pt x="4516882" y="2532380"/>
                  </a:lnTo>
                  <a:lnTo>
                    <a:pt x="4517136" y="2531110"/>
                  </a:lnTo>
                  <a:lnTo>
                    <a:pt x="4517136" y="2529840"/>
                  </a:lnTo>
                  <a:lnTo>
                    <a:pt x="4516755" y="2529840"/>
                  </a:lnTo>
                  <a:lnTo>
                    <a:pt x="4515993" y="2528570"/>
                  </a:lnTo>
                  <a:lnTo>
                    <a:pt x="4515231" y="2528570"/>
                  </a:lnTo>
                  <a:lnTo>
                    <a:pt x="4514342" y="2527300"/>
                  </a:lnTo>
                  <a:lnTo>
                    <a:pt x="4513326" y="2527300"/>
                  </a:lnTo>
                  <a:lnTo>
                    <a:pt x="4512183" y="2526030"/>
                  </a:lnTo>
                  <a:lnTo>
                    <a:pt x="4510659" y="2526030"/>
                  </a:lnTo>
                  <a:lnTo>
                    <a:pt x="4506722" y="2523490"/>
                  </a:lnTo>
                  <a:lnTo>
                    <a:pt x="4502785" y="2523490"/>
                  </a:lnTo>
                  <a:lnTo>
                    <a:pt x="4502404" y="2524760"/>
                  </a:lnTo>
                  <a:lnTo>
                    <a:pt x="4501769" y="2524760"/>
                  </a:lnTo>
                  <a:lnTo>
                    <a:pt x="4501515" y="2526030"/>
                  </a:lnTo>
                  <a:lnTo>
                    <a:pt x="4462526" y="2618740"/>
                  </a:lnTo>
                  <a:lnTo>
                    <a:pt x="4462399" y="2620010"/>
                  </a:lnTo>
                  <a:lnTo>
                    <a:pt x="4463288" y="2621280"/>
                  </a:lnTo>
                  <a:lnTo>
                    <a:pt x="4463796" y="2621280"/>
                  </a:lnTo>
                  <a:lnTo>
                    <a:pt x="4464558" y="2622550"/>
                  </a:lnTo>
                  <a:lnTo>
                    <a:pt x="4465574" y="2622550"/>
                  </a:lnTo>
                  <a:lnTo>
                    <a:pt x="4466717" y="2623820"/>
                  </a:lnTo>
                  <a:lnTo>
                    <a:pt x="4467987" y="2623820"/>
                  </a:lnTo>
                  <a:lnTo>
                    <a:pt x="4469638" y="2625090"/>
                  </a:lnTo>
                  <a:lnTo>
                    <a:pt x="4472813" y="2626360"/>
                  </a:lnTo>
                  <a:lnTo>
                    <a:pt x="4475099" y="2626360"/>
                  </a:lnTo>
                  <a:lnTo>
                    <a:pt x="4476115" y="2627630"/>
                  </a:lnTo>
                  <a:lnTo>
                    <a:pt x="4476750" y="2627630"/>
                  </a:lnTo>
                  <a:lnTo>
                    <a:pt x="4478147" y="2626360"/>
                  </a:lnTo>
                  <a:lnTo>
                    <a:pt x="4479290" y="2626360"/>
                  </a:lnTo>
                  <a:lnTo>
                    <a:pt x="4479544" y="2625090"/>
                  </a:lnTo>
                  <a:lnTo>
                    <a:pt x="4505198" y="2564130"/>
                  </a:lnTo>
                  <a:lnTo>
                    <a:pt x="4509135" y="2561590"/>
                  </a:lnTo>
                  <a:lnTo>
                    <a:pt x="4512691" y="2559050"/>
                  </a:lnTo>
                  <a:lnTo>
                    <a:pt x="4515739" y="2557780"/>
                  </a:lnTo>
                  <a:lnTo>
                    <a:pt x="4518914" y="2555240"/>
                  </a:lnTo>
                  <a:lnTo>
                    <a:pt x="4521708" y="2555240"/>
                  </a:lnTo>
                  <a:lnTo>
                    <a:pt x="4524121" y="2553970"/>
                  </a:lnTo>
                  <a:lnTo>
                    <a:pt x="4526661" y="2552700"/>
                  </a:lnTo>
                  <a:lnTo>
                    <a:pt x="4534535" y="2552700"/>
                  </a:lnTo>
                  <a:lnTo>
                    <a:pt x="4536186" y="2553970"/>
                  </a:lnTo>
                  <a:lnTo>
                    <a:pt x="4537710" y="2553970"/>
                  </a:lnTo>
                  <a:lnTo>
                    <a:pt x="4538980" y="2555240"/>
                  </a:lnTo>
                  <a:lnTo>
                    <a:pt x="4541266" y="2556510"/>
                  </a:lnTo>
                  <a:lnTo>
                    <a:pt x="4544695" y="2559050"/>
                  </a:lnTo>
                  <a:lnTo>
                    <a:pt x="4545965" y="2560320"/>
                  </a:lnTo>
                  <a:lnTo>
                    <a:pt x="4546600" y="2561590"/>
                  </a:lnTo>
                  <a:lnTo>
                    <a:pt x="4549521" y="2561590"/>
                  </a:lnTo>
                  <a:lnTo>
                    <a:pt x="4550029" y="2560320"/>
                  </a:lnTo>
                  <a:lnTo>
                    <a:pt x="4550410" y="2560320"/>
                  </a:lnTo>
                  <a:lnTo>
                    <a:pt x="4550918" y="2559050"/>
                  </a:lnTo>
                  <a:lnTo>
                    <a:pt x="4551934" y="2557780"/>
                  </a:lnTo>
                  <a:lnTo>
                    <a:pt x="4552442" y="2555240"/>
                  </a:lnTo>
                  <a:lnTo>
                    <a:pt x="4553077" y="2553970"/>
                  </a:lnTo>
                  <a:lnTo>
                    <a:pt x="4553636" y="2552700"/>
                  </a:lnTo>
                  <a:lnTo>
                    <a:pt x="4554220" y="2551430"/>
                  </a:lnTo>
                  <a:lnTo>
                    <a:pt x="4554601" y="2550160"/>
                  </a:lnTo>
                  <a:lnTo>
                    <a:pt x="4555236" y="2548890"/>
                  </a:lnTo>
                  <a:lnTo>
                    <a:pt x="4555363" y="2548890"/>
                  </a:lnTo>
                  <a:lnTo>
                    <a:pt x="4555490" y="2547620"/>
                  </a:lnTo>
                  <a:lnTo>
                    <a:pt x="4555490" y="2546350"/>
                  </a:lnTo>
                  <a:close/>
                </a:path>
                <a:path w="9577070" h="4335780">
                  <a:moveTo>
                    <a:pt x="4632325" y="2593340"/>
                  </a:moveTo>
                  <a:lnTo>
                    <a:pt x="4605528" y="2564130"/>
                  </a:lnTo>
                  <a:lnTo>
                    <a:pt x="4590796" y="2559050"/>
                  </a:lnTo>
                  <a:lnTo>
                    <a:pt x="4569841" y="2559050"/>
                  </a:lnTo>
                  <a:lnTo>
                    <a:pt x="4568571" y="2560320"/>
                  </a:lnTo>
                  <a:lnTo>
                    <a:pt x="4567174" y="2560320"/>
                  </a:lnTo>
                  <a:lnTo>
                    <a:pt x="4566285" y="2561590"/>
                  </a:lnTo>
                  <a:lnTo>
                    <a:pt x="4565650" y="2561590"/>
                  </a:lnTo>
                  <a:lnTo>
                    <a:pt x="4564888" y="2562860"/>
                  </a:lnTo>
                  <a:lnTo>
                    <a:pt x="4564253" y="2564130"/>
                  </a:lnTo>
                  <a:lnTo>
                    <a:pt x="4563491" y="2565400"/>
                  </a:lnTo>
                  <a:lnTo>
                    <a:pt x="4562729" y="2567940"/>
                  </a:lnTo>
                  <a:lnTo>
                    <a:pt x="4562475" y="2569210"/>
                  </a:lnTo>
                  <a:lnTo>
                    <a:pt x="4562348" y="2570480"/>
                  </a:lnTo>
                  <a:lnTo>
                    <a:pt x="4562348" y="2571750"/>
                  </a:lnTo>
                  <a:lnTo>
                    <a:pt x="4562602" y="2573020"/>
                  </a:lnTo>
                  <a:lnTo>
                    <a:pt x="4563110" y="2573020"/>
                  </a:lnTo>
                  <a:lnTo>
                    <a:pt x="4563618" y="2574290"/>
                  </a:lnTo>
                  <a:lnTo>
                    <a:pt x="4570603" y="2574290"/>
                  </a:lnTo>
                  <a:lnTo>
                    <a:pt x="4573143" y="2573020"/>
                  </a:lnTo>
                  <a:lnTo>
                    <a:pt x="4582541" y="2573020"/>
                  </a:lnTo>
                  <a:lnTo>
                    <a:pt x="4590034" y="2574290"/>
                  </a:lnTo>
                  <a:lnTo>
                    <a:pt x="4593971" y="2575560"/>
                  </a:lnTo>
                  <a:lnTo>
                    <a:pt x="4602099" y="2579370"/>
                  </a:lnTo>
                  <a:lnTo>
                    <a:pt x="4605274" y="2580640"/>
                  </a:lnTo>
                  <a:lnTo>
                    <a:pt x="4607560" y="2583180"/>
                  </a:lnTo>
                  <a:lnTo>
                    <a:pt x="4609846" y="2584450"/>
                  </a:lnTo>
                  <a:lnTo>
                    <a:pt x="4611370" y="2586990"/>
                  </a:lnTo>
                  <a:lnTo>
                    <a:pt x="4612259" y="2589530"/>
                  </a:lnTo>
                  <a:lnTo>
                    <a:pt x="4613275" y="2592070"/>
                  </a:lnTo>
                  <a:lnTo>
                    <a:pt x="4613529" y="2594610"/>
                  </a:lnTo>
                  <a:lnTo>
                    <a:pt x="4613021" y="2598420"/>
                  </a:lnTo>
                  <a:lnTo>
                    <a:pt x="4612640" y="2600960"/>
                  </a:lnTo>
                  <a:lnTo>
                    <a:pt x="4611751" y="2604770"/>
                  </a:lnTo>
                  <a:lnTo>
                    <a:pt x="4607179" y="2614930"/>
                  </a:lnTo>
                  <a:lnTo>
                    <a:pt x="4601972" y="2612618"/>
                  </a:lnTo>
                  <a:lnTo>
                    <a:pt x="4601972" y="2627630"/>
                  </a:lnTo>
                  <a:lnTo>
                    <a:pt x="4593717" y="2646680"/>
                  </a:lnTo>
                  <a:lnTo>
                    <a:pt x="4587621" y="2649220"/>
                  </a:lnTo>
                  <a:lnTo>
                    <a:pt x="4582160" y="2651760"/>
                  </a:lnTo>
                  <a:lnTo>
                    <a:pt x="4577461" y="2651760"/>
                  </a:lnTo>
                  <a:lnTo>
                    <a:pt x="4572635" y="2653030"/>
                  </a:lnTo>
                  <a:lnTo>
                    <a:pt x="4563618" y="2650490"/>
                  </a:lnTo>
                  <a:lnTo>
                    <a:pt x="4558030" y="2647950"/>
                  </a:lnTo>
                  <a:lnTo>
                    <a:pt x="4554474" y="2645410"/>
                  </a:lnTo>
                  <a:lnTo>
                    <a:pt x="4552569" y="2640330"/>
                  </a:lnTo>
                  <a:lnTo>
                    <a:pt x="4550664" y="2636520"/>
                  </a:lnTo>
                  <a:lnTo>
                    <a:pt x="4550791" y="2631440"/>
                  </a:lnTo>
                  <a:lnTo>
                    <a:pt x="4552823" y="2627630"/>
                  </a:lnTo>
                  <a:lnTo>
                    <a:pt x="4553966" y="2625090"/>
                  </a:lnTo>
                  <a:lnTo>
                    <a:pt x="4567809" y="2616200"/>
                  </a:lnTo>
                  <a:lnTo>
                    <a:pt x="4571111" y="2616200"/>
                  </a:lnTo>
                  <a:lnTo>
                    <a:pt x="4578604" y="2617470"/>
                  </a:lnTo>
                  <a:lnTo>
                    <a:pt x="4582922" y="2618740"/>
                  </a:lnTo>
                  <a:lnTo>
                    <a:pt x="4587494" y="2621280"/>
                  </a:lnTo>
                  <a:lnTo>
                    <a:pt x="4601972" y="2627630"/>
                  </a:lnTo>
                  <a:lnTo>
                    <a:pt x="4601972" y="2612618"/>
                  </a:lnTo>
                  <a:lnTo>
                    <a:pt x="4587240" y="2606040"/>
                  </a:lnTo>
                  <a:lnTo>
                    <a:pt x="4580509" y="2604770"/>
                  </a:lnTo>
                  <a:lnTo>
                    <a:pt x="4567936" y="2602230"/>
                  </a:lnTo>
                  <a:lnTo>
                    <a:pt x="4562221" y="2602230"/>
                  </a:lnTo>
                  <a:lnTo>
                    <a:pt x="4552188" y="2603500"/>
                  </a:lnTo>
                  <a:lnTo>
                    <a:pt x="4535043" y="2621280"/>
                  </a:lnTo>
                  <a:lnTo>
                    <a:pt x="4533265" y="2625090"/>
                  </a:lnTo>
                  <a:lnTo>
                    <a:pt x="4532249" y="2630170"/>
                  </a:lnTo>
                  <a:lnTo>
                    <a:pt x="4532503" y="2637790"/>
                  </a:lnTo>
                  <a:lnTo>
                    <a:pt x="4533392" y="2641600"/>
                  </a:lnTo>
                  <a:lnTo>
                    <a:pt x="4566666" y="2665730"/>
                  </a:lnTo>
                  <a:lnTo>
                    <a:pt x="4578604" y="2665730"/>
                  </a:lnTo>
                  <a:lnTo>
                    <a:pt x="4590415" y="2660650"/>
                  </a:lnTo>
                  <a:lnTo>
                    <a:pt x="4586097" y="2670810"/>
                  </a:lnTo>
                  <a:lnTo>
                    <a:pt x="4586097" y="2672080"/>
                  </a:lnTo>
                  <a:lnTo>
                    <a:pt x="4586478" y="2672080"/>
                  </a:lnTo>
                  <a:lnTo>
                    <a:pt x="4586732" y="2673350"/>
                  </a:lnTo>
                  <a:lnTo>
                    <a:pt x="4587367" y="2673350"/>
                  </a:lnTo>
                  <a:lnTo>
                    <a:pt x="4588383" y="2674620"/>
                  </a:lnTo>
                  <a:lnTo>
                    <a:pt x="4589272" y="2674620"/>
                  </a:lnTo>
                  <a:lnTo>
                    <a:pt x="4590669" y="2675890"/>
                  </a:lnTo>
                  <a:lnTo>
                    <a:pt x="4592447" y="2677160"/>
                  </a:lnTo>
                  <a:lnTo>
                    <a:pt x="4594352" y="2677160"/>
                  </a:lnTo>
                  <a:lnTo>
                    <a:pt x="4595749" y="2678430"/>
                  </a:lnTo>
                  <a:lnTo>
                    <a:pt x="4600194" y="2678430"/>
                  </a:lnTo>
                  <a:lnTo>
                    <a:pt x="4600702" y="2677160"/>
                  </a:lnTo>
                  <a:lnTo>
                    <a:pt x="4601083" y="2677160"/>
                  </a:lnTo>
                  <a:lnTo>
                    <a:pt x="4607992" y="2660650"/>
                  </a:lnTo>
                  <a:lnTo>
                    <a:pt x="4611179" y="2653030"/>
                  </a:lnTo>
                  <a:lnTo>
                    <a:pt x="4626584" y="2616200"/>
                  </a:lnTo>
                  <a:lnTo>
                    <a:pt x="4627118" y="2614930"/>
                  </a:lnTo>
                  <a:lnTo>
                    <a:pt x="4629785" y="2608580"/>
                  </a:lnTo>
                  <a:lnTo>
                    <a:pt x="4631309" y="2603500"/>
                  </a:lnTo>
                  <a:lnTo>
                    <a:pt x="4632325" y="2593340"/>
                  </a:lnTo>
                  <a:close/>
                </a:path>
                <a:path w="9577070" h="4335780">
                  <a:moveTo>
                    <a:pt x="4719066" y="3930777"/>
                  </a:moveTo>
                  <a:lnTo>
                    <a:pt x="4718812" y="3930142"/>
                  </a:lnTo>
                  <a:lnTo>
                    <a:pt x="4718558" y="3929380"/>
                  </a:lnTo>
                  <a:lnTo>
                    <a:pt x="4718177" y="3928872"/>
                  </a:lnTo>
                  <a:lnTo>
                    <a:pt x="4717796" y="3928618"/>
                  </a:lnTo>
                  <a:lnTo>
                    <a:pt x="4717415" y="3928237"/>
                  </a:lnTo>
                  <a:lnTo>
                    <a:pt x="4716907" y="3928110"/>
                  </a:lnTo>
                  <a:lnTo>
                    <a:pt x="4716272" y="3927983"/>
                  </a:lnTo>
                  <a:lnTo>
                    <a:pt x="4690745" y="3924427"/>
                  </a:lnTo>
                  <a:lnTo>
                    <a:pt x="4691088" y="3921887"/>
                  </a:lnTo>
                  <a:lnTo>
                    <a:pt x="4694047" y="3900805"/>
                  </a:lnTo>
                  <a:lnTo>
                    <a:pt x="4694174" y="3900297"/>
                  </a:lnTo>
                  <a:lnTo>
                    <a:pt x="4693920" y="3899281"/>
                  </a:lnTo>
                  <a:lnTo>
                    <a:pt x="4680966" y="3895471"/>
                  </a:lnTo>
                  <a:lnTo>
                    <a:pt x="4679823" y="3895471"/>
                  </a:lnTo>
                  <a:lnTo>
                    <a:pt x="4678807" y="3895598"/>
                  </a:lnTo>
                  <a:lnTo>
                    <a:pt x="4677283" y="3896106"/>
                  </a:lnTo>
                  <a:lnTo>
                    <a:pt x="4676775" y="3896360"/>
                  </a:lnTo>
                  <a:lnTo>
                    <a:pt x="4676521" y="3896868"/>
                  </a:lnTo>
                  <a:lnTo>
                    <a:pt x="4676140" y="3897249"/>
                  </a:lnTo>
                  <a:lnTo>
                    <a:pt x="4675886" y="3897630"/>
                  </a:lnTo>
                  <a:lnTo>
                    <a:pt x="4675797" y="3898773"/>
                  </a:lnTo>
                  <a:lnTo>
                    <a:pt x="4672584" y="3921887"/>
                  </a:lnTo>
                  <a:lnTo>
                    <a:pt x="4658741" y="3919855"/>
                  </a:lnTo>
                  <a:lnTo>
                    <a:pt x="4657598" y="3919855"/>
                  </a:lnTo>
                  <a:lnTo>
                    <a:pt x="4657090" y="3920109"/>
                  </a:lnTo>
                  <a:lnTo>
                    <a:pt x="4656582" y="3920236"/>
                  </a:lnTo>
                  <a:lnTo>
                    <a:pt x="4656074" y="3920617"/>
                  </a:lnTo>
                  <a:lnTo>
                    <a:pt x="4655693" y="3921252"/>
                  </a:lnTo>
                  <a:lnTo>
                    <a:pt x="4655312" y="3921760"/>
                  </a:lnTo>
                  <a:lnTo>
                    <a:pt x="4654931" y="3922522"/>
                  </a:lnTo>
                  <a:lnTo>
                    <a:pt x="4654677" y="3923538"/>
                  </a:lnTo>
                  <a:lnTo>
                    <a:pt x="4654296" y="3924427"/>
                  </a:lnTo>
                  <a:lnTo>
                    <a:pt x="4654042" y="3925570"/>
                  </a:lnTo>
                  <a:lnTo>
                    <a:pt x="4653915" y="3926967"/>
                  </a:lnTo>
                  <a:lnTo>
                    <a:pt x="4653635" y="3928872"/>
                  </a:lnTo>
                  <a:lnTo>
                    <a:pt x="4670425" y="3937000"/>
                  </a:lnTo>
                  <a:lnTo>
                    <a:pt x="4662297" y="3995166"/>
                  </a:lnTo>
                  <a:lnTo>
                    <a:pt x="4661408" y="4000881"/>
                  </a:lnTo>
                  <a:lnTo>
                    <a:pt x="4661281" y="4005961"/>
                  </a:lnTo>
                  <a:lnTo>
                    <a:pt x="4661789" y="4010279"/>
                  </a:lnTo>
                  <a:lnTo>
                    <a:pt x="4662170" y="4014724"/>
                  </a:lnTo>
                  <a:lnTo>
                    <a:pt x="4663440" y="4018407"/>
                  </a:lnTo>
                  <a:lnTo>
                    <a:pt x="4665472" y="4021582"/>
                  </a:lnTo>
                  <a:lnTo>
                    <a:pt x="4667377" y="4024630"/>
                  </a:lnTo>
                  <a:lnTo>
                    <a:pt x="4686554" y="4032885"/>
                  </a:lnTo>
                  <a:lnTo>
                    <a:pt x="4688332" y="4033139"/>
                  </a:lnTo>
                  <a:lnTo>
                    <a:pt x="4689983" y="4033266"/>
                  </a:lnTo>
                  <a:lnTo>
                    <a:pt x="4691761" y="4033266"/>
                  </a:lnTo>
                  <a:lnTo>
                    <a:pt x="4693412" y="4033393"/>
                  </a:lnTo>
                  <a:lnTo>
                    <a:pt x="4705477" y="4028567"/>
                  </a:lnTo>
                  <a:lnTo>
                    <a:pt x="4705985" y="4027424"/>
                  </a:lnTo>
                  <a:lnTo>
                    <a:pt x="4706366" y="4025646"/>
                  </a:lnTo>
                  <a:lnTo>
                    <a:pt x="4706620" y="4023614"/>
                  </a:lnTo>
                  <a:lnTo>
                    <a:pt x="4706810" y="4021582"/>
                  </a:lnTo>
                  <a:lnTo>
                    <a:pt x="4706709" y="4018407"/>
                  </a:lnTo>
                  <a:lnTo>
                    <a:pt x="4706620" y="4018026"/>
                  </a:lnTo>
                  <a:lnTo>
                    <a:pt x="4706493" y="4017518"/>
                  </a:lnTo>
                  <a:lnTo>
                    <a:pt x="4706366" y="4017137"/>
                  </a:lnTo>
                  <a:lnTo>
                    <a:pt x="4705985" y="4016883"/>
                  </a:lnTo>
                  <a:lnTo>
                    <a:pt x="4705731" y="4016629"/>
                  </a:lnTo>
                  <a:lnTo>
                    <a:pt x="4705350" y="4016502"/>
                  </a:lnTo>
                  <a:lnTo>
                    <a:pt x="4704969" y="4016502"/>
                  </a:lnTo>
                  <a:lnTo>
                    <a:pt x="4704461" y="4016375"/>
                  </a:lnTo>
                  <a:lnTo>
                    <a:pt x="4702937" y="4016629"/>
                  </a:lnTo>
                  <a:lnTo>
                    <a:pt x="4702175" y="4016883"/>
                  </a:lnTo>
                  <a:lnTo>
                    <a:pt x="4701286" y="4017137"/>
                  </a:lnTo>
                  <a:lnTo>
                    <a:pt x="4700143" y="4017391"/>
                  </a:lnTo>
                  <a:lnTo>
                    <a:pt x="4699127" y="4017645"/>
                  </a:lnTo>
                  <a:lnTo>
                    <a:pt x="4695063" y="4018026"/>
                  </a:lnTo>
                  <a:lnTo>
                    <a:pt x="4693539" y="4018026"/>
                  </a:lnTo>
                  <a:lnTo>
                    <a:pt x="4686681" y="4017010"/>
                  </a:lnTo>
                  <a:lnTo>
                    <a:pt x="4683252" y="4014724"/>
                  </a:lnTo>
                  <a:lnTo>
                    <a:pt x="4681728" y="4011041"/>
                  </a:lnTo>
                  <a:lnTo>
                    <a:pt x="4680204" y="4007231"/>
                  </a:lnTo>
                  <a:lnTo>
                    <a:pt x="4679950" y="4001897"/>
                  </a:lnTo>
                  <a:lnTo>
                    <a:pt x="4680839" y="3995039"/>
                  </a:lnTo>
                  <a:lnTo>
                    <a:pt x="4688713" y="3939540"/>
                  </a:lnTo>
                  <a:lnTo>
                    <a:pt x="4714240" y="3943096"/>
                  </a:lnTo>
                  <a:lnTo>
                    <a:pt x="4715256" y="3943350"/>
                  </a:lnTo>
                  <a:lnTo>
                    <a:pt x="4716272" y="3942842"/>
                  </a:lnTo>
                  <a:lnTo>
                    <a:pt x="4717034" y="3941699"/>
                  </a:lnTo>
                  <a:lnTo>
                    <a:pt x="4717923" y="3940683"/>
                  </a:lnTo>
                  <a:lnTo>
                    <a:pt x="4718304" y="3939540"/>
                  </a:lnTo>
                  <a:lnTo>
                    <a:pt x="4718558" y="3938778"/>
                  </a:lnTo>
                  <a:lnTo>
                    <a:pt x="4718939" y="3936111"/>
                  </a:lnTo>
                  <a:lnTo>
                    <a:pt x="4719066" y="3934841"/>
                  </a:lnTo>
                  <a:lnTo>
                    <a:pt x="4719066" y="3930777"/>
                  </a:lnTo>
                  <a:close/>
                </a:path>
                <a:path w="9577070" h="4335780">
                  <a:moveTo>
                    <a:pt x="4742307" y="2644140"/>
                  </a:moveTo>
                  <a:lnTo>
                    <a:pt x="4742180" y="2639060"/>
                  </a:lnTo>
                  <a:lnTo>
                    <a:pt x="4739894" y="2630170"/>
                  </a:lnTo>
                  <a:lnTo>
                    <a:pt x="4737608" y="2625090"/>
                  </a:lnTo>
                  <a:lnTo>
                    <a:pt x="4736503" y="2623820"/>
                  </a:lnTo>
                  <a:lnTo>
                    <a:pt x="4731004" y="2617470"/>
                  </a:lnTo>
                  <a:lnTo>
                    <a:pt x="4728591" y="2616200"/>
                  </a:lnTo>
                  <a:lnTo>
                    <a:pt x="4726178" y="2614930"/>
                  </a:lnTo>
                  <a:lnTo>
                    <a:pt x="4720082" y="2612390"/>
                  </a:lnTo>
                  <a:lnTo>
                    <a:pt x="4714748" y="2609850"/>
                  </a:lnTo>
                  <a:lnTo>
                    <a:pt x="4709033" y="2608580"/>
                  </a:lnTo>
                  <a:lnTo>
                    <a:pt x="4696333" y="2609850"/>
                  </a:lnTo>
                  <a:lnTo>
                    <a:pt x="4689348" y="2612390"/>
                  </a:lnTo>
                  <a:lnTo>
                    <a:pt x="4681728" y="2616200"/>
                  </a:lnTo>
                  <a:lnTo>
                    <a:pt x="4687062" y="2603500"/>
                  </a:lnTo>
                  <a:lnTo>
                    <a:pt x="4687189" y="2602230"/>
                  </a:lnTo>
                  <a:lnTo>
                    <a:pt x="4686935" y="2602230"/>
                  </a:lnTo>
                  <a:lnTo>
                    <a:pt x="4686681" y="2600960"/>
                  </a:lnTo>
                  <a:lnTo>
                    <a:pt x="4686300" y="2600960"/>
                  </a:lnTo>
                  <a:lnTo>
                    <a:pt x="4685919" y="2599690"/>
                  </a:lnTo>
                  <a:lnTo>
                    <a:pt x="4685157" y="2599690"/>
                  </a:lnTo>
                  <a:lnTo>
                    <a:pt x="4684268" y="2598420"/>
                  </a:lnTo>
                  <a:lnTo>
                    <a:pt x="4682109" y="2598420"/>
                  </a:lnTo>
                  <a:lnTo>
                    <a:pt x="4680585" y="2597150"/>
                  </a:lnTo>
                  <a:lnTo>
                    <a:pt x="4677664" y="2595880"/>
                  </a:lnTo>
                  <a:lnTo>
                    <a:pt x="4672076" y="2595880"/>
                  </a:lnTo>
                  <a:lnTo>
                    <a:pt x="4671695" y="2597150"/>
                  </a:lnTo>
                  <a:lnTo>
                    <a:pt x="4671568" y="2597150"/>
                  </a:lnTo>
                  <a:lnTo>
                    <a:pt x="4632579" y="2689860"/>
                  </a:lnTo>
                  <a:lnTo>
                    <a:pt x="4632325" y="2689860"/>
                  </a:lnTo>
                  <a:lnTo>
                    <a:pt x="4632198" y="2691130"/>
                  </a:lnTo>
                  <a:lnTo>
                    <a:pt x="4632325" y="2692400"/>
                  </a:lnTo>
                  <a:lnTo>
                    <a:pt x="4632706" y="2692400"/>
                  </a:lnTo>
                  <a:lnTo>
                    <a:pt x="4633722" y="2693670"/>
                  </a:lnTo>
                  <a:lnTo>
                    <a:pt x="4634611" y="2693670"/>
                  </a:lnTo>
                  <a:lnTo>
                    <a:pt x="4635627" y="2694940"/>
                  </a:lnTo>
                  <a:lnTo>
                    <a:pt x="4637913" y="2696210"/>
                  </a:lnTo>
                  <a:lnTo>
                    <a:pt x="4639564" y="2696210"/>
                  </a:lnTo>
                  <a:lnTo>
                    <a:pt x="4641342" y="2697480"/>
                  </a:lnTo>
                  <a:lnTo>
                    <a:pt x="4643882" y="2697480"/>
                  </a:lnTo>
                  <a:lnTo>
                    <a:pt x="4645025" y="2698750"/>
                  </a:lnTo>
                  <a:lnTo>
                    <a:pt x="4648454" y="2698750"/>
                  </a:lnTo>
                  <a:lnTo>
                    <a:pt x="4648962" y="2697480"/>
                  </a:lnTo>
                  <a:lnTo>
                    <a:pt x="4649470" y="2697480"/>
                  </a:lnTo>
                  <a:lnTo>
                    <a:pt x="4676775" y="2632710"/>
                  </a:lnTo>
                  <a:lnTo>
                    <a:pt x="4683887" y="2628900"/>
                  </a:lnTo>
                  <a:lnTo>
                    <a:pt x="4690237" y="2625090"/>
                  </a:lnTo>
                  <a:lnTo>
                    <a:pt x="4695698" y="2625090"/>
                  </a:lnTo>
                  <a:lnTo>
                    <a:pt x="4701286" y="2623820"/>
                  </a:lnTo>
                  <a:lnTo>
                    <a:pt x="4706112" y="2623820"/>
                  </a:lnTo>
                  <a:lnTo>
                    <a:pt x="4710430" y="2625090"/>
                  </a:lnTo>
                  <a:lnTo>
                    <a:pt x="4713605" y="2626360"/>
                  </a:lnTo>
                  <a:lnTo>
                    <a:pt x="4716272" y="2628900"/>
                  </a:lnTo>
                  <a:lnTo>
                    <a:pt x="4718304" y="2631440"/>
                  </a:lnTo>
                  <a:lnTo>
                    <a:pt x="4720209" y="2632710"/>
                  </a:lnTo>
                  <a:lnTo>
                    <a:pt x="4721606" y="2635250"/>
                  </a:lnTo>
                  <a:lnTo>
                    <a:pt x="4722114" y="2639060"/>
                  </a:lnTo>
                  <a:lnTo>
                    <a:pt x="4722749" y="2641600"/>
                  </a:lnTo>
                  <a:lnTo>
                    <a:pt x="4722749" y="2645410"/>
                  </a:lnTo>
                  <a:lnTo>
                    <a:pt x="4721733" y="2651760"/>
                  </a:lnTo>
                  <a:lnTo>
                    <a:pt x="4720336" y="2656840"/>
                  </a:lnTo>
                  <a:lnTo>
                    <a:pt x="4718050" y="2661920"/>
                  </a:lnTo>
                  <a:lnTo>
                    <a:pt x="4695317" y="2716530"/>
                  </a:lnTo>
                  <a:lnTo>
                    <a:pt x="4695063" y="2716530"/>
                  </a:lnTo>
                  <a:lnTo>
                    <a:pt x="4694936" y="2717800"/>
                  </a:lnTo>
                  <a:lnTo>
                    <a:pt x="4695190" y="2717800"/>
                  </a:lnTo>
                  <a:lnTo>
                    <a:pt x="4695571" y="2719070"/>
                  </a:lnTo>
                  <a:lnTo>
                    <a:pt x="4696079" y="2719070"/>
                  </a:lnTo>
                  <a:lnTo>
                    <a:pt x="4696587" y="2720340"/>
                  </a:lnTo>
                  <a:lnTo>
                    <a:pt x="4698365" y="2720340"/>
                  </a:lnTo>
                  <a:lnTo>
                    <a:pt x="4699381" y="2721610"/>
                  </a:lnTo>
                  <a:lnTo>
                    <a:pt x="4700778" y="2722880"/>
                  </a:lnTo>
                  <a:lnTo>
                    <a:pt x="4702429" y="2722880"/>
                  </a:lnTo>
                  <a:lnTo>
                    <a:pt x="4704080" y="2724150"/>
                  </a:lnTo>
                  <a:lnTo>
                    <a:pt x="4706620" y="2724150"/>
                  </a:lnTo>
                  <a:lnTo>
                    <a:pt x="4707890" y="2725420"/>
                  </a:lnTo>
                  <a:lnTo>
                    <a:pt x="4710811" y="2725420"/>
                  </a:lnTo>
                  <a:lnTo>
                    <a:pt x="4711319" y="2724150"/>
                  </a:lnTo>
                  <a:lnTo>
                    <a:pt x="4712081" y="2724150"/>
                  </a:lnTo>
                  <a:lnTo>
                    <a:pt x="4712208" y="2722880"/>
                  </a:lnTo>
                  <a:lnTo>
                    <a:pt x="4736084" y="2667000"/>
                  </a:lnTo>
                  <a:lnTo>
                    <a:pt x="4738751" y="2660650"/>
                  </a:lnTo>
                  <a:lnTo>
                    <a:pt x="4740656" y="2654300"/>
                  </a:lnTo>
                  <a:lnTo>
                    <a:pt x="4741418" y="2649220"/>
                  </a:lnTo>
                  <a:lnTo>
                    <a:pt x="4742307" y="2644140"/>
                  </a:lnTo>
                  <a:close/>
                </a:path>
                <a:path w="9577070" h="4335780">
                  <a:moveTo>
                    <a:pt x="4800981" y="3941699"/>
                  </a:moveTo>
                  <a:lnTo>
                    <a:pt x="4789678" y="3936238"/>
                  </a:lnTo>
                  <a:lnTo>
                    <a:pt x="4788662" y="3935984"/>
                  </a:lnTo>
                  <a:lnTo>
                    <a:pt x="4785487" y="3935603"/>
                  </a:lnTo>
                  <a:lnTo>
                    <a:pt x="4783328" y="3935603"/>
                  </a:lnTo>
                  <a:lnTo>
                    <a:pt x="4779010" y="3936111"/>
                  </a:lnTo>
                  <a:lnTo>
                    <a:pt x="4776724" y="3936746"/>
                  </a:lnTo>
                  <a:lnTo>
                    <a:pt x="4774438" y="3937889"/>
                  </a:lnTo>
                  <a:lnTo>
                    <a:pt x="4772025" y="3939032"/>
                  </a:lnTo>
                  <a:lnTo>
                    <a:pt x="4769485" y="3940683"/>
                  </a:lnTo>
                  <a:lnTo>
                    <a:pt x="4766818" y="3942842"/>
                  </a:lnTo>
                  <a:lnTo>
                    <a:pt x="4764024" y="3945001"/>
                  </a:lnTo>
                  <a:lnTo>
                    <a:pt x="4760976" y="3947922"/>
                  </a:lnTo>
                  <a:lnTo>
                    <a:pt x="4757674" y="3951478"/>
                  </a:lnTo>
                  <a:lnTo>
                    <a:pt x="4759706" y="3937000"/>
                  </a:lnTo>
                  <a:lnTo>
                    <a:pt x="4759833" y="3935984"/>
                  </a:lnTo>
                  <a:lnTo>
                    <a:pt x="4759579" y="3935476"/>
                  </a:lnTo>
                  <a:lnTo>
                    <a:pt x="4759325" y="3935095"/>
                  </a:lnTo>
                  <a:lnTo>
                    <a:pt x="4759071" y="3934587"/>
                  </a:lnTo>
                  <a:lnTo>
                    <a:pt x="4758436" y="3934206"/>
                  </a:lnTo>
                  <a:lnTo>
                    <a:pt x="4757928" y="3933825"/>
                  </a:lnTo>
                  <a:lnTo>
                    <a:pt x="4757166" y="3933444"/>
                  </a:lnTo>
                  <a:lnTo>
                    <a:pt x="4756023" y="3933190"/>
                  </a:lnTo>
                  <a:lnTo>
                    <a:pt x="4755007" y="3932936"/>
                  </a:lnTo>
                  <a:lnTo>
                    <a:pt x="4753737" y="3932682"/>
                  </a:lnTo>
                  <a:lnTo>
                    <a:pt x="4750308" y="3932174"/>
                  </a:lnTo>
                  <a:lnTo>
                    <a:pt x="4749038" y="3932047"/>
                  </a:lnTo>
                  <a:lnTo>
                    <a:pt x="4746879" y="3932047"/>
                  </a:lnTo>
                  <a:lnTo>
                    <a:pt x="4743208" y="3935476"/>
                  </a:lnTo>
                  <a:lnTo>
                    <a:pt x="4729353" y="4034155"/>
                  </a:lnTo>
                  <a:lnTo>
                    <a:pt x="4741291" y="4039235"/>
                  </a:lnTo>
                  <a:lnTo>
                    <a:pt x="4742434" y="4039362"/>
                  </a:lnTo>
                  <a:lnTo>
                    <a:pt x="4743704" y="4039362"/>
                  </a:lnTo>
                  <a:lnTo>
                    <a:pt x="4744593" y="4039235"/>
                  </a:lnTo>
                  <a:lnTo>
                    <a:pt x="4745355" y="4038981"/>
                  </a:lnTo>
                  <a:lnTo>
                    <a:pt x="4745990" y="4038854"/>
                  </a:lnTo>
                  <a:lnTo>
                    <a:pt x="4746498" y="4038600"/>
                  </a:lnTo>
                  <a:lnTo>
                    <a:pt x="4747260" y="4037838"/>
                  </a:lnTo>
                  <a:lnTo>
                    <a:pt x="4747514" y="4037330"/>
                  </a:lnTo>
                  <a:lnTo>
                    <a:pt x="4747603" y="4036187"/>
                  </a:lnTo>
                  <a:lnTo>
                    <a:pt x="4756785" y="3971290"/>
                  </a:lnTo>
                  <a:lnTo>
                    <a:pt x="4772406" y="3956177"/>
                  </a:lnTo>
                  <a:lnTo>
                    <a:pt x="4774565" y="3954780"/>
                  </a:lnTo>
                  <a:lnTo>
                    <a:pt x="4776597" y="3953764"/>
                  </a:lnTo>
                  <a:lnTo>
                    <a:pt x="4778502" y="3953256"/>
                  </a:lnTo>
                  <a:lnTo>
                    <a:pt x="4780280" y="3952748"/>
                  </a:lnTo>
                  <a:lnTo>
                    <a:pt x="4782185" y="3952748"/>
                  </a:lnTo>
                  <a:lnTo>
                    <a:pt x="4783963" y="3953002"/>
                  </a:lnTo>
                  <a:lnTo>
                    <a:pt x="4785614" y="3953129"/>
                  </a:lnTo>
                  <a:lnTo>
                    <a:pt x="4787011" y="3953510"/>
                  </a:lnTo>
                  <a:lnTo>
                    <a:pt x="4789551" y="3954526"/>
                  </a:lnTo>
                  <a:lnTo>
                    <a:pt x="4790694" y="3954907"/>
                  </a:lnTo>
                  <a:lnTo>
                    <a:pt x="4792726" y="3955923"/>
                  </a:lnTo>
                  <a:lnTo>
                    <a:pt x="4793615" y="3956431"/>
                  </a:lnTo>
                  <a:lnTo>
                    <a:pt x="4794504" y="3956812"/>
                  </a:lnTo>
                  <a:lnTo>
                    <a:pt x="4795266" y="3957320"/>
                  </a:lnTo>
                  <a:lnTo>
                    <a:pt x="4795901" y="3957574"/>
                  </a:lnTo>
                  <a:lnTo>
                    <a:pt x="4796536" y="3957574"/>
                  </a:lnTo>
                  <a:lnTo>
                    <a:pt x="4797171" y="3957701"/>
                  </a:lnTo>
                  <a:lnTo>
                    <a:pt x="4800473" y="3949446"/>
                  </a:lnTo>
                  <a:lnTo>
                    <a:pt x="4800727" y="3947668"/>
                  </a:lnTo>
                  <a:lnTo>
                    <a:pt x="4800981" y="3946398"/>
                  </a:lnTo>
                  <a:lnTo>
                    <a:pt x="4800981" y="3941699"/>
                  </a:lnTo>
                  <a:close/>
                </a:path>
                <a:path w="9577070" h="4335780">
                  <a:moveTo>
                    <a:pt x="4804334" y="3633216"/>
                  </a:moveTo>
                  <a:lnTo>
                    <a:pt x="4804219" y="3628009"/>
                  </a:lnTo>
                  <a:lnTo>
                    <a:pt x="4804029" y="3627247"/>
                  </a:lnTo>
                  <a:lnTo>
                    <a:pt x="4803902" y="3626358"/>
                  </a:lnTo>
                  <a:lnTo>
                    <a:pt x="4700397" y="3610102"/>
                  </a:lnTo>
                  <a:lnTo>
                    <a:pt x="4699635" y="3609975"/>
                  </a:lnTo>
                  <a:lnTo>
                    <a:pt x="4699000" y="3610102"/>
                  </a:lnTo>
                  <a:lnTo>
                    <a:pt x="4698492" y="3610483"/>
                  </a:lnTo>
                  <a:lnTo>
                    <a:pt x="4697857" y="3610737"/>
                  </a:lnTo>
                  <a:lnTo>
                    <a:pt x="4697349" y="3611372"/>
                  </a:lnTo>
                  <a:lnTo>
                    <a:pt x="4696333" y="3613150"/>
                  </a:lnTo>
                  <a:lnTo>
                    <a:pt x="4695952" y="3614293"/>
                  </a:lnTo>
                  <a:lnTo>
                    <a:pt x="4695571" y="3615817"/>
                  </a:lnTo>
                  <a:lnTo>
                    <a:pt x="4695063" y="3617341"/>
                  </a:lnTo>
                  <a:lnTo>
                    <a:pt x="4694809" y="3619246"/>
                  </a:lnTo>
                  <a:lnTo>
                    <a:pt x="4694428" y="3621405"/>
                  </a:lnTo>
                  <a:lnTo>
                    <a:pt x="4694174" y="3623564"/>
                  </a:lnTo>
                  <a:lnTo>
                    <a:pt x="4732909" y="3638931"/>
                  </a:lnTo>
                  <a:lnTo>
                    <a:pt x="4716780" y="3754120"/>
                  </a:lnTo>
                  <a:lnTo>
                    <a:pt x="4716780" y="3755644"/>
                  </a:lnTo>
                  <a:lnTo>
                    <a:pt x="4717542" y="3756914"/>
                  </a:lnTo>
                  <a:lnTo>
                    <a:pt x="4735830" y="3761486"/>
                  </a:lnTo>
                  <a:lnTo>
                    <a:pt x="4737735" y="3761486"/>
                  </a:lnTo>
                  <a:lnTo>
                    <a:pt x="4739640" y="3761613"/>
                  </a:lnTo>
                  <a:lnTo>
                    <a:pt x="4741164" y="3761486"/>
                  </a:lnTo>
                  <a:lnTo>
                    <a:pt x="4742307" y="3761232"/>
                  </a:lnTo>
                  <a:lnTo>
                    <a:pt x="4743450" y="3761105"/>
                  </a:lnTo>
                  <a:lnTo>
                    <a:pt x="4762119" y="3642995"/>
                  </a:lnTo>
                  <a:lnTo>
                    <a:pt x="4797933" y="3648075"/>
                  </a:lnTo>
                  <a:lnTo>
                    <a:pt x="4798568" y="3648075"/>
                  </a:lnTo>
                  <a:lnTo>
                    <a:pt x="4799203" y="3647948"/>
                  </a:lnTo>
                  <a:lnTo>
                    <a:pt x="4800473" y="3647186"/>
                  </a:lnTo>
                  <a:lnTo>
                    <a:pt x="4800981" y="3646678"/>
                  </a:lnTo>
                  <a:lnTo>
                    <a:pt x="4801997" y="3644900"/>
                  </a:lnTo>
                  <a:lnTo>
                    <a:pt x="4802632" y="3642995"/>
                  </a:lnTo>
                  <a:lnTo>
                    <a:pt x="4802886" y="3642233"/>
                  </a:lnTo>
                  <a:lnTo>
                    <a:pt x="4803267" y="3640709"/>
                  </a:lnTo>
                  <a:lnTo>
                    <a:pt x="4803521" y="3638931"/>
                  </a:lnTo>
                  <a:lnTo>
                    <a:pt x="4803902" y="3636772"/>
                  </a:lnTo>
                  <a:lnTo>
                    <a:pt x="4804334" y="3633216"/>
                  </a:lnTo>
                  <a:close/>
                </a:path>
                <a:path w="9577070" h="4335780">
                  <a:moveTo>
                    <a:pt x="4833620" y="2668270"/>
                  </a:moveTo>
                  <a:lnTo>
                    <a:pt x="4833366" y="2668270"/>
                  </a:lnTo>
                  <a:lnTo>
                    <a:pt x="4832350" y="2665730"/>
                  </a:lnTo>
                  <a:lnTo>
                    <a:pt x="4831588" y="2664460"/>
                  </a:lnTo>
                  <a:lnTo>
                    <a:pt x="4820158" y="2655570"/>
                  </a:lnTo>
                  <a:lnTo>
                    <a:pt x="4817872" y="2653030"/>
                  </a:lnTo>
                  <a:lnTo>
                    <a:pt x="4815459" y="2651760"/>
                  </a:lnTo>
                  <a:lnTo>
                    <a:pt x="4807331" y="2649220"/>
                  </a:lnTo>
                  <a:lnTo>
                    <a:pt x="4802124" y="2647950"/>
                  </a:lnTo>
                  <a:lnTo>
                    <a:pt x="4792472" y="2646680"/>
                  </a:lnTo>
                  <a:lnTo>
                    <a:pt x="4788027" y="2647950"/>
                  </a:lnTo>
                  <a:lnTo>
                    <a:pt x="4780407" y="2650490"/>
                  </a:lnTo>
                  <a:lnTo>
                    <a:pt x="4776978" y="2651760"/>
                  </a:lnTo>
                  <a:lnTo>
                    <a:pt x="4774184" y="2655570"/>
                  </a:lnTo>
                  <a:lnTo>
                    <a:pt x="4771390" y="2658110"/>
                  </a:lnTo>
                  <a:lnTo>
                    <a:pt x="4769231" y="2660650"/>
                  </a:lnTo>
                  <a:lnTo>
                    <a:pt x="4765929" y="2668270"/>
                  </a:lnTo>
                  <a:lnTo>
                    <a:pt x="4765421" y="2670810"/>
                  </a:lnTo>
                  <a:lnTo>
                    <a:pt x="4765294" y="2679700"/>
                  </a:lnTo>
                  <a:lnTo>
                    <a:pt x="4766056" y="2682240"/>
                  </a:lnTo>
                  <a:lnTo>
                    <a:pt x="4781804" y="2703830"/>
                  </a:lnTo>
                  <a:lnTo>
                    <a:pt x="4786503" y="2708910"/>
                  </a:lnTo>
                  <a:lnTo>
                    <a:pt x="4788789" y="2711450"/>
                  </a:lnTo>
                  <a:lnTo>
                    <a:pt x="4790694" y="2713990"/>
                  </a:lnTo>
                  <a:lnTo>
                    <a:pt x="4793996" y="2717800"/>
                  </a:lnTo>
                  <a:lnTo>
                    <a:pt x="4795012" y="2720340"/>
                  </a:lnTo>
                  <a:lnTo>
                    <a:pt x="4796282" y="2725420"/>
                  </a:lnTo>
                  <a:lnTo>
                    <a:pt x="4796028" y="2726690"/>
                  </a:lnTo>
                  <a:lnTo>
                    <a:pt x="4794885" y="2730500"/>
                  </a:lnTo>
                  <a:lnTo>
                    <a:pt x="4793869" y="2733040"/>
                  </a:lnTo>
                  <a:lnTo>
                    <a:pt x="4792472" y="2734310"/>
                  </a:lnTo>
                  <a:lnTo>
                    <a:pt x="4790694" y="2735580"/>
                  </a:lnTo>
                  <a:lnTo>
                    <a:pt x="4789043" y="2738120"/>
                  </a:lnTo>
                  <a:lnTo>
                    <a:pt x="4787011" y="2738120"/>
                  </a:lnTo>
                  <a:lnTo>
                    <a:pt x="4784852" y="2739390"/>
                  </a:lnTo>
                  <a:lnTo>
                    <a:pt x="4775073" y="2739390"/>
                  </a:lnTo>
                  <a:lnTo>
                    <a:pt x="4772279" y="2738120"/>
                  </a:lnTo>
                  <a:lnTo>
                    <a:pt x="4769358" y="2736850"/>
                  </a:lnTo>
                  <a:lnTo>
                    <a:pt x="4765548" y="2735580"/>
                  </a:lnTo>
                  <a:lnTo>
                    <a:pt x="4762373" y="2733040"/>
                  </a:lnTo>
                  <a:lnTo>
                    <a:pt x="4757293" y="2729230"/>
                  </a:lnTo>
                  <a:lnTo>
                    <a:pt x="4755134" y="2726690"/>
                  </a:lnTo>
                  <a:lnTo>
                    <a:pt x="4753483" y="2725420"/>
                  </a:lnTo>
                  <a:lnTo>
                    <a:pt x="4751705" y="2722880"/>
                  </a:lnTo>
                  <a:lnTo>
                    <a:pt x="4750308" y="2720340"/>
                  </a:lnTo>
                  <a:lnTo>
                    <a:pt x="4749292" y="2719070"/>
                  </a:lnTo>
                  <a:lnTo>
                    <a:pt x="4748149" y="2717800"/>
                  </a:lnTo>
                  <a:lnTo>
                    <a:pt x="4747260" y="2716530"/>
                  </a:lnTo>
                  <a:lnTo>
                    <a:pt x="4744085" y="2716530"/>
                  </a:lnTo>
                  <a:lnTo>
                    <a:pt x="4743704" y="2717800"/>
                  </a:lnTo>
                  <a:lnTo>
                    <a:pt x="4743196" y="2717800"/>
                  </a:lnTo>
                  <a:lnTo>
                    <a:pt x="4742815" y="2719070"/>
                  </a:lnTo>
                  <a:lnTo>
                    <a:pt x="4742307" y="2719070"/>
                  </a:lnTo>
                  <a:lnTo>
                    <a:pt x="4741799" y="2720340"/>
                  </a:lnTo>
                  <a:lnTo>
                    <a:pt x="4741164" y="2721610"/>
                  </a:lnTo>
                  <a:lnTo>
                    <a:pt x="4739767" y="2724150"/>
                  </a:lnTo>
                  <a:lnTo>
                    <a:pt x="4739005" y="2727960"/>
                  </a:lnTo>
                  <a:lnTo>
                    <a:pt x="4739005" y="2730500"/>
                  </a:lnTo>
                  <a:lnTo>
                    <a:pt x="4740021" y="2731770"/>
                  </a:lnTo>
                  <a:lnTo>
                    <a:pt x="4740783" y="2733040"/>
                  </a:lnTo>
                  <a:lnTo>
                    <a:pt x="4742180" y="2735580"/>
                  </a:lnTo>
                  <a:lnTo>
                    <a:pt x="4743450" y="2736850"/>
                  </a:lnTo>
                  <a:lnTo>
                    <a:pt x="4745101" y="2738120"/>
                  </a:lnTo>
                  <a:lnTo>
                    <a:pt x="4749165" y="2741930"/>
                  </a:lnTo>
                  <a:lnTo>
                    <a:pt x="4751578" y="2743200"/>
                  </a:lnTo>
                  <a:lnTo>
                    <a:pt x="4754245" y="2745740"/>
                  </a:lnTo>
                  <a:lnTo>
                    <a:pt x="4757039" y="2747010"/>
                  </a:lnTo>
                  <a:lnTo>
                    <a:pt x="4760087" y="2748280"/>
                  </a:lnTo>
                  <a:lnTo>
                    <a:pt x="4763389" y="2750820"/>
                  </a:lnTo>
                  <a:lnTo>
                    <a:pt x="4773930" y="2753360"/>
                  </a:lnTo>
                  <a:lnTo>
                    <a:pt x="4778883" y="2754630"/>
                  </a:lnTo>
                  <a:lnTo>
                    <a:pt x="4788535" y="2754630"/>
                  </a:lnTo>
                  <a:lnTo>
                    <a:pt x="4810747" y="2739390"/>
                  </a:lnTo>
                  <a:lnTo>
                    <a:pt x="4812284" y="2735580"/>
                  </a:lnTo>
                  <a:lnTo>
                    <a:pt x="4813935" y="2731770"/>
                  </a:lnTo>
                  <a:lnTo>
                    <a:pt x="4814697" y="2727960"/>
                  </a:lnTo>
                  <a:lnTo>
                    <a:pt x="4814443" y="2721610"/>
                  </a:lnTo>
                  <a:lnTo>
                    <a:pt x="4813681" y="2717800"/>
                  </a:lnTo>
                  <a:lnTo>
                    <a:pt x="4812411" y="2715260"/>
                  </a:lnTo>
                  <a:lnTo>
                    <a:pt x="4811014" y="2711450"/>
                  </a:lnTo>
                  <a:lnTo>
                    <a:pt x="4809236" y="2708910"/>
                  </a:lnTo>
                  <a:lnTo>
                    <a:pt x="4807077" y="2706370"/>
                  </a:lnTo>
                  <a:lnTo>
                    <a:pt x="4802505" y="2701290"/>
                  </a:lnTo>
                  <a:lnTo>
                    <a:pt x="4799965" y="2698750"/>
                  </a:lnTo>
                  <a:lnTo>
                    <a:pt x="4797552" y="2696210"/>
                  </a:lnTo>
                  <a:lnTo>
                    <a:pt x="4795266" y="2693670"/>
                  </a:lnTo>
                  <a:lnTo>
                    <a:pt x="4792853" y="2692400"/>
                  </a:lnTo>
                  <a:lnTo>
                    <a:pt x="4790567" y="2689860"/>
                  </a:lnTo>
                  <a:lnTo>
                    <a:pt x="4788535" y="2687320"/>
                  </a:lnTo>
                  <a:lnTo>
                    <a:pt x="4785233" y="2682240"/>
                  </a:lnTo>
                  <a:lnTo>
                    <a:pt x="4784217" y="2680970"/>
                  </a:lnTo>
                  <a:lnTo>
                    <a:pt x="4782947" y="2675890"/>
                  </a:lnTo>
                  <a:lnTo>
                    <a:pt x="4783201" y="2673350"/>
                  </a:lnTo>
                  <a:lnTo>
                    <a:pt x="4784344" y="2670810"/>
                  </a:lnTo>
                  <a:lnTo>
                    <a:pt x="4785106" y="2668270"/>
                  </a:lnTo>
                  <a:lnTo>
                    <a:pt x="4786249" y="2667000"/>
                  </a:lnTo>
                  <a:lnTo>
                    <a:pt x="4789043" y="2664460"/>
                  </a:lnTo>
                  <a:lnTo>
                    <a:pt x="4790821" y="2663190"/>
                  </a:lnTo>
                  <a:lnTo>
                    <a:pt x="4792726" y="2663190"/>
                  </a:lnTo>
                  <a:lnTo>
                    <a:pt x="4794631" y="2661920"/>
                  </a:lnTo>
                  <a:lnTo>
                    <a:pt x="4801743" y="2661920"/>
                  </a:lnTo>
                  <a:lnTo>
                    <a:pt x="4804410" y="2663190"/>
                  </a:lnTo>
                  <a:lnTo>
                    <a:pt x="4807331" y="2664460"/>
                  </a:lnTo>
                  <a:lnTo>
                    <a:pt x="4810506" y="2665730"/>
                  </a:lnTo>
                  <a:lnTo>
                    <a:pt x="4813173" y="2667000"/>
                  </a:lnTo>
                  <a:lnTo>
                    <a:pt x="4817618" y="2670810"/>
                  </a:lnTo>
                  <a:lnTo>
                    <a:pt x="4819396" y="2672080"/>
                  </a:lnTo>
                  <a:lnTo>
                    <a:pt x="4822444" y="2675890"/>
                  </a:lnTo>
                  <a:lnTo>
                    <a:pt x="4823587" y="2677160"/>
                  </a:lnTo>
                  <a:lnTo>
                    <a:pt x="4824349" y="2678430"/>
                  </a:lnTo>
                  <a:lnTo>
                    <a:pt x="4825238" y="2679700"/>
                  </a:lnTo>
                  <a:lnTo>
                    <a:pt x="4826000" y="2680970"/>
                  </a:lnTo>
                  <a:lnTo>
                    <a:pt x="4828794" y="2680970"/>
                  </a:lnTo>
                  <a:lnTo>
                    <a:pt x="4829683" y="2679700"/>
                  </a:lnTo>
                  <a:lnTo>
                    <a:pt x="4830191" y="2679700"/>
                  </a:lnTo>
                  <a:lnTo>
                    <a:pt x="4830699" y="2678430"/>
                  </a:lnTo>
                  <a:lnTo>
                    <a:pt x="4831080" y="2677160"/>
                  </a:lnTo>
                  <a:lnTo>
                    <a:pt x="4831588" y="2675890"/>
                  </a:lnTo>
                  <a:lnTo>
                    <a:pt x="4832096" y="2675890"/>
                  </a:lnTo>
                  <a:lnTo>
                    <a:pt x="4832604" y="2674620"/>
                  </a:lnTo>
                  <a:lnTo>
                    <a:pt x="4832858" y="2673350"/>
                  </a:lnTo>
                  <a:lnTo>
                    <a:pt x="4833366" y="2672080"/>
                  </a:lnTo>
                  <a:lnTo>
                    <a:pt x="4833493" y="2670810"/>
                  </a:lnTo>
                  <a:lnTo>
                    <a:pt x="4833620" y="2670810"/>
                  </a:lnTo>
                  <a:lnTo>
                    <a:pt x="4833620" y="2668270"/>
                  </a:lnTo>
                  <a:close/>
                </a:path>
                <a:path w="9577070" h="4335780">
                  <a:moveTo>
                    <a:pt x="4882642" y="3766820"/>
                  </a:moveTo>
                  <a:lnTo>
                    <a:pt x="4834509" y="3750310"/>
                  </a:lnTo>
                  <a:lnTo>
                    <a:pt x="4850638" y="3635248"/>
                  </a:lnTo>
                  <a:lnTo>
                    <a:pt x="4850562" y="3633724"/>
                  </a:lnTo>
                  <a:lnTo>
                    <a:pt x="4850257" y="3633216"/>
                  </a:lnTo>
                  <a:lnTo>
                    <a:pt x="4849876" y="3632454"/>
                  </a:lnTo>
                  <a:lnTo>
                    <a:pt x="4849114" y="3631946"/>
                  </a:lnTo>
                  <a:lnTo>
                    <a:pt x="4848098" y="3631438"/>
                  </a:lnTo>
                  <a:lnTo>
                    <a:pt x="4846955" y="3630803"/>
                  </a:lnTo>
                  <a:lnTo>
                    <a:pt x="4842002" y="3629406"/>
                  </a:lnTo>
                  <a:lnTo>
                    <a:pt x="4839589" y="3629025"/>
                  </a:lnTo>
                  <a:lnTo>
                    <a:pt x="4836795" y="3628517"/>
                  </a:lnTo>
                  <a:lnTo>
                    <a:pt x="4834001" y="3628136"/>
                  </a:lnTo>
                  <a:lnTo>
                    <a:pt x="4831588" y="3628009"/>
                  </a:lnTo>
                  <a:lnTo>
                    <a:pt x="4829683" y="3627882"/>
                  </a:lnTo>
                  <a:lnTo>
                    <a:pt x="4827778" y="3627882"/>
                  </a:lnTo>
                  <a:lnTo>
                    <a:pt x="4826254" y="3628009"/>
                  </a:lnTo>
                  <a:lnTo>
                    <a:pt x="4821479" y="3631692"/>
                  </a:lnTo>
                  <a:lnTo>
                    <a:pt x="4803127" y="3761867"/>
                  </a:lnTo>
                  <a:lnTo>
                    <a:pt x="4802759" y="3764280"/>
                  </a:lnTo>
                  <a:lnTo>
                    <a:pt x="4803267" y="3766693"/>
                  </a:lnTo>
                  <a:lnTo>
                    <a:pt x="4804791" y="3768344"/>
                  </a:lnTo>
                  <a:lnTo>
                    <a:pt x="4806188" y="3770122"/>
                  </a:lnTo>
                  <a:lnTo>
                    <a:pt x="4808220" y="3771138"/>
                  </a:lnTo>
                  <a:lnTo>
                    <a:pt x="4810633" y="3771392"/>
                  </a:lnTo>
                  <a:lnTo>
                    <a:pt x="4876165" y="3780663"/>
                  </a:lnTo>
                  <a:lnTo>
                    <a:pt x="4876927" y="3780663"/>
                  </a:lnTo>
                  <a:lnTo>
                    <a:pt x="4877562" y="3780536"/>
                  </a:lnTo>
                  <a:lnTo>
                    <a:pt x="4878197" y="3780282"/>
                  </a:lnTo>
                  <a:lnTo>
                    <a:pt x="4878832" y="3779901"/>
                  </a:lnTo>
                  <a:lnTo>
                    <a:pt x="4879340" y="3779266"/>
                  </a:lnTo>
                  <a:lnTo>
                    <a:pt x="4879848" y="3778250"/>
                  </a:lnTo>
                  <a:lnTo>
                    <a:pt x="4880356" y="3777361"/>
                  </a:lnTo>
                  <a:lnTo>
                    <a:pt x="4880864" y="3776091"/>
                  </a:lnTo>
                  <a:lnTo>
                    <a:pt x="4881245" y="3774567"/>
                  </a:lnTo>
                  <a:lnTo>
                    <a:pt x="4881626" y="3773170"/>
                  </a:lnTo>
                  <a:lnTo>
                    <a:pt x="4882019" y="3771138"/>
                  </a:lnTo>
                  <a:lnTo>
                    <a:pt x="4882261" y="3769106"/>
                  </a:lnTo>
                  <a:lnTo>
                    <a:pt x="4882642" y="3766820"/>
                  </a:lnTo>
                  <a:close/>
                </a:path>
                <a:path w="9577070" h="4335780">
                  <a:moveTo>
                    <a:pt x="4888611" y="3976370"/>
                  </a:moveTo>
                  <a:lnTo>
                    <a:pt x="4887087" y="3966718"/>
                  </a:lnTo>
                  <a:lnTo>
                    <a:pt x="4885309" y="3962527"/>
                  </a:lnTo>
                  <a:lnTo>
                    <a:pt x="4882731" y="3959098"/>
                  </a:lnTo>
                  <a:lnTo>
                    <a:pt x="4880102" y="3955415"/>
                  </a:lnTo>
                  <a:lnTo>
                    <a:pt x="4845939" y="3944366"/>
                  </a:lnTo>
                  <a:lnTo>
                    <a:pt x="4842129" y="3944620"/>
                  </a:lnTo>
                  <a:lnTo>
                    <a:pt x="4838319" y="3944747"/>
                  </a:lnTo>
                  <a:lnTo>
                    <a:pt x="4834636" y="3945128"/>
                  </a:lnTo>
                  <a:lnTo>
                    <a:pt x="4828032" y="3946398"/>
                  </a:lnTo>
                  <a:lnTo>
                    <a:pt x="4825111" y="3947160"/>
                  </a:lnTo>
                  <a:lnTo>
                    <a:pt x="4822444" y="3948176"/>
                  </a:lnTo>
                  <a:lnTo>
                    <a:pt x="4819777" y="3949065"/>
                  </a:lnTo>
                  <a:lnTo>
                    <a:pt x="4817999" y="3949954"/>
                  </a:lnTo>
                  <a:lnTo>
                    <a:pt x="4816856" y="3950843"/>
                  </a:lnTo>
                  <a:lnTo>
                    <a:pt x="4815713" y="3951605"/>
                  </a:lnTo>
                  <a:lnTo>
                    <a:pt x="4814951" y="3952494"/>
                  </a:lnTo>
                  <a:lnTo>
                    <a:pt x="4814570" y="3953510"/>
                  </a:lnTo>
                  <a:lnTo>
                    <a:pt x="4814113" y="3954526"/>
                  </a:lnTo>
                  <a:lnTo>
                    <a:pt x="4813401" y="3962527"/>
                  </a:lnTo>
                  <a:lnTo>
                    <a:pt x="4813478" y="3962781"/>
                  </a:lnTo>
                  <a:lnTo>
                    <a:pt x="4817110" y="3965575"/>
                  </a:lnTo>
                  <a:lnTo>
                    <a:pt x="4818507" y="3965194"/>
                  </a:lnTo>
                  <a:lnTo>
                    <a:pt x="4820412" y="3964432"/>
                  </a:lnTo>
                  <a:lnTo>
                    <a:pt x="4824857" y="3962781"/>
                  </a:lnTo>
                  <a:lnTo>
                    <a:pt x="4827651" y="3961892"/>
                  </a:lnTo>
                  <a:lnTo>
                    <a:pt x="4830572" y="3960876"/>
                  </a:lnTo>
                  <a:lnTo>
                    <a:pt x="4833874" y="3960241"/>
                  </a:lnTo>
                  <a:lnTo>
                    <a:pt x="4837557" y="3959606"/>
                  </a:lnTo>
                  <a:lnTo>
                    <a:pt x="4841240" y="3959098"/>
                  </a:lnTo>
                  <a:lnTo>
                    <a:pt x="4845431" y="3959098"/>
                  </a:lnTo>
                  <a:lnTo>
                    <a:pt x="4854067" y="3960368"/>
                  </a:lnTo>
                  <a:lnTo>
                    <a:pt x="4857623" y="3961257"/>
                  </a:lnTo>
                  <a:lnTo>
                    <a:pt x="4860290" y="3962654"/>
                  </a:lnTo>
                  <a:lnTo>
                    <a:pt x="4863084" y="3964051"/>
                  </a:lnTo>
                  <a:lnTo>
                    <a:pt x="4869942" y="3979037"/>
                  </a:lnTo>
                  <a:lnTo>
                    <a:pt x="4869942" y="3982466"/>
                  </a:lnTo>
                  <a:lnTo>
                    <a:pt x="4869434" y="3986403"/>
                  </a:lnTo>
                  <a:lnTo>
                    <a:pt x="4868291" y="3994150"/>
                  </a:lnTo>
                  <a:lnTo>
                    <a:pt x="4866513" y="3993896"/>
                  </a:lnTo>
                  <a:lnTo>
                    <a:pt x="4866513" y="4007231"/>
                  </a:lnTo>
                  <a:lnTo>
                    <a:pt x="4863465" y="4028313"/>
                  </a:lnTo>
                  <a:lnTo>
                    <a:pt x="4858258" y="4032758"/>
                  </a:lnTo>
                  <a:lnTo>
                    <a:pt x="4853432" y="4035806"/>
                  </a:lnTo>
                  <a:lnTo>
                    <a:pt x="4848987" y="4037711"/>
                  </a:lnTo>
                  <a:lnTo>
                    <a:pt x="4844669" y="4039616"/>
                  </a:lnTo>
                  <a:lnTo>
                    <a:pt x="4818126" y="4025138"/>
                  </a:lnTo>
                  <a:lnTo>
                    <a:pt x="4818888" y="4019931"/>
                  </a:lnTo>
                  <a:lnTo>
                    <a:pt x="4819269" y="4016883"/>
                  </a:lnTo>
                  <a:lnTo>
                    <a:pt x="4841494" y="4004183"/>
                  </a:lnTo>
                  <a:lnTo>
                    <a:pt x="4845812" y="4004310"/>
                  </a:lnTo>
                  <a:lnTo>
                    <a:pt x="4850892" y="4005072"/>
                  </a:lnTo>
                  <a:lnTo>
                    <a:pt x="4866513" y="4007231"/>
                  </a:lnTo>
                  <a:lnTo>
                    <a:pt x="4866513" y="3993896"/>
                  </a:lnTo>
                  <a:lnTo>
                    <a:pt x="4854575" y="3992118"/>
                  </a:lnTo>
                  <a:lnTo>
                    <a:pt x="4846828" y="3991102"/>
                  </a:lnTo>
                  <a:lnTo>
                    <a:pt x="4839843" y="3990721"/>
                  </a:lnTo>
                  <a:lnTo>
                    <a:pt x="4827016" y="3991737"/>
                  </a:lnTo>
                  <a:lnTo>
                    <a:pt x="4799457" y="4022979"/>
                  </a:lnTo>
                  <a:lnTo>
                    <a:pt x="4799711" y="4027424"/>
                  </a:lnTo>
                  <a:lnTo>
                    <a:pt x="4816475" y="4049268"/>
                  </a:lnTo>
                  <a:lnTo>
                    <a:pt x="4820412" y="4051300"/>
                  </a:lnTo>
                  <a:lnTo>
                    <a:pt x="4825111" y="4052570"/>
                  </a:lnTo>
                  <a:lnTo>
                    <a:pt x="4836287" y="4054221"/>
                  </a:lnTo>
                  <a:lnTo>
                    <a:pt x="4842129" y="4053713"/>
                  </a:lnTo>
                  <a:lnTo>
                    <a:pt x="4847844" y="4051808"/>
                  </a:lnTo>
                  <a:lnTo>
                    <a:pt x="4853559" y="4050030"/>
                  </a:lnTo>
                  <a:lnTo>
                    <a:pt x="4858893" y="4047109"/>
                  </a:lnTo>
                  <a:lnTo>
                    <a:pt x="4863846" y="4043045"/>
                  </a:lnTo>
                  <a:lnTo>
                    <a:pt x="4862500" y="4052570"/>
                  </a:lnTo>
                  <a:lnTo>
                    <a:pt x="4873371" y="4057777"/>
                  </a:lnTo>
                  <a:lnTo>
                    <a:pt x="4874514" y="4057777"/>
                  </a:lnTo>
                  <a:lnTo>
                    <a:pt x="4880305" y="4040124"/>
                  </a:lnTo>
                  <a:lnTo>
                    <a:pt x="4885347" y="4004183"/>
                  </a:lnTo>
                  <a:lnTo>
                    <a:pt x="4886757" y="3994150"/>
                  </a:lnTo>
                  <a:lnTo>
                    <a:pt x="4888484" y="3981958"/>
                  </a:lnTo>
                  <a:lnTo>
                    <a:pt x="4888611" y="3976370"/>
                  </a:lnTo>
                  <a:close/>
                </a:path>
                <a:path w="9577070" h="4335780">
                  <a:moveTo>
                    <a:pt x="4901438" y="2640330"/>
                  </a:moveTo>
                  <a:lnTo>
                    <a:pt x="4901311" y="2639060"/>
                  </a:lnTo>
                  <a:lnTo>
                    <a:pt x="4900930" y="2637790"/>
                  </a:lnTo>
                  <a:lnTo>
                    <a:pt x="4900041" y="2637790"/>
                  </a:lnTo>
                  <a:lnTo>
                    <a:pt x="4899279" y="2636520"/>
                  </a:lnTo>
                  <a:lnTo>
                    <a:pt x="4898136" y="2636520"/>
                  </a:lnTo>
                  <a:lnTo>
                    <a:pt x="4897120" y="2635250"/>
                  </a:lnTo>
                  <a:lnTo>
                    <a:pt x="4894072" y="2633980"/>
                  </a:lnTo>
                  <a:lnTo>
                    <a:pt x="4892421" y="2633980"/>
                  </a:lnTo>
                  <a:lnTo>
                    <a:pt x="4891024" y="2632710"/>
                  </a:lnTo>
                  <a:lnTo>
                    <a:pt x="4888738" y="2632710"/>
                  </a:lnTo>
                  <a:lnTo>
                    <a:pt x="4887722" y="2631440"/>
                  </a:lnTo>
                  <a:lnTo>
                    <a:pt x="4886198" y="2631440"/>
                  </a:lnTo>
                  <a:lnTo>
                    <a:pt x="4885563" y="2632710"/>
                  </a:lnTo>
                  <a:lnTo>
                    <a:pt x="4885182" y="2632710"/>
                  </a:lnTo>
                  <a:lnTo>
                    <a:pt x="4884420" y="2633980"/>
                  </a:lnTo>
                  <a:lnTo>
                    <a:pt x="4884166" y="2633980"/>
                  </a:lnTo>
                  <a:lnTo>
                    <a:pt x="4826127" y="2772410"/>
                  </a:lnTo>
                  <a:lnTo>
                    <a:pt x="4826254" y="2773680"/>
                  </a:lnTo>
                  <a:lnTo>
                    <a:pt x="4826508" y="2773680"/>
                  </a:lnTo>
                  <a:lnTo>
                    <a:pt x="4827016" y="2774950"/>
                  </a:lnTo>
                  <a:lnTo>
                    <a:pt x="4828413" y="2776220"/>
                  </a:lnTo>
                  <a:lnTo>
                    <a:pt x="4830445" y="2776220"/>
                  </a:lnTo>
                  <a:lnTo>
                    <a:pt x="4833493" y="2777490"/>
                  </a:lnTo>
                  <a:lnTo>
                    <a:pt x="4835144" y="2778760"/>
                  </a:lnTo>
                  <a:lnTo>
                    <a:pt x="4836541" y="2778760"/>
                  </a:lnTo>
                  <a:lnTo>
                    <a:pt x="4837811" y="2780030"/>
                  </a:lnTo>
                  <a:lnTo>
                    <a:pt x="4842764" y="2780030"/>
                  </a:lnTo>
                  <a:lnTo>
                    <a:pt x="4843145" y="2778760"/>
                  </a:lnTo>
                  <a:lnTo>
                    <a:pt x="4843272" y="2778760"/>
                  </a:lnTo>
                  <a:lnTo>
                    <a:pt x="4901438" y="2640330"/>
                  </a:lnTo>
                  <a:close/>
                </a:path>
                <a:path w="9577070" h="4335780">
                  <a:moveTo>
                    <a:pt x="4975098" y="2738120"/>
                  </a:moveTo>
                  <a:lnTo>
                    <a:pt x="4954905" y="2711450"/>
                  </a:lnTo>
                  <a:lnTo>
                    <a:pt x="4948301" y="2707640"/>
                  </a:lnTo>
                  <a:lnTo>
                    <a:pt x="4944745" y="2706370"/>
                  </a:lnTo>
                  <a:lnTo>
                    <a:pt x="4941062" y="2705100"/>
                  </a:lnTo>
                  <a:lnTo>
                    <a:pt x="4933442" y="2703830"/>
                  </a:lnTo>
                  <a:lnTo>
                    <a:pt x="4929886" y="2703830"/>
                  </a:lnTo>
                  <a:lnTo>
                    <a:pt x="4923155" y="2702560"/>
                  </a:lnTo>
                  <a:lnTo>
                    <a:pt x="4920107" y="2702560"/>
                  </a:lnTo>
                  <a:lnTo>
                    <a:pt x="4914646" y="2703830"/>
                  </a:lnTo>
                  <a:lnTo>
                    <a:pt x="4912487" y="2703830"/>
                  </a:lnTo>
                  <a:lnTo>
                    <a:pt x="4909947" y="2705100"/>
                  </a:lnTo>
                  <a:lnTo>
                    <a:pt x="4908931" y="2705100"/>
                  </a:lnTo>
                  <a:lnTo>
                    <a:pt x="4907661" y="2707640"/>
                  </a:lnTo>
                  <a:lnTo>
                    <a:pt x="4906899" y="2708910"/>
                  </a:lnTo>
                  <a:lnTo>
                    <a:pt x="4906264" y="2710180"/>
                  </a:lnTo>
                  <a:lnTo>
                    <a:pt x="4905248" y="2712720"/>
                  </a:lnTo>
                  <a:lnTo>
                    <a:pt x="4905121" y="2716530"/>
                  </a:lnTo>
                  <a:lnTo>
                    <a:pt x="4905248" y="2716530"/>
                  </a:lnTo>
                  <a:lnTo>
                    <a:pt x="4905629" y="2717800"/>
                  </a:lnTo>
                  <a:lnTo>
                    <a:pt x="4906899" y="2717800"/>
                  </a:lnTo>
                  <a:lnTo>
                    <a:pt x="4907661" y="2719070"/>
                  </a:lnTo>
                  <a:lnTo>
                    <a:pt x="4909185" y="2719070"/>
                  </a:lnTo>
                  <a:lnTo>
                    <a:pt x="4911217" y="2717800"/>
                  </a:lnTo>
                  <a:lnTo>
                    <a:pt x="4925314" y="2717800"/>
                  </a:lnTo>
                  <a:lnTo>
                    <a:pt x="4932807" y="2719070"/>
                  </a:lnTo>
                  <a:lnTo>
                    <a:pt x="4936744" y="2719070"/>
                  </a:lnTo>
                  <a:lnTo>
                    <a:pt x="4944872" y="2722880"/>
                  </a:lnTo>
                  <a:lnTo>
                    <a:pt x="4947920" y="2725420"/>
                  </a:lnTo>
                  <a:lnTo>
                    <a:pt x="4950206" y="2726690"/>
                  </a:lnTo>
                  <a:lnTo>
                    <a:pt x="4952492" y="2729230"/>
                  </a:lnTo>
                  <a:lnTo>
                    <a:pt x="4954143" y="2731770"/>
                  </a:lnTo>
                  <a:lnTo>
                    <a:pt x="4955921" y="2736850"/>
                  </a:lnTo>
                  <a:lnTo>
                    <a:pt x="4956175" y="2739390"/>
                  </a:lnTo>
                  <a:lnTo>
                    <a:pt x="4955413" y="2745740"/>
                  </a:lnTo>
                  <a:lnTo>
                    <a:pt x="4952873" y="2752090"/>
                  </a:lnTo>
                  <a:lnTo>
                    <a:pt x="4949952" y="2759710"/>
                  </a:lnTo>
                  <a:lnTo>
                    <a:pt x="4944745" y="2757144"/>
                  </a:lnTo>
                  <a:lnTo>
                    <a:pt x="4944745" y="2771140"/>
                  </a:lnTo>
                  <a:lnTo>
                    <a:pt x="4936490" y="2791460"/>
                  </a:lnTo>
                  <a:lnTo>
                    <a:pt x="4930267" y="2794000"/>
                  </a:lnTo>
                  <a:lnTo>
                    <a:pt x="4924933" y="2796540"/>
                  </a:lnTo>
                  <a:lnTo>
                    <a:pt x="4910709" y="2796540"/>
                  </a:lnTo>
                  <a:lnTo>
                    <a:pt x="4906264" y="2795270"/>
                  </a:lnTo>
                  <a:lnTo>
                    <a:pt x="4900803" y="2792730"/>
                  </a:lnTo>
                  <a:lnTo>
                    <a:pt x="4897120" y="2788920"/>
                  </a:lnTo>
                  <a:lnTo>
                    <a:pt x="4895342" y="2785110"/>
                  </a:lnTo>
                  <a:lnTo>
                    <a:pt x="4893437" y="2781300"/>
                  </a:lnTo>
                  <a:lnTo>
                    <a:pt x="4907534" y="2760980"/>
                  </a:lnTo>
                  <a:lnTo>
                    <a:pt x="4913884" y="2760980"/>
                  </a:lnTo>
                  <a:lnTo>
                    <a:pt x="4921377" y="2762250"/>
                  </a:lnTo>
                  <a:lnTo>
                    <a:pt x="4925568" y="2763520"/>
                  </a:lnTo>
                  <a:lnTo>
                    <a:pt x="4930267" y="2764790"/>
                  </a:lnTo>
                  <a:lnTo>
                    <a:pt x="4944745" y="2771140"/>
                  </a:lnTo>
                  <a:lnTo>
                    <a:pt x="4944745" y="2757144"/>
                  </a:lnTo>
                  <a:lnTo>
                    <a:pt x="4937125" y="2753360"/>
                  </a:lnTo>
                  <a:lnTo>
                    <a:pt x="4929886" y="2750820"/>
                  </a:lnTo>
                  <a:lnTo>
                    <a:pt x="4923155" y="2748280"/>
                  </a:lnTo>
                  <a:lnTo>
                    <a:pt x="4910582" y="2747010"/>
                  </a:lnTo>
                  <a:lnTo>
                    <a:pt x="4904994" y="2745740"/>
                  </a:lnTo>
                  <a:lnTo>
                    <a:pt x="4894834" y="2748280"/>
                  </a:lnTo>
                  <a:lnTo>
                    <a:pt x="4890389" y="2749550"/>
                  </a:lnTo>
                  <a:lnTo>
                    <a:pt x="4886706" y="2753360"/>
                  </a:lnTo>
                  <a:lnTo>
                    <a:pt x="4883023" y="2755900"/>
                  </a:lnTo>
                  <a:lnTo>
                    <a:pt x="4879975" y="2759710"/>
                  </a:lnTo>
                  <a:lnTo>
                    <a:pt x="4877816" y="2764790"/>
                  </a:lnTo>
                  <a:lnTo>
                    <a:pt x="4875911" y="2769870"/>
                  </a:lnTo>
                  <a:lnTo>
                    <a:pt x="4875022" y="2773680"/>
                  </a:lnTo>
                  <a:lnTo>
                    <a:pt x="4875149" y="2782570"/>
                  </a:lnTo>
                  <a:lnTo>
                    <a:pt x="4876038" y="2786380"/>
                  </a:lnTo>
                  <a:lnTo>
                    <a:pt x="4877816" y="2790190"/>
                  </a:lnTo>
                  <a:lnTo>
                    <a:pt x="4882261" y="2796540"/>
                  </a:lnTo>
                  <a:lnTo>
                    <a:pt x="4885563" y="2799080"/>
                  </a:lnTo>
                  <a:lnTo>
                    <a:pt x="4888992" y="2802890"/>
                  </a:lnTo>
                  <a:lnTo>
                    <a:pt x="4893183" y="2805430"/>
                  </a:lnTo>
                  <a:lnTo>
                    <a:pt x="4898009" y="2806700"/>
                  </a:lnTo>
                  <a:lnTo>
                    <a:pt x="4903597" y="2809240"/>
                  </a:lnTo>
                  <a:lnTo>
                    <a:pt x="4909312" y="2810510"/>
                  </a:lnTo>
                  <a:lnTo>
                    <a:pt x="4921377" y="2809240"/>
                  </a:lnTo>
                  <a:lnTo>
                    <a:pt x="4927219" y="2807970"/>
                  </a:lnTo>
                  <a:lnTo>
                    <a:pt x="4933061" y="2805430"/>
                  </a:lnTo>
                  <a:lnTo>
                    <a:pt x="4929251" y="2814320"/>
                  </a:lnTo>
                  <a:lnTo>
                    <a:pt x="4928870" y="2815590"/>
                  </a:lnTo>
                  <a:lnTo>
                    <a:pt x="4928870" y="2816860"/>
                  </a:lnTo>
                  <a:lnTo>
                    <a:pt x="4929124" y="2816860"/>
                  </a:lnTo>
                  <a:lnTo>
                    <a:pt x="4929505" y="2818130"/>
                  </a:lnTo>
                  <a:lnTo>
                    <a:pt x="4930140" y="2818130"/>
                  </a:lnTo>
                  <a:lnTo>
                    <a:pt x="4931029" y="2819400"/>
                  </a:lnTo>
                  <a:lnTo>
                    <a:pt x="4932045" y="2819400"/>
                  </a:lnTo>
                  <a:lnTo>
                    <a:pt x="4933442" y="2820670"/>
                  </a:lnTo>
                  <a:lnTo>
                    <a:pt x="4935220" y="2820670"/>
                  </a:lnTo>
                  <a:lnTo>
                    <a:pt x="4937125" y="2821940"/>
                  </a:lnTo>
                  <a:lnTo>
                    <a:pt x="4943475" y="2821940"/>
                  </a:lnTo>
                  <a:lnTo>
                    <a:pt x="4943856" y="2820670"/>
                  </a:lnTo>
                  <a:lnTo>
                    <a:pt x="4950231" y="2805430"/>
                  </a:lnTo>
                  <a:lnTo>
                    <a:pt x="4953952" y="2796540"/>
                  </a:lnTo>
                  <a:lnTo>
                    <a:pt x="4968837" y="2760980"/>
                  </a:lnTo>
                  <a:lnTo>
                    <a:pt x="4969357" y="2759710"/>
                  </a:lnTo>
                  <a:lnTo>
                    <a:pt x="4972558" y="2752090"/>
                  </a:lnTo>
                  <a:lnTo>
                    <a:pt x="4973955" y="2747010"/>
                  </a:lnTo>
                  <a:lnTo>
                    <a:pt x="4974463" y="2743200"/>
                  </a:lnTo>
                  <a:lnTo>
                    <a:pt x="4975098" y="2738120"/>
                  </a:lnTo>
                  <a:close/>
                </a:path>
                <a:path w="9577070" h="4335780">
                  <a:moveTo>
                    <a:pt x="5007356" y="3997960"/>
                  </a:moveTo>
                  <a:lnTo>
                    <a:pt x="4983353" y="3963289"/>
                  </a:lnTo>
                  <a:lnTo>
                    <a:pt x="4971034" y="3961638"/>
                  </a:lnTo>
                  <a:lnTo>
                    <a:pt x="4965192" y="3962273"/>
                  </a:lnTo>
                  <a:lnTo>
                    <a:pt x="4953254" y="3966591"/>
                  </a:lnTo>
                  <a:lnTo>
                    <a:pt x="4947031" y="3970401"/>
                  </a:lnTo>
                  <a:lnTo>
                    <a:pt x="4940554" y="3975862"/>
                  </a:lnTo>
                  <a:lnTo>
                    <a:pt x="4942332" y="3962654"/>
                  </a:lnTo>
                  <a:lnTo>
                    <a:pt x="4942459" y="3961511"/>
                  </a:lnTo>
                  <a:lnTo>
                    <a:pt x="4942205" y="3961130"/>
                  </a:lnTo>
                  <a:lnTo>
                    <a:pt x="4941951" y="3960622"/>
                  </a:lnTo>
                  <a:lnTo>
                    <a:pt x="4941570" y="3960241"/>
                  </a:lnTo>
                  <a:lnTo>
                    <a:pt x="4940554" y="3959479"/>
                  </a:lnTo>
                  <a:lnTo>
                    <a:pt x="4939792" y="3959098"/>
                  </a:lnTo>
                  <a:lnTo>
                    <a:pt x="4938649" y="3958844"/>
                  </a:lnTo>
                  <a:lnTo>
                    <a:pt x="4937633" y="3958590"/>
                  </a:lnTo>
                  <a:lnTo>
                    <a:pt x="4934712" y="3958082"/>
                  </a:lnTo>
                  <a:lnTo>
                    <a:pt x="4932934" y="3957828"/>
                  </a:lnTo>
                  <a:lnTo>
                    <a:pt x="4931664" y="3957701"/>
                  </a:lnTo>
                  <a:lnTo>
                    <a:pt x="4928616" y="3957701"/>
                  </a:lnTo>
                  <a:lnTo>
                    <a:pt x="4927981" y="3957955"/>
                  </a:lnTo>
                  <a:lnTo>
                    <a:pt x="4927219" y="3958209"/>
                  </a:lnTo>
                  <a:lnTo>
                    <a:pt x="4926711" y="3958590"/>
                  </a:lnTo>
                  <a:lnTo>
                    <a:pt x="4926457" y="3958971"/>
                  </a:lnTo>
                  <a:lnTo>
                    <a:pt x="4926203" y="3959225"/>
                  </a:lnTo>
                  <a:lnTo>
                    <a:pt x="4925949" y="3959733"/>
                  </a:lnTo>
                  <a:lnTo>
                    <a:pt x="4925911" y="3960622"/>
                  </a:lnTo>
                  <a:lnTo>
                    <a:pt x="4911979" y="4059809"/>
                  </a:lnTo>
                  <a:lnTo>
                    <a:pt x="4911852" y="4060444"/>
                  </a:lnTo>
                  <a:lnTo>
                    <a:pt x="4911852" y="4060952"/>
                  </a:lnTo>
                  <a:lnTo>
                    <a:pt x="4912106" y="4061333"/>
                  </a:lnTo>
                  <a:lnTo>
                    <a:pt x="4912360" y="4061828"/>
                  </a:lnTo>
                  <a:lnTo>
                    <a:pt x="4926330" y="4064978"/>
                  </a:lnTo>
                  <a:lnTo>
                    <a:pt x="4927219" y="4064889"/>
                  </a:lnTo>
                  <a:lnTo>
                    <a:pt x="4930216" y="4061828"/>
                  </a:lnTo>
                  <a:lnTo>
                    <a:pt x="4939919" y="3992880"/>
                  </a:lnTo>
                  <a:lnTo>
                    <a:pt x="4945888" y="3987292"/>
                  </a:lnTo>
                  <a:lnTo>
                    <a:pt x="4951222" y="3983228"/>
                  </a:lnTo>
                  <a:lnTo>
                    <a:pt x="4956302" y="3980688"/>
                  </a:lnTo>
                  <a:lnTo>
                    <a:pt x="4961382" y="3978021"/>
                  </a:lnTo>
                  <a:lnTo>
                    <a:pt x="4985512" y="3987673"/>
                  </a:lnTo>
                  <a:lnTo>
                    <a:pt x="4986909" y="3990467"/>
                  </a:lnTo>
                  <a:lnTo>
                    <a:pt x="4987798" y="3993515"/>
                  </a:lnTo>
                  <a:lnTo>
                    <a:pt x="4988560" y="4000754"/>
                  </a:lnTo>
                  <a:lnTo>
                    <a:pt x="4988306" y="4005326"/>
                  </a:lnTo>
                  <a:lnTo>
                    <a:pt x="4987518" y="4011168"/>
                  </a:lnTo>
                  <a:lnTo>
                    <a:pt x="4979416" y="4069308"/>
                  </a:lnTo>
                  <a:lnTo>
                    <a:pt x="4979289" y="4069905"/>
                  </a:lnTo>
                  <a:lnTo>
                    <a:pt x="4979543" y="4070870"/>
                  </a:lnTo>
                  <a:lnTo>
                    <a:pt x="4979797" y="4071315"/>
                  </a:lnTo>
                  <a:lnTo>
                    <a:pt x="4980305" y="4071734"/>
                  </a:lnTo>
                  <a:lnTo>
                    <a:pt x="4980940" y="4072115"/>
                  </a:lnTo>
                  <a:lnTo>
                    <a:pt x="4981448" y="4072509"/>
                  </a:lnTo>
                  <a:lnTo>
                    <a:pt x="4982337" y="4072852"/>
                  </a:lnTo>
                  <a:lnTo>
                    <a:pt x="4983607" y="4073169"/>
                  </a:lnTo>
                  <a:lnTo>
                    <a:pt x="4984750" y="4073487"/>
                  </a:lnTo>
                  <a:lnTo>
                    <a:pt x="4986274" y="4073766"/>
                  </a:lnTo>
                  <a:lnTo>
                    <a:pt x="4989830" y="4074274"/>
                  </a:lnTo>
                  <a:lnTo>
                    <a:pt x="4991354" y="4074401"/>
                  </a:lnTo>
                  <a:lnTo>
                    <a:pt x="4993767" y="4074439"/>
                  </a:lnTo>
                  <a:lnTo>
                    <a:pt x="4994656" y="4074350"/>
                  </a:lnTo>
                  <a:lnTo>
                    <a:pt x="4997653" y="4071315"/>
                  </a:lnTo>
                  <a:lnTo>
                    <a:pt x="5006098" y="4011041"/>
                  </a:lnTo>
                  <a:lnTo>
                    <a:pt x="5007102" y="4004056"/>
                  </a:lnTo>
                  <a:lnTo>
                    <a:pt x="5007356" y="3997960"/>
                  </a:lnTo>
                  <a:close/>
                </a:path>
                <a:path w="9577070" h="4335780">
                  <a:moveTo>
                    <a:pt x="5007991" y="3684028"/>
                  </a:moveTo>
                  <a:lnTo>
                    <a:pt x="5007610" y="3678555"/>
                  </a:lnTo>
                  <a:lnTo>
                    <a:pt x="5006086" y="3673602"/>
                  </a:lnTo>
                  <a:lnTo>
                    <a:pt x="5004435" y="3668776"/>
                  </a:lnTo>
                  <a:lnTo>
                    <a:pt x="5002898" y="3666363"/>
                  </a:lnTo>
                  <a:lnTo>
                    <a:pt x="5001768" y="3664585"/>
                  </a:lnTo>
                  <a:lnTo>
                    <a:pt x="4998085" y="3660902"/>
                  </a:lnTo>
                  <a:lnTo>
                    <a:pt x="4994275" y="3657346"/>
                  </a:lnTo>
                  <a:lnTo>
                    <a:pt x="4989576" y="3654425"/>
                  </a:lnTo>
                  <a:lnTo>
                    <a:pt x="4977892" y="3649903"/>
                  </a:lnTo>
                  <a:lnTo>
                    <a:pt x="4977892" y="3686822"/>
                  </a:lnTo>
                  <a:lnTo>
                    <a:pt x="4977511" y="3689731"/>
                  </a:lnTo>
                  <a:lnTo>
                    <a:pt x="4977130" y="3692271"/>
                  </a:lnTo>
                  <a:lnTo>
                    <a:pt x="4976749" y="3693490"/>
                  </a:lnTo>
                  <a:lnTo>
                    <a:pt x="4976749" y="3748659"/>
                  </a:lnTo>
                  <a:lnTo>
                    <a:pt x="4957191" y="3768979"/>
                  </a:lnTo>
                  <a:lnTo>
                    <a:pt x="4953762" y="3768852"/>
                  </a:lnTo>
                  <a:lnTo>
                    <a:pt x="4949698" y="3768344"/>
                  </a:lnTo>
                  <a:lnTo>
                    <a:pt x="4928743" y="3765296"/>
                  </a:lnTo>
                  <a:lnTo>
                    <a:pt x="4934458" y="3724656"/>
                  </a:lnTo>
                  <a:lnTo>
                    <a:pt x="4971923" y="3735578"/>
                  </a:lnTo>
                  <a:lnTo>
                    <a:pt x="4973828" y="3737610"/>
                  </a:lnTo>
                  <a:lnTo>
                    <a:pt x="4975225" y="3740023"/>
                  </a:lnTo>
                  <a:lnTo>
                    <a:pt x="4975987" y="3742817"/>
                  </a:lnTo>
                  <a:lnTo>
                    <a:pt x="4976622" y="3745611"/>
                  </a:lnTo>
                  <a:lnTo>
                    <a:pt x="4976749" y="3748659"/>
                  </a:lnTo>
                  <a:lnTo>
                    <a:pt x="4976749" y="3693490"/>
                  </a:lnTo>
                  <a:lnTo>
                    <a:pt x="4976368" y="3694696"/>
                  </a:lnTo>
                  <a:lnTo>
                    <a:pt x="4975225" y="3696843"/>
                  </a:lnTo>
                  <a:lnTo>
                    <a:pt x="4974082" y="3699141"/>
                  </a:lnTo>
                  <a:lnTo>
                    <a:pt x="4957826" y="3706368"/>
                  </a:lnTo>
                  <a:lnTo>
                    <a:pt x="4953635" y="3705733"/>
                  </a:lnTo>
                  <a:lnTo>
                    <a:pt x="4937379" y="3703459"/>
                  </a:lnTo>
                  <a:lnTo>
                    <a:pt x="4942586" y="3666363"/>
                  </a:lnTo>
                  <a:lnTo>
                    <a:pt x="4961763" y="3669030"/>
                  </a:lnTo>
                  <a:lnTo>
                    <a:pt x="4965319" y="3669919"/>
                  </a:lnTo>
                  <a:lnTo>
                    <a:pt x="4977257" y="3681730"/>
                  </a:lnTo>
                  <a:lnTo>
                    <a:pt x="4977854" y="3684028"/>
                  </a:lnTo>
                  <a:lnTo>
                    <a:pt x="4977892" y="3686822"/>
                  </a:lnTo>
                  <a:lnTo>
                    <a:pt x="4977892" y="3649903"/>
                  </a:lnTo>
                  <a:lnTo>
                    <a:pt x="4977765" y="3649853"/>
                  </a:lnTo>
                  <a:lnTo>
                    <a:pt x="4970399" y="3647948"/>
                  </a:lnTo>
                  <a:lnTo>
                    <a:pt x="4961636" y="3646805"/>
                  </a:lnTo>
                  <a:lnTo>
                    <a:pt x="4923282" y="3641344"/>
                  </a:lnTo>
                  <a:lnTo>
                    <a:pt x="4898390" y="3774440"/>
                  </a:lnTo>
                  <a:lnTo>
                    <a:pt x="4897882" y="3777615"/>
                  </a:lnTo>
                  <a:lnTo>
                    <a:pt x="4905629" y="3784727"/>
                  </a:lnTo>
                  <a:lnTo>
                    <a:pt x="4943729" y="3790061"/>
                  </a:lnTo>
                  <a:lnTo>
                    <a:pt x="4949444" y="3790950"/>
                  </a:lnTo>
                  <a:lnTo>
                    <a:pt x="4954651" y="3791331"/>
                  </a:lnTo>
                  <a:lnTo>
                    <a:pt x="4959477" y="3791204"/>
                  </a:lnTo>
                  <a:lnTo>
                    <a:pt x="4964303" y="3791204"/>
                  </a:lnTo>
                  <a:lnTo>
                    <a:pt x="4968875" y="3790696"/>
                  </a:lnTo>
                  <a:lnTo>
                    <a:pt x="4977511" y="3788918"/>
                  </a:lnTo>
                  <a:lnTo>
                    <a:pt x="4981575" y="3787648"/>
                  </a:lnTo>
                  <a:lnTo>
                    <a:pt x="4985258" y="3785743"/>
                  </a:lnTo>
                  <a:lnTo>
                    <a:pt x="4989068" y="3783965"/>
                  </a:lnTo>
                  <a:lnTo>
                    <a:pt x="5006606" y="3755136"/>
                  </a:lnTo>
                  <a:lnTo>
                    <a:pt x="5007356" y="3750310"/>
                  </a:lnTo>
                  <a:lnTo>
                    <a:pt x="5001641" y="3730625"/>
                  </a:lnTo>
                  <a:lnTo>
                    <a:pt x="4999609" y="3727450"/>
                  </a:lnTo>
                  <a:lnTo>
                    <a:pt x="4983099" y="3716909"/>
                  </a:lnTo>
                  <a:lnTo>
                    <a:pt x="4986401" y="3716147"/>
                  </a:lnTo>
                  <a:lnTo>
                    <a:pt x="4989449" y="3715004"/>
                  </a:lnTo>
                  <a:lnTo>
                    <a:pt x="4992116" y="3713353"/>
                  </a:lnTo>
                  <a:lnTo>
                    <a:pt x="4994910" y="3711829"/>
                  </a:lnTo>
                  <a:lnTo>
                    <a:pt x="4997323" y="3709924"/>
                  </a:lnTo>
                  <a:lnTo>
                    <a:pt x="5000472" y="3706368"/>
                  </a:lnTo>
                  <a:lnTo>
                    <a:pt x="5001387" y="3705352"/>
                  </a:lnTo>
                  <a:lnTo>
                    <a:pt x="5003038" y="3702812"/>
                  </a:lnTo>
                  <a:lnTo>
                    <a:pt x="5004435" y="3699903"/>
                  </a:lnTo>
                  <a:lnTo>
                    <a:pt x="5005705" y="3696843"/>
                  </a:lnTo>
                  <a:lnTo>
                    <a:pt x="5006594" y="3693668"/>
                  </a:lnTo>
                  <a:lnTo>
                    <a:pt x="5007991" y="3684028"/>
                  </a:lnTo>
                  <a:close/>
                </a:path>
                <a:path w="9577070" h="4335780">
                  <a:moveTo>
                    <a:pt x="5060569" y="2761234"/>
                  </a:moveTo>
                  <a:lnTo>
                    <a:pt x="5060442" y="2758706"/>
                  </a:lnTo>
                  <a:lnTo>
                    <a:pt x="5060315" y="2758706"/>
                  </a:lnTo>
                  <a:lnTo>
                    <a:pt x="5059934" y="2757424"/>
                  </a:lnTo>
                  <a:lnTo>
                    <a:pt x="5058664" y="2757424"/>
                  </a:lnTo>
                  <a:lnTo>
                    <a:pt x="5034915" y="2747276"/>
                  </a:lnTo>
                  <a:lnTo>
                    <a:pt x="5038001" y="2739656"/>
                  </a:lnTo>
                  <a:lnTo>
                    <a:pt x="5044186" y="2724404"/>
                  </a:lnTo>
                  <a:lnTo>
                    <a:pt x="5044440" y="2724404"/>
                  </a:lnTo>
                  <a:lnTo>
                    <a:pt x="5044313" y="2723134"/>
                  </a:lnTo>
                  <a:lnTo>
                    <a:pt x="5043932" y="2721876"/>
                  </a:lnTo>
                  <a:lnTo>
                    <a:pt x="5043424" y="2721876"/>
                  </a:lnTo>
                  <a:lnTo>
                    <a:pt x="5043043" y="2720606"/>
                  </a:lnTo>
                  <a:lnTo>
                    <a:pt x="5041138" y="2720606"/>
                  </a:lnTo>
                  <a:lnTo>
                    <a:pt x="5040122" y="2719324"/>
                  </a:lnTo>
                  <a:lnTo>
                    <a:pt x="5037074" y="2718054"/>
                  </a:lnTo>
                  <a:lnTo>
                    <a:pt x="5035423" y="2716784"/>
                  </a:lnTo>
                  <a:lnTo>
                    <a:pt x="5031740" y="2716784"/>
                  </a:lnTo>
                  <a:lnTo>
                    <a:pt x="5030724" y="2715526"/>
                  </a:lnTo>
                  <a:lnTo>
                    <a:pt x="5029200" y="2715526"/>
                  </a:lnTo>
                  <a:lnTo>
                    <a:pt x="5028565" y="2716784"/>
                  </a:lnTo>
                  <a:lnTo>
                    <a:pt x="5027422" y="2716784"/>
                  </a:lnTo>
                  <a:lnTo>
                    <a:pt x="5027168" y="2718054"/>
                  </a:lnTo>
                  <a:lnTo>
                    <a:pt x="5017897" y="2739656"/>
                  </a:lnTo>
                  <a:lnTo>
                    <a:pt x="5005070" y="2734576"/>
                  </a:lnTo>
                  <a:lnTo>
                    <a:pt x="5002403" y="2734576"/>
                  </a:lnTo>
                  <a:lnTo>
                    <a:pt x="5000752" y="2735834"/>
                  </a:lnTo>
                  <a:lnTo>
                    <a:pt x="5000244" y="2737104"/>
                  </a:lnTo>
                  <a:lnTo>
                    <a:pt x="4999736" y="2737104"/>
                  </a:lnTo>
                  <a:lnTo>
                    <a:pt x="4999101" y="2738374"/>
                  </a:lnTo>
                  <a:lnTo>
                    <a:pt x="4997577" y="2742184"/>
                  </a:lnTo>
                  <a:lnTo>
                    <a:pt x="4997069" y="2744724"/>
                  </a:lnTo>
                  <a:lnTo>
                    <a:pt x="4997323" y="2746006"/>
                  </a:lnTo>
                  <a:lnTo>
                    <a:pt x="4997450" y="2747276"/>
                  </a:lnTo>
                  <a:lnTo>
                    <a:pt x="4998085" y="2748534"/>
                  </a:lnTo>
                  <a:lnTo>
                    <a:pt x="4999101" y="2748534"/>
                  </a:lnTo>
                  <a:lnTo>
                    <a:pt x="5012055" y="2753626"/>
                  </a:lnTo>
                  <a:lnTo>
                    <a:pt x="4989195" y="2808224"/>
                  </a:lnTo>
                  <a:lnTo>
                    <a:pt x="4987036" y="2813304"/>
                  </a:lnTo>
                  <a:lnTo>
                    <a:pt x="4985512" y="2818384"/>
                  </a:lnTo>
                  <a:lnTo>
                    <a:pt x="4984420" y="2826004"/>
                  </a:lnTo>
                  <a:lnTo>
                    <a:pt x="4984369" y="2831084"/>
                  </a:lnTo>
                  <a:lnTo>
                    <a:pt x="4985512" y="2834906"/>
                  </a:lnTo>
                  <a:lnTo>
                    <a:pt x="5003038" y="2850134"/>
                  </a:lnTo>
                  <a:lnTo>
                    <a:pt x="5004689" y="2851404"/>
                  </a:lnTo>
                  <a:lnTo>
                    <a:pt x="5007991" y="2852674"/>
                  </a:lnTo>
                  <a:lnTo>
                    <a:pt x="5011166" y="2852674"/>
                  </a:lnTo>
                  <a:lnTo>
                    <a:pt x="5012690" y="2853956"/>
                  </a:lnTo>
                  <a:lnTo>
                    <a:pt x="5020183" y="2853956"/>
                  </a:lnTo>
                  <a:lnTo>
                    <a:pt x="5020945" y="2852674"/>
                  </a:lnTo>
                  <a:lnTo>
                    <a:pt x="5021707" y="2852674"/>
                  </a:lnTo>
                  <a:lnTo>
                    <a:pt x="5023993" y="2848876"/>
                  </a:lnTo>
                  <a:lnTo>
                    <a:pt x="5024882" y="2846324"/>
                  </a:lnTo>
                  <a:lnTo>
                    <a:pt x="5025390" y="2845054"/>
                  </a:lnTo>
                  <a:lnTo>
                    <a:pt x="5025771" y="2845054"/>
                  </a:lnTo>
                  <a:lnTo>
                    <a:pt x="5025898" y="2843784"/>
                  </a:lnTo>
                  <a:lnTo>
                    <a:pt x="5026152" y="2842526"/>
                  </a:lnTo>
                  <a:lnTo>
                    <a:pt x="5026279" y="2842526"/>
                  </a:lnTo>
                  <a:lnTo>
                    <a:pt x="5026279" y="2839974"/>
                  </a:lnTo>
                  <a:lnTo>
                    <a:pt x="5025136" y="2839974"/>
                  </a:lnTo>
                  <a:lnTo>
                    <a:pt x="5024628" y="2838704"/>
                  </a:lnTo>
                  <a:lnTo>
                    <a:pt x="5013706" y="2838704"/>
                  </a:lnTo>
                  <a:lnTo>
                    <a:pt x="5012055" y="2837434"/>
                  </a:lnTo>
                  <a:lnTo>
                    <a:pt x="5007229" y="2834906"/>
                  </a:lnTo>
                  <a:lnTo>
                    <a:pt x="5004562" y="2832354"/>
                  </a:lnTo>
                  <a:lnTo>
                    <a:pt x="5003546" y="2824734"/>
                  </a:lnTo>
                  <a:lnTo>
                    <a:pt x="5004562" y="2819654"/>
                  </a:lnTo>
                  <a:lnTo>
                    <a:pt x="5007229" y="2812034"/>
                  </a:lnTo>
                  <a:lnTo>
                    <a:pt x="5028946" y="2761234"/>
                  </a:lnTo>
                  <a:lnTo>
                    <a:pt x="5052822" y="2771406"/>
                  </a:lnTo>
                  <a:lnTo>
                    <a:pt x="5054854" y="2771406"/>
                  </a:lnTo>
                  <a:lnTo>
                    <a:pt x="5057013" y="2770124"/>
                  </a:lnTo>
                  <a:lnTo>
                    <a:pt x="5059045" y="2765056"/>
                  </a:lnTo>
                  <a:lnTo>
                    <a:pt x="5059680" y="2763774"/>
                  </a:lnTo>
                  <a:lnTo>
                    <a:pt x="5060061" y="2762504"/>
                  </a:lnTo>
                  <a:lnTo>
                    <a:pt x="5060315" y="2762504"/>
                  </a:lnTo>
                  <a:lnTo>
                    <a:pt x="5060569" y="2761234"/>
                  </a:lnTo>
                  <a:close/>
                </a:path>
                <a:path w="9577070" h="4335780">
                  <a:moveTo>
                    <a:pt x="5100066" y="2775204"/>
                  </a:moveTo>
                  <a:lnTo>
                    <a:pt x="5099812" y="2775204"/>
                  </a:lnTo>
                  <a:lnTo>
                    <a:pt x="5098796" y="2773934"/>
                  </a:lnTo>
                  <a:lnTo>
                    <a:pt x="5098034" y="2772676"/>
                  </a:lnTo>
                  <a:lnTo>
                    <a:pt x="5095875" y="2772676"/>
                  </a:lnTo>
                  <a:lnTo>
                    <a:pt x="5094605" y="2771406"/>
                  </a:lnTo>
                  <a:lnTo>
                    <a:pt x="5092827" y="2770124"/>
                  </a:lnTo>
                  <a:lnTo>
                    <a:pt x="5089779" y="2770124"/>
                  </a:lnTo>
                  <a:lnTo>
                    <a:pt x="5087493" y="2768854"/>
                  </a:lnTo>
                  <a:lnTo>
                    <a:pt x="5083556" y="2768854"/>
                  </a:lnTo>
                  <a:lnTo>
                    <a:pt x="5083302" y="2770124"/>
                  </a:lnTo>
                  <a:lnTo>
                    <a:pt x="5083048" y="2770124"/>
                  </a:lnTo>
                  <a:lnTo>
                    <a:pt x="5043805" y="2864104"/>
                  </a:lnTo>
                  <a:lnTo>
                    <a:pt x="5043932" y="2865374"/>
                  </a:lnTo>
                  <a:lnTo>
                    <a:pt x="5044821" y="2865374"/>
                  </a:lnTo>
                  <a:lnTo>
                    <a:pt x="5045329" y="2866656"/>
                  </a:lnTo>
                  <a:lnTo>
                    <a:pt x="5046091" y="2866656"/>
                  </a:lnTo>
                  <a:lnTo>
                    <a:pt x="5048123" y="2867926"/>
                  </a:lnTo>
                  <a:lnTo>
                    <a:pt x="5049520" y="2869184"/>
                  </a:lnTo>
                  <a:lnTo>
                    <a:pt x="5051171" y="2869184"/>
                  </a:lnTo>
                  <a:lnTo>
                    <a:pt x="5052822" y="2870454"/>
                  </a:lnTo>
                  <a:lnTo>
                    <a:pt x="5055489" y="2871724"/>
                  </a:lnTo>
                  <a:lnTo>
                    <a:pt x="5060061" y="2871724"/>
                  </a:lnTo>
                  <a:lnTo>
                    <a:pt x="5060442" y="2870454"/>
                  </a:lnTo>
                  <a:lnTo>
                    <a:pt x="5061077" y="2870454"/>
                  </a:lnTo>
                  <a:lnTo>
                    <a:pt x="5100066" y="2777756"/>
                  </a:lnTo>
                  <a:lnTo>
                    <a:pt x="5100066" y="2775204"/>
                  </a:lnTo>
                  <a:close/>
                </a:path>
                <a:path w="9577070" h="4335780">
                  <a:moveTo>
                    <a:pt x="5101336" y="3990086"/>
                  </a:moveTo>
                  <a:lnTo>
                    <a:pt x="5101209" y="3988562"/>
                  </a:lnTo>
                  <a:lnTo>
                    <a:pt x="5100955" y="3988054"/>
                  </a:lnTo>
                  <a:lnTo>
                    <a:pt x="5100828" y="3987673"/>
                  </a:lnTo>
                  <a:lnTo>
                    <a:pt x="5100320" y="3987038"/>
                  </a:lnTo>
                  <a:lnTo>
                    <a:pt x="5099685" y="3986403"/>
                  </a:lnTo>
                  <a:lnTo>
                    <a:pt x="5099050" y="3985641"/>
                  </a:lnTo>
                  <a:lnTo>
                    <a:pt x="5097907" y="3984752"/>
                  </a:lnTo>
                  <a:lnTo>
                    <a:pt x="5096510" y="3983863"/>
                  </a:lnTo>
                  <a:lnTo>
                    <a:pt x="5095113" y="3982847"/>
                  </a:lnTo>
                  <a:lnTo>
                    <a:pt x="5093462" y="3981831"/>
                  </a:lnTo>
                  <a:lnTo>
                    <a:pt x="5091430" y="3980942"/>
                  </a:lnTo>
                  <a:lnTo>
                    <a:pt x="5089271" y="3979926"/>
                  </a:lnTo>
                  <a:lnTo>
                    <a:pt x="5086985" y="3979037"/>
                  </a:lnTo>
                  <a:lnTo>
                    <a:pt x="5084445" y="3978275"/>
                  </a:lnTo>
                  <a:lnTo>
                    <a:pt x="5081778" y="3977386"/>
                  </a:lnTo>
                  <a:lnTo>
                    <a:pt x="5079238" y="3976878"/>
                  </a:lnTo>
                  <a:lnTo>
                    <a:pt x="5070475" y="3975608"/>
                  </a:lnTo>
                  <a:lnTo>
                    <a:pt x="5065141" y="3975608"/>
                  </a:lnTo>
                  <a:lnTo>
                    <a:pt x="5055616" y="3977640"/>
                  </a:lnTo>
                  <a:lnTo>
                    <a:pt x="5051552" y="3979291"/>
                  </a:lnTo>
                  <a:lnTo>
                    <a:pt x="5048123" y="3981577"/>
                  </a:lnTo>
                  <a:lnTo>
                    <a:pt x="5044694" y="3983736"/>
                  </a:lnTo>
                  <a:lnTo>
                    <a:pt x="5035982" y="4002278"/>
                  </a:lnTo>
                  <a:lnTo>
                    <a:pt x="5035562" y="4005199"/>
                  </a:lnTo>
                  <a:lnTo>
                    <a:pt x="5048504" y="4028440"/>
                  </a:lnTo>
                  <a:lnTo>
                    <a:pt x="5051171" y="4030472"/>
                  </a:lnTo>
                  <a:lnTo>
                    <a:pt x="5057013" y="4034028"/>
                  </a:lnTo>
                  <a:lnTo>
                    <a:pt x="5062855" y="4037330"/>
                  </a:lnTo>
                  <a:lnTo>
                    <a:pt x="5068443" y="4040378"/>
                  </a:lnTo>
                  <a:lnTo>
                    <a:pt x="5070856" y="4042156"/>
                  </a:lnTo>
                  <a:lnTo>
                    <a:pt x="5079619" y="4054348"/>
                  </a:lnTo>
                  <a:lnTo>
                    <a:pt x="5078857" y="4059936"/>
                  </a:lnTo>
                  <a:lnTo>
                    <a:pt x="5062220" y="4070693"/>
                  </a:lnTo>
                  <a:lnTo>
                    <a:pt x="5059324" y="4070616"/>
                  </a:lnTo>
                  <a:lnTo>
                    <a:pt x="5035677" y="4061206"/>
                  </a:lnTo>
                  <a:lnTo>
                    <a:pt x="5033772" y="4059936"/>
                  </a:lnTo>
                  <a:lnTo>
                    <a:pt x="5030978" y="4057396"/>
                  </a:lnTo>
                  <a:lnTo>
                    <a:pt x="5029835" y="4056761"/>
                  </a:lnTo>
                  <a:lnTo>
                    <a:pt x="5028946" y="4056634"/>
                  </a:lnTo>
                  <a:lnTo>
                    <a:pt x="5028057" y="4056634"/>
                  </a:lnTo>
                  <a:lnTo>
                    <a:pt x="5027549" y="4056888"/>
                  </a:lnTo>
                  <a:lnTo>
                    <a:pt x="5027168" y="4057015"/>
                  </a:lnTo>
                  <a:lnTo>
                    <a:pt x="5026787" y="4057396"/>
                  </a:lnTo>
                  <a:lnTo>
                    <a:pt x="5026406" y="4058031"/>
                  </a:lnTo>
                  <a:lnTo>
                    <a:pt x="5026152" y="4058539"/>
                  </a:lnTo>
                  <a:lnTo>
                    <a:pt x="5025898" y="4059301"/>
                  </a:lnTo>
                  <a:lnTo>
                    <a:pt x="5025517" y="4060190"/>
                  </a:lnTo>
                  <a:lnTo>
                    <a:pt x="5025263" y="4061206"/>
                  </a:lnTo>
                  <a:lnTo>
                    <a:pt x="5025034" y="4062196"/>
                  </a:lnTo>
                  <a:lnTo>
                    <a:pt x="5024907" y="4063352"/>
                  </a:lnTo>
                  <a:lnTo>
                    <a:pt x="5024793" y="4064254"/>
                  </a:lnTo>
                  <a:lnTo>
                    <a:pt x="5024552" y="4065727"/>
                  </a:lnTo>
                  <a:lnTo>
                    <a:pt x="5024564" y="4068610"/>
                  </a:lnTo>
                  <a:lnTo>
                    <a:pt x="5024691" y="4069613"/>
                  </a:lnTo>
                  <a:lnTo>
                    <a:pt x="5024907" y="4070693"/>
                  </a:lnTo>
                  <a:lnTo>
                    <a:pt x="5025263" y="4071734"/>
                  </a:lnTo>
                  <a:lnTo>
                    <a:pt x="5026025" y="4072585"/>
                  </a:lnTo>
                  <a:lnTo>
                    <a:pt x="5026660" y="4073436"/>
                  </a:lnTo>
                  <a:lnTo>
                    <a:pt x="5043932" y="4082491"/>
                  </a:lnTo>
                  <a:lnTo>
                    <a:pt x="5046980" y="4083494"/>
                  </a:lnTo>
                  <a:lnTo>
                    <a:pt x="5050409" y="4084243"/>
                  </a:lnTo>
                  <a:lnTo>
                    <a:pt x="5059680" y="4085552"/>
                  </a:lnTo>
                  <a:lnTo>
                    <a:pt x="5065014" y="4085590"/>
                  </a:lnTo>
                  <a:lnTo>
                    <a:pt x="5075047" y="4084129"/>
                  </a:lnTo>
                  <a:lnTo>
                    <a:pt x="5093195" y="4070693"/>
                  </a:lnTo>
                  <a:lnTo>
                    <a:pt x="5095113" y="4067759"/>
                  </a:lnTo>
                  <a:lnTo>
                    <a:pt x="5096764" y="4063352"/>
                  </a:lnTo>
                  <a:lnTo>
                    <a:pt x="5097640" y="4056634"/>
                  </a:lnTo>
                  <a:lnTo>
                    <a:pt x="5098034" y="4053967"/>
                  </a:lnTo>
                  <a:lnTo>
                    <a:pt x="5097780" y="4050157"/>
                  </a:lnTo>
                  <a:lnTo>
                    <a:pt x="5096764" y="4046855"/>
                  </a:lnTo>
                  <a:lnTo>
                    <a:pt x="5095875" y="4043680"/>
                  </a:lnTo>
                  <a:lnTo>
                    <a:pt x="5076190" y="4025900"/>
                  </a:lnTo>
                  <a:lnTo>
                    <a:pt x="5073269" y="4024122"/>
                  </a:lnTo>
                  <a:lnTo>
                    <a:pt x="5070348" y="4022598"/>
                  </a:lnTo>
                  <a:lnTo>
                    <a:pt x="5067554" y="4020947"/>
                  </a:lnTo>
                  <a:lnTo>
                    <a:pt x="5064633" y="4019296"/>
                  </a:lnTo>
                  <a:lnTo>
                    <a:pt x="5054981" y="4009898"/>
                  </a:lnTo>
                  <a:lnTo>
                    <a:pt x="5053711" y="4007739"/>
                  </a:lnTo>
                  <a:lnTo>
                    <a:pt x="5053330" y="4005199"/>
                  </a:lnTo>
                  <a:lnTo>
                    <a:pt x="5053711" y="4002278"/>
                  </a:lnTo>
                  <a:lnTo>
                    <a:pt x="5054092" y="4000246"/>
                  </a:lnTo>
                  <a:lnTo>
                    <a:pt x="5068443" y="3990086"/>
                  </a:lnTo>
                  <a:lnTo>
                    <a:pt x="5071237" y="3990086"/>
                  </a:lnTo>
                  <a:lnTo>
                    <a:pt x="5074412" y="3990594"/>
                  </a:lnTo>
                  <a:lnTo>
                    <a:pt x="5077841" y="3991102"/>
                  </a:lnTo>
                  <a:lnTo>
                    <a:pt x="5080889" y="3991864"/>
                  </a:lnTo>
                  <a:lnTo>
                    <a:pt x="5083429" y="3993134"/>
                  </a:lnTo>
                  <a:lnTo>
                    <a:pt x="5085969" y="3994277"/>
                  </a:lnTo>
                  <a:lnTo>
                    <a:pt x="5088255" y="3995420"/>
                  </a:lnTo>
                  <a:lnTo>
                    <a:pt x="5090033" y="3996690"/>
                  </a:lnTo>
                  <a:lnTo>
                    <a:pt x="5091938" y="3997833"/>
                  </a:lnTo>
                  <a:lnTo>
                    <a:pt x="5093462" y="3998976"/>
                  </a:lnTo>
                  <a:lnTo>
                    <a:pt x="5094605" y="3999992"/>
                  </a:lnTo>
                  <a:lnTo>
                    <a:pt x="5095748" y="4000881"/>
                  </a:lnTo>
                  <a:lnTo>
                    <a:pt x="5096637" y="4001516"/>
                  </a:lnTo>
                  <a:lnTo>
                    <a:pt x="5097272" y="4001516"/>
                  </a:lnTo>
                  <a:lnTo>
                    <a:pt x="5097653" y="4001643"/>
                  </a:lnTo>
                  <a:lnTo>
                    <a:pt x="5099939" y="3999611"/>
                  </a:lnTo>
                  <a:lnTo>
                    <a:pt x="5100320" y="3998976"/>
                  </a:lnTo>
                  <a:lnTo>
                    <a:pt x="5100599" y="3997833"/>
                  </a:lnTo>
                  <a:lnTo>
                    <a:pt x="5100828" y="3997071"/>
                  </a:lnTo>
                  <a:lnTo>
                    <a:pt x="5100955" y="3996055"/>
                  </a:lnTo>
                  <a:lnTo>
                    <a:pt x="5101209" y="3994785"/>
                  </a:lnTo>
                  <a:lnTo>
                    <a:pt x="5101336" y="3992626"/>
                  </a:lnTo>
                  <a:lnTo>
                    <a:pt x="5101336" y="3990086"/>
                  </a:lnTo>
                  <a:close/>
                </a:path>
                <a:path w="9577070" h="4335780">
                  <a:moveTo>
                    <a:pt x="5117211" y="2739656"/>
                  </a:moveTo>
                  <a:lnTo>
                    <a:pt x="5115433" y="2735834"/>
                  </a:lnTo>
                  <a:lnTo>
                    <a:pt x="5113020" y="2734576"/>
                  </a:lnTo>
                  <a:lnTo>
                    <a:pt x="5108956" y="2732024"/>
                  </a:lnTo>
                  <a:lnTo>
                    <a:pt x="5104892" y="2730754"/>
                  </a:lnTo>
                  <a:lnTo>
                    <a:pt x="5099812" y="2730754"/>
                  </a:lnTo>
                  <a:lnTo>
                    <a:pt x="5097653" y="2732024"/>
                  </a:lnTo>
                  <a:lnTo>
                    <a:pt x="5095748" y="2734576"/>
                  </a:lnTo>
                  <a:lnTo>
                    <a:pt x="5092446" y="2742184"/>
                  </a:lnTo>
                  <a:lnTo>
                    <a:pt x="5092065" y="2744724"/>
                  </a:lnTo>
                  <a:lnTo>
                    <a:pt x="5093843" y="2749804"/>
                  </a:lnTo>
                  <a:lnTo>
                    <a:pt x="5096256" y="2751074"/>
                  </a:lnTo>
                  <a:lnTo>
                    <a:pt x="5100193" y="2752356"/>
                  </a:lnTo>
                  <a:lnTo>
                    <a:pt x="5104257" y="2754884"/>
                  </a:lnTo>
                  <a:lnTo>
                    <a:pt x="5107305" y="2754884"/>
                  </a:lnTo>
                  <a:lnTo>
                    <a:pt x="5109464" y="2753626"/>
                  </a:lnTo>
                  <a:lnTo>
                    <a:pt x="5111623" y="2753626"/>
                  </a:lnTo>
                  <a:lnTo>
                    <a:pt x="5113528" y="2751074"/>
                  </a:lnTo>
                  <a:lnTo>
                    <a:pt x="5116830" y="2743454"/>
                  </a:lnTo>
                  <a:lnTo>
                    <a:pt x="5117211" y="2739656"/>
                  </a:lnTo>
                  <a:close/>
                </a:path>
                <a:path w="9577070" h="4335780">
                  <a:moveTo>
                    <a:pt x="5159248" y="3942842"/>
                  </a:moveTo>
                  <a:lnTo>
                    <a:pt x="5155057" y="3940048"/>
                  </a:lnTo>
                  <a:lnTo>
                    <a:pt x="5153787" y="3939667"/>
                  </a:lnTo>
                  <a:lnTo>
                    <a:pt x="5152390" y="3939413"/>
                  </a:lnTo>
                  <a:lnTo>
                    <a:pt x="5148707" y="3938905"/>
                  </a:lnTo>
                  <a:lnTo>
                    <a:pt x="5147310" y="3938778"/>
                  </a:lnTo>
                  <a:lnTo>
                    <a:pt x="5143881" y="3938778"/>
                  </a:lnTo>
                  <a:lnTo>
                    <a:pt x="5143119" y="3939032"/>
                  </a:lnTo>
                  <a:lnTo>
                    <a:pt x="5142357" y="3939159"/>
                  </a:lnTo>
                  <a:lnTo>
                    <a:pt x="5141849" y="3939540"/>
                  </a:lnTo>
                  <a:lnTo>
                    <a:pt x="5141595" y="3939921"/>
                  </a:lnTo>
                  <a:lnTo>
                    <a:pt x="5141214" y="3940302"/>
                  </a:lnTo>
                  <a:lnTo>
                    <a:pt x="5141087" y="3940810"/>
                  </a:lnTo>
                  <a:lnTo>
                    <a:pt x="5140960" y="3941445"/>
                  </a:lnTo>
                  <a:lnTo>
                    <a:pt x="5120259" y="4089082"/>
                  </a:lnTo>
                  <a:lnTo>
                    <a:pt x="5120132" y="4090187"/>
                  </a:lnTo>
                  <a:lnTo>
                    <a:pt x="5120640" y="4091076"/>
                  </a:lnTo>
                  <a:lnTo>
                    <a:pt x="5121021" y="4091495"/>
                  </a:lnTo>
                  <a:lnTo>
                    <a:pt x="5122291" y="4092283"/>
                  </a:lnTo>
                  <a:lnTo>
                    <a:pt x="5123180" y="4092638"/>
                  </a:lnTo>
                  <a:lnTo>
                    <a:pt x="5124450" y="4092943"/>
                  </a:lnTo>
                  <a:lnTo>
                    <a:pt x="5125593" y="4093260"/>
                  </a:lnTo>
                  <a:lnTo>
                    <a:pt x="5126990" y="4093540"/>
                  </a:lnTo>
                  <a:lnTo>
                    <a:pt x="5130673" y="4094048"/>
                  </a:lnTo>
                  <a:lnTo>
                    <a:pt x="5132197" y="4094188"/>
                  </a:lnTo>
                  <a:lnTo>
                    <a:pt x="5134610" y="4094226"/>
                  </a:lnTo>
                  <a:lnTo>
                    <a:pt x="5135499" y="4094124"/>
                  </a:lnTo>
                  <a:lnTo>
                    <a:pt x="5138496" y="4091076"/>
                  </a:lnTo>
                  <a:lnTo>
                    <a:pt x="5159121" y="3943985"/>
                  </a:lnTo>
                  <a:lnTo>
                    <a:pt x="5159248" y="3942842"/>
                  </a:lnTo>
                  <a:close/>
                </a:path>
                <a:path w="9577070" h="4335780">
                  <a:moveTo>
                    <a:pt x="5204587" y="2842526"/>
                  </a:moveTo>
                  <a:lnTo>
                    <a:pt x="5203952" y="2836176"/>
                  </a:lnTo>
                  <a:lnTo>
                    <a:pt x="5201920" y="2831084"/>
                  </a:lnTo>
                  <a:lnTo>
                    <a:pt x="5200015" y="2824734"/>
                  </a:lnTo>
                  <a:lnTo>
                    <a:pt x="5196713" y="2819654"/>
                  </a:lnTo>
                  <a:lnTo>
                    <a:pt x="5190833" y="2813304"/>
                  </a:lnTo>
                  <a:lnTo>
                    <a:pt x="5187315" y="2809506"/>
                  </a:lnTo>
                  <a:lnTo>
                    <a:pt x="5185283" y="2808262"/>
                  </a:lnTo>
                  <a:lnTo>
                    <a:pt x="5185283" y="2846324"/>
                  </a:lnTo>
                  <a:lnTo>
                    <a:pt x="5184394" y="2851404"/>
                  </a:lnTo>
                  <a:lnTo>
                    <a:pt x="5165598" y="2886976"/>
                  </a:lnTo>
                  <a:lnTo>
                    <a:pt x="5145278" y="2893326"/>
                  </a:lnTo>
                  <a:lnTo>
                    <a:pt x="5140579" y="2892056"/>
                  </a:lnTo>
                  <a:lnTo>
                    <a:pt x="5135626" y="2889504"/>
                  </a:lnTo>
                  <a:lnTo>
                    <a:pt x="5130165" y="2888234"/>
                  </a:lnTo>
                  <a:lnTo>
                    <a:pt x="5125974" y="2884424"/>
                  </a:lnTo>
                  <a:lnTo>
                    <a:pt x="5120259" y="2878074"/>
                  </a:lnTo>
                  <a:lnTo>
                    <a:pt x="5118481" y="2874276"/>
                  </a:lnTo>
                  <a:lnTo>
                    <a:pt x="5116957" y="2865374"/>
                  </a:lnTo>
                  <a:lnTo>
                    <a:pt x="5116957" y="2860306"/>
                  </a:lnTo>
                  <a:lnTo>
                    <a:pt x="5117973" y="2856484"/>
                  </a:lnTo>
                  <a:lnTo>
                    <a:pt x="5118862" y="2851404"/>
                  </a:lnTo>
                  <a:lnTo>
                    <a:pt x="5140579" y="2818384"/>
                  </a:lnTo>
                  <a:lnTo>
                    <a:pt x="5144262" y="2815856"/>
                  </a:lnTo>
                  <a:lnTo>
                    <a:pt x="5148326" y="2814574"/>
                  </a:lnTo>
                  <a:lnTo>
                    <a:pt x="5157089" y="2813304"/>
                  </a:lnTo>
                  <a:lnTo>
                    <a:pt x="5161788" y="2814574"/>
                  </a:lnTo>
                  <a:lnTo>
                    <a:pt x="5166868" y="2817126"/>
                  </a:lnTo>
                  <a:lnTo>
                    <a:pt x="5172329" y="2819654"/>
                  </a:lnTo>
                  <a:lnTo>
                    <a:pt x="5176520" y="2822206"/>
                  </a:lnTo>
                  <a:lnTo>
                    <a:pt x="5179314" y="2826004"/>
                  </a:lnTo>
                  <a:lnTo>
                    <a:pt x="5182108" y="2828556"/>
                  </a:lnTo>
                  <a:lnTo>
                    <a:pt x="5183886" y="2832354"/>
                  </a:lnTo>
                  <a:lnTo>
                    <a:pt x="5185181" y="2839974"/>
                  </a:lnTo>
                  <a:lnTo>
                    <a:pt x="5185283" y="2846324"/>
                  </a:lnTo>
                  <a:lnTo>
                    <a:pt x="5185283" y="2808262"/>
                  </a:lnTo>
                  <a:lnTo>
                    <a:pt x="5181092" y="2805684"/>
                  </a:lnTo>
                  <a:lnTo>
                    <a:pt x="5165598" y="2799334"/>
                  </a:lnTo>
                  <a:lnTo>
                    <a:pt x="5158232" y="2798076"/>
                  </a:lnTo>
                  <a:lnTo>
                    <a:pt x="5144262" y="2798076"/>
                  </a:lnTo>
                  <a:lnTo>
                    <a:pt x="5137785" y="2799334"/>
                  </a:lnTo>
                  <a:lnTo>
                    <a:pt x="5126101" y="2805684"/>
                  </a:lnTo>
                  <a:lnTo>
                    <a:pt x="5120767" y="2809506"/>
                  </a:lnTo>
                  <a:lnTo>
                    <a:pt x="5116195" y="2815856"/>
                  </a:lnTo>
                  <a:lnTo>
                    <a:pt x="5111623" y="2820924"/>
                  </a:lnTo>
                  <a:lnTo>
                    <a:pt x="5107686" y="2827274"/>
                  </a:lnTo>
                  <a:lnTo>
                    <a:pt x="5104511" y="2834906"/>
                  </a:lnTo>
                  <a:lnTo>
                    <a:pt x="5101209" y="2842526"/>
                  </a:lnTo>
                  <a:lnTo>
                    <a:pt x="5099177" y="2850134"/>
                  </a:lnTo>
                  <a:lnTo>
                    <a:pt x="5097780" y="2862834"/>
                  </a:lnTo>
                  <a:lnTo>
                    <a:pt x="5097780" y="2865374"/>
                  </a:lnTo>
                  <a:lnTo>
                    <a:pt x="5121148" y="2900934"/>
                  </a:lnTo>
                  <a:lnTo>
                    <a:pt x="5128641" y="2903474"/>
                  </a:lnTo>
                  <a:lnTo>
                    <a:pt x="5136515" y="2907284"/>
                  </a:lnTo>
                  <a:lnTo>
                    <a:pt x="5143881" y="2908554"/>
                  </a:lnTo>
                  <a:lnTo>
                    <a:pt x="5157978" y="2908554"/>
                  </a:lnTo>
                  <a:lnTo>
                    <a:pt x="5190744" y="2885706"/>
                  </a:lnTo>
                  <a:lnTo>
                    <a:pt x="5197856" y="2871724"/>
                  </a:lnTo>
                  <a:lnTo>
                    <a:pt x="5201158" y="2864104"/>
                  </a:lnTo>
                  <a:lnTo>
                    <a:pt x="5203063" y="2856484"/>
                  </a:lnTo>
                  <a:lnTo>
                    <a:pt x="5204587" y="2842526"/>
                  </a:lnTo>
                  <a:close/>
                </a:path>
                <a:path w="9577070" h="4335780">
                  <a:moveTo>
                    <a:pt x="5256784" y="4028186"/>
                  </a:moveTo>
                  <a:lnTo>
                    <a:pt x="5255260" y="4018407"/>
                  </a:lnTo>
                  <a:lnTo>
                    <a:pt x="5253609" y="4014216"/>
                  </a:lnTo>
                  <a:lnTo>
                    <a:pt x="5251031" y="4010787"/>
                  </a:lnTo>
                  <a:lnTo>
                    <a:pt x="5248275" y="4007104"/>
                  </a:lnTo>
                  <a:lnTo>
                    <a:pt x="5244592" y="4004183"/>
                  </a:lnTo>
                  <a:lnTo>
                    <a:pt x="5239766" y="4001897"/>
                  </a:lnTo>
                  <a:lnTo>
                    <a:pt x="5234940" y="3999484"/>
                  </a:lnTo>
                  <a:lnTo>
                    <a:pt x="5229098" y="3997833"/>
                  </a:lnTo>
                  <a:lnTo>
                    <a:pt x="5218049" y="3996309"/>
                  </a:lnTo>
                  <a:lnTo>
                    <a:pt x="5214239" y="3996182"/>
                  </a:lnTo>
                  <a:lnTo>
                    <a:pt x="5206492" y="3996436"/>
                  </a:lnTo>
                  <a:lnTo>
                    <a:pt x="5202936" y="3996817"/>
                  </a:lnTo>
                  <a:lnTo>
                    <a:pt x="5196332" y="3998087"/>
                  </a:lnTo>
                  <a:lnTo>
                    <a:pt x="5193284" y="3998849"/>
                  </a:lnTo>
                  <a:lnTo>
                    <a:pt x="5190744" y="3999865"/>
                  </a:lnTo>
                  <a:lnTo>
                    <a:pt x="5188077" y="4000754"/>
                  </a:lnTo>
                  <a:lnTo>
                    <a:pt x="5186172" y="4001643"/>
                  </a:lnTo>
                  <a:lnTo>
                    <a:pt x="5184013" y="4003294"/>
                  </a:lnTo>
                  <a:lnTo>
                    <a:pt x="5183124" y="4004183"/>
                  </a:lnTo>
                  <a:lnTo>
                    <a:pt x="5182743" y="4005326"/>
                  </a:lnTo>
                  <a:lnTo>
                    <a:pt x="5182362" y="4006342"/>
                  </a:lnTo>
                  <a:lnTo>
                    <a:pt x="5181981" y="4007739"/>
                  </a:lnTo>
                  <a:lnTo>
                    <a:pt x="5181600" y="4010660"/>
                  </a:lnTo>
                  <a:lnTo>
                    <a:pt x="5181701" y="4014216"/>
                  </a:lnTo>
                  <a:lnTo>
                    <a:pt x="5181778" y="4014470"/>
                  </a:lnTo>
                  <a:lnTo>
                    <a:pt x="5182235" y="4015613"/>
                  </a:lnTo>
                  <a:lnTo>
                    <a:pt x="5182489" y="4016121"/>
                  </a:lnTo>
                  <a:lnTo>
                    <a:pt x="5182997" y="4016502"/>
                  </a:lnTo>
                  <a:lnTo>
                    <a:pt x="5183378" y="4016883"/>
                  </a:lnTo>
                  <a:lnTo>
                    <a:pt x="5183886" y="4017137"/>
                  </a:lnTo>
                  <a:lnTo>
                    <a:pt x="5184394" y="4017137"/>
                  </a:lnTo>
                  <a:lnTo>
                    <a:pt x="5185283" y="4017264"/>
                  </a:lnTo>
                  <a:lnTo>
                    <a:pt x="5186680" y="4017010"/>
                  </a:lnTo>
                  <a:lnTo>
                    <a:pt x="5188712" y="4016121"/>
                  </a:lnTo>
                  <a:lnTo>
                    <a:pt x="5190617" y="4015359"/>
                  </a:lnTo>
                  <a:lnTo>
                    <a:pt x="5193030" y="4014470"/>
                  </a:lnTo>
                  <a:lnTo>
                    <a:pt x="5195951" y="4013581"/>
                  </a:lnTo>
                  <a:lnTo>
                    <a:pt x="5198745" y="4012692"/>
                  </a:lnTo>
                  <a:lnTo>
                    <a:pt x="5202047" y="4011930"/>
                  </a:lnTo>
                  <a:lnTo>
                    <a:pt x="5205857" y="4011295"/>
                  </a:lnTo>
                  <a:lnTo>
                    <a:pt x="5209540" y="4010787"/>
                  </a:lnTo>
                  <a:lnTo>
                    <a:pt x="5213604" y="4010787"/>
                  </a:lnTo>
                  <a:lnTo>
                    <a:pt x="5238242" y="4030726"/>
                  </a:lnTo>
                  <a:lnTo>
                    <a:pt x="5238115" y="4034282"/>
                  </a:lnTo>
                  <a:lnTo>
                    <a:pt x="5236591" y="4045839"/>
                  </a:lnTo>
                  <a:lnTo>
                    <a:pt x="5234686" y="4045572"/>
                  </a:lnTo>
                  <a:lnTo>
                    <a:pt x="5234686" y="4058920"/>
                  </a:lnTo>
                  <a:lnTo>
                    <a:pt x="5212842" y="4091279"/>
                  </a:lnTo>
                  <a:lnTo>
                    <a:pt x="5208270" y="4091863"/>
                  </a:lnTo>
                  <a:lnTo>
                    <a:pt x="5197602" y="4090365"/>
                  </a:lnTo>
                  <a:lnTo>
                    <a:pt x="5193157" y="4088193"/>
                  </a:lnTo>
                  <a:lnTo>
                    <a:pt x="5190363" y="4084675"/>
                  </a:lnTo>
                  <a:lnTo>
                    <a:pt x="5187442" y="4081157"/>
                  </a:lnTo>
                  <a:lnTo>
                    <a:pt x="5186426" y="4076814"/>
                  </a:lnTo>
                  <a:lnTo>
                    <a:pt x="5187188" y="4071658"/>
                  </a:lnTo>
                  <a:lnTo>
                    <a:pt x="5187569" y="4068635"/>
                  </a:lnTo>
                  <a:lnTo>
                    <a:pt x="5205857" y="4056253"/>
                  </a:lnTo>
                  <a:lnTo>
                    <a:pt x="5209667" y="4055872"/>
                  </a:lnTo>
                  <a:lnTo>
                    <a:pt x="5214112" y="4055999"/>
                  </a:lnTo>
                  <a:lnTo>
                    <a:pt x="5219065" y="4056761"/>
                  </a:lnTo>
                  <a:lnTo>
                    <a:pt x="5234686" y="4058920"/>
                  </a:lnTo>
                  <a:lnTo>
                    <a:pt x="5234686" y="4045572"/>
                  </a:lnTo>
                  <a:lnTo>
                    <a:pt x="5215128" y="4042791"/>
                  </a:lnTo>
                  <a:lnTo>
                    <a:pt x="5208016" y="4042537"/>
                  </a:lnTo>
                  <a:lnTo>
                    <a:pt x="5201666" y="4043045"/>
                  </a:lnTo>
                  <a:lnTo>
                    <a:pt x="5195316" y="4043426"/>
                  </a:lnTo>
                  <a:lnTo>
                    <a:pt x="5173751" y="4055999"/>
                  </a:lnTo>
                  <a:lnTo>
                    <a:pt x="5170932" y="4059682"/>
                  </a:lnTo>
                  <a:lnTo>
                    <a:pt x="5169154" y="4064317"/>
                  </a:lnTo>
                  <a:lnTo>
                    <a:pt x="5168392" y="4069918"/>
                  </a:lnTo>
                  <a:lnTo>
                    <a:pt x="5167630" y="4074718"/>
                  </a:lnTo>
                  <a:lnTo>
                    <a:pt x="5193284" y="4104322"/>
                  </a:lnTo>
                  <a:lnTo>
                    <a:pt x="5204587" y="4105884"/>
                  </a:lnTo>
                  <a:lnTo>
                    <a:pt x="5210429" y="4105389"/>
                  </a:lnTo>
                  <a:lnTo>
                    <a:pt x="5221732" y="4101731"/>
                  </a:lnTo>
                  <a:lnTo>
                    <a:pt x="5227193" y="4098810"/>
                  </a:lnTo>
                  <a:lnTo>
                    <a:pt x="5232146" y="4094772"/>
                  </a:lnTo>
                  <a:lnTo>
                    <a:pt x="5230800" y="4104322"/>
                  </a:lnTo>
                  <a:lnTo>
                    <a:pt x="5230749" y="4106303"/>
                  </a:lnTo>
                  <a:lnTo>
                    <a:pt x="5231257" y="4106824"/>
                  </a:lnTo>
                  <a:lnTo>
                    <a:pt x="5231638" y="4107332"/>
                  </a:lnTo>
                  <a:lnTo>
                    <a:pt x="5241671" y="4109516"/>
                  </a:lnTo>
                  <a:lnTo>
                    <a:pt x="5243830" y="4109364"/>
                  </a:lnTo>
                  <a:lnTo>
                    <a:pt x="5244592" y="4109148"/>
                  </a:lnTo>
                  <a:lnTo>
                    <a:pt x="5245227" y="4108793"/>
                  </a:lnTo>
                  <a:lnTo>
                    <a:pt x="5245989" y="4108437"/>
                  </a:lnTo>
                  <a:lnTo>
                    <a:pt x="5246370" y="4107815"/>
                  </a:lnTo>
                  <a:lnTo>
                    <a:pt x="5248199" y="4094772"/>
                  </a:lnTo>
                  <a:lnTo>
                    <a:pt x="5248605" y="4091863"/>
                  </a:lnTo>
                  <a:lnTo>
                    <a:pt x="5253647" y="4055872"/>
                  </a:lnTo>
                  <a:lnTo>
                    <a:pt x="5255057" y="4045839"/>
                  </a:lnTo>
                  <a:lnTo>
                    <a:pt x="5256682" y="4034282"/>
                  </a:lnTo>
                  <a:lnTo>
                    <a:pt x="5256784" y="4028186"/>
                  </a:lnTo>
                  <a:close/>
                </a:path>
                <a:path w="9577070" h="4335780">
                  <a:moveTo>
                    <a:pt x="5261991" y="3697224"/>
                  </a:moveTo>
                  <a:lnTo>
                    <a:pt x="5229606" y="3684409"/>
                  </a:lnTo>
                  <a:lnTo>
                    <a:pt x="5227193" y="3684409"/>
                  </a:lnTo>
                  <a:lnTo>
                    <a:pt x="5214620" y="3691255"/>
                  </a:lnTo>
                  <a:lnTo>
                    <a:pt x="5213096" y="3693287"/>
                  </a:lnTo>
                  <a:lnTo>
                    <a:pt x="5211699" y="3695700"/>
                  </a:lnTo>
                  <a:lnTo>
                    <a:pt x="5210226" y="3698875"/>
                  </a:lnTo>
                  <a:lnTo>
                    <a:pt x="5166360" y="3779266"/>
                  </a:lnTo>
                  <a:lnTo>
                    <a:pt x="5165852" y="3779139"/>
                  </a:lnTo>
                  <a:lnTo>
                    <a:pt x="5147488" y="3692271"/>
                  </a:lnTo>
                  <a:lnTo>
                    <a:pt x="5146878" y="3689350"/>
                  </a:lnTo>
                  <a:lnTo>
                    <a:pt x="5146421" y="3686441"/>
                  </a:lnTo>
                  <a:lnTo>
                    <a:pt x="5145786" y="3683647"/>
                  </a:lnTo>
                  <a:lnTo>
                    <a:pt x="5144008" y="3679063"/>
                  </a:lnTo>
                  <a:lnTo>
                    <a:pt x="5142865" y="3677158"/>
                  </a:lnTo>
                  <a:lnTo>
                    <a:pt x="5141214" y="3675646"/>
                  </a:lnTo>
                  <a:lnTo>
                    <a:pt x="5139690" y="3674122"/>
                  </a:lnTo>
                  <a:lnTo>
                    <a:pt x="5137658" y="3672840"/>
                  </a:lnTo>
                  <a:lnTo>
                    <a:pt x="5135245" y="3671951"/>
                  </a:lnTo>
                  <a:lnTo>
                    <a:pt x="5132959" y="3671062"/>
                  </a:lnTo>
                  <a:lnTo>
                    <a:pt x="5130038" y="3670427"/>
                  </a:lnTo>
                  <a:lnTo>
                    <a:pt x="5126736" y="3669919"/>
                  </a:lnTo>
                  <a:lnTo>
                    <a:pt x="5107686" y="3667252"/>
                  </a:lnTo>
                  <a:lnTo>
                    <a:pt x="5104384" y="3666871"/>
                  </a:lnTo>
                  <a:lnTo>
                    <a:pt x="5101590" y="3667391"/>
                  </a:lnTo>
                  <a:lnTo>
                    <a:pt x="5099304" y="3669157"/>
                  </a:lnTo>
                  <a:lnTo>
                    <a:pt x="5097018" y="3670808"/>
                  </a:lnTo>
                  <a:lnTo>
                    <a:pt x="5095621" y="3673602"/>
                  </a:lnTo>
                  <a:lnTo>
                    <a:pt x="5095113" y="3677412"/>
                  </a:lnTo>
                  <a:lnTo>
                    <a:pt x="5077206" y="3804793"/>
                  </a:lnTo>
                  <a:lnTo>
                    <a:pt x="5077206" y="3806190"/>
                  </a:lnTo>
                  <a:lnTo>
                    <a:pt x="5077587" y="3806825"/>
                  </a:lnTo>
                  <a:lnTo>
                    <a:pt x="5077841" y="3807460"/>
                  </a:lnTo>
                  <a:lnTo>
                    <a:pt x="5095240" y="3811905"/>
                  </a:lnTo>
                  <a:lnTo>
                    <a:pt x="5097018" y="3812032"/>
                  </a:lnTo>
                  <a:lnTo>
                    <a:pt x="5098796" y="3812032"/>
                  </a:lnTo>
                  <a:lnTo>
                    <a:pt x="5100193" y="3811905"/>
                  </a:lnTo>
                  <a:lnTo>
                    <a:pt x="5101336" y="3811651"/>
                  </a:lnTo>
                  <a:lnTo>
                    <a:pt x="5102479" y="3811524"/>
                  </a:lnTo>
                  <a:lnTo>
                    <a:pt x="5103368" y="3811143"/>
                  </a:lnTo>
                  <a:lnTo>
                    <a:pt x="5103876" y="3810508"/>
                  </a:lnTo>
                  <a:lnTo>
                    <a:pt x="5104384" y="3810000"/>
                  </a:lnTo>
                  <a:lnTo>
                    <a:pt x="5104638" y="3809365"/>
                  </a:lnTo>
                  <a:lnTo>
                    <a:pt x="5105285" y="3804793"/>
                  </a:lnTo>
                  <a:lnTo>
                    <a:pt x="5121021" y="3692271"/>
                  </a:lnTo>
                  <a:lnTo>
                    <a:pt x="5121275" y="3692271"/>
                  </a:lnTo>
                  <a:lnTo>
                    <a:pt x="5145024" y="3814191"/>
                  </a:lnTo>
                  <a:lnTo>
                    <a:pt x="5145151" y="3815080"/>
                  </a:lnTo>
                  <a:lnTo>
                    <a:pt x="5145405" y="3815842"/>
                  </a:lnTo>
                  <a:lnTo>
                    <a:pt x="5146040" y="3816477"/>
                  </a:lnTo>
                  <a:lnTo>
                    <a:pt x="5146548" y="3817112"/>
                  </a:lnTo>
                  <a:lnTo>
                    <a:pt x="5147437" y="3817747"/>
                  </a:lnTo>
                  <a:lnTo>
                    <a:pt x="5167376" y="3821938"/>
                  </a:lnTo>
                  <a:lnTo>
                    <a:pt x="5170043" y="3821684"/>
                  </a:lnTo>
                  <a:lnTo>
                    <a:pt x="5195189" y="3779266"/>
                  </a:lnTo>
                  <a:lnTo>
                    <a:pt x="5232527" y="3707892"/>
                  </a:lnTo>
                  <a:lnTo>
                    <a:pt x="5232781" y="3707892"/>
                  </a:lnTo>
                  <a:lnTo>
                    <a:pt x="5216398" y="3824351"/>
                  </a:lnTo>
                  <a:lnTo>
                    <a:pt x="5216398" y="3825748"/>
                  </a:lnTo>
                  <a:lnTo>
                    <a:pt x="5217160" y="3827018"/>
                  </a:lnTo>
                  <a:lnTo>
                    <a:pt x="5217795" y="3827653"/>
                  </a:lnTo>
                  <a:lnTo>
                    <a:pt x="5218811" y="3828161"/>
                  </a:lnTo>
                  <a:lnTo>
                    <a:pt x="5219700" y="3828669"/>
                  </a:lnTo>
                  <a:lnTo>
                    <a:pt x="5234432" y="3831463"/>
                  </a:lnTo>
                  <a:lnTo>
                    <a:pt x="5236210" y="3831463"/>
                  </a:lnTo>
                  <a:lnTo>
                    <a:pt x="5237988" y="3831590"/>
                  </a:lnTo>
                  <a:lnTo>
                    <a:pt x="5260721" y="3707892"/>
                  </a:lnTo>
                  <a:lnTo>
                    <a:pt x="5261991" y="3698875"/>
                  </a:lnTo>
                  <a:lnTo>
                    <a:pt x="5261991" y="3697224"/>
                  </a:lnTo>
                  <a:close/>
                </a:path>
                <a:path w="9577070" h="4335780">
                  <a:moveTo>
                    <a:pt x="5312537" y="2884424"/>
                  </a:moveTo>
                  <a:lnTo>
                    <a:pt x="5304536" y="2861576"/>
                  </a:lnTo>
                  <a:lnTo>
                    <a:pt x="5301234" y="2857754"/>
                  </a:lnTo>
                  <a:lnTo>
                    <a:pt x="5298884" y="2856484"/>
                  </a:lnTo>
                  <a:lnTo>
                    <a:pt x="5296535" y="2855226"/>
                  </a:lnTo>
                  <a:lnTo>
                    <a:pt x="5290312" y="2852674"/>
                  </a:lnTo>
                  <a:lnTo>
                    <a:pt x="5284978" y="2850134"/>
                  </a:lnTo>
                  <a:lnTo>
                    <a:pt x="5279263" y="2848876"/>
                  </a:lnTo>
                  <a:lnTo>
                    <a:pt x="5272913" y="2850134"/>
                  </a:lnTo>
                  <a:lnTo>
                    <a:pt x="5266563" y="2850134"/>
                  </a:lnTo>
                  <a:lnTo>
                    <a:pt x="5259578" y="2852674"/>
                  </a:lnTo>
                  <a:lnTo>
                    <a:pt x="5251958" y="2856484"/>
                  </a:lnTo>
                  <a:lnTo>
                    <a:pt x="5257038" y="2843784"/>
                  </a:lnTo>
                  <a:lnTo>
                    <a:pt x="5257292" y="2842526"/>
                  </a:lnTo>
                  <a:lnTo>
                    <a:pt x="5257292" y="2841256"/>
                  </a:lnTo>
                  <a:lnTo>
                    <a:pt x="5257038" y="2841256"/>
                  </a:lnTo>
                  <a:lnTo>
                    <a:pt x="5256530" y="2839974"/>
                  </a:lnTo>
                  <a:lnTo>
                    <a:pt x="5255514" y="2839974"/>
                  </a:lnTo>
                  <a:lnTo>
                    <a:pt x="5254498" y="2838704"/>
                  </a:lnTo>
                  <a:lnTo>
                    <a:pt x="5253609" y="2838704"/>
                  </a:lnTo>
                  <a:lnTo>
                    <a:pt x="5248021" y="2836176"/>
                  </a:lnTo>
                  <a:lnTo>
                    <a:pt x="5247005" y="2836176"/>
                  </a:lnTo>
                  <a:lnTo>
                    <a:pt x="5245989" y="2834906"/>
                  </a:lnTo>
                  <a:lnTo>
                    <a:pt x="5243576" y="2834906"/>
                  </a:lnTo>
                  <a:lnTo>
                    <a:pt x="5243068" y="2836176"/>
                  </a:lnTo>
                  <a:lnTo>
                    <a:pt x="5242052" y="2836176"/>
                  </a:lnTo>
                  <a:lnTo>
                    <a:pt x="5241798" y="2837434"/>
                  </a:lnTo>
                  <a:lnTo>
                    <a:pt x="5202555" y="2930156"/>
                  </a:lnTo>
                  <a:lnTo>
                    <a:pt x="5202428" y="2931426"/>
                  </a:lnTo>
                  <a:lnTo>
                    <a:pt x="5202682" y="2931426"/>
                  </a:lnTo>
                  <a:lnTo>
                    <a:pt x="5202936" y="2932684"/>
                  </a:lnTo>
                  <a:lnTo>
                    <a:pt x="5203444" y="2932684"/>
                  </a:lnTo>
                  <a:lnTo>
                    <a:pt x="5204841" y="2933954"/>
                  </a:lnTo>
                  <a:lnTo>
                    <a:pt x="5205857" y="2933954"/>
                  </a:lnTo>
                  <a:lnTo>
                    <a:pt x="5206873" y="2935224"/>
                  </a:lnTo>
                  <a:lnTo>
                    <a:pt x="5208270" y="2935224"/>
                  </a:lnTo>
                  <a:lnTo>
                    <a:pt x="5211572" y="2937776"/>
                  </a:lnTo>
                  <a:lnTo>
                    <a:pt x="5215382" y="2937776"/>
                  </a:lnTo>
                  <a:lnTo>
                    <a:pt x="5216271" y="2939034"/>
                  </a:lnTo>
                  <a:lnTo>
                    <a:pt x="5217795" y="2939034"/>
                  </a:lnTo>
                  <a:lnTo>
                    <a:pt x="5218303" y="2937776"/>
                  </a:lnTo>
                  <a:lnTo>
                    <a:pt x="5219573" y="2937776"/>
                  </a:lnTo>
                  <a:lnTo>
                    <a:pt x="5247005" y="2871724"/>
                  </a:lnTo>
                  <a:lnTo>
                    <a:pt x="5271516" y="2862834"/>
                  </a:lnTo>
                  <a:lnTo>
                    <a:pt x="5276342" y="2864104"/>
                  </a:lnTo>
                  <a:lnTo>
                    <a:pt x="5280660" y="2865374"/>
                  </a:lnTo>
                  <a:lnTo>
                    <a:pt x="5283962" y="2866656"/>
                  </a:lnTo>
                  <a:lnTo>
                    <a:pt x="5286502" y="2869184"/>
                  </a:lnTo>
                  <a:lnTo>
                    <a:pt x="5290566" y="2873006"/>
                  </a:lnTo>
                  <a:lnTo>
                    <a:pt x="5291836" y="2875534"/>
                  </a:lnTo>
                  <a:lnTo>
                    <a:pt x="5292471" y="2879356"/>
                  </a:lnTo>
                  <a:lnTo>
                    <a:pt x="5292979" y="2881884"/>
                  </a:lnTo>
                  <a:lnTo>
                    <a:pt x="5292979" y="2885706"/>
                  </a:lnTo>
                  <a:lnTo>
                    <a:pt x="5291963" y="2892056"/>
                  </a:lnTo>
                  <a:lnTo>
                    <a:pt x="5290566" y="2897124"/>
                  </a:lnTo>
                  <a:lnTo>
                    <a:pt x="5288407" y="2902204"/>
                  </a:lnTo>
                  <a:lnTo>
                    <a:pt x="5265547" y="2955556"/>
                  </a:lnTo>
                  <a:lnTo>
                    <a:pt x="5265420" y="2958084"/>
                  </a:lnTo>
                  <a:lnTo>
                    <a:pt x="5265801" y="2959354"/>
                  </a:lnTo>
                  <a:lnTo>
                    <a:pt x="5266817" y="2959354"/>
                  </a:lnTo>
                  <a:lnTo>
                    <a:pt x="5267579" y="2960624"/>
                  </a:lnTo>
                  <a:lnTo>
                    <a:pt x="5268595" y="2960624"/>
                  </a:lnTo>
                  <a:lnTo>
                    <a:pt x="5269611" y="2961906"/>
                  </a:lnTo>
                  <a:lnTo>
                    <a:pt x="5271008" y="2961906"/>
                  </a:lnTo>
                  <a:lnTo>
                    <a:pt x="5272786" y="2963176"/>
                  </a:lnTo>
                  <a:lnTo>
                    <a:pt x="5274437" y="2963176"/>
                  </a:lnTo>
                  <a:lnTo>
                    <a:pt x="5275834" y="2964434"/>
                  </a:lnTo>
                  <a:lnTo>
                    <a:pt x="5282311" y="2964434"/>
                  </a:lnTo>
                  <a:lnTo>
                    <a:pt x="5282565" y="2963176"/>
                  </a:lnTo>
                  <a:lnTo>
                    <a:pt x="5306314" y="2907284"/>
                  </a:lnTo>
                  <a:lnTo>
                    <a:pt x="5309108" y="2899676"/>
                  </a:lnTo>
                  <a:lnTo>
                    <a:pt x="5310886" y="2894584"/>
                  </a:lnTo>
                  <a:lnTo>
                    <a:pt x="5311775" y="2889504"/>
                  </a:lnTo>
                  <a:lnTo>
                    <a:pt x="5312537" y="2884424"/>
                  </a:lnTo>
                  <a:close/>
                </a:path>
                <a:path w="9577070" h="4335780">
                  <a:moveTo>
                    <a:pt x="5314950" y="3738118"/>
                  </a:moveTo>
                  <a:lnTo>
                    <a:pt x="5314823" y="3736721"/>
                  </a:lnTo>
                  <a:lnTo>
                    <a:pt x="5314442" y="3736086"/>
                  </a:lnTo>
                  <a:lnTo>
                    <a:pt x="5314188" y="3735451"/>
                  </a:lnTo>
                  <a:lnTo>
                    <a:pt x="5296662" y="3730879"/>
                  </a:lnTo>
                  <a:lnTo>
                    <a:pt x="5292979" y="3730879"/>
                  </a:lnTo>
                  <a:lnTo>
                    <a:pt x="5273167" y="3832606"/>
                  </a:lnTo>
                  <a:lnTo>
                    <a:pt x="5273294" y="3834003"/>
                  </a:lnTo>
                  <a:lnTo>
                    <a:pt x="5273675" y="3834638"/>
                  </a:lnTo>
                  <a:lnTo>
                    <a:pt x="5273929" y="3835146"/>
                  </a:lnTo>
                  <a:lnTo>
                    <a:pt x="5274691" y="3835781"/>
                  </a:lnTo>
                  <a:lnTo>
                    <a:pt x="5276723" y="3836797"/>
                  </a:lnTo>
                  <a:lnTo>
                    <a:pt x="5278120" y="3837305"/>
                  </a:lnTo>
                  <a:lnTo>
                    <a:pt x="5279771" y="3837686"/>
                  </a:lnTo>
                  <a:lnTo>
                    <a:pt x="5281549" y="3838194"/>
                  </a:lnTo>
                  <a:lnTo>
                    <a:pt x="5283835" y="3838575"/>
                  </a:lnTo>
                  <a:lnTo>
                    <a:pt x="5289296" y="3839337"/>
                  </a:lnTo>
                  <a:lnTo>
                    <a:pt x="5291455" y="3839591"/>
                  </a:lnTo>
                  <a:lnTo>
                    <a:pt x="5293360" y="3839591"/>
                  </a:lnTo>
                  <a:lnTo>
                    <a:pt x="5295138" y="3839718"/>
                  </a:lnTo>
                  <a:lnTo>
                    <a:pt x="5296535" y="3839591"/>
                  </a:lnTo>
                  <a:lnTo>
                    <a:pt x="5297678" y="3839337"/>
                  </a:lnTo>
                  <a:lnTo>
                    <a:pt x="5298821" y="3839210"/>
                  </a:lnTo>
                  <a:lnTo>
                    <a:pt x="5299583" y="3838829"/>
                  </a:lnTo>
                  <a:lnTo>
                    <a:pt x="5300091" y="3838321"/>
                  </a:lnTo>
                  <a:lnTo>
                    <a:pt x="5300726" y="3837813"/>
                  </a:lnTo>
                  <a:lnTo>
                    <a:pt x="5300929" y="3837305"/>
                  </a:lnTo>
                  <a:lnTo>
                    <a:pt x="5301107" y="3836416"/>
                  </a:lnTo>
                  <a:lnTo>
                    <a:pt x="5314950" y="3738118"/>
                  </a:lnTo>
                  <a:close/>
                </a:path>
                <a:path w="9577070" h="4335780">
                  <a:moveTo>
                    <a:pt x="5322443" y="3699383"/>
                  </a:moveTo>
                  <a:lnTo>
                    <a:pt x="5301488" y="3687318"/>
                  </a:lnTo>
                  <a:lnTo>
                    <a:pt x="5297170" y="3687826"/>
                  </a:lnTo>
                  <a:lnTo>
                    <a:pt x="5294630" y="3689616"/>
                  </a:lnTo>
                  <a:lnTo>
                    <a:pt x="5292090" y="3691521"/>
                  </a:lnTo>
                  <a:lnTo>
                    <a:pt x="5290312" y="3695192"/>
                  </a:lnTo>
                  <a:lnTo>
                    <a:pt x="5288788" y="3706241"/>
                  </a:lnTo>
                  <a:lnTo>
                    <a:pt x="5289423" y="3710051"/>
                  </a:lnTo>
                  <a:lnTo>
                    <a:pt x="5291328" y="3712464"/>
                  </a:lnTo>
                  <a:lnTo>
                    <a:pt x="5293106" y="3714877"/>
                  </a:lnTo>
                  <a:lnTo>
                    <a:pt x="5297170" y="3716401"/>
                  </a:lnTo>
                  <a:lnTo>
                    <a:pt x="5309743" y="3718179"/>
                  </a:lnTo>
                  <a:lnTo>
                    <a:pt x="5314061" y="3717671"/>
                  </a:lnTo>
                  <a:lnTo>
                    <a:pt x="5316601" y="3715893"/>
                  </a:lnTo>
                  <a:lnTo>
                    <a:pt x="5319268" y="3714115"/>
                  </a:lnTo>
                  <a:lnTo>
                    <a:pt x="5320919" y="3710432"/>
                  </a:lnTo>
                  <a:lnTo>
                    <a:pt x="5321681" y="3704717"/>
                  </a:lnTo>
                  <a:lnTo>
                    <a:pt x="5322443" y="3699383"/>
                  </a:lnTo>
                  <a:close/>
                </a:path>
                <a:path w="9577070" h="4335780">
                  <a:moveTo>
                    <a:pt x="5343957" y="4021963"/>
                  </a:moveTo>
                  <a:lnTo>
                    <a:pt x="5342636" y="4016375"/>
                  </a:lnTo>
                  <a:lnTo>
                    <a:pt x="5342255" y="4015994"/>
                  </a:lnTo>
                  <a:lnTo>
                    <a:pt x="5341747" y="4015867"/>
                  </a:lnTo>
                  <a:lnTo>
                    <a:pt x="5341112" y="4015740"/>
                  </a:lnTo>
                  <a:lnTo>
                    <a:pt x="5315585" y="4012184"/>
                  </a:lnTo>
                  <a:lnTo>
                    <a:pt x="5315928" y="4009644"/>
                  </a:lnTo>
                  <a:lnTo>
                    <a:pt x="5318887" y="3988435"/>
                  </a:lnTo>
                  <a:lnTo>
                    <a:pt x="5318887" y="3987419"/>
                  </a:lnTo>
                  <a:lnTo>
                    <a:pt x="5318633" y="3987038"/>
                  </a:lnTo>
                  <a:lnTo>
                    <a:pt x="5318379" y="3986530"/>
                  </a:lnTo>
                  <a:lnTo>
                    <a:pt x="5312029" y="3983990"/>
                  </a:lnTo>
                  <a:lnTo>
                    <a:pt x="5310251" y="3983609"/>
                  </a:lnTo>
                  <a:lnTo>
                    <a:pt x="5308473" y="3983482"/>
                  </a:lnTo>
                  <a:lnTo>
                    <a:pt x="5306949" y="3983228"/>
                  </a:lnTo>
                  <a:lnTo>
                    <a:pt x="5304536" y="3983228"/>
                  </a:lnTo>
                  <a:lnTo>
                    <a:pt x="5300980" y="3985006"/>
                  </a:lnTo>
                  <a:lnTo>
                    <a:pt x="5300726" y="3985387"/>
                  </a:lnTo>
                  <a:lnTo>
                    <a:pt x="5300624" y="3986530"/>
                  </a:lnTo>
                  <a:lnTo>
                    <a:pt x="5297297" y="4009644"/>
                  </a:lnTo>
                  <a:lnTo>
                    <a:pt x="5283581" y="4007612"/>
                  </a:lnTo>
                  <a:lnTo>
                    <a:pt x="5282438" y="4007612"/>
                  </a:lnTo>
                  <a:lnTo>
                    <a:pt x="5281930" y="4007866"/>
                  </a:lnTo>
                  <a:lnTo>
                    <a:pt x="5281422" y="4007993"/>
                  </a:lnTo>
                  <a:lnTo>
                    <a:pt x="5280914" y="4008374"/>
                  </a:lnTo>
                  <a:lnTo>
                    <a:pt x="5280533" y="4009009"/>
                  </a:lnTo>
                  <a:lnTo>
                    <a:pt x="5280152" y="4009517"/>
                  </a:lnTo>
                  <a:lnTo>
                    <a:pt x="5279771" y="4010279"/>
                  </a:lnTo>
                  <a:lnTo>
                    <a:pt x="5279517" y="4011295"/>
                  </a:lnTo>
                  <a:lnTo>
                    <a:pt x="5279136" y="4012184"/>
                  </a:lnTo>
                  <a:lnTo>
                    <a:pt x="5278882" y="4013327"/>
                  </a:lnTo>
                  <a:lnTo>
                    <a:pt x="5278755" y="4014724"/>
                  </a:lnTo>
                  <a:lnTo>
                    <a:pt x="5278475" y="4016629"/>
                  </a:lnTo>
                  <a:lnTo>
                    <a:pt x="5278374" y="4019423"/>
                  </a:lnTo>
                  <a:lnTo>
                    <a:pt x="5279390" y="4021963"/>
                  </a:lnTo>
                  <a:lnTo>
                    <a:pt x="5280152" y="4022598"/>
                  </a:lnTo>
                  <a:lnTo>
                    <a:pt x="5281295" y="4022725"/>
                  </a:lnTo>
                  <a:lnTo>
                    <a:pt x="5295265" y="4024757"/>
                  </a:lnTo>
                  <a:lnTo>
                    <a:pt x="5287010" y="4082872"/>
                  </a:lnTo>
                  <a:lnTo>
                    <a:pt x="5286248" y="4088625"/>
                  </a:lnTo>
                  <a:lnTo>
                    <a:pt x="5286222" y="4094950"/>
                  </a:lnTo>
                  <a:lnTo>
                    <a:pt x="5286502" y="4098074"/>
                  </a:lnTo>
                  <a:lnTo>
                    <a:pt x="5298440" y="4116768"/>
                  </a:lnTo>
                  <a:lnTo>
                    <a:pt x="5301869" y="4118648"/>
                  </a:lnTo>
                  <a:lnTo>
                    <a:pt x="5306187" y="4119943"/>
                  </a:lnTo>
                  <a:lnTo>
                    <a:pt x="5313045" y="4120908"/>
                  </a:lnTo>
                  <a:lnTo>
                    <a:pt x="5314823" y="4121035"/>
                  </a:lnTo>
                  <a:lnTo>
                    <a:pt x="5318252" y="4121073"/>
                  </a:lnTo>
                  <a:lnTo>
                    <a:pt x="5319903" y="4121023"/>
                  </a:lnTo>
                  <a:lnTo>
                    <a:pt x="5331663" y="4109301"/>
                  </a:lnTo>
                  <a:lnTo>
                    <a:pt x="5331549" y="4106202"/>
                  </a:lnTo>
                  <a:lnTo>
                    <a:pt x="5331460" y="4105808"/>
                  </a:lnTo>
                  <a:lnTo>
                    <a:pt x="5331282" y="4105110"/>
                  </a:lnTo>
                  <a:lnTo>
                    <a:pt x="5331206" y="4104868"/>
                  </a:lnTo>
                  <a:lnTo>
                    <a:pt x="5330825" y="4104627"/>
                  </a:lnTo>
                  <a:lnTo>
                    <a:pt x="5330571" y="4104398"/>
                  </a:lnTo>
                  <a:lnTo>
                    <a:pt x="5330190" y="4104259"/>
                  </a:lnTo>
                  <a:lnTo>
                    <a:pt x="5329301" y="4104132"/>
                  </a:lnTo>
                  <a:lnTo>
                    <a:pt x="5328539" y="4104195"/>
                  </a:lnTo>
                  <a:lnTo>
                    <a:pt x="5327015" y="4104652"/>
                  </a:lnTo>
                  <a:lnTo>
                    <a:pt x="5324983" y="4105110"/>
                  </a:lnTo>
                  <a:lnTo>
                    <a:pt x="5322697" y="4105516"/>
                  </a:lnTo>
                  <a:lnTo>
                    <a:pt x="5319903" y="4105808"/>
                  </a:lnTo>
                  <a:lnTo>
                    <a:pt x="5318379" y="4105757"/>
                  </a:lnTo>
                  <a:lnTo>
                    <a:pt x="5311394" y="4104779"/>
                  </a:lnTo>
                  <a:lnTo>
                    <a:pt x="5308092" y="4102519"/>
                  </a:lnTo>
                  <a:lnTo>
                    <a:pt x="5305044" y="4094950"/>
                  </a:lnTo>
                  <a:lnTo>
                    <a:pt x="5304663" y="4089641"/>
                  </a:lnTo>
                  <a:lnTo>
                    <a:pt x="5305679" y="4082783"/>
                  </a:lnTo>
                  <a:lnTo>
                    <a:pt x="5313426" y="4027297"/>
                  </a:lnTo>
                  <a:lnTo>
                    <a:pt x="5338953" y="4030853"/>
                  </a:lnTo>
                  <a:lnTo>
                    <a:pt x="5340096" y="4030980"/>
                  </a:lnTo>
                  <a:lnTo>
                    <a:pt x="5341112" y="4030599"/>
                  </a:lnTo>
                  <a:lnTo>
                    <a:pt x="5341874" y="4029456"/>
                  </a:lnTo>
                  <a:lnTo>
                    <a:pt x="5342763" y="4028440"/>
                  </a:lnTo>
                  <a:lnTo>
                    <a:pt x="5343068" y="4027297"/>
                  </a:lnTo>
                  <a:lnTo>
                    <a:pt x="5343271" y="4026535"/>
                  </a:lnTo>
                  <a:lnTo>
                    <a:pt x="5343652" y="4023868"/>
                  </a:lnTo>
                  <a:lnTo>
                    <a:pt x="5343855" y="4022725"/>
                  </a:lnTo>
                  <a:lnTo>
                    <a:pt x="5343957" y="4021963"/>
                  </a:lnTo>
                  <a:close/>
                </a:path>
                <a:path w="9577070" h="4335780">
                  <a:moveTo>
                    <a:pt x="5405755" y="3754501"/>
                  </a:moveTo>
                  <a:lnTo>
                    <a:pt x="5400802" y="3748024"/>
                  </a:lnTo>
                  <a:lnTo>
                    <a:pt x="5399405" y="3747008"/>
                  </a:lnTo>
                  <a:lnTo>
                    <a:pt x="5397500" y="3746119"/>
                  </a:lnTo>
                  <a:lnTo>
                    <a:pt x="5392928" y="3744087"/>
                  </a:lnTo>
                  <a:lnTo>
                    <a:pt x="5390388" y="3743198"/>
                  </a:lnTo>
                  <a:lnTo>
                    <a:pt x="5387467" y="3742309"/>
                  </a:lnTo>
                  <a:lnTo>
                    <a:pt x="5384673" y="3741420"/>
                  </a:lnTo>
                  <a:lnTo>
                    <a:pt x="5381752" y="3740785"/>
                  </a:lnTo>
                  <a:lnTo>
                    <a:pt x="5378577" y="3740404"/>
                  </a:lnTo>
                  <a:lnTo>
                    <a:pt x="5372481" y="3739515"/>
                  </a:lnTo>
                  <a:lnTo>
                    <a:pt x="5366766" y="3739515"/>
                  </a:lnTo>
                  <a:lnTo>
                    <a:pt x="5361559" y="3740404"/>
                  </a:lnTo>
                  <a:lnTo>
                    <a:pt x="5356352" y="3741166"/>
                  </a:lnTo>
                  <a:lnTo>
                    <a:pt x="5333492" y="3775456"/>
                  </a:lnTo>
                  <a:lnTo>
                    <a:pt x="5334381" y="3778885"/>
                  </a:lnTo>
                  <a:lnTo>
                    <a:pt x="5335270" y="3782441"/>
                  </a:lnTo>
                  <a:lnTo>
                    <a:pt x="5336667" y="3785489"/>
                  </a:lnTo>
                  <a:lnTo>
                    <a:pt x="5340477" y="3790823"/>
                  </a:lnTo>
                  <a:lnTo>
                    <a:pt x="5342763" y="3793236"/>
                  </a:lnTo>
                  <a:lnTo>
                    <a:pt x="5345430" y="3795268"/>
                  </a:lnTo>
                  <a:lnTo>
                    <a:pt x="5347970" y="3797300"/>
                  </a:lnTo>
                  <a:lnTo>
                    <a:pt x="5350637" y="3799078"/>
                  </a:lnTo>
                  <a:lnTo>
                    <a:pt x="5353558" y="3800729"/>
                  </a:lnTo>
                  <a:lnTo>
                    <a:pt x="5356352" y="3802380"/>
                  </a:lnTo>
                  <a:lnTo>
                    <a:pt x="5359019" y="3804031"/>
                  </a:lnTo>
                  <a:lnTo>
                    <a:pt x="5361813" y="3805428"/>
                  </a:lnTo>
                  <a:lnTo>
                    <a:pt x="5364480" y="3806825"/>
                  </a:lnTo>
                  <a:lnTo>
                    <a:pt x="5375148" y="3819525"/>
                  </a:lnTo>
                  <a:lnTo>
                    <a:pt x="5374767" y="3822573"/>
                  </a:lnTo>
                  <a:lnTo>
                    <a:pt x="5361940" y="3830574"/>
                  </a:lnTo>
                  <a:lnTo>
                    <a:pt x="5359781" y="3830447"/>
                  </a:lnTo>
                  <a:lnTo>
                    <a:pt x="5333492" y="3819144"/>
                  </a:lnTo>
                  <a:lnTo>
                    <a:pt x="5331968" y="3818001"/>
                  </a:lnTo>
                  <a:lnTo>
                    <a:pt x="5330825" y="3817366"/>
                  </a:lnTo>
                  <a:lnTo>
                    <a:pt x="5329428" y="3817112"/>
                  </a:lnTo>
                  <a:lnTo>
                    <a:pt x="5328793" y="3817112"/>
                  </a:lnTo>
                  <a:lnTo>
                    <a:pt x="5328412" y="3817366"/>
                  </a:lnTo>
                  <a:lnTo>
                    <a:pt x="5327904" y="3817493"/>
                  </a:lnTo>
                  <a:lnTo>
                    <a:pt x="5324932" y="3827145"/>
                  </a:lnTo>
                  <a:lnTo>
                    <a:pt x="5324475" y="3830066"/>
                  </a:lnTo>
                  <a:lnTo>
                    <a:pt x="5324360" y="3832733"/>
                  </a:lnTo>
                  <a:lnTo>
                    <a:pt x="5324856" y="3836035"/>
                  </a:lnTo>
                  <a:lnTo>
                    <a:pt x="5325237" y="3837305"/>
                  </a:lnTo>
                  <a:lnTo>
                    <a:pt x="5325999" y="3838194"/>
                  </a:lnTo>
                  <a:lnTo>
                    <a:pt x="5326634" y="3839083"/>
                  </a:lnTo>
                  <a:lnTo>
                    <a:pt x="5344541" y="3848100"/>
                  </a:lnTo>
                  <a:lnTo>
                    <a:pt x="5347716" y="3849116"/>
                  </a:lnTo>
                  <a:lnTo>
                    <a:pt x="5351272" y="3849878"/>
                  </a:lnTo>
                  <a:lnTo>
                    <a:pt x="5361051" y="3851275"/>
                  </a:lnTo>
                  <a:lnTo>
                    <a:pt x="5366766" y="3851402"/>
                  </a:lnTo>
                  <a:lnTo>
                    <a:pt x="5372227" y="3850640"/>
                  </a:lnTo>
                  <a:lnTo>
                    <a:pt x="5377688" y="3850005"/>
                  </a:lnTo>
                  <a:lnTo>
                    <a:pt x="5382514" y="3848481"/>
                  </a:lnTo>
                  <a:lnTo>
                    <a:pt x="5386705" y="3846068"/>
                  </a:lnTo>
                  <a:lnTo>
                    <a:pt x="5391023" y="3843782"/>
                  </a:lnTo>
                  <a:lnTo>
                    <a:pt x="5394452" y="3840607"/>
                  </a:lnTo>
                  <a:lnTo>
                    <a:pt x="5397119" y="3836670"/>
                  </a:lnTo>
                  <a:lnTo>
                    <a:pt x="5399913" y="3832733"/>
                  </a:lnTo>
                  <a:lnTo>
                    <a:pt x="5400649" y="3830574"/>
                  </a:lnTo>
                  <a:lnTo>
                    <a:pt x="5401564" y="3827907"/>
                  </a:lnTo>
                  <a:lnTo>
                    <a:pt x="5402402" y="3822573"/>
                  </a:lnTo>
                  <a:lnTo>
                    <a:pt x="5402872" y="3818509"/>
                  </a:lnTo>
                  <a:lnTo>
                    <a:pt x="5402834" y="3813810"/>
                  </a:lnTo>
                  <a:lnTo>
                    <a:pt x="5401945" y="3810381"/>
                  </a:lnTo>
                  <a:lnTo>
                    <a:pt x="5374005" y="3783965"/>
                  </a:lnTo>
                  <a:lnTo>
                    <a:pt x="5371211" y="3782441"/>
                  </a:lnTo>
                  <a:lnTo>
                    <a:pt x="5360251" y="3771392"/>
                  </a:lnTo>
                  <a:lnTo>
                    <a:pt x="5360314" y="3769487"/>
                  </a:lnTo>
                  <a:lnTo>
                    <a:pt x="5371846" y="3759708"/>
                  </a:lnTo>
                  <a:lnTo>
                    <a:pt x="5374005" y="3759835"/>
                  </a:lnTo>
                  <a:lnTo>
                    <a:pt x="5392801" y="3766185"/>
                  </a:lnTo>
                  <a:lnTo>
                    <a:pt x="5396357" y="3768344"/>
                  </a:lnTo>
                  <a:lnTo>
                    <a:pt x="5398897" y="3770376"/>
                  </a:lnTo>
                  <a:lnTo>
                    <a:pt x="5399913" y="3770884"/>
                  </a:lnTo>
                  <a:lnTo>
                    <a:pt x="5400548" y="3771011"/>
                  </a:lnTo>
                  <a:lnTo>
                    <a:pt x="5401691" y="3771011"/>
                  </a:lnTo>
                  <a:lnTo>
                    <a:pt x="5402199" y="3770757"/>
                  </a:lnTo>
                  <a:lnTo>
                    <a:pt x="5402707" y="3770630"/>
                  </a:lnTo>
                  <a:lnTo>
                    <a:pt x="5404358" y="3766566"/>
                  </a:lnTo>
                  <a:lnTo>
                    <a:pt x="5404739" y="3765296"/>
                  </a:lnTo>
                  <a:lnTo>
                    <a:pt x="5405513" y="3759708"/>
                  </a:lnTo>
                  <a:lnTo>
                    <a:pt x="5405717" y="3757803"/>
                  </a:lnTo>
                  <a:lnTo>
                    <a:pt x="5405755" y="3754501"/>
                  </a:lnTo>
                  <a:close/>
                </a:path>
                <a:path w="9577070" h="4335780">
                  <a:moveTo>
                    <a:pt x="5417693" y="2910078"/>
                  </a:moveTo>
                  <a:lnTo>
                    <a:pt x="5403977" y="2901823"/>
                  </a:lnTo>
                  <a:lnTo>
                    <a:pt x="5402453" y="2901823"/>
                  </a:lnTo>
                  <a:lnTo>
                    <a:pt x="5401818" y="2901950"/>
                  </a:lnTo>
                  <a:lnTo>
                    <a:pt x="5401437" y="2902204"/>
                  </a:lnTo>
                  <a:lnTo>
                    <a:pt x="5400675" y="2902966"/>
                  </a:lnTo>
                  <a:lnTo>
                    <a:pt x="5400548" y="2903474"/>
                  </a:lnTo>
                  <a:lnTo>
                    <a:pt x="5361559" y="2996057"/>
                  </a:lnTo>
                  <a:lnTo>
                    <a:pt x="5361305" y="2996565"/>
                  </a:lnTo>
                  <a:lnTo>
                    <a:pt x="5361305" y="2997962"/>
                  </a:lnTo>
                  <a:lnTo>
                    <a:pt x="5361686" y="2998597"/>
                  </a:lnTo>
                  <a:lnTo>
                    <a:pt x="5362702" y="2999613"/>
                  </a:lnTo>
                  <a:lnTo>
                    <a:pt x="5363591" y="3000248"/>
                  </a:lnTo>
                  <a:lnTo>
                    <a:pt x="5364607" y="3000756"/>
                  </a:lnTo>
                  <a:lnTo>
                    <a:pt x="5365623" y="3001391"/>
                  </a:lnTo>
                  <a:lnTo>
                    <a:pt x="5375021" y="3004820"/>
                  </a:lnTo>
                  <a:lnTo>
                    <a:pt x="5376418" y="3004820"/>
                  </a:lnTo>
                  <a:lnTo>
                    <a:pt x="5377053" y="3004566"/>
                  </a:lnTo>
                  <a:lnTo>
                    <a:pt x="5377434" y="3004312"/>
                  </a:lnTo>
                  <a:lnTo>
                    <a:pt x="5377942" y="3004058"/>
                  </a:lnTo>
                  <a:lnTo>
                    <a:pt x="5378196" y="3003677"/>
                  </a:lnTo>
                  <a:lnTo>
                    <a:pt x="5378450" y="3003169"/>
                  </a:lnTo>
                  <a:lnTo>
                    <a:pt x="5417439" y="2910586"/>
                  </a:lnTo>
                  <a:lnTo>
                    <a:pt x="5417693" y="2910078"/>
                  </a:lnTo>
                  <a:close/>
                </a:path>
                <a:path w="9577070" h="4335780">
                  <a:moveTo>
                    <a:pt x="5434584" y="2873248"/>
                  </a:moveTo>
                  <a:lnTo>
                    <a:pt x="5419344" y="2863469"/>
                  </a:lnTo>
                  <a:lnTo>
                    <a:pt x="5417185" y="2864358"/>
                  </a:lnTo>
                  <a:lnTo>
                    <a:pt x="5415026" y="2865120"/>
                  </a:lnTo>
                  <a:lnTo>
                    <a:pt x="5413121" y="2867533"/>
                  </a:lnTo>
                  <a:lnTo>
                    <a:pt x="5409819" y="2875407"/>
                  </a:lnTo>
                  <a:lnTo>
                    <a:pt x="5409438" y="2878328"/>
                  </a:lnTo>
                  <a:lnTo>
                    <a:pt x="5411216" y="2882392"/>
                  </a:lnTo>
                  <a:lnTo>
                    <a:pt x="5413629" y="2884297"/>
                  </a:lnTo>
                  <a:lnTo>
                    <a:pt x="5421757" y="2887599"/>
                  </a:lnTo>
                  <a:lnTo>
                    <a:pt x="5424805" y="2888107"/>
                  </a:lnTo>
                  <a:lnTo>
                    <a:pt x="5426837" y="2887345"/>
                  </a:lnTo>
                  <a:lnTo>
                    <a:pt x="5428996" y="2886456"/>
                  </a:lnTo>
                  <a:lnTo>
                    <a:pt x="5430901" y="2884043"/>
                  </a:lnTo>
                  <a:lnTo>
                    <a:pt x="5434203" y="2876169"/>
                  </a:lnTo>
                  <a:lnTo>
                    <a:pt x="5434584" y="2873248"/>
                  </a:lnTo>
                  <a:close/>
                </a:path>
                <a:path w="9577070" h="4335780">
                  <a:moveTo>
                    <a:pt x="5444998" y="4069575"/>
                  </a:moveTo>
                  <a:lnTo>
                    <a:pt x="5444896" y="4062730"/>
                  </a:lnTo>
                  <a:lnTo>
                    <a:pt x="5444109" y="4057396"/>
                  </a:lnTo>
                  <a:lnTo>
                    <a:pt x="5443347" y="4051427"/>
                  </a:lnTo>
                  <a:lnTo>
                    <a:pt x="5441442" y="4046093"/>
                  </a:lnTo>
                  <a:lnTo>
                    <a:pt x="5438394" y="4041394"/>
                  </a:lnTo>
                  <a:lnTo>
                    <a:pt x="5435473" y="4036695"/>
                  </a:lnTo>
                  <a:lnTo>
                    <a:pt x="5435092" y="4036314"/>
                  </a:lnTo>
                  <a:lnTo>
                    <a:pt x="5431409" y="4032631"/>
                  </a:lnTo>
                  <a:lnTo>
                    <a:pt x="5427599" y="4030154"/>
                  </a:lnTo>
                  <a:lnTo>
                    <a:pt x="5427599" y="4061841"/>
                  </a:lnTo>
                  <a:lnTo>
                    <a:pt x="5425948" y="4071391"/>
                  </a:lnTo>
                  <a:lnTo>
                    <a:pt x="5371719" y="4063771"/>
                  </a:lnTo>
                  <a:lnTo>
                    <a:pt x="5372481" y="4059682"/>
                  </a:lnTo>
                  <a:lnTo>
                    <a:pt x="5412740" y="4038219"/>
                  </a:lnTo>
                  <a:lnTo>
                    <a:pt x="5423319" y="4048887"/>
                  </a:lnTo>
                  <a:lnTo>
                    <a:pt x="5426456" y="4053967"/>
                  </a:lnTo>
                  <a:lnTo>
                    <a:pt x="5427599" y="4061841"/>
                  </a:lnTo>
                  <a:lnTo>
                    <a:pt x="5427599" y="4030154"/>
                  </a:lnTo>
                  <a:lnTo>
                    <a:pt x="5426329" y="4029329"/>
                  </a:lnTo>
                  <a:lnTo>
                    <a:pt x="5421122" y="4026154"/>
                  </a:lnTo>
                  <a:lnTo>
                    <a:pt x="5414772" y="4023868"/>
                  </a:lnTo>
                  <a:lnTo>
                    <a:pt x="5406898" y="4022852"/>
                  </a:lnTo>
                  <a:lnTo>
                    <a:pt x="5399659" y="4021836"/>
                  </a:lnTo>
                  <a:lnTo>
                    <a:pt x="5392801" y="4022090"/>
                  </a:lnTo>
                  <a:lnTo>
                    <a:pt x="5386578" y="4023868"/>
                  </a:lnTo>
                  <a:lnTo>
                    <a:pt x="5380355" y="4025519"/>
                  </a:lnTo>
                  <a:lnTo>
                    <a:pt x="5357939" y="4048887"/>
                  </a:lnTo>
                  <a:lnTo>
                    <a:pt x="5354828" y="4055237"/>
                  </a:lnTo>
                  <a:lnTo>
                    <a:pt x="5352542" y="4062730"/>
                  </a:lnTo>
                  <a:lnTo>
                    <a:pt x="5351373" y="4071391"/>
                  </a:lnTo>
                  <a:lnTo>
                    <a:pt x="5350243" y="4079379"/>
                  </a:lnTo>
                  <a:lnTo>
                    <a:pt x="5361940" y="4118724"/>
                  </a:lnTo>
                  <a:lnTo>
                    <a:pt x="5398262" y="4133088"/>
                  </a:lnTo>
                  <a:lnTo>
                    <a:pt x="5402707" y="4133367"/>
                  </a:lnTo>
                  <a:lnTo>
                    <a:pt x="5411216" y="4133138"/>
                  </a:lnTo>
                  <a:lnTo>
                    <a:pt x="5430266" y="4129316"/>
                  </a:lnTo>
                  <a:lnTo>
                    <a:pt x="5430774" y="4128960"/>
                  </a:lnTo>
                  <a:lnTo>
                    <a:pt x="5431536" y="4128173"/>
                  </a:lnTo>
                  <a:lnTo>
                    <a:pt x="5431790" y="4127779"/>
                  </a:lnTo>
                  <a:lnTo>
                    <a:pt x="5432298" y="4126763"/>
                  </a:lnTo>
                  <a:lnTo>
                    <a:pt x="5432425" y="4126230"/>
                  </a:lnTo>
                  <a:lnTo>
                    <a:pt x="5432679" y="4125620"/>
                  </a:lnTo>
                  <a:lnTo>
                    <a:pt x="5432933" y="4124236"/>
                  </a:lnTo>
                  <a:lnTo>
                    <a:pt x="5433187" y="4123410"/>
                  </a:lnTo>
                  <a:lnTo>
                    <a:pt x="5433314" y="4122458"/>
                  </a:lnTo>
                  <a:lnTo>
                    <a:pt x="5433568" y="4119994"/>
                  </a:lnTo>
                  <a:lnTo>
                    <a:pt x="5433568" y="4118724"/>
                  </a:lnTo>
                  <a:lnTo>
                    <a:pt x="5433568" y="4117378"/>
                  </a:lnTo>
                  <a:lnTo>
                    <a:pt x="5433390" y="4117009"/>
                  </a:lnTo>
                  <a:lnTo>
                    <a:pt x="5433263" y="4116641"/>
                  </a:lnTo>
                  <a:lnTo>
                    <a:pt x="5433187" y="4116286"/>
                  </a:lnTo>
                  <a:lnTo>
                    <a:pt x="5432933" y="4115854"/>
                  </a:lnTo>
                  <a:lnTo>
                    <a:pt x="5432171" y="4115219"/>
                  </a:lnTo>
                  <a:lnTo>
                    <a:pt x="5431790" y="4115028"/>
                  </a:lnTo>
                  <a:lnTo>
                    <a:pt x="5430393" y="4114838"/>
                  </a:lnTo>
                  <a:lnTo>
                    <a:pt x="5428996" y="4115028"/>
                  </a:lnTo>
                  <a:lnTo>
                    <a:pt x="5427091" y="4115562"/>
                  </a:lnTo>
                  <a:lnTo>
                    <a:pt x="5425313" y="4116095"/>
                  </a:lnTo>
                  <a:lnTo>
                    <a:pt x="5422900" y="4116641"/>
                  </a:lnTo>
                  <a:lnTo>
                    <a:pt x="5417312" y="4117810"/>
                  </a:lnTo>
                  <a:lnTo>
                    <a:pt x="5414010" y="4118216"/>
                  </a:lnTo>
                  <a:lnTo>
                    <a:pt x="5406390" y="4118724"/>
                  </a:lnTo>
                  <a:lnTo>
                    <a:pt x="5402072" y="4118521"/>
                  </a:lnTo>
                  <a:lnTo>
                    <a:pt x="5391277" y="4117009"/>
                  </a:lnTo>
                  <a:lnTo>
                    <a:pt x="5386324" y="4115460"/>
                  </a:lnTo>
                  <a:lnTo>
                    <a:pt x="5382514" y="4113174"/>
                  </a:lnTo>
                  <a:lnTo>
                    <a:pt x="5378577" y="4110901"/>
                  </a:lnTo>
                  <a:lnTo>
                    <a:pt x="5375529" y="4107992"/>
                  </a:lnTo>
                  <a:lnTo>
                    <a:pt x="5371211" y="4100931"/>
                  </a:lnTo>
                  <a:lnTo>
                    <a:pt x="5369941" y="4096880"/>
                  </a:lnTo>
                  <a:lnTo>
                    <a:pt x="5368988" y="4088307"/>
                  </a:lnTo>
                  <a:lnTo>
                    <a:pt x="5369103" y="4082250"/>
                  </a:lnTo>
                  <a:lnTo>
                    <a:pt x="5369814" y="4077144"/>
                  </a:lnTo>
                  <a:lnTo>
                    <a:pt x="5437251" y="4086606"/>
                  </a:lnTo>
                  <a:lnTo>
                    <a:pt x="5438902" y="4086225"/>
                  </a:lnTo>
                  <a:lnTo>
                    <a:pt x="5442204" y="4084193"/>
                  </a:lnTo>
                  <a:lnTo>
                    <a:pt x="5443220" y="4082250"/>
                  </a:lnTo>
                  <a:lnTo>
                    <a:pt x="5443601" y="4079379"/>
                  </a:lnTo>
                  <a:lnTo>
                    <a:pt x="5443931" y="4077144"/>
                  </a:lnTo>
                  <a:lnTo>
                    <a:pt x="5444109" y="4076065"/>
                  </a:lnTo>
                  <a:lnTo>
                    <a:pt x="5444744" y="4071391"/>
                  </a:lnTo>
                  <a:lnTo>
                    <a:pt x="5444998" y="4069575"/>
                  </a:lnTo>
                  <a:close/>
                </a:path>
                <a:path w="9577070" h="4335780">
                  <a:moveTo>
                    <a:pt x="5488813" y="824865"/>
                  </a:moveTo>
                  <a:lnTo>
                    <a:pt x="5450014" y="830580"/>
                  </a:lnTo>
                  <a:lnTo>
                    <a:pt x="5448452" y="822960"/>
                  </a:lnTo>
                  <a:lnTo>
                    <a:pt x="5447855" y="820039"/>
                  </a:lnTo>
                  <a:lnTo>
                    <a:pt x="5446014" y="811022"/>
                  </a:lnTo>
                  <a:lnTo>
                    <a:pt x="5434381" y="779907"/>
                  </a:lnTo>
                  <a:lnTo>
                    <a:pt x="5429123" y="765810"/>
                  </a:lnTo>
                  <a:lnTo>
                    <a:pt x="5416943" y="740283"/>
                  </a:lnTo>
                  <a:lnTo>
                    <a:pt x="5408168" y="721868"/>
                  </a:lnTo>
                  <a:lnTo>
                    <a:pt x="5394414" y="698119"/>
                  </a:lnTo>
                  <a:lnTo>
                    <a:pt x="5383022" y="678434"/>
                  </a:lnTo>
                  <a:lnTo>
                    <a:pt x="5368798" y="657606"/>
                  </a:lnTo>
                  <a:lnTo>
                    <a:pt x="5353812" y="635635"/>
                  </a:lnTo>
                  <a:lnTo>
                    <a:pt x="5339689" y="617601"/>
                  </a:lnTo>
                  <a:lnTo>
                    <a:pt x="5320919" y="593598"/>
                  </a:lnTo>
                  <a:lnTo>
                    <a:pt x="5307139" y="578104"/>
                  </a:lnTo>
                  <a:lnTo>
                    <a:pt x="5284343" y="552450"/>
                  </a:lnTo>
                  <a:lnTo>
                    <a:pt x="5271249" y="539242"/>
                  </a:lnTo>
                  <a:lnTo>
                    <a:pt x="5244338" y="512064"/>
                  </a:lnTo>
                  <a:lnTo>
                    <a:pt x="5232285" y="501142"/>
                  </a:lnTo>
                  <a:lnTo>
                    <a:pt x="5200904" y="472694"/>
                  </a:lnTo>
                  <a:lnTo>
                    <a:pt x="5190134" y="463804"/>
                  </a:lnTo>
                  <a:lnTo>
                    <a:pt x="5154295" y="434213"/>
                  </a:lnTo>
                  <a:lnTo>
                    <a:pt x="5145494" y="427609"/>
                  </a:lnTo>
                  <a:lnTo>
                    <a:pt x="5104765" y="397002"/>
                  </a:lnTo>
                  <a:lnTo>
                    <a:pt x="5097970" y="392303"/>
                  </a:lnTo>
                  <a:lnTo>
                    <a:pt x="5052441" y="360807"/>
                  </a:lnTo>
                  <a:lnTo>
                    <a:pt x="5048224" y="358140"/>
                  </a:lnTo>
                  <a:lnTo>
                    <a:pt x="4997323" y="325882"/>
                  </a:lnTo>
                  <a:lnTo>
                    <a:pt x="4996878" y="325628"/>
                  </a:lnTo>
                  <a:lnTo>
                    <a:pt x="4942268" y="293751"/>
                  </a:lnTo>
                  <a:lnTo>
                    <a:pt x="4939665" y="292227"/>
                  </a:lnTo>
                  <a:lnTo>
                    <a:pt x="4886096" y="263525"/>
                  </a:lnTo>
                  <a:lnTo>
                    <a:pt x="4879467" y="259969"/>
                  </a:lnTo>
                  <a:lnTo>
                    <a:pt x="4828438" y="234823"/>
                  </a:lnTo>
                  <a:lnTo>
                    <a:pt x="4817110" y="229235"/>
                  </a:lnTo>
                  <a:lnTo>
                    <a:pt x="4769980" y="207899"/>
                  </a:lnTo>
                  <a:lnTo>
                    <a:pt x="4752594" y="200025"/>
                  </a:lnTo>
                  <a:lnTo>
                    <a:pt x="4710455" y="182626"/>
                  </a:lnTo>
                  <a:lnTo>
                    <a:pt x="4686173" y="172593"/>
                  </a:lnTo>
                  <a:lnTo>
                    <a:pt x="4649660" y="158750"/>
                  </a:lnTo>
                  <a:lnTo>
                    <a:pt x="4617847" y="146685"/>
                  </a:lnTo>
                  <a:lnTo>
                    <a:pt x="4547870" y="122682"/>
                  </a:lnTo>
                  <a:lnTo>
                    <a:pt x="4530610" y="117348"/>
                  </a:lnTo>
                  <a:lnTo>
                    <a:pt x="4476369" y="100584"/>
                  </a:lnTo>
                  <a:lnTo>
                    <a:pt x="4471784" y="99314"/>
                  </a:lnTo>
                  <a:lnTo>
                    <a:pt x="4415028" y="83566"/>
                  </a:lnTo>
                  <a:lnTo>
                    <a:pt x="4403598" y="80391"/>
                  </a:lnTo>
                  <a:lnTo>
                    <a:pt x="4329557" y="62230"/>
                  </a:lnTo>
                  <a:lnTo>
                    <a:pt x="4313440" y="58801"/>
                  </a:lnTo>
                  <a:lnTo>
                    <a:pt x="4271073" y="49784"/>
                  </a:lnTo>
                  <a:lnTo>
                    <a:pt x="4254360" y="46228"/>
                  </a:lnTo>
                  <a:lnTo>
                    <a:pt x="4209364" y="38100"/>
                  </a:lnTo>
                  <a:lnTo>
                    <a:pt x="3789591" y="38112"/>
                  </a:lnTo>
                  <a:lnTo>
                    <a:pt x="3866261" y="39497"/>
                  </a:lnTo>
                  <a:lnTo>
                    <a:pt x="3943858" y="43434"/>
                  </a:lnTo>
                  <a:lnTo>
                    <a:pt x="3943223" y="43434"/>
                  </a:lnTo>
                  <a:lnTo>
                    <a:pt x="4020566" y="49911"/>
                  </a:lnTo>
                  <a:lnTo>
                    <a:pt x="4019931" y="49784"/>
                  </a:lnTo>
                  <a:lnTo>
                    <a:pt x="4096766" y="58928"/>
                  </a:lnTo>
                  <a:lnTo>
                    <a:pt x="4096131" y="58801"/>
                  </a:lnTo>
                  <a:lnTo>
                    <a:pt x="4172458" y="70104"/>
                  </a:lnTo>
                  <a:lnTo>
                    <a:pt x="4171950" y="70104"/>
                  </a:lnTo>
                  <a:lnTo>
                    <a:pt x="4247134" y="83654"/>
                  </a:lnTo>
                  <a:lnTo>
                    <a:pt x="4247337" y="83693"/>
                  </a:lnTo>
                  <a:lnTo>
                    <a:pt x="4321289" y="99441"/>
                  </a:lnTo>
                  <a:lnTo>
                    <a:pt x="4394314" y="117348"/>
                  </a:lnTo>
                  <a:lnTo>
                    <a:pt x="4393692" y="117221"/>
                  </a:lnTo>
                  <a:lnTo>
                    <a:pt x="4465447" y="137033"/>
                  </a:lnTo>
                  <a:lnTo>
                    <a:pt x="4465853" y="137160"/>
                  </a:lnTo>
                  <a:lnTo>
                    <a:pt x="4536313" y="159004"/>
                  </a:lnTo>
                  <a:lnTo>
                    <a:pt x="4535805" y="158750"/>
                  </a:lnTo>
                  <a:lnTo>
                    <a:pt x="4605274" y="182626"/>
                  </a:lnTo>
                  <a:lnTo>
                    <a:pt x="4604639" y="182499"/>
                  </a:lnTo>
                  <a:lnTo>
                    <a:pt x="4672215" y="208076"/>
                  </a:lnTo>
                  <a:lnTo>
                    <a:pt x="4672431" y="208153"/>
                  </a:lnTo>
                  <a:lnTo>
                    <a:pt x="4737735" y="235077"/>
                  </a:lnTo>
                  <a:lnTo>
                    <a:pt x="4737227" y="234823"/>
                  </a:lnTo>
                  <a:lnTo>
                    <a:pt x="4801108" y="263779"/>
                  </a:lnTo>
                  <a:lnTo>
                    <a:pt x="4861877" y="293801"/>
                  </a:lnTo>
                  <a:lnTo>
                    <a:pt x="4862322" y="294005"/>
                  </a:lnTo>
                  <a:lnTo>
                    <a:pt x="4921377" y="325628"/>
                  </a:lnTo>
                  <a:lnTo>
                    <a:pt x="4920742" y="325374"/>
                  </a:lnTo>
                  <a:lnTo>
                    <a:pt x="4977346" y="358292"/>
                  </a:lnTo>
                  <a:lnTo>
                    <a:pt x="4977130" y="358140"/>
                  </a:lnTo>
                  <a:lnTo>
                    <a:pt x="4977765" y="358521"/>
                  </a:lnTo>
                  <a:lnTo>
                    <a:pt x="4977346" y="358292"/>
                  </a:lnTo>
                  <a:lnTo>
                    <a:pt x="4977727" y="358521"/>
                  </a:lnTo>
                  <a:lnTo>
                    <a:pt x="5031740" y="392811"/>
                  </a:lnTo>
                  <a:lnTo>
                    <a:pt x="5031105" y="392303"/>
                  </a:lnTo>
                  <a:lnTo>
                    <a:pt x="5082794" y="428117"/>
                  </a:lnTo>
                  <a:lnTo>
                    <a:pt x="5082286" y="427609"/>
                  </a:lnTo>
                  <a:lnTo>
                    <a:pt x="5131054" y="464439"/>
                  </a:lnTo>
                  <a:lnTo>
                    <a:pt x="5130419" y="463804"/>
                  </a:lnTo>
                  <a:lnTo>
                    <a:pt x="5176266" y="501777"/>
                  </a:lnTo>
                  <a:lnTo>
                    <a:pt x="5175631" y="501142"/>
                  </a:lnTo>
                  <a:lnTo>
                    <a:pt x="5218303" y="540004"/>
                  </a:lnTo>
                  <a:lnTo>
                    <a:pt x="5217668" y="539242"/>
                  </a:lnTo>
                  <a:lnTo>
                    <a:pt x="5256911" y="578866"/>
                  </a:lnTo>
                  <a:lnTo>
                    <a:pt x="5256276" y="578104"/>
                  </a:lnTo>
                  <a:lnTo>
                    <a:pt x="5291518" y="617867"/>
                  </a:lnTo>
                  <a:lnTo>
                    <a:pt x="5292014" y="618490"/>
                  </a:lnTo>
                  <a:lnTo>
                    <a:pt x="5322925" y="657948"/>
                  </a:lnTo>
                  <a:lnTo>
                    <a:pt x="5323383" y="658622"/>
                  </a:lnTo>
                  <a:lnTo>
                    <a:pt x="5350484" y="698296"/>
                  </a:lnTo>
                  <a:lnTo>
                    <a:pt x="5351043" y="699262"/>
                  </a:lnTo>
                  <a:lnTo>
                    <a:pt x="5374767" y="740283"/>
                  </a:lnTo>
                  <a:lnTo>
                    <a:pt x="5374005" y="739013"/>
                  </a:lnTo>
                  <a:lnTo>
                    <a:pt x="5394350" y="781367"/>
                  </a:lnTo>
                  <a:lnTo>
                    <a:pt x="5394426" y="781558"/>
                  </a:lnTo>
                  <a:lnTo>
                    <a:pt x="5409171" y="821232"/>
                  </a:lnTo>
                  <a:lnTo>
                    <a:pt x="5412232" y="836129"/>
                  </a:lnTo>
                  <a:lnTo>
                    <a:pt x="5375656" y="841502"/>
                  </a:lnTo>
                  <a:lnTo>
                    <a:pt x="5448808" y="946277"/>
                  </a:lnTo>
                  <a:lnTo>
                    <a:pt x="5478602" y="855853"/>
                  </a:lnTo>
                  <a:lnTo>
                    <a:pt x="5488813" y="824865"/>
                  </a:lnTo>
                  <a:close/>
                </a:path>
                <a:path w="9577070" h="4335780">
                  <a:moveTo>
                    <a:pt x="5496306" y="3767201"/>
                  </a:moveTo>
                  <a:lnTo>
                    <a:pt x="5478018" y="3755009"/>
                  </a:lnTo>
                  <a:lnTo>
                    <a:pt x="5475224" y="3754120"/>
                  </a:lnTo>
                  <a:lnTo>
                    <a:pt x="5472303" y="3753485"/>
                  </a:lnTo>
                  <a:lnTo>
                    <a:pt x="5469128" y="3753104"/>
                  </a:lnTo>
                  <a:lnTo>
                    <a:pt x="5463032" y="3752215"/>
                  </a:lnTo>
                  <a:lnTo>
                    <a:pt x="5457317" y="3752215"/>
                  </a:lnTo>
                  <a:lnTo>
                    <a:pt x="5452110" y="3753104"/>
                  </a:lnTo>
                  <a:lnTo>
                    <a:pt x="5446903" y="3753866"/>
                  </a:lnTo>
                  <a:lnTo>
                    <a:pt x="5424043" y="3788156"/>
                  </a:lnTo>
                  <a:lnTo>
                    <a:pt x="5424932" y="3791585"/>
                  </a:lnTo>
                  <a:lnTo>
                    <a:pt x="5425821" y="3795141"/>
                  </a:lnTo>
                  <a:lnTo>
                    <a:pt x="5427218" y="3798189"/>
                  </a:lnTo>
                  <a:lnTo>
                    <a:pt x="5431028" y="3803523"/>
                  </a:lnTo>
                  <a:lnTo>
                    <a:pt x="5433314" y="3805936"/>
                  </a:lnTo>
                  <a:lnTo>
                    <a:pt x="5435981" y="3807968"/>
                  </a:lnTo>
                  <a:lnTo>
                    <a:pt x="5438521" y="3810000"/>
                  </a:lnTo>
                  <a:lnTo>
                    <a:pt x="5441188" y="3811778"/>
                  </a:lnTo>
                  <a:lnTo>
                    <a:pt x="5444109" y="3813429"/>
                  </a:lnTo>
                  <a:lnTo>
                    <a:pt x="5446903" y="3815207"/>
                  </a:lnTo>
                  <a:lnTo>
                    <a:pt x="5449570" y="3816731"/>
                  </a:lnTo>
                  <a:lnTo>
                    <a:pt x="5452364" y="3818128"/>
                  </a:lnTo>
                  <a:lnTo>
                    <a:pt x="5455031" y="3819525"/>
                  </a:lnTo>
                  <a:lnTo>
                    <a:pt x="5457444" y="3821049"/>
                  </a:lnTo>
                  <a:lnTo>
                    <a:pt x="5459476" y="3822573"/>
                  </a:lnTo>
                  <a:lnTo>
                    <a:pt x="5461508" y="3823970"/>
                  </a:lnTo>
                  <a:lnTo>
                    <a:pt x="5463159" y="3825621"/>
                  </a:lnTo>
                  <a:lnTo>
                    <a:pt x="5465445" y="3829177"/>
                  </a:lnTo>
                  <a:lnTo>
                    <a:pt x="5465610" y="3830066"/>
                  </a:lnTo>
                  <a:lnTo>
                    <a:pt x="5465699" y="3832225"/>
                  </a:lnTo>
                  <a:lnTo>
                    <a:pt x="5465318" y="3835273"/>
                  </a:lnTo>
                  <a:lnTo>
                    <a:pt x="5452491" y="3843274"/>
                  </a:lnTo>
                  <a:lnTo>
                    <a:pt x="5450332" y="3843147"/>
                  </a:lnTo>
                  <a:lnTo>
                    <a:pt x="5424043" y="3831844"/>
                  </a:lnTo>
                  <a:lnTo>
                    <a:pt x="5422519" y="3830701"/>
                  </a:lnTo>
                  <a:lnTo>
                    <a:pt x="5421376" y="3830066"/>
                  </a:lnTo>
                  <a:lnTo>
                    <a:pt x="5419979" y="3829812"/>
                  </a:lnTo>
                  <a:lnTo>
                    <a:pt x="5419344" y="3829812"/>
                  </a:lnTo>
                  <a:lnTo>
                    <a:pt x="5418963" y="3830066"/>
                  </a:lnTo>
                  <a:lnTo>
                    <a:pt x="5418455" y="3830320"/>
                  </a:lnTo>
                  <a:lnTo>
                    <a:pt x="5416169" y="3835781"/>
                  </a:lnTo>
                  <a:lnTo>
                    <a:pt x="5415788" y="3837432"/>
                  </a:lnTo>
                  <a:lnTo>
                    <a:pt x="5415534" y="3839591"/>
                  </a:lnTo>
                  <a:lnTo>
                    <a:pt x="5415102" y="3842258"/>
                  </a:lnTo>
                  <a:lnTo>
                    <a:pt x="5415026" y="3845433"/>
                  </a:lnTo>
                  <a:lnTo>
                    <a:pt x="5415153" y="3846957"/>
                  </a:lnTo>
                  <a:lnTo>
                    <a:pt x="5415407" y="3848735"/>
                  </a:lnTo>
                  <a:lnTo>
                    <a:pt x="5415788" y="3850005"/>
                  </a:lnTo>
                  <a:lnTo>
                    <a:pt x="5416550" y="3850894"/>
                  </a:lnTo>
                  <a:lnTo>
                    <a:pt x="5417185" y="3851783"/>
                  </a:lnTo>
                  <a:lnTo>
                    <a:pt x="5435092" y="3860800"/>
                  </a:lnTo>
                  <a:lnTo>
                    <a:pt x="5438267" y="3861816"/>
                  </a:lnTo>
                  <a:lnTo>
                    <a:pt x="5441823" y="3862705"/>
                  </a:lnTo>
                  <a:lnTo>
                    <a:pt x="5445506" y="3863213"/>
                  </a:lnTo>
                  <a:lnTo>
                    <a:pt x="5451602" y="3863975"/>
                  </a:lnTo>
                  <a:lnTo>
                    <a:pt x="5457317" y="3864102"/>
                  </a:lnTo>
                  <a:lnTo>
                    <a:pt x="5462778" y="3863340"/>
                  </a:lnTo>
                  <a:lnTo>
                    <a:pt x="5468239" y="3862705"/>
                  </a:lnTo>
                  <a:lnTo>
                    <a:pt x="5487670" y="3849370"/>
                  </a:lnTo>
                  <a:lnTo>
                    <a:pt x="5490464" y="3845433"/>
                  </a:lnTo>
                  <a:lnTo>
                    <a:pt x="5491200" y="3843274"/>
                  </a:lnTo>
                  <a:lnTo>
                    <a:pt x="5492115" y="3840607"/>
                  </a:lnTo>
                  <a:lnTo>
                    <a:pt x="5493004" y="3835019"/>
                  </a:lnTo>
                  <a:lnTo>
                    <a:pt x="5493423" y="3831209"/>
                  </a:lnTo>
                  <a:lnTo>
                    <a:pt x="5493385" y="3826510"/>
                  </a:lnTo>
                  <a:lnTo>
                    <a:pt x="5492496" y="3823081"/>
                  </a:lnTo>
                  <a:lnTo>
                    <a:pt x="5464556" y="3796665"/>
                  </a:lnTo>
                  <a:lnTo>
                    <a:pt x="5461762" y="3795141"/>
                  </a:lnTo>
                  <a:lnTo>
                    <a:pt x="5450802" y="3784092"/>
                  </a:lnTo>
                  <a:lnTo>
                    <a:pt x="5450878" y="3782060"/>
                  </a:lnTo>
                  <a:lnTo>
                    <a:pt x="5462397" y="3772408"/>
                  </a:lnTo>
                  <a:lnTo>
                    <a:pt x="5464556" y="3772535"/>
                  </a:lnTo>
                  <a:lnTo>
                    <a:pt x="5489448" y="3783076"/>
                  </a:lnTo>
                  <a:lnTo>
                    <a:pt x="5490464" y="3783584"/>
                  </a:lnTo>
                  <a:lnTo>
                    <a:pt x="5491099" y="3783711"/>
                  </a:lnTo>
                  <a:lnTo>
                    <a:pt x="5492242" y="3783711"/>
                  </a:lnTo>
                  <a:lnTo>
                    <a:pt x="5492750" y="3783457"/>
                  </a:lnTo>
                  <a:lnTo>
                    <a:pt x="5493258" y="3783330"/>
                  </a:lnTo>
                  <a:lnTo>
                    <a:pt x="5494909" y="3779266"/>
                  </a:lnTo>
                  <a:lnTo>
                    <a:pt x="5495290" y="3777996"/>
                  </a:lnTo>
                  <a:lnTo>
                    <a:pt x="5495582" y="3776091"/>
                  </a:lnTo>
                  <a:lnTo>
                    <a:pt x="5496077" y="3772408"/>
                  </a:lnTo>
                  <a:lnTo>
                    <a:pt x="5496179" y="3771265"/>
                  </a:lnTo>
                  <a:lnTo>
                    <a:pt x="5496306" y="3767201"/>
                  </a:lnTo>
                  <a:close/>
                </a:path>
                <a:path w="9577070" h="4335780">
                  <a:moveTo>
                    <a:pt x="5519039" y="2970403"/>
                  </a:moveTo>
                  <a:lnTo>
                    <a:pt x="5518912" y="2965450"/>
                  </a:lnTo>
                  <a:lnTo>
                    <a:pt x="5516626" y="2956306"/>
                  </a:lnTo>
                  <a:lnTo>
                    <a:pt x="5514340" y="2952115"/>
                  </a:lnTo>
                  <a:lnTo>
                    <a:pt x="5512308" y="2949702"/>
                  </a:lnTo>
                  <a:lnTo>
                    <a:pt x="5511038" y="2948178"/>
                  </a:lnTo>
                  <a:lnTo>
                    <a:pt x="5507736" y="2944368"/>
                  </a:lnTo>
                  <a:lnTo>
                    <a:pt x="5504573" y="2942209"/>
                  </a:lnTo>
                  <a:lnTo>
                    <a:pt x="5502910" y="2941066"/>
                  </a:lnTo>
                  <a:lnTo>
                    <a:pt x="5496814" y="2938526"/>
                  </a:lnTo>
                  <a:lnTo>
                    <a:pt x="5491480" y="2936240"/>
                  </a:lnTo>
                  <a:lnTo>
                    <a:pt x="5485765" y="2935478"/>
                  </a:lnTo>
                  <a:lnTo>
                    <a:pt x="5473065" y="2936494"/>
                  </a:lnTo>
                  <a:lnTo>
                    <a:pt x="5466080" y="2938526"/>
                  </a:lnTo>
                  <a:lnTo>
                    <a:pt x="5458460" y="2942209"/>
                  </a:lnTo>
                  <a:lnTo>
                    <a:pt x="5463794" y="2929382"/>
                  </a:lnTo>
                  <a:lnTo>
                    <a:pt x="5463667" y="2927985"/>
                  </a:lnTo>
                  <a:lnTo>
                    <a:pt x="5463413" y="2927477"/>
                  </a:lnTo>
                  <a:lnTo>
                    <a:pt x="5463032" y="2926969"/>
                  </a:lnTo>
                  <a:lnTo>
                    <a:pt x="5462651" y="2926334"/>
                  </a:lnTo>
                  <a:lnTo>
                    <a:pt x="5461889" y="2925826"/>
                  </a:lnTo>
                  <a:lnTo>
                    <a:pt x="5461000" y="2925318"/>
                  </a:lnTo>
                  <a:lnTo>
                    <a:pt x="5459984" y="2924810"/>
                  </a:lnTo>
                  <a:lnTo>
                    <a:pt x="5458841" y="2924175"/>
                  </a:lnTo>
                  <a:lnTo>
                    <a:pt x="5457317" y="2923540"/>
                  </a:lnTo>
                  <a:lnTo>
                    <a:pt x="5454396" y="2922397"/>
                  </a:lnTo>
                  <a:lnTo>
                    <a:pt x="5452364" y="2921889"/>
                  </a:lnTo>
                  <a:lnTo>
                    <a:pt x="5451602" y="2921762"/>
                  </a:lnTo>
                  <a:lnTo>
                    <a:pt x="5450078" y="2921762"/>
                  </a:lnTo>
                  <a:lnTo>
                    <a:pt x="5449443" y="2922016"/>
                  </a:lnTo>
                  <a:lnTo>
                    <a:pt x="5449189" y="2922270"/>
                  </a:lnTo>
                  <a:lnTo>
                    <a:pt x="5448808" y="2922524"/>
                  </a:lnTo>
                  <a:lnTo>
                    <a:pt x="5448427" y="2923032"/>
                  </a:lnTo>
                  <a:lnTo>
                    <a:pt x="5448300" y="2923540"/>
                  </a:lnTo>
                  <a:lnTo>
                    <a:pt x="5409311" y="3016123"/>
                  </a:lnTo>
                  <a:lnTo>
                    <a:pt x="5409057" y="3016631"/>
                  </a:lnTo>
                  <a:lnTo>
                    <a:pt x="5409057" y="3018155"/>
                  </a:lnTo>
                  <a:lnTo>
                    <a:pt x="5413375" y="3021457"/>
                  </a:lnTo>
                  <a:lnTo>
                    <a:pt x="5414645" y="3022219"/>
                  </a:lnTo>
                  <a:lnTo>
                    <a:pt x="5416296" y="3022854"/>
                  </a:lnTo>
                  <a:lnTo>
                    <a:pt x="5418074" y="3023616"/>
                  </a:lnTo>
                  <a:lnTo>
                    <a:pt x="5419471" y="3024124"/>
                  </a:lnTo>
                  <a:lnTo>
                    <a:pt x="5420614" y="3024378"/>
                  </a:lnTo>
                  <a:lnTo>
                    <a:pt x="5421757" y="3024759"/>
                  </a:lnTo>
                  <a:lnTo>
                    <a:pt x="5422773" y="3024886"/>
                  </a:lnTo>
                  <a:lnTo>
                    <a:pt x="5424170" y="3024886"/>
                  </a:lnTo>
                  <a:lnTo>
                    <a:pt x="5424805" y="3024759"/>
                  </a:lnTo>
                  <a:lnTo>
                    <a:pt x="5425186" y="3024505"/>
                  </a:lnTo>
                  <a:lnTo>
                    <a:pt x="5425694" y="3024251"/>
                  </a:lnTo>
                  <a:lnTo>
                    <a:pt x="5425948" y="3023870"/>
                  </a:lnTo>
                  <a:lnTo>
                    <a:pt x="5453507" y="2958592"/>
                  </a:lnTo>
                  <a:lnTo>
                    <a:pt x="5460619" y="2954655"/>
                  </a:lnTo>
                  <a:lnTo>
                    <a:pt x="5466969" y="2952115"/>
                  </a:lnTo>
                  <a:lnTo>
                    <a:pt x="5472430" y="2950972"/>
                  </a:lnTo>
                  <a:lnTo>
                    <a:pt x="5478018" y="2949702"/>
                  </a:lnTo>
                  <a:lnTo>
                    <a:pt x="5498897" y="2965450"/>
                  </a:lnTo>
                  <a:lnTo>
                    <a:pt x="5499481" y="2968244"/>
                  </a:lnTo>
                  <a:lnTo>
                    <a:pt x="5499481" y="2971419"/>
                  </a:lnTo>
                  <a:lnTo>
                    <a:pt x="5498465" y="2978658"/>
                  </a:lnTo>
                  <a:lnTo>
                    <a:pt x="5497068" y="2982976"/>
                  </a:lnTo>
                  <a:lnTo>
                    <a:pt x="5494782" y="2988310"/>
                  </a:lnTo>
                  <a:lnTo>
                    <a:pt x="5472049" y="3042539"/>
                  </a:lnTo>
                  <a:lnTo>
                    <a:pt x="5471795" y="3043047"/>
                  </a:lnTo>
                  <a:lnTo>
                    <a:pt x="5471668" y="3043555"/>
                  </a:lnTo>
                  <a:lnTo>
                    <a:pt x="5471922" y="3044571"/>
                  </a:lnTo>
                  <a:lnTo>
                    <a:pt x="5472303" y="3045079"/>
                  </a:lnTo>
                  <a:lnTo>
                    <a:pt x="5472811" y="3045587"/>
                  </a:lnTo>
                  <a:lnTo>
                    <a:pt x="5473319" y="3046222"/>
                  </a:lnTo>
                  <a:lnTo>
                    <a:pt x="5474081" y="3046730"/>
                  </a:lnTo>
                  <a:lnTo>
                    <a:pt x="5475097" y="3047365"/>
                  </a:lnTo>
                  <a:lnTo>
                    <a:pt x="5476113" y="3047873"/>
                  </a:lnTo>
                  <a:lnTo>
                    <a:pt x="5477510" y="3048635"/>
                  </a:lnTo>
                  <a:lnTo>
                    <a:pt x="5479161" y="3049270"/>
                  </a:lnTo>
                  <a:lnTo>
                    <a:pt x="5480812" y="3050032"/>
                  </a:lnTo>
                  <a:lnTo>
                    <a:pt x="5482209" y="3050540"/>
                  </a:lnTo>
                  <a:lnTo>
                    <a:pt x="5483352" y="3050794"/>
                  </a:lnTo>
                  <a:lnTo>
                    <a:pt x="5484622" y="3051175"/>
                  </a:lnTo>
                  <a:lnTo>
                    <a:pt x="5485511" y="3051302"/>
                  </a:lnTo>
                  <a:lnTo>
                    <a:pt x="5487035" y="3051302"/>
                  </a:lnTo>
                  <a:lnTo>
                    <a:pt x="5487543" y="3051175"/>
                  </a:lnTo>
                  <a:lnTo>
                    <a:pt x="5488051" y="3050921"/>
                  </a:lnTo>
                  <a:lnTo>
                    <a:pt x="5488432" y="3050667"/>
                  </a:lnTo>
                  <a:lnTo>
                    <a:pt x="5488813" y="3050286"/>
                  </a:lnTo>
                  <a:lnTo>
                    <a:pt x="5488940" y="3049651"/>
                  </a:lnTo>
                  <a:lnTo>
                    <a:pt x="5512816" y="2993263"/>
                  </a:lnTo>
                  <a:lnTo>
                    <a:pt x="5515483" y="2986659"/>
                  </a:lnTo>
                  <a:lnTo>
                    <a:pt x="5517388" y="2980690"/>
                  </a:lnTo>
                  <a:lnTo>
                    <a:pt x="5518150" y="2975610"/>
                  </a:lnTo>
                  <a:lnTo>
                    <a:pt x="5519039" y="2970403"/>
                  </a:lnTo>
                  <a:close/>
                </a:path>
                <a:path w="9577070" h="4335780">
                  <a:moveTo>
                    <a:pt x="5617349" y="4063733"/>
                  </a:moveTo>
                  <a:lnTo>
                    <a:pt x="5609590" y="4025646"/>
                  </a:lnTo>
                  <a:lnTo>
                    <a:pt x="5607342" y="4022725"/>
                  </a:lnTo>
                  <a:lnTo>
                    <a:pt x="5605399" y="4020185"/>
                  </a:lnTo>
                  <a:lnTo>
                    <a:pt x="5597906" y="4014863"/>
                  </a:lnTo>
                  <a:lnTo>
                    <a:pt x="5597906" y="4061663"/>
                  </a:lnTo>
                  <a:lnTo>
                    <a:pt x="5597550" y="4066946"/>
                  </a:lnTo>
                  <a:lnTo>
                    <a:pt x="5591937" y="4106849"/>
                  </a:lnTo>
                  <a:lnTo>
                    <a:pt x="5584063" y="4126395"/>
                  </a:lnTo>
                  <a:lnTo>
                    <a:pt x="5582158" y="4129646"/>
                  </a:lnTo>
                  <a:lnTo>
                    <a:pt x="5561330" y="4140098"/>
                  </a:lnTo>
                  <a:lnTo>
                    <a:pt x="5551932" y="4138777"/>
                  </a:lnTo>
                  <a:lnTo>
                    <a:pt x="5533771" y="4111447"/>
                  </a:lnTo>
                  <a:lnTo>
                    <a:pt x="5533872" y="4097147"/>
                  </a:lnTo>
                  <a:lnTo>
                    <a:pt x="5540248" y="4054221"/>
                  </a:lnTo>
                  <a:lnTo>
                    <a:pt x="5542026" y="4047363"/>
                  </a:lnTo>
                  <a:lnTo>
                    <a:pt x="5567934" y="4022725"/>
                  </a:lnTo>
                  <a:lnTo>
                    <a:pt x="5574157" y="4023614"/>
                  </a:lnTo>
                  <a:lnTo>
                    <a:pt x="5577713" y="4023995"/>
                  </a:lnTo>
                  <a:lnTo>
                    <a:pt x="5597779" y="4056507"/>
                  </a:lnTo>
                  <a:lnTo>
                    <a:pt x="5597906" y="4061663"/>
                  </a:lnTo>
                  <a:lnTo>
                    <a:pt x="5597906" y="4014863"/>
                  </a:lnTo>
                  <a:lnTo>
                    <a:pt x="5593969" y="4012057"/>
                  </a:lnTo>
                  <a:lnTo>
                    <a:pt x="5586603" y="4009390"/>
                  </a:lnTo>
                  <a:lnTo>
                    <a:pt x="5568061" y="4006850"/>
                  </a:lnTo>
                  <a:lnTo>
                    <a:pt x="5559806" y="4007485"/>
                  </a:lnTo>
                  <a:lnTo>
                    <a:pt x="5526151" y="4036441"/>
                  </a:lnTo>
                  <a:lnTo>
                    <a:pt x="5516245" y="4074934"/>
                  </a:lnTo>
                  <a:lnTo>
                    <a:pt x="5514213" y="4106849"/>
                  </a:lnTo>
                  <a:lnTo>
                    <a:pt x="5514594" y="4115930"/>
                  </a:lnTo>
                  <a:lnTo>
                    <a:pt x="5537581" y="4151033"/>
                  </a:lnTo>
                  <a:lnTo>
                    <a:pt x="5563489" y="4156291"/>
                  </a:lnTo>
                  <a:lnTo>
                    <a:pt x="5571744" y="4155630"/>
                  </a:lnTo>
                  <a:lnTo>
                    <a:pt x="5585714" y="4150296"/>
                  </a:lnTo>
                  <a:lnTo>
                    <a:pt x="5591683" y="4145991"/>
                  </a:lnTo>
                  <a:lnTo>
                    <a:pt x="5596445" y="4140098"/>
                  </a:lnTo>
                  <a:lnTo>
                    <a:pt x="5601462" y="4134078"/>
                  </a:lnTo>
                  <a:lnTo>
                    <a:pt x="5614009" y="4096194"/>
                  </a:lnTo>
                  <a:lnTo>
                    <a:pt x="5617032" y="4071404"/>
                  </a:lnTo>
                  <a:lnTo>
                    <a:pt x="5617349" y="4063733"/>
                  </a:lnTo>
                  <a:close/>
                </a:path>
                <a:path w="9577070" h="4335780">
                  <a:moveTo>
                    <a:pt x="5626608" y="3728339"/>
                  </a:moveTo>
                  <a:lnTo>
                    <a:pt x="5615305" y="3723894"/>
                  </a:lnTo>
                  <a:lnTo>
                    <a:pt x="5612892" y="3723513"/>
                  </a:lnTo>
                  <a:lnTo>
                    <a:pt x="5610987" y="3723386"/>
                  </a:lnTo>
                  <a:lnTo>
                    <a:pt x="5607939" y="3723132"/>
                  </a:lnTo>
                  <a:lnTo>
                    <a:pt x="5606669" y="3723132"/>
                  </a:lnTo>
                  <a:lnTo>
                    <a:pt x="5581523" y="3761486"/>
                  </a:lnTo>
                  <a:lnTo>
                    <a:pt x="5578475" y="3769233"/>
                  </a:lnTo>
                  <a:lnTo>
                    <a:pt x="5575427" y="3776853"/>
                  </a:lnTo>
                  <a:lnTo>
                    <a:pt x="5564505" y="3825113"/>
                  </a:lnTo>
                  <a:lnTo>
                    <a:pt x="5563489" y="3849751"/>
                  </a:lnTo>
                  <a:lnTo>
                    <a:pt x="5563870" y="3858006"/>
                  </a:lnTo>
                  <a:lnTo>
                    <a:pt x="5570207" y="3896944"/>
                  </a:lnTo>
                  <a:lnTo>
                    <a:pt x="5578983" y="3918204"/>
                  </a:lnTo>
                  <a:lnTo>
                    <a:pt x="5579999" y="3918712"/>
                  </a:lnTo>
                  <a:lnTo>
                    <a:pt x="5581142" y="3919093"/>
                  </a:lnTo>
                  <a:lnTo>
                    <a:pt x="5582666" y="3919347"/>
                  </a:lnTo>
                  <a:lnTo>
                    <a:pt x="5584063" y="3919728"/>
                  </a:lnTo>
                  <a:lnTo>
                    <a:pt x="5585841" y="3920109"/>
                  </a:lnTo>
                  <a:lnTo>
                    <a:pt x="5590794" y="3920744"/>
                  </a:lnTo>
                  <a:lnTo>
                    <a:pt x="5593207" y="3920998"/>
                  </a:lnTo>
                  <a:lnTo>
                    <a:pt x="5594858" y="3920871"/>
                  </a:lnTo>
                  <a:lnTo>
                    <a:pt x="5596509" y="3920871"/>
                  </a:lnTo>
                  <a:lnTo>
                    <a:pt x="5597906" y="3920617"/>
                  </a:lnTo>
                  <a:lnTo>
                    <a:pt x="5599684" y="3919601"/>
                  </a:lnTo>
                  <a:lnTo>
                    <a:pt x="5600192" y="3918966"/>
                  </a:lnTo>
                  <a:lnTo>
                    <a:pt x="5600408" y="3917442"/>
                  </a:lnTo>
                  <a:lnTo>
                    <a:pt x="5600319" y="3916172"/>
                  </a:lnTo>
                  <a:lnTo>
                    <a:pt x="5600065" y="3914902"/>
                  </a:lnTo>
                  <a:lnTo>
                    <a:pt x="5597245" y="3903103"/>
                  </a:lnTo>
                  <a:lnTo>
                    <a:pt x="5595099" y="3891699"/>
                  </a:lnTo>
                  <a:lnTo>
                    <a:pt x="5593486" y="3880015"/>
                  </a:lnTo>
                  <a:lnTo>
                    <a:pt x="5592445" y="3868293"/>
                  </a:lnTo>
                  <a:lnTo>
                    <a:pt x="5592026" y="3858006"/>
                  </a:lnTo>
                  <a:lnTo>
                    <a:pt x="5592089" y="3844607"/>
                  </a:lnTo>
                  <a:lnTo>
                    <a:pt x="5598795" y="3796944"/>
                  </a:lnTo>
                  <a:lnTo>
                    <a:pt x="5614644" y="3752456"/>
                  </a:lnTo>
                  <a:lnTo>
                    <a:pt x="5625846" y="3731768"/>
                  </a:lnTo>
                  <a:lnTo>
                    <a:pt x="5626354" y="3730752"/>
                  </a:lnTo>
                  <a:lnTo>
                    <a:pt x="5626544" y="3730167"/>
                  </a:lnTo>
                  <a:lnTo>
                    <a:pt x="5626608" y="3728339"/>
                  </a:lnTo>
                  <a:close/>
                </a:path>
                <a:path w="9577070" h="4335780">
                  <a:moveTo>
                    <a:pt x="5708142" y="2990342"/>
                  </a:moveTo>
                  <a:lnTo>
                    <a:pt x="5707888" y="2988945"/>
                  </a:lnTo>
                  <a:lnTo>
                    <a:pt x="5707507" y="2988437"/>
                  </a:lnTo>
                  <a:lnTo>
                    <a:pt x="5707253" y="2988056"/>
                  </a:lnTo>
                  <a:lnTo>
                    <a:pt x="5706745" y="2987675"/>
                  </a:lnTo>
                  <a:lnTo>
                    <a:pt x="5706237" y="2987421"/>
                  </a:lnTo>
                  <a:lnTo>
                    <a:pt x="5704421" y="2986659"/>
                  </a:lnTo>
                  <a:lnTo>
                    <a:pt x="5613654" y="2948432"/>
                  </a:lnTo>
                  <a:lnTo>
                    <a:pt x="5613146" y="2948305"/>
                  </a:lnTo>
                  <a:lnTo>
                    <a:pt x="5612511" y="2948178"/>
                  </a:lnTo>
                  <a:lnTo>
                    <a:pt x="5612003" y="2948305"/>
                  </a:lnTo>
                  <a:lnTo>
                    <a:pt x="5611368" y="2948305"/>
                  </a:lnTo>
                  <a:lnTo>
                    <a:pt x="5610860" y="2948686"/>
                  </a:lnTo>
                  <a:lnTo>
                    <a:pt x="5609209" y="2950337"/>
                  </a:lnTo>
                  <a:lnTo>
                    <a:pt x="5608701" y="2951226"/>
                  </a:lnTo>
                  <a:lnTo>
                    <a:pt x="5607431" y="2953258"/>
                  </a:lnTo>
                  <a:lnTo>
                    <a:pt x="5606923" y="2954655"/>
                  </a:lnTo>
                  <a:lnTo>
                    <a:pt x="5606415" y="2955925"/>
                  </a:lnTo>
                  <a:lnTo>
                    <a:pt x="5606034" y="2957068"/>
                  </a:lnTo>
                  <a:lnTo>
                    <a:pt x="5605526" y="2959100"/>
                  </a:lnTo>
                  <a:lnTo>
                    <a:pt x="5605526" y="2961386"/>
                  </a:lnTo>
                  <a:lnTo>
                    <a:pt x="5605653" y="2962021"/>
                  </a:lnTo>
                  <a:lnTo>
                    <a:pt x="5606034" y="2962402"/>
                  </a:lnTo>
                  <a:lnTo>
                    <a:pt x="5606288" y="2962910"/>
                  </a:lnTo>
                  <a:lnTo>
                    <a:pt x="5606796" y="2963291"/>
                  </a:lnTo>
                  <a:lnTo>
                    <a:pt x="5607304" y="2963545"/>
                  </a:lnTo>
                  <a:lnTo>
                    <a:pt x="5644769" y="2979293"/>
                  </a:lnTo>
                  <a:lnTo>
                    <a:pt x="5596128" y="3094736"/>
                  </a:lnTo>
                  <a:lnTo>
                    <a:pt x="5595874" y="3095752"/>
                  </a:lnTo>
                  <a:lnTo>
                    <a:pt x="5596128" y="3096768"/>
                  </a:lnTo>
                  <a:lnTo>
                    <a:pt x="5596382" y="3097403"/>
                  </a:lnTo>
                  <a:lnTo>
                    <a:pt x="5598414" y="3099054"/>
                  </a:lnTo>
                  <a:lnTo>
                    <a:pt x="5599557" y="3099689"/>
                  </a:lnTo>
                  <a:lnTo>
                    <a:pt x="5600573" y="3100324"/>
                  </a:lnTo>
                  <a:lnTo>
                    <a:pt x="5603621" y="3101721"/>
                  </a:lnTo>
                  <a:lnTo>
                    <a:pt x="5605399" y="3102483"/>
                  </a:lnTo>
                  <a:lnTo>
                    <a:pt x="5606796" y="3102991"/>
                  </a:lnTo>
                  <a:lnTo>
                    <a:pt x="5608066" y="3103245"/>
                  </a:lnTo>
                  <a:lnTo>
                    <a:pt x="5609209" y="3103499"/>
                  </a:lnTo>
                  <a:lnTo>
                    <a:pt x="5610225" y="3103753"/>
                  </a:lnTo>
                  <a:lnTo>
                    <a:pt x="5610987" y="3103753"/>
                  </a:lnTo>
                  <a:lnTo>
                    <a:pt x="5611749" y="3103880"/>
                  </a:lnTo>
                  <a:lnTo>
                    <a:pt x="5612384" y="3103753"/>
                  </a:lnTo>
                  <a:lnTo>
                    <a:pt x="5612892" y="3103372"/>
                  </a:lnTo>
                  <a:lnTo>
                    <a:pt x="5613273" y="3103118"/>
                  </a:lnTo>
                  <a:lnTo>
                    <a:pt x="5613654" y="3102737"/>
                  </a:lnTo>
                  <a:lnTo>
                    <a:pt x="5662422" y="2986659"/>
                  </a:lnTo>
                  <a:lnTo>
                    <a:pt x="5699887" y="3002534"/>
                  </a:lnTo>
                  <a:lnTo>
                    <a:pt x="5700522" y="3002661"/>
                  </a:lnTo>
                  <a:lnTo>
                    <a:pt x="5701030" y="3002788"/>
                  </a:lnTo>
                  <a:lnTo>
                    <a:pt x="5701538" y="3002661"/>
                  </a:lnTo>
                  <a:lnTo>
                    <a:pt x="5702173" y="3002661"/>
                  </a:lnTo>
                  <a:lnTo>
                    <a:pt x="5703824" y="3001391"/>
                  </a:lnTo>
                  <a:lnTo>
                    <a:pt x="5704332" y="3000756"/>
                  </a:lnTo>
                  <a:lnTo>
                    <a:pt x="5704840" y="2999867"/>
                  </a:lnTo>
                  <a:lnTo>
                    <a:pt x="5705475" y="2998978"/>
                  </a:lnTo>
                  <a:lnTo>
                    <a:pt x="5705983" y="2997835"/>
                  </a:lnTo>
                  <a:lnTo>
                    <a:pt x="5706491" y="2996565"/>
                  </a:lnTo>
                  <a:lnTo>
                    <a:pt x="5707126" y="2995295"/>
                  </a:lnTo>
                  <a:lnTo>
                    <a:pt x="5707507" y="2994025"/>
                  </a:lnTo>
                  <a:lnTo>
                    <a:pt x="5708015" y="2991993"/>
                  </a:lnTo>
                  <a:lnTo>
                    <a:pt x="5708142" y="2990342"/>
                  </a:lnTo>
                  <a:close/>
                </a:path>
                <a:path w="9577070" h="4335780">
                  <a:moveTo>
                    <a:pt x="5719445" y="4070350"/>
                  </a:moveTo>
                  <a:lnTo>
                    <a:pt x="5704586" y="4066489"/>
                  </a:lnTo>
                  <a:lnTo>
                    <a:pt x="5703570" y="4066540"/>
                  </a:lnTo>
                  <a:lnTo>
                    <a:pt x="5671947" y="4102328"/>
                  </a:lnTo>
                  <a:lnTo>
                    <a:pt x="5654484" y="4061980"/>
                  </a:lnTo>
                  <a:lnTo>
                    <a:pt x="5654040" y="4061079"/>
                  </a:lnTo>
                  <a:lnTo>
                    <a:pt x="5653659" y="4060698"/>
                  </a:lnTo>
                  <a:lnTo>
                    <a:pt x="5653405" y="4060190"/>
                  </a:lnTo>
                  <a:lnTo>
                    <a:pt x="5652897" y="4059809"/>
                  </a:lnTo>
                  <a:lnTo>
                    <a:pt x="5652135" y="4059555"/>
                  </a:lnTo>
                  <a:lnTo>
                    <a:pt x="5651500" y="4059174"/>
                  </a:lnTo>
                  <a:lnTo>
                    <a:pt x="5650484" y="4058920"/>
                  </a:lnTo>
                  <a:lnTo>
                    <a:pt x="5649214" y="4058666"/>
                  </a:lnTo>
                  <a:lnTo>
                    <a:pt x="5647944" y="4058285"/>
                  </a:lnTo>
                  <a:lnTo>
                    <a:pt x="5646293" y="4058031"/>
                  </a:lnTo>
                  <a:lnTo>
                    <a:pt x="5644134" y="4057777"/>
                  </a:lnTo>
                  <a:lnTo>
                    <a:pt x="5641721" y="4057396"/>
                  </a:lnTo>
                  <a:lnTo>
                    <a:pt x="5639816" y="4057142"/>
                  </a:lnTo>
                  <a:lnTo>
                    <a:pt x="5636895" y="4057142"/>
                  </a:lnTo>
                  <a:lnTo>
                    <a:pt x="5635752" y="4057269"/>
                  </a:lnTo>
                  <a:lnTo>
                    <a:pt x="5634228" y="4058031"/>
                  </a:lnTo>
                  <a:lnTo>
                    <a:pt x="5633847" y="4058539"/>
                  </a:lnTo>
                  <a:lnTo>
                    <a:pt x="5633783" y="4060190"/>
                  </a:lnTo>
                  <a:lnTo>
                    <a:pt x="5634050" y="4061079"/>
                  </a:lnTo>
                  <a:lnTo>
                    <a:pt x="5634406" y="4062107"/>
                  </a:lnTo>
                  <a:lnTo>
                    <a:pt x="5657088" y="4112857"/>
                  </a:lnTo>
                  <a:lnTo>
                    <a:pt x="5619369" y="4157040"/>
                  </a:lnTo>
                  <a:lnTo>
                    <a:pt x="5618480" y="4157980"/>
                  </a:lnTo>
                  <a:lnTo>
                    <a:pt x="5618099" y="4158792"/>
                  </a:lnTo>
                  <a:lnTo>
                    <a:pt x="5617972" y="4160786"/>
                  </a:lnTo>
                  <a:lnTo>
                    <a:pt x="5618607" y="4161320"/>
                  </a:lnTo>
                  <a:lnTo>
                    <a:pt x="5619115" y="4161853"/>
                  </a:lnTo>
                  <a:lnTo>
                    <a:pt x="5632831" y="4164292"/>
                  </a:lnTo>
                  <a:lnTo>
                    <a:pt x="5633974" y="4164253"/>
                  </a:lnTo>
                  <a:lnTo>
                    <a:pt x="5667248" y="4126001"/>
                  </a:lnTo>
                  <a:lnTo>
                    <a:pt x="5685536" y="4168813"/>
                  </a:lnTo>
                  <a:lnTo>
                    <a:pt x="5686044" y="4169880"/>
                  </a:lnTo>
                  <a:lnTo>
                    <a:pt x="5686425" y="4170337"/>
                  </a:lnTo>
                  <a:lnTo>
                    <a:pt x="5686679" y="4170807"/>
                  </a:lnTo>
                  <a:lnTo>
                    <a:pt x="5687339" y="4171226"/>
                  </a:lnTo>
                  <a:lnTo>
                    <a:pt x="5688076" y="4171581"/>
                  </a:lnTo>
                  <a:lnTo>
                    <a:pt x="5688711" y="4171950"/>
                  </a:lnTo>
                  <a:lnTo>
                    <a:pt x="5703316" y="4173994"/>
                  </a:lnTo>
                  <a:lnTo>
                    <a:pt x="5704459" y="4173829"/>
                  </a:lnTo>
                  <a:lnTo>
                    <a:pt x="5705983" y="4173143"/>
                  </a:lnTo>
                  <a:lnTo>
                    <a:pt x="5706364" y="4172623"/>
                  </a:lnTo>
                  <a:lnTo>
                    <a:pt x="5706542" y="4171581"/>
                  </a:lnTo>
                  <a:lnTo>
                    <a:pt x="5706491" y="4170324"/>
                  </a:lnTo>
                  <a:lnTo>
                    <a:pt x="5686653" y="4126001"/>
                  </a:lnTo>
                  <a:lnTo>
                    <a:pt x="5682107" y="4115816"/>
                  </a:lnTo>
                  <a:lnTo>
                    <a:pt x="5693486" y="4102328"/>
                  </a:lnTo>
                  <a:lnTo>
                    <a:pt x="5717667" y="4073690"/>
                  </a:lnTo>
                  <a:lnTo>
                    <a:pt x="5718556" y="4072674"/>
                  </a:lnTo>
                  <a:lnTo>
                    <a:pt x="5719064" y="4071810"/>
                  </a:lnTo>
                  <a:lnTo>
                    <a:pt x="5719191" y="4071086"/>
                  </a:lnTo>
                  <a:lnTo>
                    <a:pt x="5719445" y="4070350"/>
                  </a:lnTo>
                  <a:close/>
                </a:path>
                <a:path w="9577070" h="4335780">
                  <a:moveTo>
                    <a:pt x="5731129" y="3783076"/>
                  </a:moveTo>
                  <a:lnTo>
                    <a:pt x="5730875" y="3777869"/>
                  </a:lnTo>
                  <a:lnTo>
                    <a:pt x="5728335" y="3768471"/>
                  </a:lnTo>
                  <a:lnTo>
                    <a:pt x="5728195" y="3768217"/>
                  </a:lnTo>
                  <a:lnTo>
                    <a:pt x="5726176" y="3764280"/>
                  </a:lnTo>
                  <a:lnTo>
                    <a:pt x="5723001" y="3760724"/>
                  </a:lnTo>
                  <a:lnTo>
                    <a:pt x="5719699" y="3757168"/>
                  </a:lnTo>
                  <a:lnTo>
                    <a:pt x="5715508" y="3754120"/>
                  </a:lnTo>
                  <a:lnTo>
                    <a:pt x="5710428" y="3751834"/>
                  </a:lnTo>
                  <a:lnTo>
                    <a:pt x="5705348" y="3749421"/>
                  </a:lnTo>
                  <a:lnTo>
                    <a:pt x="5699252" y="3747770"/>
                  </a:lnTo>
                  <a:lnTo>
                    <a:pt x="5687060" y="3745992"/>
                  </a:lnTo>
                  <a:lnTo>
                    <a:pt x="5682107" y="3745865"/>
                  </a:lnTo>
                  <a:lnTo>
                    <a:pt x="5672709" y="3746373"/>
                  </a:lnTo>
                  <a:lnTo>
                    <a:pt x="5655818" y="3750691"/>
                  </a:lnTo>
                  <a:lnTo>
                    <a:pt x="5653278" y="3751707"/>
                  </a:lnTo>
                  <a:lnTo>
                    <a:pt x="5651627" y="3752596"/>
                  </a:lnTo>
                  <a:lnTo>
                    <a:pt x="5650738" y="3753231"/>
                  </a:lnTo>
                  <a:lnTo>
                    <a:pt x="5649976" y="3753739"/>
                  </a:lnTo>
                  <a:lnTo>
                    <a:pt x="5649341" y="3754374"/>
                  </a:lnTo>
                  <a:lnTo>
                    <a:pt x="5648960" y="3754882"/>
                  </a:lnTo>
                  <a:lnTo>
                    <a:pt x="5648452" y="3755390"/>
                  </a:lnTo>
                  <a:lnTo>
                    <a:pt x="5648071" y="3756152"/>
                  </a:lnTo>
                  <a:lnTo>
                    <a:pt x="5647817" y="3756914"/>
                  </a:lnTo>
                  <a:lnTo>
                    <a:pt x="5647436" y="3757676"/>
                  </a:lnTo>
                  <a:lnTo>
                    <a:pt x="5645912" y="3766693"/>
                  </a:lnTo>
                  <a:lnTo>
                    <a:pt x="5645683" y="3768217"/>
                  </a:lnTo>
                  <a:lnTo>
                    <a:pt x="5649087" y="3775583"/>
                  </a:lnTo>
                  <a:lnTo>
                    <a:pt x="5650611" y="3775202"/>
                  </a:lnTo>
                  <a:lnTo>
                    <a:pt x="5652643" y="3774186"/>
                  </a:lnTo>
                  <a:lnTo>
                    <a:pt x="5654675" y="3773297"/>
                  </a:lnTo>
                  <a:lnTo>
                    <a:pt x="5673217" y="3768217"/>
                  </a:lnTo>
                  <a:lnTo>
                    <a:pt x="5676900" y="3768217"/>
                  </a:lnTo>
                  <a:lnTo>
                    <a:pt x="5680710" y="3768725"/>
                  </a:lnTo>
                  <a:lnTo>
                    <a:pt x="5684139" y="3769233"/>
                  </a:lnTo>
                  <a:lnTo>
                    <a:pt x="5687060" y="3770122"/>
                  </a:lnTo>
                  <a:lnTo>
                    <a:pt x="5689346" y="3771392"/>
                  </a:lnTo>
                  <a:lnTo>
                    <a:pt x="5691759" y="3772662"/>
                  </a:lnTo>
                  <a:lnTo>
                    <a:pt x="5693664" y="3774186"/>
                  </a:lnTo>
                  <a:lnTo>
                    <a:pt x="5694934" y="3775964"/>
                  </a:lnTo>
                  <a:lnTo>
                    <a:pt x="5696331" y="3777742"/>
                  </a:lnTo>
                  <a:lnTo>
                    <a:pt x="5697347" y="3779774"/>
                  </a:lnTo>
                  <a:lnTo>
                    <a:pt x="5697728" y="3782060"/>
                  </a:lnTo>
                  <a:lnTo>
                    <a:pt x="5698236" y="3784346"/>
                  </a:lnTo>
                  <a:lnTo>
                    <a:pt x="5698363" y="3786759"/>
                  </a:lnTo>
                  <a:lnTo>
                    <a:pt x="5697982" y="3789172"/>
                  </a:lnTo>
                  <a:lnTo>
                    <a:pt x="5697601" y="3792347"/>
                  </a:lnTo>
                  <a:lnTo>
                    <a:pt x="5696585" y="3795141"/>
                  </a:lnTo>
                  <a:lnTo>
                    <a:pt x="5695061" y="3797554"/>
                  </a:lnTo>
                  <a:lnTo>
                    <a:pt x="5693537" y="3800094"/>
                  </a:lnTo>
                  <a:lnTo>
                    <a:pt x="5691505" y="3801999"/>
                  </a:lnTo>
                  <a:lnTo>
                    <a:pt x="5686425" y="3805047"/>
                  </a:lnTo>
                  <a:lnTo>
                    <a:pt x="5683504" y="3806190"/>
                  </a:lnTo>
                  <a:lnTo>
                    <a:pt x="5676519" y="3807206"/>
                  </a:lnTo>
                  <a:lnTo>
                    <a:pt x="5672709" y="3807206"/>
                  </a:lnTo>
                  <a:lnTo>
                    <a:pt x="5655056" y="3804666"/>
                  </a:lnTo>
                  <a:lnTo>
                    <a:pt x="5654294" y="3804666"/>
                  </a:lnTo>
                  <a:lnTo>
                    <a:pt x="5653659" y="3804920"/>
                  </a:lnTo>
                  <a:lnTo>
                    <a:pt x="5652897" y="3805174"/>
                  </a:lnTo>
                  <a:lnTo>
                    <a:pt x="5652389" y="3805555"/>
                  </a:lnTo>
                  <a:lnTo>
                    <a:pt x="5649823" y="3812540"/>
                  </a:lnTo>
                  <a:lnTo>
                    <a:pt x="5649468" y="3814445"/>
                  </a:lnTo>
                  <a:lnTo>
                    <a:pt x="5649214" y="3816731"/>
                  </a:lnTo>
                  <a:lnTo>
                    <a:pt x="5649087" y="3822700"/>
                  </a:lnTo>
                  <a:lnTo>
                    <a:pt x="5649849" y="3824478"/>
                  </a:lnTo>
                  <a:lnTo>
                    <a:pt x="5653278" y="3826129"/>
                  </a:lnTo>
                  <a:lnTo>
                    <a:pt x="5670931" y="3828669"/>
                  </a:lnTo>
                  <a:lnTo>
                    <a:pt x="5694045" y="3850640"/>
                  </a:lnTo>
                  <a:lnTo>
                    <a:pt x="5693537" y="3853942"/>
                  </a:lnTo>
                  <a:lnTo>
                    <a:pt x="5693156" y="3856990"/>
                  </a:lnTo>
                  <a:lnTo>
                    <a:pt x="5692267" y="3859657"/>
                  </a:lnTo>
                  <a:lnTo>
                    <a:pt x="5690743" y="3861943"/>
                  </a:lnTo>
                  <a:lnTo>
                    <a:pt x="5689346" y="3864229"/>
                  </a:lnTo>
                  <a:lnTo>
                    <a:pt x="5687441" y="3866134"/>
                  </a:lnTo>
                  <a:lnTo>
                    <a:pt x="5682615" y="3868928"/>
                  </a:lnTo>
                  <a:lnTo>
                    <a:pt x="5679821" y="3869944"/>
                  </a:lnTo>
                  <a:lnTo>
                    <a:pt x="5673344" y="3870960"/>
                  </a:lnTo>
                  <a:lnTo>
                    <a:pt x="5669661" y="3870960"/>
                  </a:lnTo>
                  <a:lnTo>
                    <a:pt x="5635498" y="3857117"/>
                  </a:lnTo>
                  <a:lnTo>
                    <a:pt x="5634355" y="3856482"/>
                  </a:lnTo>
                  <a:lnTo>
                    <a:pt x="5633593" y="3856355"/>
                  </a:lnTo>
                  <a:lnTo>
                    <a:pt x="5632450" y="3856101"/>
                  </a:lnTo>
                  <a:lnTo>
                    <a:pt x="5631434" y="3856736"/>
                  </a:lnTo>
                  <a:lnTo>
                    <a:pt x="5629910" y="3859276"/>
                  </a:lnTo>
                  <a:lnTo>
                    <a:pt x="5629275" y="3861689"/>
                  </a:lnTo>
                  <a:lnTo>
                    <a:pt x="5628691" y="3865626"/>
                  </a:lnTo>
                  <a:lnTo>
                    <a:pt x="5628386" y="3867404"/>
                  </a:lnTo>
                  <a:lnTo>
                    <a:pt x="5628132" y="3870706"/>
                  </a:lnTo>
                  <a:lnTo>
                    <a:pt x="5628005" y="3873500"/>
                  </a:lnTo>
                  <a:lnTo>
                    <a:pt x="5628259" y="3875532"/>
                  </a:lnTo>
                  <a:lnTo>
                    <a:pt x="5628513" y="3876548"/>
                  </a:lnTo>
                  <a:lnTo>
                    <a:pt x="5628640" y="3877310"/>
                  </a:lnTo>
                  <a:lnTo>
                    <a:pt x="5628894" y="3878072"/>
                  </a:lnTo>
                  <a:lnTo>
                    <a:pt x="5629275" y="3878834"/>
                  </a:lnTo>
                  <a:lnTo>
                    <a:pt x="5629910" y="3879469"/>
                  </a:lnTo>
                  <a:lnTo>
                    <a:pt x="5630418" y="3880104"/>
                  </a:lnTo>
                  <a:lnTo>
                    <a:pt x="5641467" y="3886962"/>
                  </a:lnTo>
                  <a:lnTo>
                    <a:pt x="5644515" y="3888486"/>
                  </a:lnTo>
                  <a:lnTo>
                    <a:pt x="5648198" y="3889883"/>
                  </a:lnTo>
                  <a:lnTo>
                    <a:pt x="5656580" y="3892423"/>
                  </a:lnTo>
                  <a:lnTo>
                    <a:pt x="5661025" y="3893439"/>
                  </a:lnTo>
                  <a:lnTo>
                    <a:pt x="5665978" y="3894074"/>
                  </a:lnTo>
                  <a:lnTo>
                    <a:pt x="5673979" y="3895217"/>
                  </a:lnTo>
                  <a:lnTo>
                    <a:pt x="5712587" y="3885184"/>
                  </a:lnTo>
                  <a:lnTo>
                    <a:pt x="5723966" y="3870960"/>
                  </a:lnTo>
                  <a:lnTo>
                    <a:pt x="5724144" y="3870706"/>
                  </a:lnTo>
                  <a:lnTo>
                    <a:pt x="5726303" y="3864610"/>
                  </a:lnTo>
                  <a:lnTo>
                    <a:pt x="5727509" y="3856101"/>
                  </a:lnTo>
                  <a:lnTo>
                    <a:pt x="5727954" y="3853180"/>
                  </a:lnTo>
                  <a:lnTo>
                    <a:pt x="5727700" y="3849116"/>
                  </a:lnTo>
                  <a:lnTo>
                    <a:pt x="5725922" y="3841242"/>
                  </a:lnTo>
                  <a:lnTo>
                    <a:pt x="5724271" y="3837559"/>
                  </a:lnTo>
                  <a:lnTo>
                    <a:pt x="5721858" y="3834257"/>
                  </a:lnTo>
                  <a:lnTo>
                    <a:pt x="5719572" y="3830955"/>
                  </a:lnTo>
                  <a:lnTo>
                    <a:pt x="5699887" y="3819779"/>
                  </a:lnTo>
                  <a:lnTo>
                    <a:pt x="5699887" y="3819398"/>
                  </a:lnTo>
                  <a:lnTo>
                    <a:pt x="5723331" y="3807206"/>
                  </a:lnTo>
                  <a:lnTo>
                    <a:pt x="5725287" y="3804158"/>
                  </a:lnTo>
                  <a:lnTo>
                    <a:pt x="5726938" y="3800602"/>
                  </a:lnTo>
                  <a:lnTo>
                    <a:pt x="5728589" y="3796919"/>
                  </a:lnTo>
                  <a:lnTo>
                    <a:pt x="5729732" y="3792982"/>
                  </a:lnTo>
                  <a:lnTo>
                    <a:pt x="5730367" y="3788664"/>
                  </a:lnTo>
                  <a:lnTo>
                    <a:pt x="5731129" y="3783076"/>
                  </a:lnTo>
                  <a:close/>
                </a:path>
                <a:path w="9577070" h="4335780">
                  <a:moveTo>
                    <a:pt x="5746623" y="3144520"/>
                  </a:moveTo>
                  <a:lnTo>
                    <a:pt x="5696966" y="3122168"/>
                  </a:lnTo>
                  <a:lnTo>
                    <a:pt x="5745353" y="3007106"/>
                  </a:lnTo>
                  <a:lnTo>
                    <a:pt x="5745607" y="3006598"/>
                  </a:lnTo>
                  <a:lnTo>
                    <a:pt x="5745734" y="3005963"/>
                  </a:lnTo>
                  <a:lnTo>
                    <a:pt x="5745480" y="3004947"/>
                  </a:lnTo>
                  <a:lnTo>
                    <a:pt x="5745099" y="3004439"/>
                  </a:lnTo>
                  <a:lnTo>
                    <a:pt x="5744591" y="3003931"/>
                  </a:lnTo>
                  <a:lnTo>
                    <a:pt x="5743194" y="3002788"/>
                  </a:lnTo>
                  <a:lnTo>
                    <a:pt x="5742051" y="3002153"/>
                  </a:lnTo>
                  <a:lnTo>
                    <a:pt x="5741035" y="3001518"/>
                  </a:lnTo>
                  <a:lnTo>
                    <a:pt x="5739638" y="3000756"/>
                  </a:lnTo>
                  <a:lnTo>
                    <a:pt x="5737987" y="3000121"/>
                  </a:lnTo>
                  <a:lnTo>
                    <a:pt x="5736336" y="2999359"/>
                  </a:lnTo>
                  <a:lnTo>
                    <a:pt x="5734812" y="2998851"/>
                  </a:lnTo>
                  <a:lnTo>
                    <a:pt x="5733669" y="2998597"/>
                  </a:lnTo>
                  <a:lnTo>
                    <a:pt x="5732399" y="2998216"/>
                  </a:lnTo>
                  <a:lnTo>
                    <a:pt x="5731383" y="2998089"/>
                  </a:lnTo>
                  <a:lnTo>
                    <a:pt x="5730621" y="2997962"/>
                  </a:lnTo>
                  <a:lnTo>
                    <a:pt x="5729732" y="2997962"/>
                  </a:lnTo>
                  <a:lnTo>
                    <a:pt x="5675757" y="3122930"/>
                  </a:lnTo>
                  <a:lnTo>
                    <a:pt x="5674614" y="3127756"/>
                  </a:lnTo>
                  <a:lnTo>
                    <a:pt x="5675630" y="3129407"/>
                  </a:lnTo>
                  <a:lnTo>
                    <a:pt x="5676519" y="3131058"/>
                  </a:lnTo>
                  <a:lnTo>
                    <a:pt x="5677789" y="3132201"/>
                  </a:lnTo>
                  <a:lnTo>
                    <a:pt x="5738876" y="3157855"/>
                  </a:lnTo>
                  <a:lnTo>
                    <a:pt x="5739384" y="3157982"/>
                  </a:lnTo>
                  <a:lnTo>
                    <a:pt x="5740019" y="3157855"/>
                  </a:lnTo>
                  <a:lnTo>
                    <a:pt x="5744464" y="3152775"/>
                  </a:lnTo>
                  <a:lnTo>
                    <a:pt x="5745099" y="3151505"/>
                  </a:lnTo>
                  <a:lnTo>
                    <a:pt x="5745607" y="3150108"/>
                  </a:lnTo>
                  <a:lnTo>
                    <a:pt x="5746115" y="3148838"/>
                  </a:lnTo>
                  <a:lnTo>
                    <a:pt x="5746623" y="3146806"/>
                  </a:lnTo>
                  <a:lnTo>
                    <a:pt x="5746623" y="3144520"/>
                  </a:lnTo>
                  <a:close/>
                </a:path>
                <a:path w="9577070" h="4335780">
                  <a:moveTo>
                    <a:pt x="5800014" y="3824757"/>
                  </a:moveTo>
                  <a:lnTo>
                    <a:pt x="5794857" y="3775506"/>
                  </a:lnTo>
                  <a:lnTo>
                    <a:pt x="5788025" y="3750818"/>
                  </a:lnTo>
                  <a:lnTo>
                    <a:pt x="5787898" y="3750310"/>
                  </a:lnTo>
                  <a:lnTo>
                    <a:pt x="5787644" y="3749929"/>
                  </a:lnTo>
                  <a:lnTo>
                    <a:pt x="5787263" y="3749675"/>
                  </a:lnTo>
                  <a:lnTo>
                    <a:pt x="5786882" y="3749294"/>
                  </a:lnTo>
                  <a:lnTo>
                    <a:pt x="5780278" y="3747135"/>
                  </a:lnTo>
                  <a:lnTo>
                    <a:pt x="5778373" y="3746754"/>
                  </a:lnTo>
                  <a:lnTo>
                    <a:pt x="5776087" y="3746500"/>
                  </a:lnTo>
                  <a:lnTo>
                    <a:pt x="5773420" y="3746119"/>
                  </a:lnTo>
                  <a:lnTo>
                    <a:pt x="5771134" y="3745992"/>
                  </a:lnTo>
                  <a:lnTo>
                    <a:pt x="5767832" y="3745992"/>
                  </a:lnTo>
                  <a:lnTo>
                    <a:pt x="5766435" y="3746246"/>
                  </a:lnTo>
                  <a:lnTo>
                    <a:pt x="5763450" y="3750310"/>
                  </a:lnTo>
                  <a:lnTo>
                    <a:pt x="5766549" y="3762552"/>
                  </a:lnTo>
                  <a:lnTo>
                    <a:pt x="5768810" y="3774122"/>
                  </a:lnTo>
                  <a:lnTo>
                    <a:pt x="5770461" y="3785793"/>
                  </a:lnTo>
                  <a:lnTo>
                    <a:pt x="5771515" y="3797554"/>
                  </a:lnTo>
                  <a:lnTo>
                    <a:pt x="5771959" y="3809390"/>
                  </a:lnTo>
                  <a:lnTo>
                    <a:pt x="5771807" y="3821277"/>
                  </a:lnTo>
                  <a:lnTo>
                    <a:pt x="5765165" y="3868902"/>
                  </a:lnTo>
                  <a:lnTo>
                    <a:pt x="5749188" y="3913479"/>
                  </a:lnTo>
                  <a:lnTo>
                    <a:pt x="5737987" y="3934333"/>
                  </a:lnTo>
                  <a:lnTo>
                    <a:pt x="5737479" y="3935476"/>
                  </a:lnTo>
                  <a:lnTo>
                    <a:pt x="5737098" y="3936492"/>
                  </a:lnTo>
                  <a:lnTo>
                    <a:pt x="5736844" y="3938143"/>
                  </a:lnTo>
                  <a:lnTo>
                    <a:pt x="5737098" y="3938905"/>
                  </a:lnTo>
                  <a:lnTo>
                    <a:pt x="5737860" y="3939667"/>
                  </a:lnTo>
                  <a:lnTo>
                    <a:pt x="5738622" y="3940302"/>
                  </a:lnTo>
                  <a:lnTo>
                    <a:pt x="5739765" y="3940937"/>
                  </a:lnTo>
                  <a:lnTo>
                    <a:pt x="5741416" y="3941445"/>
                  </a:lnTo>
                  <a:lnTo>
                    <a:pt x="5742940" y="3941953"/>
                  </a:lnTo>
                  <a:lnTo>
                    <a:pt x="5745353" y="3942461"/>
                  </a:lnTo>
                  <a:lnTo>
                    <a:pt x="5748274" y="3942842"/>
                  </a:lnTo>
                  <a:lnTo>
                    <a:pt x="5750433" y="3943223"/>
                  </a:lnTo>
                  <a:lnTo>
                    <a:pt x="5752211" y="3943350"/>
                  </a:lnTo>
                  <a:lnTo>
                    <a:pt x="5753608" y="3943350"/>
                  </a:lnTo>
                  <a:lnTo>
                    <a:pt x="5755132" y="3943477"/>
                  </a:lnTo>
                  <a:lnTo>
                    <a:pt x="5756402" y="3943477"/>
                  </a:lnTo>
                  <a:lnTo>
                    <a:pt x="5758434" y="3943223"/>
                  </a:lnTo>
                  <a:lnTo>
                    <a:pt x="5759323" y="3942969"/>
                  </a:lnTo>
                  <a:lnTo>
                    <a:pt x="5759958" y="3942715"/>
                  </a:lnTo>
                  <a:lnTo>
                    <a:pt x="5760974" y="3941953"/>
                  </a:lnTo>
                  <a:lnTo>
                    <a:pt x="5761228" y="3941445"/>
                  </a:lnTo>
                  <a:lnTo>
                    <a:pt x="5764936" y="3936098"/>
                  </a:lnTo>
                  <a:lnTo>
                    <a:pt x="5785485" y="3897249"/>
                  </a:lnTo>
                  <a:lnTo>
                    <a:pt x="5796915" y="3857752"/>
                  </a:lnTo>
                  <a:lnTo>
                    <a:pt x="5799404" y="3837127"/>
                  </a:lnTo>
                  <a:lnTo>
                    <a:pt x="5800014" y="3824757"/>
                  </a:lnTo>
                  <a:close/>
                </a:path>
                <a:path w="9577070" h="4335780">
                  <a:moveTo>
                    <a:pt x="5822569" y="4075226"/>
                  </a:moveTo>
                  <a:lnTo>
                    <a:pt x="5815711" y="4053205"/>
                  </a:lnTo>
                  <a:lnTo>
                    <a:pt x="5812409" y="4048760"/>
                  </a:lnTo>
                  <a:lnTo>
                    <a:pt x="5777230" y="4036568"/>
                  </a:lnTo>
                  <a:lnTo>
                    <a:pt x="5769102" y="4037330"/>
                  </a:lnTo>
                  <a:lnTo>
                    <a:pt x="5765292" y="4037838"/>
                  </a:lnTo>
                  <a:lnTo>
                    <a:pt x="5761863" y="4038727"/>
                  </a:lnTo>
                  <a:lnTo>
                    <a:pt x="5758434" y="4039489"/>
                  </a:lnTo>
                  <a:lnTo>
                    <a:pt x="5755513" y="4040505"/>
                  </a:lnTo>
                  <a:lnTo>
                    <a:pt x="5753100" y="4041521"/>
                  </a:lnTo>
                  <a:lnTo>
                    <a:pt x="5750814" y="4042537"/>
                  </a:lnTo>
                  <a:lnTo>
                    <a:pt x="5749036" y="4043299"/>
                  </a:lnTo>
                  <a:lnTo>
                    <a:pt x="5748147" y="4043934"/>
                  </a:lnTo>
                  <a:lnTo>
                    <a:pt x="5747131" y="4044569"/>
                  </a:lnTo>
                  <a:lnTo>
                    <a:pt x="5746369" y="4045204"/>
                  </a:lnTo>
                  <a:lnTo>
                    <a:pt x="5745988" y="4045712"/>
                  </a:lnTo>
                  <a:lnTo>
                    <a:pt x="5745734" y="4046093"/>
                  </a:lnTo>
                  <a:lnTo>
                    <a:pt x="5745353" y="4046601"/>
                  </a:lnTo>
                  <a:lnTo>
                    <a:pt x="5745099" y="4047236"/>
                  </a:lnTo>
                  <a:lnTo>
                    <a:pt x="5744845" y="4047744"/>
                  </a:lnTo>
                  <a:lnTo>
                    <a:pt x="5744591" y="4048506"/>
                  </a:lnTo>
                  <a:lnTo>
                    <a:pt x="5744464" y="4049268"/>
                  </a:lnTo>
                  <a:lnTo>
                    <a:pt x="5744210" y="4050030"/>
                  </a:lnTo>
                  <a:lnTo>
                    <a:pt x="5743956" y="4052062"/>
                  </a:lnTo>
                  <a:lnTo>
                    <a:pt x="5743778" y="4053205"/>
                  </a:lnTo>
                  <a:lnTo>
                    <a:pt x="5743702" y="4058158"/>
                  </a:lnTo>
                  <a:lnTo>
                    <a:pt x="5743956" y="4059555"/>
                  </a:lnTo>
                  <a:lnTo>
                    <a:pt x="5744337" y="4060063"/>
                  </a:lnTo>
                  <a:lnTo>
                    <a:pt x="5744591" y="4060444"/>
                  </a:lnTo>
                  <a:lnTo>
                    <a:pt x="5744972" y="4060825"/>
                  </a:lnTo>
                  <a:lnTo>
                    <a:pt x="5745480" y="4061079"/>
                  </a:lnTo>
                  <a:lnTo>
                    <a:pt x="5745988" y="4061079"/>
                  </a:lnTo>
                  <a:lnTo>
                    <a:pt x="5746877" y="4061206"/>
                  </a:lnTo>
                  <a:lnTo>
                    <a:pt x="5748401" y="4060825"/>
                  </a:lnTo>
                  <a:lnTo>
                    <a:pt x="5752465" y="4058793"/>
                  </a:lnTo>
                  <a:lnTo>
                    <a:pt x="5757926" y="4056634"/>
                  </a:lnTo>
                  <a:lnTo>
                    <a:pt x="5760974" y="4055618"/>
                  </a:lnTo>
                  <a:lnTo>
                    <a:pt x="5764403" y="4054729"/>
                  </a:lnTo>
                  <a:lnTo>
                    <a:pt x="5772150" y="4053205"/>
                  </a:lnTo>
                  <a:lnTo>
                    <a:pt x="5776341" y="4053205"/>
                  </a:lnTo>
                  <a:lnTo>
                    <a:pt x="5798058" y="4063339"/>
                  </a:lnTo>
                  <a:lnTo>
                    <a:pt x="5799836" y="4065752"/>
                  </a:lnTo>
                  <a:lnTo>
                    <a:pt x="5800979" y="4068457"/>
                  </a:lnTo>
                  <a:lnTo>
                    <a:pt x="5801614" y="4071442"/>
                  </a:lnTo>
                  <a:lnTo>
                    <a:pt x="5802376" y="4074426"/>
                  </a:lnTo>
                  <a:lnTo>
                    <a:pt x="5802503" y="4077512"/>
                  </a:lnTo>
                  <a:lnTo>
                    <a:pt x="5801995" y="4080675"/>
                  </a:lnTo>
                  <a:lnTo>
                    <a:pt x="5801614" y="4083850"/>
                  </a:lnTo>
                  <a:lnTo>
                    <a:pt x="5777611" y="4120375"/>
                  </a:lnTo>
                  <a:lnTo>
                    <a:pt x="5731129" y="4156951"/>
                  </a:lnTo>
                  <a:lnTo>
                    <a:pt x="5730113" y="4157776"/>
                  </a:lnTo>
                  <a:lnTo>
                    <a:pt x="5726303" y="4162488"/>
                  </a:lnTo>
                  <a:lnTo>
                    <a:pt x="5725795" y="4163428"/>
                  </a:lnTo>
                  <a:lnTo>
                    <a:pt x="5725287" y="4165600"/>
                  </a:lnTo>
                  <a:lnTo>
                    <a:pt x="5725033" y="4166882"/>
                  </a:lnTo>
                  <a:lnTo>
                    <a:pt x="5724906" y="4168356"/>
                  </a:lnTo>
                  <a:lnTo>
                    <a:pt x="5724652" y="4169981"/>
                  </a:lnTo>
                  <a:lnTo>
                    <a:pt x="5724652" y="4172559"/>
                  </a:lnTo>
                  <a:lnTo>
                    <a:pt x="5724779" y="4173651"/>
                  </a:lnTo>
                  <a:lnTo>
                    <a:pt x="5809742" y="4188726"/>
                  </a:lnTo>
                  <a:lnTo>
                    <a:pt x="5810377" y="4188650"/>
                  </a:lnTo>
                  <a:lnTo>
                    <a:pt x="5810885" y="4188396"/>
                  </a:lnTo>
                  <a:lnTo>
                    <a:pt x="5811520" y="4188142"/>
                  </a:lnTo>
                  <a:lnTo>
                    <a:pt x="5814441" y="4181043"/>
                  </a:lnTo>
                  <a:lnTo>
                    <a:pt x="5814441" y="4175633"/>
                  </a:lnTo>
                  <a:lnTo>
                    <a:pt x="5814060" y="4174909"/>
                  </a:lnTo>
                  <a:lnTo>
                    <a:pt x="5813806" y="4174198"/>
                  </a:lnTo>
                  <a:lnTo>
                    <a:pt x="5813298" y="4173626"/>
                  </a:lnTo>
                  <a:lnTo>
                    <a:pt x="5812282" y="4172813"/>
                  </a:lnTo>
                  <a:lnTo>
                    <a:pt x="5811774" y="4172559"/>
                  </a:lnTo>
                  <a:lnTo>
                    <a:pt x="5811139" y="4172483"/>
                  </a:lnTo>
                  <a:lnTo>
                    <a:pt x="5748909" y="4163745"/>
                  </a:lnTo>
                  <a:lnTo>
                    <a:pt x="5781649" y="4137977"/>
                  </a:lnTo>
                  <a:lnTo>
                    <a:pt x="5811520" y="4107777"/>
                  </a:lnTo>
                  <a:lnTo>
                    <a:pt x="5814949" y="4102874"/>
                  </a:lnTo>
                  <a:lnTo>
                    <a:pt x="5817362" y="4098213"/>
                  </a:lnTo>
                  <a:lnTo>
                    <a:pt x="5820156" y="4089374"/>
                  </a:lnTo>
                  <a:lnTo>
                    <a:pt x="5821299" y="4084878"/>
                  </a:lnTo>
                  <a:lnTo>
                    <a:pt x="5821934" y="4080319"/>
                  </a:lnTo>
                  <a:lnTo>
                    <a:pt x="5822569" y="4075226"/>
                  </a:lnTo>
                  <a:close/>
                </a:path>
                <a:path w="9577070" h="4335780">
                  <a:moveTo>
                    <a:pt x="5853557" y="3899281"/>
                  </a:moveTo>
                  <a:lnTo>
                    <a:pt x="5839714" y="3883406"/>
                  </a:lnTo>
                  <a:lnTo>
                    <a:pt x="5836666" y="3882898"/>
                  </a:lnTo>
                  <a:lnTo>
                    <a:pt x="5834126" y="3882898"/>
                  </a:lnTo>
                  <a:lnTo>
                    <a:pt x="5830062" y="3883406"/>
                  </a:lnTo>
                  <a:lnTo>
                    <a:pt x="5828284" y="3884168"/>
                  </a:lnTo>
                  <a:lnTo>
                    <a:pt x="5825490" y="3886454"/>
                  </a:lnTo>
                  <a:lnTo>
                    <a:pt x="5824347" y="3888105"/>
                  </a:lnTo>
                  <a:lnTo>
                    <a:pt x="5823661" y="3890264"/>
                  </a:lnTo>
                  <a:lnTo>
                    <a:pt x="5822950" y="3892296"/>
                  </a:lnTo>
                  <a:lnTo>
                    <a:pt x="5822315" y="3894836"/>
                  </a:lnTo>
                  <a:lnTo>
                    <a:pt x="5821934" y="3898011"/>
                  </a:lnTo>
                  <a:lnTo>
                    <a:pt x="5821426" y="3901059"/>
                  </a:lnTo>
                  <a:lnTo>
                    <a:pt x="5835015" y="3916680"/>
                  </a:lnTo>
                  <a:lnTo>
                    <a:pt x="5838063" y="3917188"/>
                  </a:lnTo>
                  <a:lnTo>
                    <a:pt x="5840603" y="3917188"/>
                  </a:lnTo>
                  <a:lnTo>
                    <a:pt x="5844794" y="3916680"/>
                  </a:lnTo>
                  <a:lnTo>
                    <a:pt x="5846445" y="3915918"/>
                  </a:lnTo>
                  <a:lnTo>
                    <a:pt x="5849239" y="3913632"/>
                  </a:lnTo>
                  <a:lnTo>
                    <a:pt x="5850382" y="3912108"/>
                  </a:lnTo>
                  <a:lnTo>
                    <a:pt x="5851144" y="3910076"/>
                  </a:lnTo>
                  <a:lnTo>
                    <a:pt x="5852033" y="3908044"/>
                  </a:lnTo>
                  <a:lnTo>
                    <a:pt x="5852668" y="3905504"/>
                  </a:lnTo>
                  <a:lnTo>
                    <a:pt x="5853049" y="3902329"/>
                  </a:lnTo>
                  <a:lnTo>
                    <a:pt x="5853557" y="3899281"/>
                  </a:lnTo>
                  <a:close/>
                </a:path>
                <a:path w="9577070" h="4335780">
                  <a:moveTo>
                    <a:pt x="5863590" y="3822065"/>
                  </a:moveTo>
                  <a:lnTo>
                    <a:pt x="5863336" y="3819906"/>
                  </a:lnTo>
                  <a:lnTo>
                    <a:pt x="5862701" y="3818001"/>
                  </a:lnTo>
                  <a:lnTo>
                    <a:pt x="5861685" y="3816604"/>
                  </a:lnTo>
                  <a:lnTo>
                    <a:pt x="5860669" y="3815080"/>
                  </a:lnTo>
                  <a:lnTo>
                    <a:pt x="5846826" y="3810635"/>
                  </a:lnTo>
                  <a:lnTo>
                    <a:pt x="5844286" y="3810635"/>
                  </a:lnTo>
                  <a:lnTo>
                    <a:pt x="5831560" y="3833241"/>
                  </a:lnTo>
                  <a:lnTo>
                    <a:pt x="5831713" y="3835781"/>
                  </a:lnTo>
                  <a:lnTo>
                    <a:pt x="5832348" y="3837559"/>
                  </a:lnTo>
                  <a:lnTo>
                    <a:pt x="5834380" y="3840607"/>
                  </a:lnTo>
                  <a:lnTo>
                    <a:pt x="5835904" y="3841750"/>
                  </a:lnTo>
                  <a:lnTo>
                    <a:pt x="5837809" y="3842512"/>
                  </a:lnTo>
                  <a:lnTo>
                    <a:pt x="5839714" y="3843401"/>
                  </a:lnTo>
                  <a:lnTo>
                    <a:pt x="5842127" y="3844036"/>
                  </a:lnTo>
                  <a:lnTo>
                    <a:pt x="5845175" y="3844417"/>
                  </a:lnTo>
                  <a:lnTo>
                    <a:pt x="5848223" y="3844925"/>
                  </a:lnTo>
                  <a:lnTo>
                    <a:pt x="5850763" y="3844925"/>
                  </a:lnTo>
                  <a:lnTo>
                    <a:pt x="5854827" y="3844417"/>
                  </a:lnTo>
                  <a:lnTo>
                    <a:pt x="5856605" y="3843655"/>
                  </a:lnTo>
                  <a:lnTo>
                    <a:pt x="5859399" y="3841369"/>
                  </a:lnTo>
                  <a:lnTo>
                    <a:pt x="5860542" y="3839845"/>
                  </a:lnTo>
                  <a:lnTo>
                    <a:pt x="5861304" y="3837813"/>
                  </a:lnTo>
                  <a:lnTo>
                    <a:pt x="5862193" y="3835781"/>
                  </a:lnTo>
                  <a:lnTo>
                    <a:pt x="5862701" y="3833241"/>
                  </a:lnTo>
                  <a:lnTo>
                    <a:pt x="5863209" y="3830193"/>
                  </a:lnTo>
                  <a:lnTo>
                    <a:pt x="5863590" y="3827018"/>
                  </a:lnTo>
                  <a:lnTo>
                    <a:pt x="5863590" y="3822065"/>
                  </a:lnTo>
                  <a:close/>
                </a:path>
                <a:path w="9577070" h="4335780">
                  <a:moveTo>
                    <a:pt x="5885942" y="3081020"/>
                  </a:moveTo>
                  <a:lnTo>
                    <a:pt x="5866130" y="3055416"/>
                  </a:lnTo>
                  <a:lnTo>
                    <a:pt x="5866130" y="3083052"/>
                  </a:lnTo>
                  <a:lnTo>
                    <a:pt x="5865622" y="3089021"/>
                  </a:lnTo>
                  <a:lnTo>
                    <a:pt x="5848604" y="3109938"/>
                  </a:lnTo>
                  <a:lnTo>
                    <a:pt x="5848604" y="3151632"/>
                  </a:lnTo>
                  <a:lnTo>
                    <a:pt x="5839968" y="3168269"/>
                  </a:lnTo>
                  <a:lnTo>
                    <a:pt x="5837555" y="3170555"/>
                  </a:lnTo>
                  <a:lnTo>
                    <a:pt x="5834761" y="3172079"/>
                  </a:lnTo>
                  <a:lnTo>
                    <a:pt x="5831586" y="3173095"/>
                  </a:lnTo>
                  <a:lnTo>
                    <a:pt x="5828538" y="3173984"/>
                  </a:lnTo>
                  <a:lnTo>
                    <a:pt x="5825236" y="3174238"/>
                  </a:lnTo>
                  <a:lnTo>
                    <a:pt x="5821807" y="3173984"/>
                  </a:lnTo>
                  <a:lnTo>
                    <a:pt x="5818505" y="3173603"/>
                  </a:lnTo>
                  <a:lnTo>
                    <a:pt x="5814695" y="3172714"/>
                  </a:lnTo>
                  <a:lnTo>
                    <a:pt x="5810631" y="3170936"/>
                  </a:lnTo>
                  <a:lnTo>
                    <a:pt x="5784977" y="3160141"/>
                  </a:lnTo>
                  <a:lnTo>
                    <a:pt x="5804789" y="3113278"/>
                  </a:lnTo>
                  <a:lnTo>
                    <a:pt x="5825871" y="3122168"/>
                  </a:lnTo>
                  <a:lnTo>
                    <a:pt x="5831459" y="3124454"/>
                  </a:lnTo>
                  <a:lnTo>
                    <a:pt x="5846191" y="3138043"/>
                  </a:lnTo>
                  <a:lnTo>
                    <a:pt x="5847842" y="3141218"/>
                  </a:lnTo>
                  <a:lnTo>
                    <a:pt x="5848566" y="3144393"/>
                  </a:lnTo>
                  <a:lnTo>
                    <a:pt x="5848604" y="3151632"/>
                  </a:lnTo>
                  <a:lnTo>
                    <a:pt x="5848604" y="3109938"/>
                  </a:lnTo>
                  <a:lnTo>
                    <a:pt x="5845937" y="3110484"/>
                  </a:lnTo>
                  <a:lnTo>
                    <a:pt x="5839333" y="3110484"/>
                  </a:lnTo>
                  <a:lnTo>
                    <a:pt x="5835396" y="3109595"/>
                  </a:lnTo>
                  <a:lnTo>
                    <a:pt x="5830824" y="3107563"/>
                  </a:lnTo>
                  <a:lnTo>
                    <a:pt x="5810758" y="3099181"/>
                  </a:lnTo>
                  <a:lnTo>
                    <a:pt x="5828792" y="3056001"/>
                  </a:lnTo>
                  <a:lnTo>
                    <a:pt x="5852160" y="3065907"/>
                  </a:lnTo>
                  <a:lnTo>
                    <a:pt x="5856097" y="3068066"/>
                  </a:lnTo>
                  <a:lnTo>
                    <a:pt x="5858764" y="3070352"/>
                  </a:lnTo>
                  <a:lnTo>
                    <a:pt x="5861431" y="3072511"/>
                  </a:lnTo>
                  <a:lnTo>
                    <a:pt x="5863336" y="3075051"/>
                  </a:lnTo>
                  <a:lnTo>
                    <a:pt x="5864479" y="3077591"/>
                  </a:lnTo>
                  <a:lnTo>
                    <a:pt x="5865622" y="3080258"/>
                  </a:lnTo>
                  <a:lnTo>
                    <a:pt x="5866130" y="3083052"/>
                  </a:lnTo>
                  <a:lnTo>
                    <a:pt x="5866130" y="3055416"/>
                  </a:lnTo>
                  <a:lnTo>
                    <a:pt x="5862066" y="3053080"/>
                  </a:lnTo>
                  <a:lnTo>
                    <a:pt x="5823966" y="3036951"/>
                  </a:lnTo>
                  <a:lnTo>
                    <a:pt x="5822315" y="3036316"/>
                  </a:lnTo>
                  <a:lnTo>
                    <a:pt x="5820664" y="3036189"/>
                  </a:lnTo>
                  <a:lnTo>
                    <a:pt x="5816854" y="3037205"/>
                  </a:lnTo>
                  <a:lnTo>
                    <a:pt x="5815457" y="3038729"/>
                  </a:lnTo>
                  <a:lnTo>
                    <a:pt x="5814314" y="3041396"/>
                  </a:lnTo>
                  <a:lnTo>
                    <a:pt x="5764276" y="3160141"/>
                  </a:lnTo>
                  <a:lnTo>
                    <a:pt x="5763133" y="3162808"/>
                  </a:lnTo>
                  <a:lnTo>
                    <a:pt x="5763133" y="3164967"/>
                  </a:lnTo>
                  <a:lnTo>
                    <a:pt x="5764022" y="3166618"/>
                  </a:lnTo>
                  <a:lnTo>
                    <a:pt x="5807583" y="3186811"/>
                  </a:lnTo>
                  <a:lnTo>
                    <a:pt x="5824728" y="3190621"/>
                  </a:lnTo>
                  <a:lnTo>
                    <a:pt x="5832729" y="3190621"/>
                  </a:lnTo>
                  <a:lnTo>
                    <a:pt x="5836539" y="3190113"/>
                  </a:lnTo>
                  <a:lnTo>
                    <a:pt x="5840095" y="3189097"/>
                  </a:lnTo>
                  <a:lnTo>
                    <a:pt x="5843651" y="3188208"/>
                  </a:lnTo>
                  <a:lnTo>
                    <a:pt x="5847080" y="3186684"/>
                  </a:lnTo>
                  <a:lnTo>
                    <a:pt x="5850128" y="3184652"/>
                  </a:lnTo>
                  <a:lnTo>
                    <a:pt x="5853303" y="3182620"/>
                  </a:lnTo>
                  <a:lnTo>
                    <a:pt x="5856097" y="3180080"/>
                  </a:lnTo>
                  <a:lnTo>
                    <a:pt x="5860961" y="3174238"/>
                  </a:lnTo>
                  <a:lnTo>
                    <a:pt x="5861177" y="3173984"/>
                  </a:lnTo>
                  <a:lnTo>
                    <a:pt x="5863336" y="3170301"/>
                  </a:lnTo>
                  <a:lnTo>
                    <a:pt x="5867019" y="3161665"/>
                  </a:lnTo>
                  <a:lnTo>
                    <a:pt x="5868035" y="3157220"/>
                  </a:lnTo>
                  <a:lnTo>
                    <a:pt x="5868543" y="3148457"/>
                  </a:lnTo>
                  <a:lnTo>
                    <a:pt x="5868035" y="3144393"/>
                  </a:lnTo>
                  <a:lnTo>
                    <a:pt x="5866892" y="3140583"/>
                  </a:lnTo>
                  <a:lnTo>
                    <a:pt x="5865622" y="3136773"/>
                  </a:lnTo>
                  <a:lnTo>
                    <a:pt x="5863844" y="3133344"/>
                  </a:lnTo>
                  <a:lnTo>
                    <a:pt x="5861431" y="3130169"/>
                  </a:lnTo>
                  <a:lnTo>
                    <a:pt x="5859145" y="3126994"/>
                  </a:lnTo>
                  <a:lnTo>
                    <a:pt x="5856224" y="3124327"/>
                  </a:lnTo>
                  <a:lnTo>
                    <a:pt x="5852922" y="3122168"/>
                  </a:lnTo>
                  <a:lnTo>
                    <a:pt x="5856224" y="3122041"/>
                  </a:lnTo>
                  <a:lnTo>
                    <a:pt x="5874639" y="3113278"/>
                  </a:lnTo>
                  <a:lnTo>
                    <a:pt x="5875528" y="3112389"/>
                  </a:lnTo>
                  <a:lnTo>
                    <a:pt x="5877052" y="3110484"/>
                  </a:lnTo>
                  <a:lnTo>
                    <a:pt x="5877560" y="3109849"/>
                  </a:lnTo>
                  <a:lnTo>
                    <a:pt x="5879465" y="3107309"/>
                  </a:lnTo>
                  <a:lnTo>
                    <a:pt x="5881116" y="3104388"/>
                  </a:lnTo>
                  <a:lnTo>
                    <a:pt x="5882513" y="3101213"/>
                  </a:lnTo>
                  <a:lnTo>
                    <a:pt x="5884672" y="3096006"/>
                  </a:lnTo>
                  <a:lnTo>
                    <a:pt x="5885815" y="3090926"/>
                  </a:lnTo>
                  <a:lnTo>
                    <a:pt x="5885942" y="3081020"/>
                  </a:lnTo>
                  <a:close/>
                </a:path>
                <a:path w="9577070" h="4335780">
                  <a:moveTo>
                    <a:pt x="5944882" y="4109707"/>
                  </a:moveTo>
                  <a:lnTo>
                    <a:pt x="5937123" y="4071607"/>
                  </a:lnTo>
                  <a:lnTo>
                    <a:pt x="5934761" y="4068661"/>
                  </a:lnTo>
                  <a:lnTo>
                    <a:pt x="5932805" y="4066197"/>
                  </a:lnTo>
                  <a:lnTo>
                    <a:pt x="5927090" y="4062120"/>
                  </a:lnTo>
                  <a:lnTo>
                    <a:pt x="5925299" y="4060812"/>
                  </a:lnTo>
                  <a:lnTo>
                    <a:pt x="5925299" y="4102481"/>
                  </a:lnTo>
                  <a:lnTo>
                    <a:pt x="5921502" y="4143133"/>
                  </a:lnTo>
                  <a:lnTo>
                    <a:pt x="5911596" y="4172381"/>
                  </a:lnTo>
                  <a:lnTo>
                    <a:pt x="5909691" y="4175633"/>
                  </a:lnTo>
                  <a:lnTo>
                    <a:pt x="5907405" y="4178338"/>
                  </a:lnTo>
                  <a:lnTo>
                    <a:pt x="5904738" y="4180497"/>
                  </a:lnTo>
                  <a:lnTo>
                    <a:pt x="5902198" y="4182643"/>
                  </a:lnTo>
                  <a:lnTo>
                    <a:pt x="5899277" y="4184167"/>
                  </a:lnTo>
                  <a:lnTo>
                    <a:pt x="5892546" y="4185932"/>
                  </a:lnTo>
                  <a:lnTo>
                    <a:pt x="5888863" y="4186097"/>
                  </a:lnTo>
                  <a:lnTo>
                    <a:pt x="5879465" y="4184764"/>
                  </a:lnTo>
                  <a:lnTo>
                    <a:pt x="5863971" y="4168838"/>
                  </a:lnTo>
                  <a:lnTo>
                    <a:pt x="5862193" y="4163784"/>
                  </a:lnTo>
                  <a:lnTo>
                    <a:pt x="5861304" y="4157446"/>
                  </a:lnTo>
                  <a:lnTo>
                    <a:pt x="5861177" y="4149814"/>
                  </a:lnTo>
                  <a:lnTo>
                    <a:pt x="5861278" y="4145381"/>
                  </a:lnTo>
                  <a:lnTo>
                    <a:pt x="5866003" y="4106976"/>
                  </a:lnTo>
                  <a:lnTo>
                    <a:pt x="5890133" y="4069423"/>
                  </a:lnTo>
                  <a:lnTo>
                    <a:pt x="5895467" y="4068661"/>
                  </a:lnTo>
                  <a:lnTo>
                    <a:pt x="5905246" y="4070045"/>
                  </a:lnTo>
                  <a:lnTo>
                    <a:pt x="5925299" y="4102481"/>
                  </a:lnTo>
                  <a:lnTo>
                    <a:pt x="5925299" y="4060812"/>
                  </a:lnTo>
                  <a:lnTo>
                    <a:pt x="5921502" y="4058031"/>
                  </a:lnTo>
                  <a:lnTo>
                    <a:pt x="5914009" y="4055364"/>
                  </a:lnTo>
                  <a:lnTo>
                    <a:pt x="5895594" y="4052824"/>
                  </a:lnTo>
                  <a:lnTo>
                    <a:pt x="5887339" y="4053459"/>
                  </a:lnTo>
                  <a:lnTo>
                    <a:pt x="5873369" y="4058793"/>
                  </a:lnTo>
                  <a:lnTo>
                    <a:pt x="5867400" y="4063098"/>
                  </a:lnTo>
                  <a:lnTo>
                    <a:pt x="5862574" y="4069054"/>
                  </a:lnTo>
                  <a:lnTo>
                    <a:pt x="5857621" y="4075023"/>
                  </a:lnTo>
                  <a:lnTo>
                    <a:pt x="5845060" y="4112933"/>
                  </a:lnTo>
                  <a:lnTo>
                    <a:pt x="5841746" y="4152836"/>
                  </a:lnTo>
                  <a:lnTo>
                    <a:pt x="5842000" y="4161917"/>
                  </a:lnTo>
                  <a:lnTo>
                    <a:pt x="5843651" y="4169956"/>
                  </a:lnTo>
                  <a:lnTo>
                    <a:pt x="5846572" y="4176712"/>
                  </a:lnTo>
                  <a:lnTo>
                    <a:pt x="5849366" y="4183469"/>
                  </a:lnTo>
                  <a:lnTo>
                    <a:pt x="5853684" y="4188879"/>
                  </a:lnTo>
                  <a:lnTo>
                    <a:pt x="5865114" y="4197019"/>
                  </a:lnTo>
                  <a:lnTo>
                    <a:pt x="5872480" y="4199686"/>
                  </a:lnTo>
                  <a:lnTo>
                    <a:pt x="5890895" y="4202277"/>
                  </a:lnTo>
                  <a:lnTo>
                    <a:pt x="5899150" y="4201617"/>
                  </a:lnTo>
                  <a:lnTo>
                    <a:pt x="5913120" y="4196283"/>
                  </a:lnTo>
                  <a:lnTo>
                    <a:pt x="5919089" y="4191978"/>
                  </a:lnTo>
                  <a:lnTo>
                    <a:pt x="5923978" y="4186097"/>
                  </a:lnTo>
                  <a:lnTo>
                    <a:pt x="5928995" y="4180065"/>
                  </a:lnTo>
                  <a:lnTo>
                    <a:pt x="5941492" y="4142194"/>
                  </a:lnTo>
                  <a:lnTo>
                    <a:pt x="5944565" y="4117390"/>
                  </a:lnTo>
                  <a:lnTo>
                    <a:pt x="5944882" y="4109707"/>
                  </a:lnTo>
                  <a:close/>
                </a:path>
                <a:path w="9577070" h="4335780">
                  <a:moveTo>
                    <a:pt x="6059563" y="4125811"/>
                  </a:moveTo>
                  <a:lnTo>
                    <a:pt x="6051804" y="4087711"/>
                  </a:lnTo>
                  <a:lnTo>
                    <a:pt x="6049442" y="4084764"/>
                  </a:lnTo>
                  <a:lnTo>
                    <a:pt x="6047486" y="4082300"/>
                  </a:lnTo>
                  <a:lnTo>
                    <a:pt x="6041898" y="4078236"/>
                  </a:lnTo>
                  <a:lnTo>
                    <a:pt x="6039980" y="4076877"/>
                  </a:lnTo>
                  <a:lnTo>
                    <a:pt x="6039980" y="4118584"/>
                  </a:lnTo>
                  <a:lnTo>
                    <a:pt x="6039891" y="4125811"/>
                  </a:lnTo>
                  <a:lnTo>
                    <a:pt x="6034151" y="4168940"/>
                  </a:lnTo>
                  <a:lnTo>
                    <a:pt x="6026277" y="4188485"/>
                  </a:lnTo>
                  <a:lnTo>
                    <a:pt x="6024372" y="4191736"/>
                  </a:lnTo>
                  <a:lnTo>
                    <a:pt x="6022086" y="4194441"/>
                  </a:lnTo>
                  <a:lnTo>
                    <a:pt x="6019419" y="4196600"/>
                  </a:lnTo>
                  <a:lnTo>
                    <a:pt x="6016879" y="4198747"/>
                  </a:lnTo>
                  <a:lnTo>
                    <a:pt x="6013958" y="4200271"/>
                  </a:lnTo>
                  <a:lnTo>
                    <a:pt x="6007227" y="4202049"/>
                  </a:lnTo>
                  <a:lnTo>
                    <a:pt x="6003544" y="4202201"/>
                  </a:lnTo>
                  <a:lnTo>
                    <a:pt x="5994146" y="4200868"/>
                  </a:lnTo>
                  <a:lnTo>
                    <a:pt x="5989828" y="4199166"/>
                  </a:lnTo>
                  <a:lnTo>
                    <a:pt x="5982970" y="4193857"/>
                  </a:lnTo>
                  <a:lnTo>
                    <a:pt x="5980303" y="4189996"/>
                  </a:lnTo>
                  <a:lnTo>
                    <a:pt x="5978652" y="4184942"/>
                  </a:lnTo>
                  <a:lnTo>
                    <a:pt x="5976874" y="4179887"/>
                  </a:lnTo>
                  <a:lnTo>
                    <a:pt x="5975985" y="4173550"/>
                  </a:lnTo>
                  <a:lnTo>
                    <a:pt x="5976086" y="4159237"/>
                  </a:lnTo>
                  <a:lnTo>
                    <a:pt x="5976442" y="4153319"/>
                  </a:lnTo>
                  <a:lnTo>
                    <a:pt x="5984240" y="4109466"/>
                  </a:lnTo>
                  <a:lnTo>
                    <a:pt x="6010148" y="4084764"/>
                  </a:lnTo>
                  <a:lnTo>
                    <a:pt x="6019927" y="4086148"/>
                  </a:lnTo>
                  <a:lnTo>
                    <a:pt x="6039980" y="4118584"/>
                  </a:lnTo>
                  <a:lnTo>
                    <a:pt x="6039980" y="4076877"/>
                  </a:lnTo>
                  <a:lnTo>
                    <a:pt x="6036183" y="4074160"/>
                  </a:lnTo>
                  <a:lnTo>
                    <a:pt x="6028817" y="4071493"/>
                  </a:lnTo>
                  <a:lnTo>
                    <a:pt x="6010275" y="4068889"/>
                  </a:lnTo>
                  <a:lnTo>
                    <a:pt x="6002020" y="4069562"/>
                  </a:lnTo>
                  <a:lnTo>
                    <a:pt x="5988050" y="4074884"/>
                  </a:lnTo>
                  <a:lnTo>
                    <a:pt x="5982081" y="4079202"/>
                  </a:lnTo>
                  <a:lnTo>
                    <a:pt x="5977255" y="4085171"/>
                  </a:lnTo>
                  <a:lnTo>
                    <a:pt x="5972302" y="4091127"/>
                  </a:lnTo>
                  <a:lnTo>
                    <a:pt x="5959741" y="4129049"/>
                  </a:lnTo>
                  <a:lnTo>
                    <a:pt x="5956427" y="4168940"/>
                  </a:lnTo>
                  <a:lnTo>
                    <a:pt x="5956681" y="4178020"/>
                  </a:lnTo>
                  <a:lnTo>
                    <a:pt x="5958332" y="4186059"/>
                  </a:lnTo>
                  <a:lnTo>
                    <a:pt x="5961253" y="4192816"/>
                  </a:lnTo>
                  <a:lnTo>
                    <a:pt x="5964047" y="4199572"/>
                  </a:lnTo>
                  <a:lnTo>
                    <a:pt x="5968365" y="4204982"/>
                  </a:lnTo>
                  <a:lnTo>
                    <a:pt x="5979795" y="4213123"/>
                  </a:lnTo>
                  <a:lnTo>
                    <a:pt x="5987161" y="4215790"/>
                  </a:lnTo>
                  <a:lnTo>
                    <a:pt x="6005703" y="4218381"/>
                  </a:lnTo>
                  <a:lnTo>
                    <a:pt x="6013958" y="4217721"/>
                  </a:lnTo>
                  <a:lnTo>
                    <a:pt x="6027928" y="4212399"/>
                  </a:lnTo>
                  <a:lnTo>
                    <a:pt x="6033770" y="4208081"/>
                  </a:lnTo>
                  <a:lnTo>
                    <a:pt x="6038659" y="4202201"/>
                  </a:lnTo>
                  <a:lnTo>
                    <a:pt x="6043676" y="4196169"/>
                  </a:lnTo>
                  <a:lnTo>
                    <a:pt x="6056223" y="4158297"/>
                  </a:lnTo>
                  <a:lnTo>
                    <a:pt x="6059246" y="4133494"/>
                  </a:lnTo>
                  <a:lnTo>
                    <a:pt x="6059563" y="4125811"/>
                  </a:lnTo>
                  <a:close/>
                </a:path>
                <a:path w="9577070" h="4335780">
                  <a:moveTo>
                    <a:pt x="6174244" y="4141914"/>
                  </a:moveTo>
                  <a:lnTo>
                    <a:pt x="6166485" y="4103814"/>
                  </a:lnTo>
                  <a:lnTo>
                    <a:pt x="6164211" y="4100880"/>
                  </a:lnTo>
                  <a:lnTo>
                    <a:pt x="6162294" y="4098404"/>
                  </a:lnTo>
                  <a:lnTo>
                    <a:pt x="6154801" y="4093070"/>
                  </a:lnTo>
                  <a:lnTo>
                    <a:pt x="6154801" y="4139869"/>
                  </a:lnTo>
                  <a:lnTo>
                    <a:pt x="6154445" y="4145153"/>
                  </a:lnTo>
                  <a:lnTo>
                    <a:pt x="6148832" y="4185056"/>
                  </a:lnTo>
                  <a:lnTo>
                    <a:pt x="6140958" y="4204589"/>
                  </a:lnTo>
                  <a:lnTo>
                    <a:pt x="6139053" y="4207853"/>
                  </a:lnTo>
                  <a:lnTo>
                    <a:pt x="6118225" y="4218305"/>
                  </a:lnTo>
                  <a:lnTo>
                    <a:pt x="6108827" y="4216984"/>
                  </a:lnTo>
                  <a:lnTo>
                    <a:pt x="6104509" y="4215282"/>
                  </a:lnTo>
                  <a:lnTo>
                    <a:pt x="6097651" y="4209961"/>
                  </a:lnTo>
                  <a:lnTo>
                    <a:pt x="6094984" y="4206100"/>
                  </a:lnTo>
                  <a:lnTo>
                    <a:pt x="6093333" y="4201045"/>
                  </a:lnTo>
                  <a:lnTo>
                    <a:pt x="6091555" y="4196003"/>
                  </a:lnTo>
                  <a:lnTo>
                    <a:pt x="6090666" y="4189653"/>
                  </a:lnTo>
                  <a:lnTo>
                    <a:pt x="6090767" y="4175341"/>
                  </a:lnTo>
                  <a:lnTo>
                    <a:pt x="6091123" y="4169422"/>
                  </a:lnTo>
                  <a:lnTo>
                    <a:pt x="6098921" y="4125569"/>
                  </a:lnTo>
                  <a:lnTo>
                    <a:pt x="6124829" y="4100880"/>
                  </a:lnTo>
                  <a:lnTo>
                    <a:pt x="6134608" y="4102252"/>
                  </a:lnTo>
                  <a:lnTo>
                    <a:pt x="6154674" y="4134751"/>
                  </a:lnTo>
                  <a:lnTo>
                    <a:pt x="6154801" y="4139869"/>
                  </a:lnTo>
                  <a:lnTo>
                    <a:pt x="6154801" y="4093070"/>
                  </a:lnTo>
                  <a:lnTo>
                    <a:pt x="6150864" y="4090263"/>
                  </a:lnTo>
                  <a:lnTo>
                    <a:pt x="6143498" y="4087596"/>
                  </a:lnTo>
                  <a:lnTo>
                    <a:pt x="6124956" y="4085005"/>
                  </a:lnTo>
                  <a:lnTo>
                    <a:pt x="6116701" y="4085666"/>
                  </a:lnTo>
                  <a:lnTo>
                    <a:pt x="6083046" y="4114647"/>
                  </a:lnTo>
                  <a:lnTo>
                    <a:pt x="6073140" y="4153128"/>
                  </a:lnTo>
                  <a:lnTo>
                    <a:pt x="6071108" y="4185056"/>
                  </a:lnTo>
                  <a:lnTo>
                    <a:pt x="6071489" y="4194124"/>
                  </a:lnTo>
                  <a:lnTo>
                    <a:pt x="6094476" y="4229227"/>
                  </a:lnTo>
                  <a:lnTo>
                    <a:pt x="6120384" y="4234485"/>
                  </a:lnTo>
                  <a:lnTo>
                    <a:pt x="6128639" y="4233824"/>
                  </a:lnTo>
                  <a:lnTo>
                    <a:pt x="6142609" y="4228503"/>
                  </a:lnTo>
                  <a:lnTo>
                    <a:pt x="6148578" y="4224185"/>
                  </a:lnTo>
                  <a:lnTo>
                    <a:pt x="6153340" y="4218305"/>
                  </a:lnTo>
                  <a:lnTo>
                    <a:pt x="6158357" y="4212272"/>
                  </a:lnTo>
                  <a:lnTo>
                    <a:pt x="6170904" y="4174401"/>
                  </a:lnTo>
                  <a:lnTo>
                    <a:pt x="6173927" y="4149610"/>
                  </a:lnTo>
                  <a:lnTo>
                    <a:pt x="6174244" y="4141914"/>
                  </a:lnTo>
                  <a:close/>
                </a:path>
                <a:path w="9577070" h="4335780">
                  <a:moveTo>
                    <a:pt x="9576943" y="3243072"/>
                  </a:moveTo>
                  <a:lnTo>
                    <a:pt x="9566427" y="3204972"/>
                  </a:lnTo>
                  <a:lnTo>
                    <a:pt x="9541891" y="3116072"/>
                  </a:lnTo>
                  <a:lnTo>
                    <a:pt x="9502483" y="3167926"/>
                  </a:lnTo>
                  <a:lnTo>
                    <a:pt x="9502483" y="3226231"/>
                  </a:lnTo>
                  <a:lnTo>
                    <a:pt x="9501886" y="3230372"/>
                  </a:lnTo>
                  <a:lnTo>
                    <a:pt x="9502254" y="3226181"/>
                  </a:lnTo>
                  <a:lnTo>
                    <a:pt x="9502483" y="3226231"/>
                  </a:lnTo>
                  <a:lnTo>
                    <a:pt x="9502483" y="3167926"/>
                  </a:lnTo>
                  <a:lnTo>
                    <a:pt x="9464675" y="3217672"/>
                  </a:lnTo>
                  <a:lnTo>
                    <a:pt x="9500514" y="3225787"/>
                  </a:lnTo>
                  <a:lnTo>
                    <a:pt x="9491218" y="3255772"/>
                  </a:lnTo>
                  <a:lnTo>
                    <a:pt x="9491853" y="3255772"/>
                  </a:lnTo>
                  <a:lnTo>
                    <a:pt x="9477502" y="3281172"/>
                  </a:lnTo>
                  <a:lnTo>
                    <a:pt x="9478137" y="3281172"/>
                  </a:lnTo>
                  <a:lnTo>
                    <a:pt x="9461373" y="3306572"/>
                  </a:lnTo>
                  <a:lnTo>
                    <a:pt x="9462008" y="3306572"/>
                  </a:lnTo>
                  <a:lnTo>
                    <a:pt x="9442958" y="3331972"/>
                  </a:lnTo>
                  <a:lnTo>
                    <a:pt x="9443593" y="3331972"/>
                  </a:lnTo>
                  <a:lnTo>
                    <a:pt x="9422003" y="3357372"/>
                  </a:lnTo>
                  <a:lnTo>
                    <a:pt x="9422638" y="3357372"/>
                  </a:lnTo>
                  <a:lnTo>
                    <a:pt x="9398762" y="3382772"/>
                  </a:lnTo>
                  <a:lnTo>
                    <a:pt x="9399397" y="3382772"/>
                  </a:lnTo>
                  <a:lnTo>
                    <a:pt x="9373235" y="3408172"/>
                  </a:lnTo>
                  <a:lnTo>
                    <a:pt x="9373870" y="3408172"/>
                  </a:lnTo>
                  <a:lnTo>
                    <a:pt x="9345422" y="3433572"/>
                  </a:lnTo>
                  <a:lnTo>
                    <a:pt x="9346057" y="3433572"/>
                  </a:lnTo>
                  <a:lnTo>
                    <a:pt x="9315450" y="3458972"/>
                  </a:lnTo>
                  <a:lnTo>
                    <a:pt x="9315958" y="3458972"/>
                  </a:lnTo>
                  <a:lnTo>
                    <a:pt x="9283192" y="3497072"/>
                  </a:lnTo>
                  <a:lnTo>
                    <a:pt x="9283573" y="3497072"/>
                  </a:lnTo>
                  <a:lnTo>
                    <a:pt x="9248775" y="3522472"/>
                  </a:lnTo>
                  <a:lnTo>
                    <a:pt x="9249283" y="3522472"/>
                  </a:lnTo>
                  <a:lnTo>
                    <a:pt x="9212326" y="3547872"/>
                  </a:lnTo>
                  <a:lnTo>
                    <a:pt x="9212834" y="3547872"/>
                  </a:lnTo>
                  <a:lnTo>
                    <a:pt x="9173718" y="3573272"/>
                  </a:lnTo>
                  <a:lnTo>
                    <a:pt x="9174226" y="3573272"/>
                  </a:lnTo>
                  <a:lnTo>
                    <a:pt x="9133078" y="3598672"/>
                  </a:lnTo>
                  <a:lnTo>
                    <a:pt x="9133459" y="3598672"/>
                  </a:lnTo>
                  <a:lnTo>
                    <a:pt x="9090660" y="3624072"/>
                  </a:lnTo>
                  <a:lnTo>
                    <a:pt x="9091041" y="3624072"/>
                  </a:lnTo>
                  <a:lnTo>
                    <a:pt x="9046210" y="3649472"/>
                  </a:lnTo>
                  <a:lnTo>
                    <a:pt x="9046591" y="3649472"/>
                  </a:lnTo>
                  <a:lnTo>
                    <a:pt x="8999728" y="3674884"/>
                  </a:lnTo>
                  <a:lnTo>
                    <a:pt x="9000109" y="3674884"/>
                  </a:lnTo>
                  <a:lnTo>
                    <a:pt x="8951468" y="3700284"/>
                  </a:lnTo>
                  <a:lnTo>
                    <a:pt x="8951849" y="3700284"/>
                  </a:lnTo>
                  <a:lnTo>
                    <a:pt x="8901557" y="3725672"/>
                  </a:lnTo>
                  <a:lnTo>
                    <a:pt x="8901811" y="3725672"/>
                  </a:lnTo>
                  <a:lnTo>
                    <a:pt x="8849741" y="3751072"/>
                  </a:lnTo>
                  <a:lnTo>
                    <a:pt x="8850122" y="3751072"/>
                  </a:lnTo>
                  <a:lnTo>
                    <a:pt x="8796401" y="3763772"/>
                  </a:lnTo>
                  <a:lnTo>
                    <a:pt x="8796655" y="3763772"/>
                  </a:lnTo>
                  <a:lnTo>
                    <a:pt x="8741156" y="3789172"/>
                  </a:lnTo>
                  <a:lnTo>
                    <a:pt x="8741537" y="3789172"/>
                  </a:lnTo>
                  <a:lnTo>
                    <a:pt x="8684387" y="3814572"/>
                  </a:lnTo>
                  <a:lnTo>
                    <a:pt x="8684641" y="3814572"/>
                  </a:lnTo>
                  <a:lnTo>
                    <a:pt x="8626094" y="3839972"/>
                  </a:lnTo>
                  <a:lnTo>
                    <a:pt x="8626348" y="3839972"/>
                  </a:lnTo>
                  <a:lnTo>
                    <a:pt x="8566150" y="3865372"/>
                  </a:lnTo>
                  <a:lnTo>
                    <a:pt x="8566404" y="3865372"/>
                  </a:lnTo>
                  <a:lnTo>
                    <a:pt x="8504809" y="3890772"/>
                  </a:lnTo>
                  <a:lnTo>
                    <a:pt x="8505190" y="3890772"/>
                  </a:lnTo>
                  <a:lnTo>
                    <a:pt x="8377682" y="3928872"/>
                  </a:lnTo>
                  <a:lnTo>
                    <a:pt x="8378190" y="3928872"/>
                  </a:lnTo>
                  <a:lnTo>
                    <a:pt x="8245221" y="3966972"/>
                  </a:lnTo>
                  <a:lnTo>
                    <a:pt x="8245602" y="3966972"/>
                  </a:lnTo>
                  <a:lnTo>
                    <a:pt x="8107553" y="4005072"/>
                  </a:lnTo>
                  <a:lnTo>
                    <a:pt x="8107934" y="4005072"/>
                  </a:lnTo>
                  <a:lnTo>
                    <a:pt x="7965186" y="4043172"/>
                  </a:lnTo>
                  <a:lnTo>
                    <a:pt x="7965567" y="4043172"/>
                  </a:lnTo>
                  <a:lnTo>
                    <a:pt x="7818374" y="4081272"/>
                  </a:lnTo>
                  <a:lnTo>
                    <a:pt x="7818755" y="4081272"/>
                  </a:lnTo>
                  <a:lnTo>
                    <a:pt x="7667498" y="4119372"/>
                  </a:lnTo>
                  <a:lnTo>
                    <a:pt x="7667879" y="4119372"/>
                  </a:lnTo>
                  <a:lnTo>
                    <a:pt x="7512939" y="4144772"/>
                  </a:lnTo>
                  <a:lnTo>
                    <a:pt x="7513320" y="4144772"/>
                  </a:lnTo>
                  <a:lnTo>
                    <a:pt x="7354824" y="4170172"/>
                  </a:lnTo>
                  <a:lnTo>
                    <a:pt x="7355205" y="4170172"/>
                  </a:lnTo>
                  <a:lnTo>
                    <a:pt x="7193788" y="4195572"/>
                  </a:lnTo>
                  <a:lnTo>
                    <a:pt x="7194169" y="4195572"/>
                  </a:lnTo>
                  <a:lnTo>
                    <a:pt x="7029958" y="4220972"/>
                  </a:lnTo>
                  <a:lnTo>
                    <a:pt x="7030212" y="4220972"/>
                  </a:lnTo>
                  <a:lnTo>
                    <a:pt x="6863715" y="4246372"/>
                  </a:lnTo>
                  <a:lnTo>
                    <a:pt x="6864096" y="4246372"/>
                  </a:lnTo>
                  <a:lnTo>
                    <a:pt x="6695440" y="4259072"/>
                  </a:lnTo>
                  <a:lnTo>
                    <a:pt x="6695821" y="4259072"/>
                  </a:lnTo>
                  <a:lnTo>
                    <a:pt x="6525641" y="4271772"/>
                  </a:lnTo>
                  <a:lnTo>
                    <a:pt x="6526022" y="4271772"/>
                  </a:lnTo>
                  <a:lnTo>
                    <a:pt x="6354318" y="4284472"/>
                  </a:lnTo>
                  <a:lnTo>
                    <a:pt x="6354699" y="4284472"/>
                  </a:lnTo>
                  <a:lnTo>
                    <a:pt x="6182106" y="4297172"/>
                  </a:lnTo>
                  <a:lnTo>
                    <a:pt x="5577078" y="4297172"/>
                  </a:lnTo>
                  <a:lnTo>
                    <a:pt x="5490591" y="4284472"/>
                  </a:lnTo>
                  <a:lnTo>
                    <a:pt x="5404993" y="4284472"/>
                  </a:lnTo>
                  <a:lnTo>
                    <a:pt x="5318760" y="4271772"/>
                  </a:lnTo>
                  <a:lnTo>
                    <a:pt x="5319141" y="4271772"/>
                  </a:lnTo>
                  <a:lnTo>
                    <a:pt x="5233162" y="4259072"/>
                  </a:lnTo>
                  <a:lnTo>
                    <a:pt x="5233543" y="4259072"/>
                  </a:lnTo>
                  <a:lnTo>
                    <a:pt x="5147945" y="4246372"/>
                  </a:lnTo>
                  <a:lnTo>
                    <a:pt x="5148326" y="4246372"/>
                  </a:lnTo>
                  <a:lnTo>
                    <a:pt x="5062982" y="4233672"/>
                  </a:lnTo>
                  <a:lnTo>
                    <a:pt x="5063363" y="4233672"/>
                  </a:lnTo>
                  <a:lnTo>
                    <a:pt x="4978400" y="4208272"/>
                  </a:lnTo>
                  <a:lnTo>
                    <a:pt x="4978781" y="4208272"/>
                  </a:lnTo>
                  <a:lnTo>
                    <a:pt x="4894199" y="4195572"/>
                  </a:lnTo>
                  <a:lnTo>
                    <a:pt x="4894580" y="4195572"/>
                  </a:lnTo>
                  <a:lnTo>
                    <a:pt x="4810633" y="4170172"/>
                  </a:lnTo>
                  <a:lnTo>
                    <a:pt x="4811014" y="4170172"/>
                  </a:lnTo>
                  <a:lnTo>
                    <a:pt x="4727448" y="4144772"/>
                  </a:lnTo>
                  <a:lnTo>
                    <a:pt x="4727702" y="4144772"/>
                  </a:lnTo>
                  <a:lnTo>
                    <a:pt x="4644644" y="4119372"/>
                  </a:lnTo>
                  <a:lnTo>
                    <a:pt x="4645025" y="4119372"/>
                  </a:lnTo>
                  <a:lnTo>
                    <a:pt x="4562602" y="4093972"/>
                  </a:lnTo>
                  <a:lnTo>
                    <a:pt x="4562983" y="4093972"/>
                  </a:lnTo>
                  <a:lnTo>
                    <a:pt x="4481322" y="4068572"/>
                  </a:lnTo>
                  <a:lnTo>
                    <a:pt x="4481830" y="4068572"/>
                  </a:lnTo>
                  <a:lnTo>
                    <a:pt x="4320413" y="4017772"/>
                  </a:lnTo>
                  <a:lnTo>
                    <a:pt x="4321035" y="4017772"/>
                  </a:lnTo>
                  <a:lnTo>
                    <a:pt x="4162552" y="3954272"/>
                  </a:lnTo>
                  <a:lnTo>
                    <a:pt x="4163314" y="3954272"/>
                  </a:lnTo>
                  <a:lnTo>
                    <a:pt x="4008247" y="3878072"/>
                  </a:lnTo>
                  <a:lnTo>
                    <a:pt x="4008882" y="3878072"/>
                  </a:lnTo>
                  <a:lnTo>
                    <a:pt x="3857625" y="3801872"/>
                  </a:lnTo>
                  <a:lnTo>
                    <a:pt x="3858260" y="3801872"/>
                  </a:lnTo>
                  <a:lnTo>
                    <a:pt x="3711194" y="3725672"/>
                  </a:lnTo>
                  <a:lnTo>
                    <a:pt x="3711829" y="3725672"/>
                  </a:lnTo>
                  <a:lnTo>
                    <a:pt x="3589363" y="3649472"/>
                  </a:lnTo>
                  <a:lnTo>
                    <a:pt x="3568954" y="3636772"/>
                  </a:lnTo>
                  <a:lnTo>
                    <a:pt x="3569589" y="3649472"/>
                  </a:lnTo>
                  <a:lnTo>
                    <a:pt x="3431540" y="3560572"/>
                  </a:lnTo>
                  <a:lnTo>
                    <a:pt x="3432175" y="3560572"/>
                  </a:lnTo>
                  <a:lnTo>
                    <a:pt x="3299206" y="3458972"/>
                  </a:lnTo>
                  <a:lnTo>
                    <a:pt x="3299841" y="3458972"/>
                  </a:lnTo>
                  <a:lnTo>
                    <a:pt x="3172333" y="3370072"/>
                  </a:lnTo>
                  <a:lnTo>
                    <a:pt x="3172714" y="3370072"/>
                  </a:lnTo>
                  <a:lnTo>
                    <a:pt x="3111119" y="3319272"/>
                  </a:lnTo>
                  <a:lnTo>
                    <a:pt x="3111500" y="3319272"/>
                  </a:lnTo>
                  <a:lnTo>
                    <a:pt x="3051302" y="3268472"/>
                  </a:lnTo>
                  <a:lnTo>
                    <a:pt x="3051683" y="3268472"/>
                  </a:lnTo>
                  <a:lnTo>
                    <a:pt x="2993009" y="3217672"/>
                  </a:lnTo>
                  <a:lnTo>
                    <a:pt x="2993263" y="3217672"/>
                  </a:lnTo>
                  <a:lnTo>
                    <a:pt x="2936367" y="3166872"/>
                  </a:lnTo>
                  <a:lnTo>
                    <a:pt x="2936621" y="3166872"/>
                  </a:lnTo>
                  <a:lnTo>
                    <a:pt x="2881122" y="3103372"/>
                  </a:lnTo>
                  <a:lnTo>
                    <a:pt x="2881503" y="3103372"/>
                  </a:lnTo>
                  <a:lnTo>
                    <a:pt x="2827655" y="3052572"/>
                  </a:lnTo>
                  <a:lnTo>
                    <a:pt x="2828036" y="3052572"/>
                  </a:lnTo>
                  <a:lnTo>
                    <a:pt x="2775966" y="3001772"/>
                  </a:lnTo>
                  <a:lnTo>
                    <a:pt x="2776220" y="3001772"/>
                  </a:lnTo>
                  <a:lnTo>
                    <a:pt x="2725928" y="2950972"/>
                  </a:lnTo>
                  <a:lnTo>
                    <a:pt x="2726182" y="2950972"/>
                  </a:lnTo>
                  <a:lnTo>
                    <a:pt x="2677541" y="2887472"/>
                  </a:lnTo>
                  <a:lnTo>
                    <a:pt x="2677922" y="2887472"/>
                  </a:lnTo>
                  <a:lnTo>
                    <a:pt x="2631186" y="2836672"/>
                  </a:lnTo>
                  <a:lnTo>
                    <a:pt x="2631567" y="2836672"/>
                  </a:lnTo>
                  <a:lnTo>
                    <a:pt x="2586736" y="2773172"/>
                  </a:lnTo>
                  <a:lnTo>
                    <a:pt x="2586990" y="2773172"/>
                  </a:lnTo>
                  <a:lnTo>
                    <a:pt x="2544064" y="2722372"/>
                  </a:lnTo>
                  <a:lnTo>
                    <a:pt x="2544318" y="2722372"/>
                  </a:lnTo>
                  <a:lnTo>
                    <a:pt x="2503297" y="2658872"/>
                  </a:lnTo>
                  <a:lnTo>
                    <a:pt x="2503551" y="2658872"/>
                  </a:lnTo>
                  <a:lnTo>
                    <a:pt x="2464562" y="2595372"/>
                  </a:lnTo>
                  <a:lnTo>
                    <a:pt x="2464816" y="2595372"/>
                  </a:lnTo>
                  <a:lnTo>
                    <a:pt x="2427859" y="2544572"/>
                  </a:lnTo>
                  <a:lnTo>
                    <a:pt x="2428113" y="2544572"/>
                  </a:lnTo>
                  <a:lnTo>
                    <a:pt x="2393188" y="2481072"/>
                  </a:lnTo>
                  <a:lnTo>
                    <a:pt x="2393569" y="2481072"/>
                  </a:lnTo>
                  <a:lnTo>
                    <a:pt x="2360803" y="2417572"/>
                  </a:lnTo>
                  <a:lnTo>
                    <a:pt x="2361057" y="2417572"/>
                  </a:lnTo>
                  <a:lnTo>
                    <a:pt x="2330450" y="2366772"/>
                  </a:lnTo>
                  <a:lnTo>
                    <a:pt x="2330704" y="2366772"/>
                  </a:lnTo>
                  <a:lnTo>
                    <a:pt x="2302256" y="2303272"/>
                  </a:lnTo>
                  <a:lnTo>
                    <a:pt x="2302510" y="2303272"/>
                  </a:lnTo>
                  <a:lnTo>
                    <a:pt x="2293086" y="2280424"/>
                  </a:lnTo>
                  <a:lnTo>
                    <a:pt x="2344166" y="2276348"/>
                  </a:lnTo>
                  <a:lnTo>
                    <a:pt x="2439162" y="2266188"/>
                  </a:lnTo>
                  <a:lnTo>
                    <a:pt x="2533269" y="2252218"/>
                  </a:lnTo>
                  <a:lnTo>
                    <a:pt x="2626614" y="2235708"/>
                  </a:lnTo>
                  <a:lnTo>
                    <a:pt x="2718689" y="2216658"/>
                  </a:lnTo>
                  <a:lnTo>
                    <a:pt x="2809494" y="2196338"/>
                  </a:lnTo>
                  <a:lnTo>
                    <a:pt x="2898775" y="2172208"/>
                  </a:lnTo>
                  <a:lnTo>
                    <a:pt x="2940494" y="2159508"/>
                  </a:lnTo>
                  <a:lnTo>
                    <a:pt x="2986405" y="2145538"/>
                  </a:lnTo>
                  <a:lnTo>
                    <a:pt x="3072130" y="2117598"/>
                  </a:lnTo>
                  <a:lnTo>
                    <a:pt x="3155823" y="2087118"/>
                  </a:lnTo>
                  <a:lnTo>
                    <a:pt x="3237357" y="2054098"/>
                  </a:lnTo>
                  <a:lnTo>
                    <a:pt x="3316351" y="2018538"/>
                  </a:lnTo>
                  <a:lnTo>
                    <a:pt x="3392805" y="1982978"/>
                  </a:lnTo>
                  <a:lnTo>
                    <a:pt x="3466592" y="1944878"/>
                  </a:lnTo>
                  <a:lnTo>
                    <a:pt x="3523958" y="1911858"/>
                  </a:lnTo>
                  <a:lnTo>
                    <a:pt x="3537204" y="1904238"/>
                  </a:lnTo>
                  <a:lnTo>
                    <a:pt x="3589985" y="1872488"/>
                  </a:lnTo>
                  <a:lnTo>
                    <a:pt x="3604768" y="1863598"/>
                  </a:lnTo>
                  <a:lnTo>
                    <a:pt x="3652012" y="1831848"/>
                  </a:lnTo>
                  <a:lnTo>
                    <a:pt x="3669030" y="1820418"/>
                  </a:lnTo>
                  <a:lnTo>
                    <a:pt x="3710559" y="1789938"/>
                  </a:lnTo>
                  <a:lnTo>
                    <a:pt x="3729609" y="1775968"/>
                  </a:lnTo>
                  <a:lnTo>
                    <a:pt x="3767074" y="1746758"/>
                  </a:lnTo>
                  <a:lnTo>
                    <a:pt x="3786632" y="1731518"/>
                  </a:lnTo>
                  <a:lnTo>
                    <a:pt x="3819626" y="1702308"/>
                  </a:lnTo>
                  <a:lnTo>
                    <a:pt x="3839718" y="1684528"/>
                  </a:lnTo>
                  <a:lnTo>
                    <a:pt x="3868089" y="1656588"/>
                  </a:lnTo>
                  <a:lnTo>
                    <a:pt x="3888740" y="1636268"/>
                  </a:lnTo>
                  <a:lnTo>
                    <a:pt x="3912260" y="1610868"/>
                  </a:lnTo>
                  <a:lnTo>
                    <a:pt x="3933444" y="1588008"/>
                  </a:lnTo>
                  <a:lnTo>
                    <a:pt x="3953116" y="1563878"/>
                  </a:lnTo>
                  <a:lnTo>
                    <a:pt x="3973830" y="1538478"/>
                  </a:lnTo>
                  <a:lnTo>
                    <a:pt x="3989832" y="1515618"/>
                  </a:lnTo>
                  <a:lnTo>
                    <a:pt x="4009390" y="1487678"/>
                  </a:lnTo>
                  <a:lnTo>
                    <a:pt x="4021378" y="1467358"/>
                  </a:lnTo>
                  <a:lnTo>
                    <a:pt x="4022128" y="1466088"/>
                  </a:lnTo>
                  <a:lnTo>
                    <a:pt x="4040124" y="1435608"/>
                  </a:lnTo>
                  <a:lnTo>
                    <a:pt x="4065905" y="1383538"/>
                  </a:lnTo>
                  <a:lnTo>
                    <a:pt x="4071848" y="1368298"/>
                  </a:lnTo>
                  <a:lnTo>
                    <a:pt x="4086225" y="1331468"/>
                  </a:lnTo>
                  <a:lnTo>
                    <a:pt x="4089755" y="1318768"/>
                  </a:lnTo>
                  <a:lnTo>
                    <a:pt x="4101084" y="1278128"/>
                  </a:lnTo>
                  <a:lnTo>
                    <a:pt x="4102582" y="1269238"/>
                  </a:lnTo>
                  <a:lnTo>
                    <a:pt x="4110101" y="1224788"/>
                  </a:lnTo>
                  <a:lnTo>
                    <a:pt x="4110380" y="1219708"/>
                  </a:lnTo>
                  <a:lnTo>
                    <a:pt x="4113149" y="1171448"/>
                  </a:lnTo>
                  <a:lnTo>
                    <a:pt x="4075176" y="1170178"/>
                  </a:lnTo>
                  <a:lnTo>
                    <a:pt x="4072128" y="1220978"/>
                  </a:lnTo>
                  <a:lnTo>
                    <a:pt x="4072382" y="1219708"/>
                  </a:lnTo>
                  <a:lnTo>
                    <a:pt x="4063619" y="1270508"/>
                  </a:lnTo>
                  <a:lnTo>
                    <a:pt x="4064000" y="1269238"/>
                  </a:lnTo>
                  <a:lnTo>
                    <a:pt x="4049776" y="1320038"/>
                  </a:lnTo>
                  <a:lnTo>
                    <a:pt x="4050411" y="1318768"/>
                  </a:lnTo>
                  <a:lnTo>
                    <a:pt x="4030599" y="1369568"/>
                  </a:lnTo>
                  <a:lnTo>
                    <a:pt x="4031361" y="1368298"/>
                  </a:lnTo>
                  <a:lnTo>
                    <a:pt x="4006977" y="1416558"/>
                  </a:lnTo>
                  <a:lnTo>
                    <a:pt x="4006227" y="1417828"/>
                  </a:lnTo>
                  <a:lnTo>
                    <a:pt x="3977792" y="1466227"/>
                  </a:lnTo>
                  <a:lnTo>
                    <a:pt x="3977894" y="1466088"/>
                  </a:lnTo>
                  <a:lnTo>
                    <a:pt x="3977132" y="1467358"/>
                  </a:lnTo>
                  <a:lnTo>
                    <a:pt x="3977792" y="1466227"/>
                  </a:lnTo>
                  <a:lnTo>
                    <a:pt x="3942969" y="1515618"/>
                  </a:lnTo>
                  <a:lnTo>
                    <a:pt x="3943731" y="1514348"/>
                  </a:lnTo>
                  <a:lnTo>
                    <a:pt x="3904234" y="1563878"/>
                  </a:lnTo>
                  <a:lnTo>
                    <a:pt x="3904996" y="1562608"/>
                  </a:lnTo>
                  <a:lnTo>
                    <a:pt x="3861054" y="1610868"/>
                  </a:lnTo>
                  <a:lnTo>
                    <a:pt x="3861816" y="1609598"/>
                  </a:lnTo>
                  <a:lnTo>
                    <a:pt x="3813429" y="1656588"/>
                  </a:lnTo>
                  <a:lnTo>
                    <a:pt x="3814191" y="1655318"/>
                  </a:lnTo>
                  <a:lnTo>
                    <a:pt x="3761740" y="1702308"/>
                  </a:lnTo>
                  <a:lnTo>
                    <a:pt x="3762502" y="1701038"/>
                  </a:lnTo>
                  <a:lnTo>
                    <a:pt x="3706241" y="1746758"/>
                  </a:lnTo>
                  <a:lnTo>
                    <a:pt x="3706876" y="1745488"/>
                  </a:lnTo>
                  <a:lnTo>
                    <a:pt x="3646805" y="1789938"/>
                  </a:lnTo>
                  <a:lnTo>
                    <a:pt x="3647440" y="1788668"/>
                  </a:lnTo>
                  <a:lnTo>
                    <a:pt x="3583813" y="1831848"/>
                  </a:lnTo>
                  <a:lnTo>
                    <a:pt x="3584448" y="1830578"/>
                  </a:lnTo>
                  <a:lnTo>
                    <a:pt x="3517646" y="1872488"/>
                  </a:lnTo>
                  <a:lnTo>
                    <a:pt x="3518281" y="1871218"/>
                  </a:lnTo>
                  <a:lnTo>
                    <a:pt x="3448177" y="1911858"/>
                  </a:lnTo>
                  <a:lnTo>
                    <a:pt x="3448685" y="1910588"/>
                  </a:lnTo>
                  <a:lnTo>
                    <a:pt x="3375533" y="1948688"/>
                  </a:lnTo>
                  <a:lnTo>
                    <a:pt x="3376168" y="1948688"/>
                  </a:lnTo>
                  <a:lnTo>
                    <a:pt x="3300222" y="1984248"/>
                  </a:lnTo>
                  <a:lnTo>
                    <a:pt x="3300730" y="1984248"/>
                  </a:lnTo>
                  <a:lnTo>
                    <a:pt x="3222244" y="2018538"/>
                  </a:lnTo>
                  <a:lnTo>
                    <a:pt x="3222879" y="2018538"/>
                  </a:lnTo>
                  <a:lnTo>
                    <a:pt x="3141980" y="2051570"/>
                  </a:lnTo>
                  <a:lnTo>
                    <a:pt x="3142488" y="2050288"/>
                  </a:lnTo>
                  <a:lnTo>
                    <a:pt x="3059430" y="2080768"/>
                  </a:lnTo>
                  <a:lnTo>
                    <a:pt x="3059938" y="2080768"/>
                  </a:lnTo>
                  <a:lnTo>
                    <a:pt x="2974721" y="2108708"/>
                  </a:lnTo>
                  <a:lnTo>
                    <a:pt x="2975229" y="2108708"/>
                  </a:lnTo>
                  <a:lnTo>
                    <a:pt x="2888107" y="2135378"/>
                  </a:lnTo>
                  <a:lnTo>
                    <a:pt x="2888615" y="2135378"/>
                  </a:lnTo>
                  <a:lnTo>
                    <a:pt x="2799842" y="2159508"/>
                  </a:lnTo>
                  <a:lnTo>
                    <a:pt x="2800477" y="2158238"/>
                  </a:lnTo>
                  <a:lnTo>
                    <a:pt x="2710180" y="2179828"/>
                  </a:lnTo>
                  <a:lnTo>
                    <a:pt x="2710688" y="2179828"/>
                  </a:lnTo>
                  <a:lnTo>
                    <a:pt x="2619121" y="2198878"/>
                  </a:lnTo>
                  <a:lnTo>
                    <a:pt x="2619756" y="2198878"/>
                  </a:lnTo>
                  <a:lnTo>
                    <a:pt x="2527046" y="2215388"/>
                  </a:lnTo>
                  <a:lnTo>
                    <a:pt x="2527554" y="2215388"/>
                  </a:lnTo>
                  <a:lnTo>
                    <a:pt x="2433955" y="2228088"/>
                  </a:lnTo>
                  <a:lnTo>
                    <a:pt x="2434590" y="2228088"/>
                  </a:lnTo>
                  <a:lnTo>
                    <a:pt x="2340102" y="2239518"/>
                  </a:lnTo>
                  <a:lnTo>
                    <a:pt x="2340737" y="2239518"/>
                  </a:lnTo>
                  <a:lnTo>
                    <a:pt x="2278303" y="2244534"/>
                  </a:lnTo>
                  <a:lnTo>
                    <a:pt x="2276348" y="2239772"/>
                  </a:lnTo>
                  <a:lnTo>
                    <a:pt x="2276602" y="2239772"/>
                  </a:lnTo>
                  <a:lnTo>
                    <a:pt x="2252726" y="2176272"/>
                  </a:lnTo>
                  <a:lnTo>
                    <a:pt x="2252980" y="2176272"/>
                  </a:lnTo>
                  <a:lnTo>
                    <a:pt x="2231390" y="2112772"/>
                  </a:lnTo>
                  <a:lnTo>
                    <a:pt x="2231644" y="2112772"/>
                  </a:lnTo>
                  <a:lnTo>
                    <a:pt x="2212467" y="2049272"/>
                  </a:lnTo>
                  <a:lnTo>
                    <a:pt x="2212721" y="2049272"/>
                  </a:lnTo>
                  <a:lnTo>
                    <a:pt x="2195957" y="1998472"/>
                  </a:lnTo>
                  <a:lnTo>
                    <a:pt x="2196084" y="1998472"/>
                  </a:lnTo>
                  <a:lnTo>
                    <a:pt x="2181860" y="1934972"/>
                  </a:lnTo>
                  <a:lnTo>
                    <a:pt x="2181987" y="1934972"/>
                  </a:lnTo>
                  <a:lnTo>
                    <a:pt x="2170176" y="1871472"/>
                  </a:lnTo>
                  <a:lnTo>
                    <a:pt x="2170303" y="1871472"/>
                  </a:lnTo>
                  <a:lnTo>
                    <a:pt x="2161032" y="1807972"/>
                  </a:lnTo>
                  <a:lnTo>
                    <a:pt x="2161159" y="1807972"/>
                  </a:lnTo>
                  <a:lnTo>
                    <a:pt x="2154428" y="1744472"/>
                  </a:lnTo>
                  <a:lnTo>
                    <a:pt x="2154555" y="1744472"/>
                  </a:lnTo>
                  <a:lnTo>
                    <a:pt x="2150491" y="1680972"/>
                  </a:lnTo>
                  <a:lnTo>
                    <a:pt x="2149221" y="1617472"/>
                  </a:lnTo>
                  <a:lnTo>
                    <a:pt x="2111121" y="1617472"/>
                  </a:lnTo>
                  <a:lnTo>
                    <a:pt x="2112518" y="1680972"/>
                  </a:lnTo>
                  <a:lnTo>
                    <a:pt x="2116455" y="1744472"/>
                  </a:lnTo>
                  <a:lnTo>
                    <a:pt x="2123313" y="1807972"/>
                  </a:lnTo>
                  <a:lnTo>
                    <a:pt x="2132584" y="1871472"/>
                  </a:lnTo>
                  <a:lnTo>
                    <a:pt x="2144522" y="1934972"/>
                  </a:lnTo>
                  <a:lnTo>
                    <a:pt x="2159000" y="1998472"/>
                  </a:lnTo>
                  <a:lnTo>
                    <a:pt x="2176018" y="2061972"/>
                  </a:lnTo>
                  <a:lnTo>
                    <a:pt x="2195322" y="2125472"/>
                  </a:lnTo>
                  <a:lnTo>
                    <a:pt x="2217039" y="2188972"/>
                  </a:lnTo>
                  <a:lnTo>
                    <a:pt x="2239251" y="2247430"/>
                  </a:lnTo>
                  <a:lnTo>
                    <a:pt x="2151126" y="2250948"/>
                  </a:lnTo>
                  <a:lnTo>
                    <a:pt x="2151761" y="2250948"/>
                  </a:lnTo>
                  <a:lnTo>
                    <a:pt x="2056892" y="2252218"/>
                  </a:lnTo>
                  <a:lnTo>
                    <a:pt x="2056460" y="2252218"/>
                  </a:lnTo>
                  <a:lnTo>
                    <a:pt x="2056257" y="2252218"/>
                  </a:lnTo>
                  <a:lnTo>
                    <a:pt x="1866519" y="2250948"/>
                  </a:lnTo>
                  <a:lnTo>
                    <a:pt x="1677289" y="2243328"/>
                  </a:lnTo>
                  <a:lnTo>
                    <a:pt x="1677797" y="2243328"/>
                  </a:lnTo>
                  <a:lnTo>
                    <a:pt x="1491488" y="2231898"/>
                  </a:lnTo>
                  <a:lnTo>
                    <a:pt x="1491869" y="2231898"/>
                  </a:lnTo>
                  <a:lnTo>
                    <a:pt x="1310132" y="2216658"/>
                  </a:lnTo>
                  <a:lnTo>
                    <a:pt x="1310386" y="2216658"/>
                  </a:lnTo>
                  <a:lnTo>
                    <a:pt x="1221613" y="2206498"/>
                  </a:lnTo>
                  <a:lnTo>
                    <a:pt x="1221867" y="2206498"/>
                  </a:lnTo>
                  <a:lnTo>
                    <a:pt x="1134872" y="2196338"/>
                  </a:lnTo>
                  <a:lnTo>
                    <a:pt x="1135126" y="2196338"/>
                  </a:lnTo>
                  <a:lnTo>
                    <a:pt x="1049769" y="2186178"/>
                  </a:lnTo>
                  <a:lnTo>
                    <a:pt x="1050036" y="2186178"/>
                  </a:lnTo>
                  <a:lnTo>
                    <a:pt x="975156" y="2174748"/>
                  </a:lnTo>
                  <a:lnTo>
                    <a:pt x="966851" y="2173478"/>
                  </a:lnTo>
                  <a:lnTo>
                    <a:pt x="967105" y="2174748"/>
                  </a:lnTo>
                  <a:lnTo>
                    <a:pt x="886206" y="2162048"/>
                  </a:lnTo>
                  <a:lnTo>
                    <a:pt x="886460" y="2162048"/>
                  </a:lnTo>
                  <a:lnTo>
                    <a:pt x="807974" y="2148078"/>
                  </a:lnTo>
                  <a:lnTo>
                    <a:pt x="808228" y="2148078"/>
                  </a:lnTo>
                  <a:lnTo>
                    <a:pt x="732282" y="2134108"/>
                  </a:lnTo>
                  <a:lnTo>
                    <a:pt x="732663" y="2134108"/>
                  </a:lnTo>
                  <a:lnTo>
                    <a:pt x="659511" y="2118868"/>
                  </a:lnTo>
                  <a:lnTo>
                    <a:pt x="659892" y="2118868"/>
                  </a:lnTo>
                  <a:lnTo>
                    <a:pt x="589788" y="2103628"/>
                  </a:lnTo>
                  <a:lnTo>
                    <a:pt x="590169" y="2103628"/>
                  </a:lnTo>
                  <a:lnTo>
                    <a:pt x="523113" y="2088388"/>
                  </a:lnTo>
                  <a:lnTo>
                    <a:pt x="523494" y="2088388"/>
                  </a:lnTo>
                  <a:lnTo>
                    <a:pt x="459994" y="2071878"/>
                  </a:lnTo>
                  <a:lnTo>
                    <a:pt x="460375" y="2071878"/>
                  </a:lnTo>
                  <a:lnTo>
                    <a:pt x="400304" y="2055368"/>
                  </a:lnTo>
                  <a:lnTo>
                    <a:pt x="400812" y="2055368"/>
                  </a:lnTo>
                  <a:lnTo>
                    <a:pt x="344424" y="2037588"/>
                  </a:lnTo>
                  <a:lnTo>
                    <a:pt x="344932" y="2037588"/>
                  </a:lnTo>
                  <a:lnTo>
                    <a:pt x="292608" y="2019820"/>
                  </a:lnTo>
                  <a:lnTo>
                    <a:pt x="293116" y="2019820"/>
                  </a:lnTo>
                  <a:lnTo>
                    <a:pt x="244856" y="2002028"/>
                  </a:lnTo>
                  <a:lnTo>
                    <a:pt x="245618" y="2002028"/>
                  </a:lnTo>
                  <a:lnTo>
                    <a:pt x="204482" y="1984248"/>
                  </a:lnTo>
                  <a:lnTo>
                    <a:pt x="201549" y="1982978"/>
                  </a:lnTo>
                  <a:lnTo>
                    <a:pt x="202438" y="1984248"/>
                  </a:lnTo>
                  <a:lnTo>
                    <a:pt x="162941" y="1965198"/>
                  </a:lnTo>
                  <a:lnTo>
                    <a:pt x="163830" y="1965198"/>
                  </a:lnTo>
                  <a:lnTo>
                    <a:pt x="129032" y="1946148"/>
                  </a:lnTo>
                  <a:lnTo>
                    <a:pt x="130175" y="1946148"/>
                  </a:lnTo>
                  <a:lnTo>
                    <a:pt x="102196" y="1928368"/>
                  </a:lnTo>
                  <a:lnTo>
                    <a:pt x="100203" y="1927098"/>
                  </a:lnTo>
                  <a:lnTo>
                    <a:pt x="101600" y="1928368"/>
                  </a:lnTo>
                  <a:lnTo>
                    <a:pt x="76581" y="1908048"/>
                  </a:lnTo>
                  <a:lnTo>
                    <a:pt x="78232" y="1909318"/>
                  </a:lnTo>
                  <a:lnTo>
                    <a:pt x="76911" y="1908048"/>
                  </a:lnTo>
                  <a:lnTo>
                    <a:pt x="61163" y="1892808"/>
                  </a:lnTo>
                  <a:lnTo>
                    <a:pt x="59296" y="1891004"/>
                  </a:lnTo>
                  <a:lnTo>
                    <a:pt x="58775" y="1890268"/>
                  </a:lnTo>
                  <a:lnTo>
                    <a:pt x="48907" y="1876298"/>
                  </a:lnTo>
                  <a:lnTo>
                    <a:pt x="47218" y="1873910"/>
                  </a:lnTo>
                  <a:lnTo>
                    <a:pt x="46609" y="1872488"/>
                  </a:lnTo>
                  <a:lnTo>
                    <a:pt x="41681" y="1861058"/>
                  </a:lnTo>
                  <a:lnTo>
                    <a:pt x="40462" y="1858238"/>
                  </a:lnTo>
                  <a:lnTo>
                    <a:pt x="40132" y="1855978"/>
                  </a:lnTo>
                  <a:lnTo>
                    <a:pt x="38417" y="1844548"/>
                  </a:lnTo>
                  <a:lnTo>
                    <a:pt x="38150" y="1842808"/>
                  </a:lnTo>
                  <a:lnTo>
                    <a:pt x="38214" y="1840738"/>
                  </a:lnTo>
                  <a:lnTo>
                    <a:pt x="38735" y="1824228"/>
                  </a:lnTo>
                  <a:lnTo>
                    <a:pt x="38735" y="1825498"/>
                  </a:lnTo>
                  <a:lnTo>
                    <a:pt x="38849" y="1824228"/>
                  </a:lnTo>
                  <a:lnTo>
                    <a:pt x="40513" y="1806448"/>
                  </a:lnTo>
                  <a:lnTo>
                    <a:pt x="40640" y="1805178"/>
                  </a:lnTo>
                  <a:lnTo>
                    <a:pt x="40525" y="1806333"/>
                  </a:lnTo>
                  <a:lnTo>
                    <a:pt x="40716" y="1805178"/>
                  </a:lnTo>
                  <a:lnTo>
                    <a:pt x="43599" y="1787398"/>
                  </a:lnTo>
                  <a:lnTo>
                    <a:pt x="43700" y="1786788"/>
                  </a:lnTo>
                  <a:lnTo>
                    <a:pt x="43865" y="1786128"/>
                  </a:lnTo>
                  <a:lnTo>
                    <a:pt x="48133" y="1768348"/>
                  </a:lnTo>
                  <a:lnTo>
                    <a:pt x="47879" y="1769618"/>
                  </a:lnTo>
                  <a:lnTo>
                    <a:pt x="48234" y="1768348"/>
                  </a:lnTo>
                  <a:lnTo>
                    <a:pt x="53352" y="1750568"/>
                  </a:lnTo>
                  <a:lnTo>
                    <a:pt x="53428" y="1750288"/>
                  </a:lnTo>
                  <a:lnTo>
                    <a:pt x="53340" y="1750568"/>
                  </a:lnTo>
                  <a:lnTo>
                    <a:pt x="53721" y="1749298"/>
                  </a:lnTo>
                  <a:lnTo>
                    <a:pt x="53428" y="1750288"/>
                  </a:lnTo>
                  <a:lnTo>
                    <a:pt x="53771" y="1749298"/>
                  </a:lnTo>
                  <a:lnTo>
                    <a:pt x="60325" y="1730248"/>
                  </a:lnTo>
                  <a:lnTo>
                    <a:pt x="59944" y="1731518"/>
                  </a:lnTo>
                  <a:lnTo>
                    <a:pt x="60477" y="1730248"/>
                  </a:lnTo>
                  <a:lnTo>
                    <a:pt x="68072" y="1712468"/>
                  </a:lnTo>
                  <a:lnTo>
                    <a:pt x="67564" y="1713738"/>
                  </a:lnTo>
                  <a:lnTo>
                    <a:pt x="68173" y="1712468"/>
                  </a:lnTo>
                  <a:lnTo>
                    <a:pt x="76835" y="1694688"/>
                  </a:lnTo>
                  <a:lnTo>
                    <a:pt x="76454" y="1694688"/>
                  </a:lnTo>
                  <a:lnTo>
                    <a:pt x="86614" y="1676908"/>
                  </a:lnTo>
                  <a:lnTo>
                    <a:pt x="86233" y="1676908"/>
                  </a:lnTo>
                  <a:lnTo>
                    <a:pt x="97282" y="1659128"/>
                  </a:lnTo>
                  <a:lnTo>
                    <a:pt x="96774" y="1660398"/>
                  </a:lnTo>
                  <a:lnTo>
                    <a:pt x="97586" y="1659128"/>
                  </a:lnTo>
                  <a:lnTo>
                    <a:pt x="108966" y="1641348"/>
                  </a:lnTo>
                  <a:lnTo>
                    <a:pt x="108458" y="1642618"/>
                  </a:lnTo>
                  <a:lnTo>
                    <a:pt x="109385" y="1641348"/>
                  </a:lnTo>
                  <a:lnTo>
                    <a:pt x="121539" y="1624838"/>
                  </a:lnTo>
                  <a:lnTo>
                    <a:pt x="121031" y="1626108"/>
                  </a:lnTo>
                  <a:lnTo>
                    <a:pt x="122021" y="1624838"/>
                  </a:lnTo>
                  <a:lnTo>
                    <a:pt x="135001" y="1608328"/>
                  </a:lnTo>
                  <a:lnTo>
                    <a:pt x="134366" y="1609598"/>
                  </a:lnTo>
                  <a:lnTo>
                    <a:pt x="135496" y="1608328"/>
                  </a:lnTo>
                  <a:lnTo>
                    <a:pt x="149098" y="1593088"/>
                  </a:lnTo>
                  <a:lnTo>
                    <a:pt x="148590" y="1593088"/>
                  </a:lnTo>
                  <a:lnTo>
                    <a:pt x="164211" y="1577848"/>
                  </a:lnTo>
                  <a:lnTo>
                    <a:pt x="163576" y="1577848"/>
                  </a:lnTo>
                  <a:lnTo>
                    <a:pt x="179832" y="1562608"/>
                  </a:lnTo>
                  <a:lnTo>
                    <a:pt x="179324" y="1563878"/>
                  </a:lnTo>
                  <a:lnTo>
                    <a:pt x="180721" y="1562608"/>
                  </a:lnTo>
                  <a:lnTo>
                    <a:pt x="196215" y="1548638"/>
                  </a:lnTo>
                  <a:lnTo>
                    <a:pt x="195580" y="1548638"/>
                  </a:lnTo>
                  <a:lnTo>
                    <a:pt x="213233" y="1534668"/>
                  </a:lnTo>
                  <a:lnTo>
                    <a:pt x="212598" y="1535938"/>
                  </a:lnTo>
                  <a:lnTo>
                    <a:pt x="214249" y="1534668"/>
                  </a:lnTo>
                  <a:lnTo>
                    <a:pt x="230759" y="1521968"/>
                  </a:lnTo>
                  <a:lnTo>
                    <a:pt x="230124" y="1521968"/>
                  </a:lnTo>
                  <a:lnTo>
                    <a:pt x="249047" y="1509268"/>
                  </a:lnTo>
                  <a:lnTo>
                    <a:pt x="248412" y="1510538"/>
                  </a:lnTo>
                  <a:lnTo>
                    <a:pt x="250329" y="1509268"/>
                  </a:lnTo>
                  <a:lnTo>
                    <a:pt x="267589" y="1497838"/>
                  </a:lnTo>
                  <a:lnTo>
                    <a:pt x="266954" y="1499108"/>
                  </a:lnTo>
                  <a:lnTo>
                    <a:pt x="269151" y="1497838"/>
                  </a:lnTo>
                  <a:lnTo>
                    <a:pt x="286766" y="1487678"/>
                  </a:lnTo>
                  <a:lnTo>
                    <a:pt x="286004" y="1487678"/>
                  </a:lnTo>
                  <a:lnTo>
                    <a:pt x="306197" y="1477518"/>
                  </a:lnTo>
                  <a:lnTo>
                    <a:pt x="305435" y="1478788"/>
                  </a:lnTo>
                  <a:lnTo>
                    <a:pt x="308000" y="1477518"/>
                  </a:lnTo>
                  <a:lnTo>
                    <a:pt x="326009" y="1468628"/>
                  </a:lnTo>
                  <a:lnTo>
                    <a:pt x="325247" y="1469898"/>
                  </a:lnTo>
                  <a:lnTo>
                    <a:pt x="328231" y="1468628"/>
                  </a:lnTo>
                  <a:lnTo>
                    <a:pt x="346202" y="1461008"/>
                  </a:lnTo>
                  <a:lnTo>
                    <a:pt x="345440" y="1461008"/>
                  </a:lnTo>
                  <a:lnTo>
                    <a:pt x="366649" y="1454658"/>
                  </a:lnTo>
                  <a:lnTo>
                    <a:pt x="364363" y="1454658"/>
                  </a:lnTo>
                  <a:lnTo>
                    <a:pt x="381457" y="1451165"/>
                  </a:lnTo>
                  <a:lnTo>
                    <a:pt x="386588" y="1487678"/>
                  </a:lnTo>
                  <a:lnTo>
                    <a:pt x="491871" y="1415288"/>
                  </a:lnTo>
                  <a:lnTo>
                    <a:pt x="472935" y="1408938"/>
                  </a:lnTo>
                  <a:lnTo>
                    <a:pt x="370713" y="1374648"/>
                  </a:lnTo>
                  <a:lnTo>
                    <a:pt x="376097" y="1413002"/>
                  </a:lnTo>
                  <a:lnTo>
                    <a:pt x="332486" y="1425448"/>
                  </a:lnTo>
                  <a:lnTo>
                    <a:pt x="289433" y="1443228"/>
                  </a:lnTo>
                  <a:lnTo>
                    <a:pt x="248031" y="1466088"/>
                  </a:lnTo>
                  <a:lnTo>
                    <a:pt x="208661" y="1491488"/>
                  </a:lnTo>
                  <a:lnTo>
                    <a:pt x="171577" y="1519428"/>
                  </a:lnTo>
                  <a:lnTo>
                    <a:pt x="137160" y="1551178"/>
                  </a:lnTo>
                  <a:lnTo>
                    <a:pt x="105664" y="1584198"/>
                  </a:lnTo>
                  <a:lnTo>
                    <a:pt x="77724" y="1619758"/>
                  </a:lnTo>
                  <a:lnTo>
                    <a:pt x="53467" y="1657858"/>
                  </a:lnTo>
                  <a:lnTo>
                    <a:pt x="33147" y="1697228"/>
                  </a:lnTo>
                  <a:lnTo>
                    <a:pt x="17272" y="1737868"/>
                  </a:lnTo>
                  <a:lnTo>
                    <a:pt x="6350" y="1779778"/>
                  </a:lnTo>
                  <a:lnTo>
                    <a:pt x="762" y="1821688"/>
                  </a:lnTo>
                  <a:lnTo>
                    <a:pt x="0" y="1844548"/>
                  </a:lnTo>
                  <a:lnTo>
                    <a:pt x="3556" y="1868678"/>
                  </a:lnTo>
                  <a:lnTo>
                    <a:pt x="30480" y="1915668"/>
                  </a:lnTo>
                  <a:lnTo>
                    <a:pt x="78740" y="1958848"/>
                  </a:lnTo>
                  <a:lnTo>
                    <a:pt x="145923" y="1998218"/>
                  </a:lnTo>
                  <a:lnTo>
                    <a:pt x="186309" y="2018538"/>
                  </a:lnTo>
                  <a:lnTo>
                    <a:pt x="231013" y="2037588"/>
                  </a:lnTo>
                  <a:lnTo>
                    <a:pt x="332867" y="2074418"/>
                  </a:lnTo>
                  <a:lnTo>
                    <a:pt x="389636" y="2092198"/>
                  </a:lnTo>
                  <a:lnTo>
                    <a:pt x="450215" y="2108708"/>
                  </a:lnTo>
                  <a:lnTo>
                    <a:pt x="514096" y="2125218"/>
                  </a:lnTo>
                  <a:lnTo>
                    <a:pt x="581406" y="2141728"/>
                  </a:lnTo>
                  <a:lnTo>
                    <a:pt x="651891" y="2156968"/>
                  </a:lnTo>
                  <a:lnTo>
                    <a:pt x="801497" y="2186178"/>
                  </a:lnTo>
                  <a:lnTo>
                    <a:pt x="961390" y="2211578"/>
                  </a:lnTo>
                  <a:lnTo>
                    <a:pt x="1130300" y="2234438"/>
                  </a:lnTo>
                  <a:lnTo>
                    <a:pt x="1217549" y="2244598"/>
                  </a:lnTo>
                  <a:lnTo>
                    <a:pt x="1293964" y="2252218"/>
                  </a:lnTo>
                  <a:lnTo>
                    <a:pt x="1488821" y="2269998"/>
                  </a:lnTo>
                  <a:lnTo>
                    <a:pt x="1675638" y="2281428"/>
                  </a:lnTo>
                  <a:lnTo>
                    <a:pt x="1865376" y="2289048"/>
                  </a:lnTo>
                  <a:lnTo>
                    <a:pt x="2056638" y="2290318"/>
                  </a:lnTo>
                  <a:lnTo>
                    <a:pt x="2152650" y="2289048"/>
                  </a:lnTo>
                  <a:lnTo>
                    <a:pt x="2248662" y="2283968"/>
                  </a:lnTo>
                  <a:lnTo>
                    <a:pt x="2254085" y="2283536"/>
                  </a:lnTo>
                  <a:lnTo>
                    <a:pt x="2267585" y="2315972"/>
                  </a:lnTo>
                  <a:lnTo>
                    <a:pt x="2296287" y="2379472"/>
                  </a:lnTo>
                  <a:lnTo>
                    <a:pt x="2327148" y="2442972"/>
                  </a:lnTo>
                  <a:lnTo>
                    <a:pt x="2360168" y="2506472"/>
                  </a:lnTo>
                  <a:lnTo>
                    <a:pt x="2395347" y="2557272"/>
                  </a:lnTo>
                  <a:lnTo>
                    <a:pt x="2432685" y="2620772"/>
                  </a:lnTo>
                  <a:lnTo>
                    <a:pt x="2471928" y="2684272"/>
                  </a:lnTo>
                  <a:lnTo>
                    <a:pt x="2513203" y="2735072"/>
                  </a:lnTo>
                  <a:lnTo>
                    <a:pt x="2556510" y="2798572"/>
                  </a:lnTo>
                  <a:lnTo>
                    <a:pt x="2601595" y="2862072"/>
                  </a:lnTo>
                  <a:lnTo>
                    <a:pt x="2648585" y="2912872"/>
                  </a:lnTo>
                  <a:lnTo>
                    <a:pt x="2697480" y="2976372"/>
                  </a:lnTo>
                  <a:lnTo>
                    <a:pt x="2748153" y="3027172"/>
                  </a:lnTo>
                  <a:lnTo>
                    <a:pt x="2800477" y="3077972"/>
                  </a:lnTo>
                  <a:lnTo>
                    <a:pt x="2854579" y="3141472"/>
                  </a:lnTo>
                  <a:lnTo>
                    <a:pt x="2910332" y="3192272"/>
                  </a:lnTo>
                  <a:lnTo>
                    <a:pt x="2967609" y="3243072"/>
                  </a:lnTo>
                  <a:lnTo>
                    <a:pt x="3026664" y="3293872"/>
                  </a:lnTo>
                  <a:lnTo>
                    <a:pt x="3086989" y="3344672"/>
                  </a:lnTo>
                  <a:lnTo>
                    <a:pt x="3148965" y="3395472"/>
                  </a:lnTo>
                  <a:lnTo>
                    <a:pt x="3277108" y="3497072"/>
                  </a:lnTo>
                  <a:lnTo>
                    <a:pt x="3410585" y="3585972"/>
                  </a:lnTo>
                  <a:lnTo>
                    <a:pt x="3549269" y="3674884"/>
                  </a:lnTo>
                  <a:lnTo>
                    <a:pt x="3692652" y="3763772"/>
                  </a:lnTo>
                  <a:lnTo>
                    <a:pt x="3840480" y="3839972"/>
                  </a:lnTo>
                  <a:lnTo>
                    <a:pt x="3992372" y="3916172"/>
                  </a:lnTo>
                  <a:lnTo>
                    <a:pt x="4147947" y="3979672"/>
                  </a:lnTo>
                  <a:lnTo>
                    <a:pt x="4469130" y="4106672"/>
                  </a:lnTo>
                  <a:lnTo>
                    <a:pt x="4885690" y="4233672"/>
                  </a:lnTo>
                  <a:lnTo>
                    <a:pt x="5055870" y="4259072"/>
                  </a:lnTo>
                  <a:lnTo>
                    <a:pt x="5141595" y="4284472"/>
                  </a:lnTo>
                  <a:lnTo>
                    <a:pt x="5400548" y="4322572"/>
                  </a:lnTo>
                  <a:lnTo>
                    <a:pt x="5487416" y="4322572"/>
                  </a:lnTo>
                  <a:lnTo>
                    <a:pt x="5574411" y="4335272"/>
                  </a:lnTo>
                  <a:lnTo>
                    <a:pt x="6183757" y="4335272"/>
                  </a:lnTo>
                  <a:lnTo>
                    <a:pt x="6699377" y="4297172"/>
                  </a:lnTo>
                  <a:lnTo>
                    <a:pt x="6868287" y="4284472"/>
                  </a:lnTo>
                  <a:lnTo>
                    <a:pt x="7675499" y="4157472"/>
                  </a:lnTo>
                  <a:lnTo>
                    <a:pt x="7974711" y="4081272"/>
                  </a:lnTo>
                  <a:lnTo>
                    <a:pt x="8256270" y="4005072"/>
                  </a:lnTo>
                  <a:lnTo>
                    <a:pt x="8389747" y="3966972"/>
                  </a:lnTo>
                  <a:lnTo>
                    <a:pt x="8517636" y="3916172"/>
                  </a:lnTo>
                  <a:lnTo>
                    <a:pt x="8579485" y="3903472"/>
                  </a:lnTo>
                  <a:lnTo>
                    <a:pt x="8639937" y="3878072"/>
                  </a:lnTo>
                  <a:lnTo>
                    <a:pt x="8698738" y="3852672"/>
                  </a:lnTo>
                  <a:lnTo>
                    <a:pt x="8756015" y="3827272"/>
                  </a:lnTo>
                  <a:lnTo>
                    <a:pt x="8811768" y="3801872"/>
                  </a:lnTo>
                  <a:lnTo>
                    <a:pt x="8865870" y="3776472"/>
                  </a:lnTo>
                  <a:lnTo>
                    <a:pt x="8918194" y="3751072"/>
                  </a:lnTo>
                  <a:lnTo>
                    <a:pt x="8968867" y="3725672"/>
                  </a:lnTo>
                  <a:lnTo>
                    <a:pt x="9017762" y="3700284"/>
                  </a:lnTo>
                  <a:lnTo>
                    <a:pt x="9064879" y="3674884"/>
                  </a:lnTo>
                  <a:lnTo>
                    <a:pt x="9110091" y="3649472"/>
                  </a:lnTo>
                  <a:lnTo>
                    <a:pt x="9153398" y="3624072"/>
                  </a:lnTo>
                  <a:lnTo>
                    <a:pt x="9194800" y="3598672"/>
                  </a:lnTo>
                  <a:lnTo>
                    <a:pt x="9234297" y="3573272"/>
                  </a:lnTo>
                  <a:lnTo>
                    <a:pt x="9271762" y="3547872"/>
                  </a:lnTo>
                  <a:lnTo>
                    <a:pt x="9307068" y="3522472"/>
                  </a:lnTo>
                  <a:lnTo>
                    <a:pt x="9340342" y="3497072"/>
                  </a:lnTo>
                  <a:lnTo>
                    <a:pt x="9371584" y="3471672"/>
                  </a:lnTo>
                  <a:lnTo>
                    <a:pt x="9400540" y="3433572"/>
                  </a:lnTo>
                  <a:lnTo>
                    <a:pt x="9427337" y="3408172"/>
                  </a:lnTo>
                  <a:lnTo>
                    <a:pt x="9451848" y="3382772"/>
                  </a:lnTo>
                  <a:lnTo>
                    <a:pt x="9473946" y="3357372"/>
                  </a:lnTo>
                  <a:lnTo>
                    <a:pt x="9493758" y="3319272"/>
                  </a:lnTo>
                  <a:lnTo>
                    <a:pt x="9511157" y="3293872"/>
                  </a:lnTo>
                  <a:lnTo>
                    <a:pt x="9526143" y="3268472"/>
                  </a:lnTo>
                  <a:lnTo>
                    <a:pt x="9537675" y="3234194"/>
                  </a:lnTo>
                  <a:lnTo>
                    <a:pt x="9576943" y="3243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776222" y="4579366"/>
            <a:ext cx="821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264668" y="182067"/>
            <a:ext cx="8832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Translation</a:t>
            </a:r>
            <a:r>
              <a:rPr spc="-135" dirty="0"/>
              <a:t> </a:t>
            </a:r>
            <a:r>
              <a:rPr dirty="0"/>
              <a:t>Lookaside</a:t>
            </a:r>
            <a:r>
              <a:rPr spc="-125" dirty="0"/>
              <a:t> </a:t>
            </a:r>
            <a:r>
              <a:rPr dirty="0"/>
              <a:t>Buffer:</a:t>
            </a:r>
            <a:r>
              <a:rPr spc="-155" dirty="0"/>
              <a:t> </a:t>
            </a:r>
            <a:r>
              <a:rPr dirty="0"/>
              <a:t>Basic</a:t>
            </a:r>
            <a:r>
              <a:rPr spc="-125" dirty="0"/>
              <a:t> </a:t>
            </a:r>
            <a:r>
              <a:rPr spc="-20" dirty="0"/>
              <a:t>Idea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5031485" y="1007745"/>
            <a:ext cx="2435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TLB Miss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(4):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cache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0x2000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=&gt;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0x1E000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964806" y="2576576"/>
            <a:ext cx="153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TLB: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Translation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964806" y="2850896"/>
            <a:ext cx="593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Cache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876" y="2144648"/>
            <a:ext cx="1255395" cy="3387090"/>
            <a:chOff x="539876" y="2144648"/>
            <a:chExt cx="1255395" cy="3387090"/>
          </a:xfrm>
        </p:grpSpPr>
        <p:sp>
          <p:nvSpPr>
            <p:cNvPr id="3" name="object 3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1197864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1197864" y="33299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451" y="2173223"/>
              <a:ext cx="1198245" cy="3329940"/>
            </a:xfrm>
            <a:custGeom>
              <a:avLst/>
              <a:gdLst/>
              <a:ahLst/>
              <a:cxnLst/>
              <a:rect l="l" t="t" r="r" b="b"/>
              <a:pathLst>
                <a:path w="1198245" h="3329940">
                  <a:moveTo>
                    <a:pt x="0" y="3329940"/>
                  </a:moveTo>
                  <a:lnTo>
                    <a:pt x="1197864" y="33299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332994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-32543" y="1925827"/>
            <a:ext cx="1975485" cy="4444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6910">
              <a:lnSpc>
                <a:spcPts val="1710"/>
              </a:lnSpc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  <a:spcBef>
                <a:spcPts val="1160"/>
              </a:spcBef>
            </a:pP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rage</a:t>
            </a:r>
            <a:endParaRPr sz="1800">
              <a:latin typeface="Calibri"/>
              <a:cs typeface="Calibri"/>
            </a:endParaRPr>
          </a:p>
          <a:p>
            <a:pPr marL="662940">
              <a:lnSpc>
                <a:spcPct val="100000"/>
              </a:lnSpc>
              <a:spcBef>
                <a:spcPts val="63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393065" indent="478155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57943" y="1542033"/>
            <a:ext cx="1236345" cy="4636770"/>
            <a:chOff x="9457943" y="1542033"/>
            <a:chExt cx="1236345" cy="4636770"/>
          </a:xfrm>
        </p:grpSpPr>
        <p:sp>
          <p:nvSpPr>
            <p:cNvPr id="7" name="object 7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119786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7864" y="462381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231" y="1548383"/>
              <a:ext cx="1198245" cy="4624070"/>
            </a:xfrm>
            <a:custGeom>
              <a:avLst/>
              <a:gdLst/>
              <a:ahLst/>
              <a:cxnLst/>
              <a:rect l="l" t="t" r="r" b="b"/>
              <a:pathLst>
                <a:path w="1198245" h="4624070">
                  <a:moveTo>
                    <a:pt x="0" y="4623816"/>
                  </a:moveTo>
                  <a:lnTo>
                    <a:pt x="1197864" y="4623816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1197863" y="0"/>
                  </a:moveTo>
                  <a:lnTo>
                    <a:pt x="0" y="0"/>
                  </a:lnTo>
                  <a:lnTo>
                    <a:pt x="0" y="1437131"/>
                  </a:lnTo>
                  <a:lnTo>
                    <a:pt x="1197863" y="1437131"/>
                  </a:lnTo>
                  <a:lnTo>
                    <a:pt x="1197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76993" y="2472689"/>
              <a:ext cx="1198245" cy="1437640"/>
            </a:xfrm>
            <a:custGeom>
              <a:avLst/>
              <a:gdLst/>
              <a:ahLst/>
              <a:cxnLst/>
              <a:rect l="l" t="t" r="r" b="b"/>
              <a:pathLst>
                <a:path w="1198245" h="1437639">
                  <a:moveTo>
                    <a:pt x="0" y="1437131"/>
                  </a:moveTo>
                  <a:lnTo>
                    <a:pt x="1197863" y="1437131"/>
                  </a:lnTo>
                  <a:lnTo>
                    <a:pt x="1197863" y="0"/>
                  </a:lnTo>
                  <a:lnTo>
                    <a:pt x="0" y="0"/>
                  </a:lnTo>
                  <a:lnTo>
                    <a:pt x="0" y="14371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144381" y="1238199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62719" y="6100064"/>
            <a:ext cx="20942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25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28575" y="2144648"/>
            <a:ext cx="514350" cy="3387090"/>
            <a:chOff x="-28575" y="2144648"/>
            <a:chExt cx="514350" cy="3387090"/>
          </a:xfrm>
        </p:grpSpPr>
        <p:sp>
          <p:nvSpPr>
            <p:cNvPr id="14" name="object 14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457200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457200" y="332994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173223"/>
              <a:ext cx="457200" cy="3329940"/>
            </a:xfrm>
            <a:custGeom>
              <a:avLst/>
              <a:gdLst/>
              <a:ahLst/>
              <a:cxnLst/>
              <a:rect l="l" t="t" r="r" b="b"/>
              <a:pathLst>
                <a:path w="457200" h="3329940">
                  <a:moveTo>
                    <a:pt x="0" y="3329940"/>
                  </a:moveTo>
                  <a:lnTo>
                    <a:pt x="457200" y="3329940"/>
                  </a:lnTo>
                  <a:lnTo>
                    <a:pt x="45720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242315" y="0"/>
                  </a:moveTo>
                  <a:lnTo>
                    <a:pt x="0" y="0"/>
                  </a:lnTo>
                  <a:lnTo>
                    <a:pt x="0" y="751969"/>
                  </a:lnTo>
                  <a:lnTo>
                    <a:pt x="31760" y="736759"/>
                  </a:lnTo>
                  <a:lnTo>
                    <a:pt x="66124" y="723016"/>
                  </a:lnTo>
                  <a:lnTo>
                    <a:pt x="103766" y="711293"/>
                  </a:lnTo>
                  <a:lnTo>
                    <a:pt x="145281" y="702183"/>
                  </a:lnTo>
                  <a:lnTo>
                    <a:pt x="191266" y="696281"/>
                  </a:lnTo>
                  <a:lnTo>
                    <a:pt x="242315" y="694182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374391"/>
              <a:ext cx="242570" cy="752475"/>
            </a:xfrm>
            <a:custGeom>
              <a:avLst/>
              <a:gdLst/>
              <a:ahLst/>
              <a:cxnLst/>
              <a:rect l="l" t="t" r="r" b="b"/>
              <a:pathLst>
                <a:path w="242570" h="752475">
                  <a:moveTo>
                    <a:pt x="0" y="0"/>
                  </a:moveTo>
                  <a:lnTo>
                    <a:pt x="242315" y="0"/>
                  </a:lnTo>
                  <a:lnTo>
                    <a:pt x="242315" y="694182"/>
                  </a:lnTo>
                  <a:lnTo>
                    <a:pt x="191266" y="696281"/>
                  </a:lnTo>
                  <a:lnTo>
                    <a:pt x="145281" y="702183"/>
                  </a:lnTo>
                  <a:lnTo>
                    <a:pt x="103766" y="711293"/>
                  </a:lnTo>
                  <a:lnTo>
                    <a:pt x="66124" y="723016"/>
                  </a:lnTo>
                  <a:lnTo>
                    <a:pt x="31760" y="736759"/>
                  </a:lnTo>
                  <a:lnTo>
                    <a:pt x="77" y="751927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679947" y="1706879"/>
            <a:ext cx="967740" cy="4662170"/>
            <a:chOff x="5679947" y="1706879"/>
            <a:chExt cx="967740" cy="4662170"/>
          </a:xfrm>
        </p:grpSpPr>
        <p:sp>
          <p:nvSpPr>
            <p:cNvPr id="19" name="object 19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98997" y="1725929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0531" y="2886455"/>
              <a:ext cx="240791" cy="2026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24777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403859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3859" y="4623816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24777" y="1725929"/>
              <a:ext cx="403860" cy="4624070"/>
            </a:xfrm>
            <a:custGeom>
              <a:avLst/>
              <a:gdLst/>
              <a:ahLst/>
              <a:cxnLst/>
              <a:rect l="l" t="t" r="r" b="b"/>
              <a:pathLst>
                <a:path w="403859" h="4624070">
                  <a:moveTo>
                    <a:pt x="0" y="4623816"/>
                  </a:moveTo>
                  <a:lnTo>
                    <a:pt x="403859" y="4623816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6311" y="2535935"/>
              <a:ext cx="240791" cy="20421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796279" y="3320133"/>
            <a:ext cx="744855" cy="1710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Calibri"/>
              <a:cs typeface="Calibri"/>
            </a:endParaRPr>
          </a:p>
          <a:p>
            <a:pPr marL="69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47886" y="2372359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68942" y="4889119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82581" y="1554733"/>
            <a:ext cx="1185545" cy="8991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unmapped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34170" y="369976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76993" y="3172967"/>
            <a:ext cx="1198880" cy="38100"/>
          </a:xfrm>
          <a:custGeom>
            <a:avLst/>
            <a:gdLst/>
            <a:ahLst/>
            <a:cxnLst/>
            <a:rect l="l" t="t" r="r" b="b"/>
            <a:pathLst>
              <a:path w="1198879" h="38100">
                <a:moveTo>
                  <a:pt x="0" y="38100"/>
                </a:moveTo>
                <a:lnTo>
                  <a:pt x="1198372" y="38100"/>
                </a:lnTo>
                <a:lnTo>
                  <a:pt x="11983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734170" y="3001721"/>
            <a:ext cx="704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76231" y="2472689"/>
            <a:ext cx="1198245" cy="719455"/>
          </a:xfrm>
          <a:prstGeom prst="rect">
            <a:avLst/>
          </a:prstGeom>
          <a:solidFill>
            <a:srgbClr val="4471C4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15900" indent="-196850">
              <a:lnSpc>
                <a:spcPts val="1789"/>
              </a:lnSpc>
            </a:pP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0x1000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mapped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89313" y="3163951"/>
            <a:ext cx="118618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indent="276225">
              <a:lnSpc>
                <a:spcPts val="1800"/>
              </a:lnSpc>
              <a:spcBef>
                <a:spcPts val="45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(a.out)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13134" y="4286199"/>
            <a:ext cx="10077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0x2522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84882" y="6417360"/>
            <a:ext cx="11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88922" y="1725676"/>
            <a:ext cx="4995545" cy="499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91235" algn="ctr">
              <a:lnSpc>
                <a:spcPts val="1710"/>
              </a:lnSpc>
            </a:pP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  <a:p>
            <a:pPr marR="998855" algn="ctr">
              <a:lnSpc>
                <a:spcPct val="100000"/>
              </a:lnSpc>
              <a:spcBef>
                <a:spcPts val="775"/>
              </a:spcBef>
              <a:tabLst>
                <a:tab pos="126111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PPN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131570">
              <a:lnSpc>
                <a:spcPct val="100000"/>
              </a:lnSpc>
              <a:spcBef>
                <a:spcPts val="1525"/>
              </a:spcBef>
              <a:tabLst>
                <a:tab pos="220662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0x2000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0x1E000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1330"/>
              </a:spcBef>
            </a:pPr>
            <a:r>
              <a:rPr sz="1800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Memor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975093" y="2465577"/>
            <a:ext cx="4070985" cy="2002789"/>
            <a:chOff x="6975093" y="2465577"/>
            <a:chExt cx="4070985" cy="2002789"/>
          </a:xfrm>
        </p:grpSpPr>
        <p:sp>
          <p:nvSpPr>
            <p:cNvPr id="38" name="object 38"/>
            <p:cNvSpPr/>
            <p:nvPr/>
          </p:nvSpPr>
          <p:spPr>
            <a:xfrm>
              <a:off x="7710677" y="3254883"/>
              <a:ext cx="2382520" cy="508634"/>
            </a:xfrm>
            <a:custGeom>
              <a:avLst/>
              <a:gdLst/>
              <a:ahLst/>
              <a:cxnLst/>
              <a:rect l="l" t="t" r="r" b="b"/>
              <a:pathLst>
                <a:path w="2382520" h="508635">
                  <a:moveTo>
                    <a:pt x="115854" y="37485"/>
                  </a:moveTo>
                  <a:lnTo>
                    <a:pt x="108671" y="74834"/>
                  </a:lnTo>
                  <a:lnTo>
                    <a:pt x="2374900" y="508253"/>
                  </a:lnTo>
                  <a:lnTo>
                    <a:pt x="2382012" y="470915"/>
                  </a:lnTo>
                  <a:lnTo>
                    <a:pt x="115854" y="37485"/>
                  </a:lnTo>
                  <a:close/>
                </a:path>
                <a:path w="2382520" h="508635">
                  <a:moveTo>
                    <a:pt x="123063" y="0"/>
                  </a:moveTo>
                  <a:lnTo>
                    <a:pt x="0" y="34670"/>
                  </a:lnTo>
                  <a:lnTo>
                    <a:pt x="101473" y="112267"/>
                  </a:lnTo>
                  <a:lnTo>
                    <a:pt x="108671" y="74834"/>
                  </a:lnTo>
                  <a:lnTo>
                    <a:pt x="89916" y="71246"/>
                  </a:lnTo>
                  <a:lnTo>
                    <a:pt x="97154" y="33908"/>
                  </a:lnTo>
                  <a:lnTo>
                    <a:pt x="116542" y="33908"/>
                  </a:lnTo>
                  <a:lnTo>
                    <a:pt x="123063" y="0"/>
                  </a:lnTo>
                  <a:close/>
                </a:path>
                <a:path w="2382520" h="508635">
                  <a:moveTo>
                    <a:pt x="97154" y="33908"/>
                  </a:moveTo>
                  <a:lnTo>
                    <a:pt x="89916" y="71246"/>
                  </a:lnTo>
                  <a:lnTo>
                    <a:pt x="108671" y="74834"/>
                  </a:lnTo>
                  <a:lnTo>
                    <a:pt x="115854" y="37485"/>
                  </a:lnTo>
                  <a:lnTo>
                    <a:pt x="97154" y="33908"/>
                  </a:lnTo>
                  <a:close/>
                </a:path>
                <a:path w="2382520" h="508635">
                  <a:moveTo>
                    <a:pt x="116542" y="33908"/>
                  </a:moveTo>
                  <a:lnTo>
                    <a:pt x="97154" y="33908"/>
                  </a:lnTo>
                  <a:lnTo>
                    <a:pt x="115854" y="37485"/>
                  </a:lnTo>
                  <a:lnTo>
                    <a:pt x="116542" y="33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9749" y="3406013"/>
              <a:ext cx="764667" cy="26784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0089641" y="3743705"/>
              <a:ext cx="956310" cy="724535"/>
            </a:xfrm>
            <a:custGeom>
              <a:avLst/>
              <a:gdLst/>
              <a:ahLst/>
              <a:cxnLst/>
              <a:rect l="l" t="t" r="r" b="b"/>
              <a:pathLst>
                <a:path w="956309" h="724535">
                  <a:moveTo>
                    <a:pt x="102865" y="53346"/>
                  </a:moveTo>
                  <a:lnTo>
                    <a:pt x="80005" y="83826"/>
                  </a:lnTo>
                  <a:lnTo>
                    <a:pt x="933196" y="724281"/>
                  </a:lnTo>
                  <a:lnTo>
                    <a:pt x="956055" y="693801"/>
                  </a:lnTo>
                  <a:lnTo>
                    <a:pt x="102865" y="53346"/>
                  </a:lnTo>
                  <a:close/>
                </a:path>
                <a:path w="956309" h="724535">
                  <a:moveTo>
                    <a:pt x="0" y="0"/>
                  </a:moveTo>
                  <a:lnTo>
                    <a:pt x="57150" y="114300"/>
                  </a:lnTo>
                  <a:lnTo>
                    <a:pt x="80005" y="83826"/>
                  </a:lnTo>
                  <a:lnTo>
                    <a:pt x="64769" y="72390"/>
                  </a:lnTo>
                  <a:lnTo>
                    <a:pt x="87629" y="41910"/>
                  </a:lnTo>
                  <a:lnTo>
                    <a:pt x="111442" y="41910"/>
                  </a:lnTo>
                  <a:lnTo>
                    <a:pt x="125729" y="22860"/>
                  </a:lnTo>
                  <a:lnTo>
                    <a:pt x="0" y="0"/>
                  </a:lnTo>
                  <a:close/>
                </a:path>
                <a:path w="956309" h="724535">
                  <a:moveTo>
                    <a:pt x="87629" y="41910"/>
                  </a:moveTo>
                  <a:lnTo>
                    <a:pt x="64769" y="72390"/>
                  </a:lnTo>
                  <a:lnTo>
                    <a:pt x="80005" y="83826"/>
                  </a:lnTo>
                  <a:lnTo>
                    <a:pt x="102865" y="53346"/>
                  </a:lnTo>
                  <a:lnTo>
                    <a:pt x="87629" y="41910"/>
                  </a:lnTo>
                  <a:close/>
                </a:path>
                <a:path w="956309" h="724535">
                  <a:moveTo>
                    <a:pt x="111442" y="41910"/>
                  </a:moveTo>
                  <a:lnTo>
                    <a:pt x="87629" y="41910"/>
                  </a:lnTo>
                  <a:lnTo>
                    <a:pt x="102865" y="53346"/>
                  </a:lnTo>
                  <a:lnTo>
                    <a:pt x="111442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81443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1456944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1456944" y="816863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81443" y="2471927"/>
              <a:ext cx="1457325" cy="817244"/>
            </a:xfrm>
            <a:custGeom>
              <a:avLst/>
              <a:gdLst/>
              <a:ahLst/>
              <a:cxnLst/>
              <a:rect l="l" t="t" r="r" b="b"/>
              <a:pathLst>
                <a:path w="1457325" h="817245">
                  <a:moveTo>
                    <a:pt x="0" y="816863"/>
                  </a:moveTo>
                  <a:lnTo>
                    <a:pt x="1456944" y="816863"/>
                  </a:lnTo>
                  <a:lnTo>
                    <a:pt x="1456944" y="0"/>
                  </a:lnTo>
                  <a:lnTo>
                    <a:pt x="0" y="0"/>
                  </a:lnTo>
                  <a:lnTo>
                    <a:pt x="0" y="8168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531876" y="1981390"/>
            <a:ext cx="4485005" cy="4140835"/>
            <a:chOff x="531876" y="1981390"/>
            <a:chExt cx="4485005" cy="4140835"/>
          </a:xfrm>
        </p:grpSpPr>
        <p:sp>
          <p:nvSpPr>
            <p:cNvPr id="44" name="object 44"/>
            <p:cNvSpPr/>
            <p:nvPr/>
          </p:nvSpPr>
          <p:spPr>
            <a:xfrm>
              <a:off x="2741676" y="2109215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1007363" y="0"/>
                  </a:moveTo>
                  <a:lnTo>
                    <a:pt x="0" y="0"/>
                  </a:lnTo>
                  <a:lnTo>
                    <a:pt x="0" y="3998976"/>
                  </a:lnTo>
                  <a:lnTo>
                    <a:pt x="1007363" y="399897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41676" y="2109215"/>
              <a:ext cx="1007744" cy="3999229"/>
            </a:xfrm>
            <a:custGeom>
              <a:avLst/>
              <a:gdLst/>
              <a:ahLst/>
              <a:cxnLst/>
              <a:rect l="l" t="t" r="r" b="b"/>
              <a:pathLst>
                <a:path w="1007745" h="3999229">
                  <a:moveTo>
                    <a:pt x="0" y="3998976"/>
                  </a:moveTo>
                  <a:lnTo>
                    <a:pt x="1007363" y="3998976"/>
                  </a:lnTo>
                  <a:lnTo>
                    <a:pt x="1007363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94760" y="2115311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1005839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005839" y="4000500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94760" y="2115311"/>
              <a:ext cx="1005840" cy="4000500"/>
            </a:xfrm>
            <a:custGeom>
              <a:avLst/>
              <a:gdLst/>
              <a:ahLst/>
              <a:cxnLst/>
              <a:rect l="l" t="t" r="r" b="b"/>
              <a:pathLst>
                <a:path w="1005839" h="4000500">
                  <a:moveTo>
                    <a:pt x="0" y="4000500"/>
                  </a:moveTo>
                  <a:lnTo>
                    <a:pt x="1005839" y="4000500"/>
                  </a:lnTo>
                  <a:lnTo>
                    <a:pt x="1005839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53105" y="274243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7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7" y="396239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53105" y="274243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7" y="396239"/>
                  </a:lnTo>
                  <a:lnTo>
                    <a:pt x="1016507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81805" y="2742437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1220724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220724" y="396239"/>
                  </a:lnTo>
                  <a:lnTo>
                    <a:pt x="1220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81805" y="2742437"/>
              <a:ext cx="1221105" cy="396240"/>
            </a:xfrm>
            <a:custGeom>
              <a:avLst/>
              <a:gdLst/>
              <a:ahLst/>
              <a:cxnLst/>
              <a:rect l="l" t="t" r="r" b="b"/>
              <a:pathLst>
                <a:path w="1221104" h="396239">
                  <a:moveTo>
                    <a:pt x="0" y="396239"/>
                  </a:moveTo>
                  <a:lnTo>
                    <a:pt x="1220724" y="396239"/>
                  </a:lnTo>
                  <a:lnTo>
                    <a:pt x="1220724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50998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10165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016508" y="396239"/>
                  </a:lnTo>
                  <a:lnTo>
                    <a:pt x="1016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06773" y="1995677"/>
              <a:ext cx="1016635" cy="396240"/>
            </a:xfrm>
            <a:custGeom>
              <a:avLst/>
              <a:gdLst/>
              <a:ahLst/>
              <a:cxnLst/>
              <a:rect l="l" t="t" r="r" b="b"/>
              <a:pathLst>
                <a:path w="1016635" h="396239">
                  <a:moveTo>
                    <a:pt x="0" y="396239"/>
                  </a:moveTo>
                  <a:lnTo>
                    <a:pt x="1016508" y="396239"/>
                  </a:lnTo>
                  <a:lnTo>
                    <a:pt x="1016508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11993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199388" y="64617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0926" y="4687061"/>
              <a:ext cx="1199515" cy="646430"/>
            </a:xfrm>
            <a:custGeom>
              <a:avLst/>
              <a:gdLst/>
              <a:ahLst/>
              <a:cxnLst/>
              <a:rect l="l" t="t" r="r" b="b"/>
              <a:pathLst>
                <a:path w="1199514" h="646429">
                  <a:moveTo>
                    <a:pt x="0" y="646176"/>
                  </a:moveTo>
                  <a:lnTo>
                    <a:pt x="1199388" y="64617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64668" y="182067"/>
            <a:ext cx="9947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dirty="0"/>
              <a:t>Buffer:</a:t>
            </a:r>
            <a:r>
              <a:rPr spc="-130" dirty="0"/>
              <a:t> </a:t>
            </a:r>
            <a:r>
              <a:rPr dirty="0"/>
              <a:t>Basic</a:t>
            </a:r>
            <a:r>
              <a:rPr spc="-105" dirty="0"/>
              <a:t> </a:t>
            </a:r>
            <a:r>
              <a:rPr dirty="0"/>
              <a:t>Idea</a:t>
            </a:r>
            <a:r>
              <a:rPr spc="-95" dirty="0"/>
              <a:t> </a:t>
            </a:r>
            <a:r>
              <a:rPr spc="-10" dirty="0"/>
              <a:t>(Hit)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955281" y="1872741"/>
            <a:ext cx="2220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TLB: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On-core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Hardware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Translations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054342" y="2523489"/>
            <a:ext cx="3979545" cy="1986280"/>
            <a:chOff x="7054342" y="2523489"/>
            <a:chExt cx="3979545" cy="1986280"/>
          </a:xfrm>
        </p:grpSpPr>
        <p:sp>
          <p:nvSpPr>
            <p:cNvPr id="61" name="object 61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60692" y="2531363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744968" y="252983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744968" y="252983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60692" y="2901695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61112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611124" y="278891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60692" y="2901695"/>
              <a:ext cx="611505" cy="279400"/>
            </a:xfrm>
            <a:custGeom>
              <a:avLst/>
              <a:gdLst/>
              <a:ahLst/>
              <a:cxnLst/>
              <a:rect l="l" t="t" r="r" b="b"/>
              <a:pathLst>
                <a:path w="611504" h="279400">
                  <a:moveTo>
                    <a:pt x="0" y="278891"/>
                  </a:moveTo>
                  <a:lnTo>
                    <a:pt x="611124" y="278891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744968" y="2900171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60960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09600" y="277367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744968" y="2900171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0" y="277367"/>
                  </a:moveTo>
                  <a:lnTo>
                    <a:pt x="609600" y="277367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260539" y="3288664"/>
              <a:ext cx="3773804" cy="1221105"/>
            </a:xfrm>
            <a:custGeom>
              <a:avLst/>
              <a:gdLst/>
              <a:ahLst/>
              <a:cxnLst/>
              <a:rect l="l" t="t" r="r" b="b"/>
              <a:pathLst>
                <a:path w="3773804" h="1221104">
                  <a:moveTo>
                    <a:pt x="100368" y="950849"/>
                  </a:moveTo>
                  <a:lnTo>
                    <a:pt x="95935" y="908939"/>
                  </a:lnTo>
                  <a:lnTo>
                    <a:pt x="89408" y="896620"/>
                  </a:lnTo>
                  <a:lnTo>
                    <a:pt x="89077" y="895985"/>
                  </a:lnTo>
                  <a:lnTo>
                    <a:pt x="84251" y="890905"/>
                  </a:lnTo>
                  <a:lnTo>
                    <a:pt x="80695" y="888796"/>
                  </a:lnTo>
                  <a:lnTo>
                    <a:pt x="80695" y="953135"/>
                  </a:lnTo>
                  <a:lnTo>
                    <a:pt x="80441" y="958088"/>
                  </a:lnTo>
                  <a:lnTo>
                    <a:pt x="72313" y="998474"/>
                  </a:lnTo>
                  <a:lnTo>
                    <a:pt x="70662" y="1001903"/>
                  </a:lnTo>
                  <a:lnTo>
                    <a:pt x="50850" y="1014222"/>
                  </a:lnTo>
                  <a:lnTo>
                    <a:pt x="46659" y="1013968"/>
                  </a:lnTo>
                  <a:lnTo>
                    <a:pt x="41325" y="1013714"/>
                  </a:lnTo>
                  <a:lnTo>
                    <a:pt x="20116" y="980440"/>
                  </a:lnTo>
                  <a:lnTo>
                    <a:pt x="19621" y="970013"/>
                  </a:lnTo>
                  <a:lnTo>
                    <a:pt x="19646" y="960628"/>
                  </a:lnTo>
                  <a:lnTo>
                    <a:pt x="25450" y="917448"/>
                  </a:lnTo>
                  <a:lnTo>
                    <a:pt x="47294" y="896620"/>
                  </a:lnTo>
                  <a:lnTo>
                    <a:pt x="53517" y="897001"/>
                  </a:lnTo>
                  <a:lnTo>
                    <a:pt x="57073" y="897128"/>
                  </a:lnTo>
                  <a:lnTo>
                    <a:pt x="60375" y="897763"/>
                  </a:lnTo>
                  <a:lnTo>
                    <a:pt x="63169" y="898906"/>
                  </a:lnTo>
                  <a:lnTo>
                    <a:pt x="65963" y="899922"/>
                  </a:lnTo>
                  <a:lnTo>
                    <a:pt x="68376" y="901573"/>
                  </a:lnTo>
                  <a:lnTo>
                    <a:pt x="72694" y="905891"/>
                  </a:lnTo>
                  <a:lnTo>
                    <a:pt x="74472" y="908558"/>
                  </a:lnTo>
                  <a:lnTo>
                    <a:pt x="75869" y="911860"/>
                  </a:lnTo>
                  <a:lnTo>
                    <a:pt x="77266" y="915035"/>
                  </a:lnTo>
                  <a:lnTo>
                    <a:pt x="80695" y="953135"/>
                  </a:lnTo>
                  <a:lnTo>
                    <a:pt x="80695" y="888796"/>
                  </a:lnTo>
                  <a:lnTo>
                    <a:pt x="78282" y="887349"/>
                  </a:lnTo>
                  <a:lnTo>
                    <a:pt x="72186" y="883793"/>
                  </a:lnTo>
                  <a:lnTo>
                    <a:pt x="64693" y="881761"/>
                  </a:lnTo>
                  <a:lnTo>
                    <a:pt x="46024" y="880745"/>
                  </a:lnTo>
                  <a:lnTo>
                    <a:pt x="37896" y="882142"/>
                  </a:lnTo>
                  <a:lnTo>
                    <a:pt x="31165" y="885444"/>
                  </a:lnTo>
                  <a:lnTo>
                    <a:pt x="24434" y="888619"/>
                  </a:lnTo>
                  <a:lnTo>
                    <a:pt x="18846" y="893445"/>
                  </a:lnTo>
                  <a:lnTo>
                    <a:pt x="14439" y="899922"/>
                  </a:lnTo>
                  <a:lnTo>
                    <a:pt x="10083" y="906145"/>
                  </a:lnTo>
                  <a:lnTo>
                    <a:pt x="863" y="945045"/>
                  </a:lnTo>
                  <a:lnTo>
                    <a:pt x="0" y="970013"/>
                  </a:lnTo>
                  <a:lnTo>
                    <a:pt x="317" y="977696"/>
                  </a:lnTo>
                  <a:lnTo>
                    <a:pt x="11353" y="1014984"/>
                  </a:lnTo>
                  <a:lnTo>
                    <a:pt x="54279" y="1030097"/>
                  </a:lnTo>
                  <a:lnTo>
                    <a:pt x="62534" y="1028700"/>
                  </a:lnTo>
                  <a:lnTo>
                    <a:pt x="69265" y="1025525"/>
                  </a:lnTo>
                  <a:lnTo>
                    <a:pt x="75996" y="1022223"/>
                  </a:lnTo>
                  <a:lnTo>
                    <a:pt x="81457" y="1017397"/>
                  </a:lnTo>
                  <a:lnTo>
                    <a:pt x="83680" y="1014222"/>
                  </a:lnTo>
                  <a:lnTo>
                    <a:pt x="90347" y="1004697"/>
                  </a:lnTo>
                  <a:lnTo>
                    <a:pt x="99504" y="965885"/>
                  </a:lnTo>
                  <a:lnTo>
                    <a:pt x="100126" y="957707"/>
                  </a:lnTo>
                  <a:lnTo>
                    <a:pt x="100368" y="950849"/>
                  </a:lnTo>
                  <a:close/>
                </a:path>
                <a:path w="3773804" h="1221104">
                  <a:moveTo>
                    <a:pt x="121843" y="620141"/>
                  </a:moveTo>
                  <a:lnTo>
                    <a:pt x="119811" y="612775"/>
                  </a:lnTo>
                  <a:lnTo>
                    <a:pt x="119303" y="612267"/>
                  </a:lnTo>
                  <a:lnTo>
                    <a:pt x="118668" y="612013"/>
                  </a:lnTo>
                  <a:lnTo>
                    <a:pt x="117906" y="612013"/>
                  </a:lnTo>
                  <a:lnTo>
                    <a:pt x="16306" y="606679"/>
                  </a:lnTo>
                  <a:lnTo>
                    <a:pt x="13004" y="609092"/>
                  </a:lnTo>
                  <a:lnTo>
                    <a:pt x="12496" y="609981"/>
                  </a:lnTo>
                  <a:lnTo>
                    <a:pt x="12115" y="611251"/>
                  </a:lnTo>
                  <a:lnTo>
                    <a:pt x="11607" y="614299"/>
                  </a:lnTo>
                  <a:lnTo>
                    <a:pt x="11239" y="620141"/>
                  </a:lnTo>
                  <a:lnTo>
                    <a:pt x="11226" y="622427"/>
                  </a:lnTo>
                  <a:lnTo>
                    <a:pt x="11607" y="626745"/>
                  </a:lnTo>
                  <a:lnTo>
                    <a:pt x="11988" y="627634"/>
                  </a:lnTo>
                  <a:lnTo>
                    <a:pt x="12242" y="628650"/>
                  </a:lnTo>
                  <a:lnTo>
                    <a:pt x="13131" y="629793"/>
                  </a:lnTo>
                  <a:lnTo>
                    <a:pt x="13639" y="630301"/>
                  </a:lnTo>
                  <a:lnTo>
                    <a:pt x="14274" y="630555"/>
                  </a:lnTo>
                  <a:lnTo>
                    <a:pt x="15036" y="630555"/>
                  </a:lnTo>
                  <a:lnTo>
                    <a:pt x="51104" y="632460"/>
                  </a:lnTo>
                  <a:lnTo>
                    <a:pt x="45008" y="748792"/>
                  </a:lnTo>
                  <a:lnTo>
                    <a:pt x="45135" y="750189"/>
                  </a:lnTo>
                  <a:lnTo>
                    <a:pt x="45643" y="750824"/>
                  </a:lnTo>
                  <a:lnTo>
                    <a:pt x="46024" y="751459"/>
                  </a:lnTo>
                  <a:lnTo>
                    <a:pt x="46786" y="751967"/>
                  </a:lnTo>
                  <a:lnTo>
                    <a:pt x="47929" y="752348"/>
                  </a:lnTo>
                  <a:lnTo>
                    <a:pt x="49072" y="752856"/>
                  </a:lnTo>
                  <a:lnTo>
                    <a:pt x="50469" y="753237"/>
                  </a:lnTo>
                  <a:lnTo>
                    <a:pt x="52374" y="753491"/>
                  </a:lnTo>
                  <a:lnTo>
                    <a:pt x="54279" y="753872"/>
                  </a:lnTo>
                  <a:lnTo>
                    <a:pt x="56692" y="754126"/>
                  </a:lnTo>
                  <a:lnTo>
                    <a:pt x="62280" y="754380"/>
                  </a:lnTo>
                  <a:lnTo>
                    <a:pt x="64693" y="754380"/>
                  </a:lnTo>
                  <a:lnTo>
                    <a:pt x="80568" y="634111"/>
                  </a:lnTo>
                  <a:lnTo>
                    <a:pt x="116636" y="636016"/>
                  </a:lnTo>
                  <a:lnTo>
                    <a:pt x="117398" y="636016"/>
                  </a:lnTo>
                  <a:lnTo>
                    <a:pt x="118033" y="635762"/>
                  </a:lnTo>
                  <a:lnTo>
                    <a:pt x="118541" y="635381"/>
                  </a:lnTo>
                  <a:lnTo>
                    <a:pt x="119176" y="635000"/>
                  </a:lnTo>
                  <a:lnTo>
                    <a:pt x="119684" y="634365"/>
                  </a:lnTo>
                  <a:lnTo>
                    <a:pt x="119786" y="634111"/>
                  </a:lnTo>
                  <a:lnTo>
                    <a:pt x="120065" y="633476"/>
                  </a:lnTo>
                  <a:lnTo>
                    <a:pt x="121716" y="624332"/>
                  </a:lnTo>
                  <a:lnTo>
                    <a:pt x="121843" y="620141"/>
                  </a:lnTo>
                  <a:close/>
                </a:path>
                <a:path w="3773804" h="1221104">
                  <a:moveTo>
                    <a:pt x="202234" y="931037"/>
                  </a:moveTo>
                  <a:lnTo>
                    <a:pt x="201980" y="930402"/>
                  </a:lnTo>
                  <a:lnTo>
                    <a:pt x="201345" y="930021"/>
                  </a:lnTo>
                  <a:lnTo>
                    <a:pt x="200710" y="929513"/>
                  </a:lnTo>
                  <a:lnTo>
                    <a:pt x="199694" y="929259"/>
                  </a:lnTo>
                  <a:lnTo>
                    <a:pt x="196900" y="928751"/>
                  </a:lnTo>
                  <a:lnTo>
                    <a:pt x="191058" y="928370"/>
                  </a:lnTo>
                  <a:lnTo>
                    <a:pt x="188264" y="928370"/>
                  </a:lnTo>
                  <a:lnTo>
                    <a:pt x="187121" y="928497"/>
                  </a:lnTo>
                  <a:lnTo>
                    <a:pt x="186232" y="928624"/>
                  </a:lnTo>
                  <a:lnTo>
                    <a:pt x="185597" y="928878"/>
                  </a:lnTo>
                  <a:lnTo>
                    <a:pt x="184962" y="929005"/>
                  </a:lnTo>
                  <a:lnTo>
                    <a:pt x="184454" y="929386"/>
                  </a:lnTo>
                  <a:lnTo>
                    <a:pt x="184073" y="929640"/>
                  </a:lnTo>
                  <a:lnTo>
                    <a:pt x="183565" y="930021"/>
                  </a:lnTo>
                  <a:lnTo>
                    <a:pt x="183311" y="930402"/>
                  </a:lnTo>
                  <a:lnTo>
                    <a:pt x="182841" y="931037"/>
                  </a:lnTo>
                  <a:lnTo>
                    <a:pt x="157784" y="966978"/>
                  </a:lnTo>
                  <a:lnTo>
                    <a:pt x="136702" y="927862"/>
                  </a:lnTo>
                  <a:lnTo>
                    <a:pt x="136321" y="927354"/>
                  </a:lnTo>
                  <a:lnTo>
                    <a:pt x="135940" y="926973"/>
                  </a:lnTo>
                  <a:lnTo>
                    <a:pt x="135686" y="926592"/>
                  </a:lnTo>
                  <a:lnTo>
                    <a:pt x="123748" y="924814"/>
                  </a:lnTo>
                  <a:lnTo>
                    <a:pt x="120446" y="924814"/>
                  </a:lnTo>
                  <a:lnTo>
                    <a:pt x="116001" y="926592"/>
                  </a:lnTo>
                  <a:lnTo>
                    <a:pt x="116065" y="928370"/>
                  </a:lnTo>
                  <a:lnTo>
                    <a:pt x="116255" y="929005"/>
                  </a:lnTo>
                  <a:lnTo>
                    <a:pt x="116763" y="930021"/>
                  </a:lnTo>
                  <a:lnTo>
                    <a:pt x="143814" y="978789"/>
                  </a:lnTo>
                  <a:lnTo>
                    <a:pt x="110032" y="1026033"/>
                  </a:lnTo>
                  <a:lnTo>
                    <a:pt x="109270" y="1027049"/>
                  </a:lnTo>
                  <a:lnTo>
                    <a:pt x="108889" y="1027938"/>
                  </a:lnTo>
                  <a:lnTo>
                    <a:pt x="108826" y="1029462"/>
                  </a:lnTo>
                  <a:lnTo>
                    <a:pt x="109016" y="1029843"/>
                  </a:lnTo>
                  <a:lnTo>
                    <a:pt x="119938" y="1032129"/>
                  </a:lnTo>
                  <a:lnTo>
                    <a:pt x="124129" y="1032129"/>
                  </a:lnTo>
                  <a:lnTo>
                    <a:pt x="125272" y="1032002"/>
                  </a:lnTo>
                  <a:lnTo>
                    <a:pt x="126796" y="1031494"/>
                  </a:lnTo>
                  <a:lnTo>
                    <a:pt x="127431" y="1031240"/>
                  </a:lnTo>
                  <a:lnTo>
                    <a:pt x="127812" y="1030859"/>
                  </a:lnTo>
                  <a:lnTo>
                    <a:pt x="128320" y="1030478"/>
                  </a:lnTo>
                  <a:lnTo>
                    <a:pt x="128701" y="1029970"/>
                  </a:lnTo>
                  <a:lnTo>
                    <a:pt x="128955" y="1029462"/>
                  </a:lnTo>
                  <a:lnTo>
                    <a:pt x="155117" y="990981"/>
                  </a:lnTo>
                  <a:lnTo>
                    <a:pt x="176961" y="1032002"/>
                  </a:lnTo>
                  <a:lnTo>
                    <a:pt x="177342" y="1032510"/>
                  </a:lnTo>
                  <a:lnTo>
                    <a:pt x="177596" y="1033018"/>
                  </a:lnTo>
                  <a:lnTo>
                    <a:pt x="177977" y="1033526"/>
                  </a:lnTo>
                  <a:lnTo>
                    <a:pt x="178358" y="1033907"/>
                  </a:lnTo>
                  <a:lnTo>
                    <a:pt x="178993" y="1034288"/>
                  </a:lnTo>
                  <a:lnTo>
                    <a:pt x="179755" y="1034542"/>
                  </a:lnTo>
                  <a:lnTo>
                    <a:pt x="180517" y="1034923"/>
                  </a:lnTo>
                  <a:lnTo>
                    <a:pt x="181533" y="1035177"/>
                  </a:lnTo>
                  <a:lnTo>
                    <a:pt x="184073" y="1035431"/>
                  </a:lnTo>
                  <a:lnTo>
                    <a:pt x="185851" y="1035685"/>
                  </a:lnTo>
                  <a:lnTo>
                    <a:pt x="190423" y="1035939"/>
                  </a:lnTo>
                  <a:lnTo>
                    <a:pt x="192328" y="1035939"/>
                  </a:lnTo>
                  <a:lnTo>
                    <a:pt x="198170" y="1034034"/>
                  </a:lnTo>
                  <a:lnTo>
                    <a:pt x="198132" y="1032510"/>
                  </a:lnTo>
                  <a:lnTo>
                    <a:pt x="197916" y="1031748"/>
                  </a:lnTo>
                  <a:lnTo>
                    <a:pt x="197332" y="1030478"/>
                  </a:lnTo>
                  <a:lnTo>
                    <a:pt x="175425" y="990981"/>
                  </a:lnTo>
                  <a:lnTo>
                    <a:pt x="169087" y="979551"/>
                  </a:lnTo>
                  <a:lnTo>
                    <a:pt x="177939" y="966978"/>
                  </a:lnTo>
                  <a:lnTo>
                    <a:pt x="200837" y="934466"/>
                  </a:lnTo>
                  <a:lnTo>
                    <a:pt x="201599" y="933450"/>
                  </a:lnTo>
                  <a:lnTo>
                    <a:pt x="201980" y="932561"/>
                  </a:lnTo>
                  <a:lnTo>
                    <a:pt x="202234" y="931037"/>
                  </a:lnTo>
                  <a:close/>
                </a:path>
                <a:path w="3773804" h="1221104">
                  <a:moveTo>
                    <a:pt x="211378" y="745236"/>
                  </a:moveTo>
                  <a:lnTo>
                    <a:pt x="161975" y="734695"/>
                  </a:lnTo>
                  <a:lnTo>
                    <a:pt x="168198" y="618744"/>
                  </a:lnTo>
                  <a:lnTo>
                    <a:pt x="168198" y="617982"/>
                  </a:lnTo>
                  <a:lnTo>
                    <a:pt x="168071" y="617220"/>
                  </a:lnTo>
                  <a:lnTo>
                    <a:pt x="167563" y="616712"/>
                  </a:lnTo>
                  <a:lnTo>
                    <a:pt x="167055" y="616077"/>
                  </a:lnTo>
                  <a:lnTo>
                    <a:pt x="153720" y="613283"/>
                  </a:lnTo>
                  <a:lnTo>
                    <a:pt x="150926" y="613029"/>
                  </a:lnTo>
                  <a:lnTo>
                    <a:pt x="148513" y="613029"/>
                  </a:lnTo>
                  <a:lnTo>
                    <a:pt x="144703" y="613283"/>
                  </a:lnTo>
                  <a:lnTo>
                    <a:pt x="139623" y="615188"/>
                  </a:lnTo>
                  <a:lnTo>
                    <a:pt x="139115" y="615696"/>
                  </a:lnTo>
                  <a:lnTo>
                    <a:pt x="138734" y="616458"/>
                  </a:lnTo>
                  <a:lnTo>
                    <a:pt x="138645" y="618744"/>
                  </a:lnTo>
                  <a:lnTo>
                    <a:pt x="131800" y="747141"/>
                  </a:lnTo>
                  <a:lnTo>
                    <a:pt x="206044" y="761365"/>
                  </a:lnTo>
                  <a:lnTo>
                    <a:pt x="206806" y="761365"/>
                  </a:lnTo>
                  <a:lnTo>
                    <a:pt x="207568" y="761238"/>
                  </a:lnTo>
                  <a:lnTo>
                    <a:pt x="208076" y="760730"/>
                  </a:lnTo>
                  <a:lnTo>
                    <a:pt x="208711" y="760349"/>
                  </a:lnTo>
                  <a:lnTo>
                    <a:pt x="211251" y="749300"/>
                  </a:lnTo>
                  <a:lnTo>
                    <a:pt x="211378" y="745236"/>
                  </a:lnTo>
                  <a:close/>
                </a:path>
                <a:path w="3773804" h="1221104">
                  <a:moveTo>
                    <a:pt x="306400" y="1029843"/>
                  </a:moveTo>
                  <a:lnTo>
                    <a:pt x="306247" y="1028573"/>
                  </a:lnTo>
                  <a:lnTo>
                    <a:pt x="305993" y="1027684"/>
                  </a:lnTo>
                  <a:lnTo>
                    <a:pt x="305612" y="1027049"/>
                  </a:lnTo>
                  <a:lnTo>
                    <a:pt x="305231" y="1026287"/>
                  </a:lnTo>
                  <a:lnTo>
                    <a:pt x="304723" y="1025779"/>
                  </a:lnTo>
                  <a:lnTo>
                    <a:pt x="303707" y="1025017"/>
                  </a:lnTo>
                  <a:lnTo>
                    <a:pt x="303072" y="1024890"/>
                  </a:lnTo>
                  <a:lnTo>
                    <a:pt x="302564" y="1024890"/>
                  </a:lnTo>
                  <a:lnTo>
                    <a:pt x="239826" y="1021461"/>
                  </a:lnTo>
                  <a:lnTo>
                    <a:pt x="270116" y="993025"/>
                  </a:lnTo>
                  <a:lnTo>
                    <a:pt x="297230" y="960374"/>
                  </a:lnTo>
                  <a:lnTo>
                    <a:pt x="300151" y="955167"/>
                  </a:lnTo>
                  <a:lnTo>
                    <a:pt x="305485" y="926973"/>
                  </a:lnTo>
                  <a:lnTo>
                    <a:pt x="304850" y="922147"/>
                  </a:lnTo>
                  <a:lnTo>
                    <a:pt x="303453" y="917448"/>
                  </a:lnTo>
                  <a:lnTo>
                    <a:pt x="301929" y="912876"/>
                  </a:lnTo>
                  <a:lnTo>
                    <a:pt x="299770" y="908939"/>
                  </a:lnTo>
                  <a:lnTo>
                    <a:pt x="299643" y="908685"/>
                  </a:lnTo>
                  <a:lnTo>
                    <a:pt x="293039" y="901573"/>
                  </a:lnTo>
                  <a:lnTo>
                    <a:pt x="288848" y="898652"/>
                  </a:lnTo>
                  <a:lnTo>
                    <a:pt x="283641" y="896366"/>
                  </a:lnTo>
                  <a:lnTo>
                    <a:pt x="278561" y="894080"/>
                  </a:lnTo>
                  <a:lnTo>
                    <a:pt x="272465" y="892810"/>
                  </a:lnTo>
                  <a:lnTo>
                    <a:pt x="261162" y="892175"/>
                  </a:lnTo>
                  <a:lnTo>
                    <a:pt x="256971" y="892429"/>
                  </a:lnTo>
                  <a:lnTo>
                    <a:pt x="252907" y="893064"/>
                  </a:lnTo>
                  <a:lnTo>
                    <a:pt x="248843" y="893826"/>
                  </a:lnTo>
                  <a:lnTo>
                    <a:pt x="245160" y="894715"/>
                  </a:lnTo>
                  <a:lnTo>
                    <a:pt x="241858" y="895858"/>
                  </a:lnTo>
                  <a:lnTo>
                    <a:pt x="238429" y="896874"/>
                  </a:lnTo>
                  <a:lnTo>
                    <a:pt x="235635" y="898144"/>
                  </a:lnTo>
                  <a:lnTo>
                    <a:pt x="233349" y="899287"/>
                  </a:lnTo>
                  <a:lnTo>
                    <a:pt x="231063" y="900557"/>
                  </a:lnTo>
                  <a:lnTo>
                    <a:pt x="229539" y="901573"/>
                  </a:lnTo>
                  <a:lnTo>
                    <a:pt x="228523" y="902208"/>
                  </a:lnTo>
                  <a:lnTo>
                    <a:pt x="225856" y="905764"/>
                  </a:lnTo>
                  <a:lnTo>
                    <a:pt x="225602" y="906272"/>
                  </a:lnTo>
                  <a:lnTo>
                    <a:pt x="225107" y="909447"/>
                  </a:lnTo>
                  <a:lnTo>
                    <a:pt x="225005" y="914019"/>
                  </a:lnTo>
                  <a:lnTo>
                    <a:pt x="225221" y="915924"/>
                  </a:lnTo>
                  <a:lnTo>
                    <a:pt x="225348" y="916813"/>
                  </a:lnTo>
                  <a:lnTo>
                    <a:pt x="225602" y="917448"/>
                  </a:lnTo>
                  <a:lnTo>
                    <a:pt x="225856" y="918210"/>
                  </a:lnTo>
                  <a:lnTo>
                    <a:pt x="226110" y="918591"/>
                  </a:lnTo>
                  <a:lnTo>
                    <a:pt x="226618" y="918972"/>
                  </a:lnTo>
                  <a:lnTo>
                    <a:pt x="226999" y="919353"/>
                  </a:lnTo>
                  <a:lnTo>
                    <a:pt x="227380" y="919480"/>
                  </a:lnTo>
                  <a:lnTo>
                    <a:pt x="228015" y="919480"/>
                  </a:lnTo>
                  <a:lnTo>
                    <a:pt x="228904" y="919607"/>
                  </a:lnTo>
                  <a:lnTo>
                    <a:pt x="230301" y="918972"/>
                  </a:lnTo>
                  <a:lnTo>
                    <a:pt x="232206" y="917829"/>
                  </a:lnTo>
                  <a:lnTo>
                    <a:pt x="234238" y="916686"/>
                  </a:lnTo>
                  <a:lnTo>
                    <a:pt x="257479" y="908939"/>
                  </a:lnTo>
                  <a:lnTo>
                    <a:pt x="266242" y="909447"/>
                  </a:lnTo>
                  <a:lnTo>
                    <a:pt x="269671" y="910209"/>
                  </a:lnTo>
                  <a:lnTo>
                    <a:pt x="272719" y="911733"/>
                  </a:lnTo>
                  <a:lnTo>
                    <a:pt x="275640" y="913130"/>
                  </a:lnTo>
                  <a:lnTo>
                    <a:pt x="278180" y="914908"/>
                  </a:lnTo>
                  <a:lnTo>
                    <a:pt x="281990" y="919480"/>
                  </a:lnTo>
                  <a:lnTo>
                    <a:pt x="283387" y="922020"/>
                  </a:lnTo>
                  <a:lnTo>
                    <a:pt x="284276" y="924941"/>
                  </a:lnTo>
                  <a:lnTo>
                    <a:pt x="285292" y="927862"/>
                  </a:lnTo>
                  <a:lnTo>
                    <a:pt x="285546" y="931037"/>
                  </a:lnTo>
                  <a:lnTo>
                    <a:pt x="285292" y="937387"/>
                  </a:lnTo>
                  <a:lnTo>
                    <a:pt x="284784" y="940816"/>
                  </a:lnTo>
                  <a:lnTo>
                    <a:pt x="264464" y="975868"/>
                  </a:lnTo>
                  <a:lnTo>
                    <a:pt x="251764" y="988187"/>
                  </a:lnTo>
                  <a:lnTo>
                    <a:pt x="221411" y="1016254"/>
                  </a:lnTo>
                  <a:lnTo>
                    <a:pt x="220395" y="1017143"/>
                  </a:lnTo>
                  <a:lnTo>
                    <a:pt x="219633" y="1018032"/>
                  </a:lnTo>
                  <a:lnTo>
                    <a:pt x="218998" y="1018921"/>
                  </a:lnTo>
                  <a:lnTo>
                    <a:pt x="218363" y="1019683"/>
                  </a:lnTo>
                  <a:lnTo>
                    <a:pt x="217855" y="1020572"/>
                  </a:lnTo>
                  <a:lnTo>
                    <a:pt x="217398" y="1021461"/>
                  </a:lnTo>
                  <a:lnTo>
                    <a:pt x="216966" y="1022223"/>
                  </a:lnTo>
                  <a:lnTo>
                    <a:pt x="216712" y="1023239"/>
                  </a:lnTo>
                  <a:lnTo>
                    <a:pt x="216585" y="1024255"/>
                  </a:lnTo>
                  <a:lnTo>
                    <a:pt x="216331" y="1025398"/>
                  </a:lnTo>
                  <a:lnTo>
                    <a:pt x="216242" y="1026287"/>
                  </a:lnTo>
                  <a:lnTo>
                    <a:pt x="216154" y="1030605"/>
                  </a:lnTo>
                  <a:lnTo>
                    <a:pt x="216331" y="1032383"/>
                  </a:lnTo>
                  <a:lnTo>
                    <a:pt x="219379" y="1036320"/>
                  </a:lnTo>
                  <a:lnTo>
                    <a:pt x="220141" y="1036701"/>
                  </a:lnTo>
                  <a:lnTo>
                    <a:pt x="221030" y="1036828"/>
                  </a:lnTo>
                  <a:lnTo>
                    <a:pt x="222046" y="1036828"/>
                  </a:lnTo>
                  <a:lnTo>
                    <a:pt x="301802" y="1041146"/>
                  </a:lnTo>
                  <a:lnTo>
                    <a:pt x="302437" y="1041146"/>
                  </a:lnTo>
                  <a:lnTo>
                    <a:pt x="303072" y="1041019"/>
                  </a:lnTo>
                  <a:lnTo>
                    <a:pt x="306374" y="1034288"/>
                  </a:lnTo>
                  <a:lnTo>
                    <a:pt x="306400" y="1029843"/>
                  </a:lnTo>
                  <a:close/>
                </a:path>
                <a:path w="3773804" h="1221104">
                  <a:moveTo>
                    <a:pt x="334187" y="719836"/>
                  </a:moveTo>
                  <a:lnTo>
                    <a:pt x="326618" y="700532"/>
                  </a:lnTo>
                  <a:lnTo>
                    <a:pt x="324408" y="697611"/>
                  </a:lnTo>
                  <a:lnTo>
                    <a:pt x="321614" y="695071"/>
                  </a:lnTo>
                  <a:lnTo>
                    <a:pt x="318185" y="693039"/>
                  </a:lnTo>
                  <a:lnTo>
                    <a:pt x="314883" y="691007"/>
                  </a:lnTo>
                  <a:lnTo>
                    <a:pt x="311200" y="689483"/>
                  </a:lnTo>
                  <a:lnTo>
                    <a:pt x="307136" y="688594"/>
                  </a:lnTo>
                  <a:lnTo>
                    <a:pt x="310438" y="687578"/>
                  </a:lnTo>
                  <a:lnTo>
                    <a:pt x="313359" y="686181"/>
                  </a:lnTo>
                  <a:lnTo>
                    <a:pt x="315899" y="684276"/>
                  </a:lnTo>
                  <a:lnTo>
                    <a:pt x="318439" y="682498"/>
                  </a:lnTo>
                  <a:lnTo>
                    <a:pt x="320725" y="680466"/>
                  </a:lnTo>
                  <a:lnTo>
                    <a:pt x="320903" y="680212"/>
                  </a:lnTo>
                  <a:lnTo>
                    <a:pt x="322503" y="677926"/>
                  </a:lnTo>
                  <a:lnTo>
                    <a:pt x="328726" y="660019"/>
                  </a:lnTo>
                  <a:lnTo>
                    <a:pt x="329107" y="653669"/>
                  </a:lnTo>
                  <a:lnTo>
                    <a:pt x="328218" y="648208"/>
                  </a:lnTo>
                  <a:lnTo>
                    <a:pt x="326250" y="643382"/>
                  </a:lnTo>
                  <a:lnTo>
                    <a:pt x="325539" y="641731"/>
                  </a:lnTo>
                  <a:lnTo>
                    <a:pt x="324281" y="638810"/>
                  </a:lnTo>
                  <a:lnTo>
                    <a:pt x="303453" y="624497"/>
                  </a:lnTo>
                  <a:lnTo>
                    <a:pt x="303453" y="719836"/>
                  </a:lnTo>
                  <a:lnTo>
                    <a:pt x="303453" y="724154"/>
                  </a:lnTo>
                  <a:lnTo>
                    <a:pt x="296087" y="738505"/>
                  </a:lnTo>
                  <a:lnTo>
                    <a:pt x="294055" y="740156"/>
                  </a:lnTo>
                  <a:lnTo>
                    <a:pt x="291515" y="741299"/>
                  </a:lnTo>
                  <a:lnTo>
                    <a:pt x="288721" y="741934"/>
                  </a:lnTo>
                  <a:lnTo>
                    <a:pt x="285800" y="742696"/>
                  </a:lnTo>
                  <a:lnTo>
                    <a:pt x="282371" y="742950"/>
                  </a:lnTo>
                  <a:lnTo>
                    <a:pt x="257098" y="741553"/>
                  </a:lnTo>
                  <a:lnTo>
                    <a:pt x="259257" y="700532"/>
                  </a:lnTo>
                  <a:lnTo>
                    <a:pt x="297738" y="708152"/>
                  </a:lnTo>
                  <a:lnTo>
                    <a:pt x="302183" y="715010"/>
                  </a:lnTo>
                  <a:lnTo>
                    <a:pt x="303199" y="717804"/>
                  </a:lnTo>
                  <a:lnTo>
                    <a:pt x="303453" y="719836"/>
                  </a:lnTo>
                  <a:lnTo>
                    <a:pt x="303453" y="624497"/>
                  </a:lnTo>
                  <a:lnTo>
                    <a:pt x="302056" y="624078"/>
                  </a:lnTo>
                  <a:lnTo>
                    <a:pt x="299262" y="623189"/>
                  </a:lnTo>
                  <a:lnTo>
                    <a:pt x="299262" y="661924"/>
                  </a:lnTo>
                  <a:lnTo>
                    <a:pt x="299135" y="664591"/>
                  </a:lnTo>
                  <a:lnTo>
                    <a:pt x="298627" y="667004"/>
                  </a:lnTo>
                  <a:lnTo>
                    <a:pt x="297611" y="669290"/>
                  </a:lnTo>
                  <a:lnTo>
                    <a:pt x="296722" y="671576"/>
                  </a:lnTo>
                  <a:lnTo>
                    <a:pt x="281101" y="680212"/>
                  </a:lnTo>
                  <a:lnTo>
                    <a:pt x="276783" y="680085"/>
                  </a:lnTo>
                  <a:lnTo>
                    <a:pt x="260400" y="679196"/>
                  </a:lnTo>
                  <a:lnTo>
                    <a:pt x="262432" y="641731"/>
                  </a:lnTo>
                  <a:lnTo>
                    <a:pt x="294563" y="648208"/>
                  </a:lnTo>
                  <a:lnTo>
                    <a:pt x="296341" y="649732"/>
                  </a:lnTo>
                  <a:lnTo>
                    <a:pt x="297611" y="651764"/>
                  </a:lnTo>
                  <a:lnTo>
                    <a:pt x="298373" y="654050"/>
                  </a:lnTo>
                  <a:lnTo>
                    <a:pt x="299135" y="656463"/>
                  </a:lnTo>
                  <a:lnTo>
                    <a:pt x="299262" y="661924"/>
                  </a:lnTo>
                  <a:lnTo>
                    <a:pt x="299262" y="623189"/>
                  </a:lnTo>
                  <a:lnTo>
                    <a:pt x="296087" y="622173"/>
                  </a:lnTo>
                  <a:lnTo>
                    <a:pt x="288594" y="621030"/>
                  </a:lnTo>
                  <a:lnTo>
                    <a:pt x="279704" y="620649"/>
                  </a:lnTo>
                  <a:lnTo>
                    <a:pt x="241096" y="618490"/>
                  </a:lnTo>
                  <a:lnTo>
                    <a:pt x="238937" y="619125"/>
                  </a:lnTo>
                  <a:lnTo>
                    <a:pt x="237286" y="620522"/>
                  </a:lnTo>
                  <a:lnTo>
                    <a:pt x="235508" y="621919"/>
                  </a:lnTo>
                  <a:lnTo>
                    <a:pt x="234543" y="624078"/>
                  </a:lnTo>
                  <a:lnTo>
                    <a:pt x="234429" y="625856"/>
                  </a:lnTo>
                  <a:lnTo>
                    <a:pt x="234315" y="628396"/>
                  </a:lnTo>
                  <a:lnTo>
                    <a:pt x="227634" y="753237"/>
                  </a:lnTo>
                  <a:lnTo>
                    <a:pt x="274243" y="764921"/>
                  </a:lnTo>
                  <a:lnTo>
                    <a:pt x="280085" y="765302"/>
                  </a:lnTo>
                  <a:lnTo>
                    <a:pt x="285292" y="765175"/>
                  </a:lnTo>
                  <a:lnTo>
                    <a:pt x="289991" y="764667"/>
                  </a:lnTo>
                  <a:lnTo>
                    <a:pt x="294817" y="764286"/>
                  </a:lnTo>
                  <a:lnTo>
                    <a:pt x="329323" y="742950"/>
                  </a:lnTo>
                  <a:lnTo>
                    <a:pt x="329488" y="742696"/>
                  </a:lnTo>
                  <a:lnTo>
                    <a:pt x="331012" y="738505"/>
                  </a:lnTo>
                  <a:lnTo>
                    <a:pt x="332663" y="734441"/>
                  </a:lnTo>
                  <a:lnTo>
                    <a:pt x="333679" y="729869"/>
                  </a:lnTo>
                  <a:lnTo>
                    <a:pt x="334187" y="719836"/>
                  </a:lnTo>
                  <a:close/>
                </a:path>
                <a:path w="3773804" h="1221104">
                  <a:moveTo>
                    <a:pt x="430606" y="958430"/>
                  </a:moveTo>
                  <a:lnTo>
                    <a:pt x="422706" y="919988"/>
                  </a:lnTo>
                  <a:lnTo>
                    <a:pt x="419608" y="914146"/>
                  </a:lnTo>
                  <a:lnTo>
                    <a:pt x="419277" y="913511"/>
                  </a:lnTo>
                  <a:lnTo>
                    <a:pt x="414578" y="908431"/>
                  </a:lnTo>
                  <a:lnTo>
                    <a:pt x="411149" y="906437"/>
                  </a:lnTo>
                  <a:lnTo>
                    <a:pt x="411149" y="961898"/>
                  </a:lnTo>
                  <a:lnTo>
                    <a:pt x="411022" y="968375"/>
                  </a:lnTo>
                  <a:lnTo>
                    <a:pt x="410387" y="980948"/>
                  </a:lnTo>
                  <a:lnTo>
                    <a:pt x="409879" y="986028"/>
                  </a:lnTo>
                  <a:lnTo>
                    <a:pt x="409244" y="990981"/>
                  </a:lnTo>
                  <a:lnTo>
                    <a:pt x="408736" y="995934"/>
                  </a:lnTo>
                  <a:lnTo>
                    <a:pt x="407847" y="1000506"/>
                  </a:lnTo>
                  <a:lnTo>
                    <a:pt x="405561" y="1008888"/>
                  </a:lnTo>
                  <a:lnTo>
                    <a:pt x="404164" y="1012698"/>
                  </a:lnTo>
                  <a:lnTo>
                    <a:pt x="402513" y="1016000"/>
                  </a:lnTo>
                  <a:lnTo>
                    <a:pt x="400862" y="1019429"/>
                  </a:lnTo>
                  <a:lnTo>
                    <a:pt x="381050" y="1031748"/>
                  </a:lnTo>
                  <a:lnTo>
                    <a:pt x="376986" y="1031494"/>
                  </a:lnTo>
                  <a:lnTo>
                    <a:pt x="371525" y="1031240"/>
                  </a:lnTo>
                  <a:lnTo>
                    <a:pt x="354761" y="1016635"/>
                  </a:lnTo>
                  <a:lnTo>
                    <a:pt x="352602" y="1011809"/>
                  </a:lnTo>
                  <a:lnTo>
                    <a:pt x="351078" y="1005586"/>
                  </a:lnTo>
                  <a:lnTo>
                    <a:pt x="350443" y="997966"/>
                  </a:lnTo>
                  <a:lnTo>
                    <a:pt x="349999" y="991946"/>
                  </a:lnTo>
                  <a:lnTo>
                    <a:pt x="349885" y="987539"/>
                  </a:lnTo>
                  <a:lnTo>
                    <a:pt x="350012" y="975233"/>
                  </a:lnTo>
                  <a:lnTo>
                    <a:pt x="355650" y="934974"/>
                  </a:lnTo>
                  <a:lnTo>
                    <a:pt x="368223" y="918083"/>
                  </a:lnTo>
                  <a:lnTo>
                    <a:pt x="372287" y="915289"/>
                  </a:lnTo>
                  <a:lnTo>
                    <a:pt x="377494" y="914146"/>
                  </a:lnTo>
                  <a:lnTo>
                    <a:pt x="383844" y="914400"/>
                  </a:lnTo>
                  <a:lnTo>
                    <a:pt x="387400" y="914654"/>
                  </a:lnTo>
                  <a:lnTo>
                    <a:pt x="400735" y="921258"/>
                  </a:lnTo>
                  <a:lnTo>
                    <a:pt x="402894" y="923417"/>
                  </a:lnTo>
                  <a:lnTo>
                    <a:pt x="404672" y="926084"/>
                  </a:lnTo>
                  <a:lnTo>
                    <a:pt x="406069" y="929386"/>
                  </a:lnTo>
                  <a:lnTo>
                    <a:pt x="407466" y="932561"/>
                  </a:lnTo>
                  <a:lnTo>
                    <a:pt x="408609" y="936371"/>
                  </a:lnTo>
                  <a:lnTo>
                    <a:pt x="410133" y="945261"/>
                  </a:lnTo>
                  <a:lnTo>
                    <a:pt x="410641" y="950341"/>
                  </a:lnTo>
                  <a:lnTo>
                    <a:pt x="411149" y="961898"/>
                  </a:lnTo>
                  <a:lnTo>
                    <a:pt x="411149" y="906437"/>
                  </a:lnTo>
                  <a:lnTo>
                    <a:pt x="408482" y="904875"/>
                  </a:lnTo>
                  <a:lnTo>
                    <a:pt x="402513" y="901319"/>
                  </a:lnTo>
                  <a:lnTo>
                    <a:pt x="394893" y="899287"/>
                  </a:lnTo>
                  <a:lnTo>
                    <a:pt x="376224" y="898271"/>
                  </a:lnTo>
                  <a:lnTo>
                    <a:pt x="368096" y="899668"/>
                  </a:lnTo>
                  <a:lnTo>
                    <a:pt x="361365" y="902970"/>
                  </a:lnTo>
                  <a:lnTo>
                    <a:pt x="354634" y="906145"/>
                  </a:lnTo>
                  <a:lnTo>
                    <a:pt x="334733" y="940943"/>
                  </a:lnTo>
                  <a:lnTo>
                    <a:pt x="330212" y="987539"/>
                  </a:lnTo>
                  <a:lnTo>
                    <a:pt x="330568" y="995222"/>
                  </a:lnTo>
                  <a:lnTo>
                    <a:pt x="341553" y="1032510"/>
                  </a:lnTo>
                  <a:lnTo>
                    <a:pt x="352348" y="1041019"/>
                  </a:lnTo>
                  <a:lnTo>
                    <a:pt x="358317" y="1044575"/>
                  </a:lnTo>
                  <a:lnTo>
                    <a:pt x="365937" y="1046607"/>
                  </a:lnTo>
                  <a:lnTo>
                    <a:pt x="384606" y="1047623"/>
                  </a:lnTo>
                  <a:lnTo>
                    <a:pt x="392734" y="1046226"/>
                  </a:lnTo>
                  <a:lnTo>
                    <a:pt x="399465" y="1043051"/>
                  </a:lnTo>
                  <a:lnTo>
                    <a:pt x="406196" y="1039749"/>
                  </a:lnTo>
                  <a:lnTo>
                    <a:pt x="411784" y="1034923"/>
                  </a:lnTo>
                  <a:lnTo>
                    <a:pt x="413943" y="1031748"/>
                  </a:lnTo>
                  <a:lnTo>
                    <a:pt x="416102" y="1028573"/>
                  </a:lnTo>
                  <a:lnTo>
                    <a:pt x="428815" y="990981"/>
                  </a:lnTo>
                  <a:lnTo>
                    <a:pt x="430568" y="968375"/>
                  </a:lnTo>
                  <a:lnTo>
                    <a:pt x="430606" y="958430"/>
                  </a:lnTo>
                  <a:close/>
                </a:path>
                <a:path w="3773804" h="1221104">
                  <a:moveTo>
                    <a:pt x="528370" y="637032"/>
                  </a:moveTo>
                  <a:lnTo>
                    <a:pt x="525322" y="634238"/>
                  </a:lnTo>
                  <a:lnTo>
                    <a:pt x="524306" y="633730"/>
                  </a:lnTo>
                  <a:lnTo>
                    <a:pt x="522782" y="633349"/>
                  </a:lnTo>
                  <a:lnTo>
                    <a:pt x="521004" y="633095"/>
                  </a:lnTo>
                  <a:lnTo>
                    <a:pt x="519099" y="632714"/>
                  </a:lnTo>
                  <a:lnTo>
                    <a:pt x="516813" y="632460"/>
                  </a:lnTo>
                  <a:lnTo>
                    <a:pt x="511098" y="632206"/>
                  </a:lnTo>
                  <a:lnTo>
                    <a:pt x="508685" y="632206"/>
                  </a:lnTo>
                  <a:lnTo>
                    <a:pt x="504875" y="632460"/>
                  </a:lnTo>
                  <a:lnTo>
                    <a:pt x="503351" y="632587"/>
                  </a:lnTo>
                  <a:lnTo>
                    <a:pt x="502208" y="632968"/>
                  </a:lnTo>
                  <a:lnTo>
                    <a:pt x="501192" y="633222"/>
                  </a:lnTo>
                  <a:lnTo>
                    <a:pt x="498944" y="637794"/>
                  </a:lnTo>
                  <a:lnTo>
                    <a:pt x="496239" y="689229"/>
                  </a:lnTo>
                  <a:lnTo>
                    <a:pt x="442264" y="686308"/>
                  </a:lnTo>
                  <a:lnTo>
                    <a:pt x="444944" y="635508"/>
                  </a:lnTo>
                  <a:lnTo>
                    <a:pt x="444830" y="631825"/>
                  </a:lnTo>
                  <a:lnTo>
                    <a:pt x="444423" y="631317"/>
                  </a:lnTo>
                  <a:lnTo>
                    <a:pt x="444042" y="630682"/>
                  </a:lnTo>
                  <a:lnTo>
                    <a:pt x="443280" y="630174"/>
                  </a:lnTo>
                  <a:lnTo>
                    <a:pt x="442264" y="629793"/>
                  </a:lnTo>
                  <a:lnTo>
                    <a:pt x="441121" y="629285"/>
                  </a:lnTo>
                  <a:lnTo>
                    <a:pt x="439597" y="629031"/>
                  </a:lnTo>
                  <a:lnTo>
                    <a:pt x="437819" y="628650"/>
                  </a:lnTo>
                  <a:lnTo>
                    <a:pt x="435914" y="628269"/>
                  </a:lnTo>
                  <a:lnTo>
                    <a:pt x="433628" y="628142"/>
                  </a:lnTo>
                  <a:lnTo>
                    <a:pt x="430707" y="627888"/>
                  </a:lnTo>
                  <a:lnTo>
                    <a:pt x="427913" y="627761"/>
                  </a:lnTo>
                  <a:lnTo>
                    <a:pt x="425500" y="627761"/>
                  </a:lnTo>
                  <a:lnTo>
                    <a:pt x="416610" y="629920"/>
                  </a:lnTo>
                  <a:lnTo>
                    <a:pt x="416102" y="630428"/>
                  </a:lnTo>
                  <a:lnTo>
                    <a:pt x="415721" y="631063"/>
                  </a:lnTo>
                  <a:lnTo>
                    <a:pt x="415645" y="633222"/>
                  </a:lnTo>
                  <a:lnTo>
                    <a:pt x="408482" y="768096"/>
                  </a:lnTo>
                  <a:lnTo>
                    <a:pt x="408609" y="769493"/>
                  </a:lnTo>
                  <a:lnTo>
                    <a:pt x="409625" y="770763"/>
                  </a:lnTo>
                  <a:lnTo>
                    <a:pt x="410387" y="771271"/>
                  </a:lnTo>
                  <a:lnTo>
                    <a:pt x="411403" y="771652"/>
                  </a:lnTo>
                  <a:lnTo>
                    <a:pt x="412546" y="772160"/>
                  </a:lnTo>
                  <a:lnTo>
                    <a:pt x="414070" y="772414"/>
                  </a:lnTo>
                  <a:lnTo>
                    <a:pt x="415848" y="772795"/>
                  </a:lnTo>
                  <a:lnTo>
                    <a:pt x="417753" y="773176"/>
                  </a:lnTo>
                  <a:lnTo>
                    <a:pt x="420166" y="773303"/>
                  </a:lnTo>
                  <a:lnTo>
                    <a:pt x="422960" y="773557"/>
                  </a:lnTo>
                  <a:lnTo>
                    <a:pt x="425881" y="773684"/>
                  </a:lnTo>
                  <a:lnTo>
                    <a:pt x="428294" y="773684"/>
                  </a:lnTo>
                  <a:lnTo>
                    <a:pt x="431977" y="773430"/>
                  </a:lnTo>
                  <a:lnTo>
                    <a:pt x="437057" y="771525"/>
                  </a:lnTo>
                  <a:lnTo>
                    <a:pt x="437565" y="771017"/>
                  </a:lnTo>
                  <a:lnTo>
                    <a:pt x="437819" y="770382"/>
                  </a:lnTo>
                  <a:lnTo>
                    <a:pt x="437896" y="768096"/>
                  </a:lnTo>
                  <a:lnTo>
                    <a:pt x="440867" y="711327"/>
                  </a:lnTo>
                  <a:lnTo>
                    <a:pt x="494842" y="714121"/>
                  </a:lnTo>
                  <a:lnTo>
                    <a:pt x="491896" y="770382"/>
                  </a:lnTo>
                  <a:lnTo>
                    <a:pt x="491794" y="773557"/>
                  </a:lnTo>
                  <a:lnTo>
                    <a:pt x="506272" y="777875"/>
                  </a:lnTo>
                  <a:lnTo>
                    <a:pt x="509066" y="778129"/>
                  </a:lnTo>
                  <a:lnTo>
                    <a:pt x="511352" y="778129"/>
                  </a:lnTo>
                  <a:lnTo>
                    <a:pt x="515162" y="777875"/>
                  </a:lnTo>
                  <a:lnTo>
                    <a:pt x="520242" y="775970"/>
                  </a:lnTo>
                  <a:lnTo>
                    <a:pt x="520750" y="775462"/>
                  </a:lnTo>
                  <a:lnTo>
                    <a:pt x="521004" y="774827"/>
                  </a:lnTo>
                  <a:lnTo>
                    <a:pt x="521131" y="774065"/>
                  </a:lnTo>
                  <a:lnTo>
                    <a:pt x="524459" y="711327"/>
                  </a:lnTo>
                  <a:lnTo>
                    <a:pt x="525627" y="689229"/>
                  </a:lnTo>
                  <a:lnTo>
                    <a:pt x="528370" y="637794"/>
                  </a:lnTo>
                  <a:lnTo>
                    <a:pt x="528370" y="637032"/>
                  </a:lnTo>
                  <a:close/>
                </a:path>
                <a:path w="3773804" h="1221104">
                  <a:moveTo>
                    <a:pt x="546265" y="974471"/>
                  </a:moveTo>
                  <a:lnTo>
                    <a:pt x="541832" y="932561"/>
                  </a:lnTo>
                  <a:lnTo>
                    <a:pt x="535305" y="920242"/>
                  </a:lnTo>
                  <a:lnTo>
                    <a:pt x="534974" y="919607"/>
                  </a:lnTo>
                  <a:lnTo>
                    <a:pt x="530148" y="914527"/>
                  </a:lnTo>
                  <a:lnTo>
                    <a:pt x="526592" y="912418"/>
                  </a:lnTo>
                  <a:lnTo>
                    <a:pt x="526592" y="976757"/>
                  </a:lnTo>
                  <a:lnTo>
                    <a:pt x="526338" y="981710"/>
                  </a:lnTo>
                  <a:lnTo>
                    <a:pt x="525576" y="992251"/>
                  </a:lnTo>
                  <a:lnTo>
                    <a:pt x="524941" y="997077"/>
                  </a:lnTo>
                  <a:lnTo>
                    <a:pt x="524433" y="1002030"/>
                  </a:lnTo>
                  <a:lnTo>
                    <a:pt x="503732" y="1036193"/>
                  </a:lnTo>
                  <a:lnTo>
                    <a:pt x="496747" y="1037844"/>
                  </a:lnTo>
                  <a:lnTo>
                    <a:pt x="492556" y="1037590"/>
                  </a:lnTo>
                  <a:lnTo>
                    <a:pt x="487222" y="1037336"/>
                  </a:lnTo>
                  <a:lnTo>
                    <a:pt x="470458" y="1022731"/>
                  </a:lnTo>
                  <a:lnTo>
                    <a:pt x="468299" y="1017905"/>
                  </a:lnTo>
                  <a:lnTo>
                    <a:pt x="466775" y="1011682"/>
                  </a:lnTo>
                  <a:lnTo>
                    <a:pt x="466140" y="1004062"/>
                  </a:lnTo>
                  <a:lnTo>
                    <a:pt x="465683" y="998067"/>
                  </a:lnTo>
                  <a:lnTo>
                    <a:pt x="465543" y="993635"/>
                  </a:lnTo>
                  <a:lnTo>
                    <a:pt x="465670" y="981456"/>
                  </a:lnTo>
                  <a:lnTo>
                    <a:pt x="471347" y="941070"/>
                  </a:lnTo>
                  <a:lnTo>
                    <a:pt x="493191" y="920242"/>
                  </a:lnTo>
                  <a:lnTo>
                    <a:pt x="499414" y="920623"/>
                  </a:lnTo>
                  <a:lnTo>
                    <a:pt x="502970" y="920750"/>
                  </a:lnTo>
                  <a:lnTo>
                    <a:pt x="506272" y="921385"/>
                  </a:lnTo>
                  <a:lnTo>
                    <a:pt x="509066" y="922528"/>
                  </a:lnTo>
                  <a:lnTo>
                    <a:pt x="511860" y="923544"/>
                  </a:lnTo>
                  <a:lnTo>
                    <a:pt x="514273" y="925195"/>
                  </a:lnTo>
                  <a:lnTo>
                    <a:pt x="518591" y="929513"/>
                  </a:lnTo>
                  <a:lnTo>
                    <a:pt x="520369" y="932180"/>
                  </a:lnTo>
                  <a:lnTo>
                    <a:pt x="521766" y="935482"/>
                  </a:lnTo>
                  <a:lnTo>
                    <a:pt x="523163" y="938657"/>
                  </a:lnTo>
                  <a:lnTo>
                    <a:pt x="526592" y="976757"/>
                  </a:lnTo>
                  <a:lnTo>
                    <a:pt x="526592" y="912418"/>
                  </a:lnTo>
                  <a:lnTo>
                    <a:pt x="524179" y="910971"/>
                  </a:lnTo>
                  <a:lnTo>
                    <a:pt x="518083" y="907415"/>
                  </a:lnTo>
                  <a:lnTo>
                    <a:pt x="510590" y="905383"/>
                  </a:lnTo>
                  <a:lnTo>
                    <a:pt x="501446" y="905002"/>
                  </a:lnTo>
                  <a:lnTo>
                    <a:pt x="491921" y="904494"/>
                  </a:lnTo>
                  <a:lnTo>
                    <a:pt x="456107" y="929894"/>
                  </a:lnTo>
                  <a:lnTo>
                    <a:pt x="446760" y="968743"/>
                  </a:lnTo>
                  <a:lnTo>
                    <a:pt x="445909" y="993635"/>
                  </a:lnTo>
                  <a:lnTo>
                    <a:pt x="446265" y="1001318"/>
                  </a:lnTo>
                  <a:lnTo>
                    <a:pt x="457250" y="1038606"/>
                  </a:lnTo>
                  <a:lnTo>
                    <a:pt x="468045" y="1047242"/>
                  </a:lnTo>
                  <a:lnTo>
                    <a:pt x="474014" y="1050798"/>
                  </a:lnTo>
                  <a:lnTo>
                    <a:pt x="481507" y="1052830"/>
                  </a:lnTo>
                  <a:lnTo>
                    <a:pt x="490651" y="1053211"/>
                  </a:lnTo>
                  <a:lnTo>
                    <a:pt x="500176" y="1053719"/>
                  </a:lnTo>
                  <a:lnTo>
                    <a:pt x="508431" y="1052449"/>
                  </a:lnTo>
                  <a:lnTo>
                    <a:pt x="521893" y="1045845"/>
                  </a:lnTo>
                  <a:lnTo>
                    <a:pt x="527354" y="1041019"/>
                  </a:lnTo>
                  <a:lnTo>
                    <a:pt x="529577" y="1037844"/>
                  </a:lnTo>
                  <a:lnTo>
                    <a:pt x="536244" y="1028319"/>
                  </a:lnTo>
                  <a:lnTo>
                    <a:pt x="545401" y="989558"/>
                  </a:lnTo>
                  <a:lnTo>
                    <a:pt x="546023" y="981456"/>
                  </a:lnTo>
                  <a:lnTo>
                    <a:pt x="546265" y="974471"/>
                  </a:lnTo>
                  <a:close/>
                </a:path>
                <a:path w="3773804" h="1221104">
                  <a:moveTo>
                    <a:pt x="584758" y="678180"/>
                  </a:moveTo>
                  <a:lnTo>
                    <a:pt x="584631" y="676783"/>
                  </a:lnTo>
                  <a:lnTo>
                    <a:pt x="584123" y="676148"/>
                  </a:lnTo>
                  <a:lnTo>
                    <a:pt x="583742" y="675513"/>
                  </a:lnTo>
                  <a:lnTo>
                    <a:pt x="582980" y="675005"/>
                  </a:lnTo>
                  <a:lnTo>
                    <a:pt x="581964" y="674624"/>
                  </a:lnTo>
                  <a:lnTo>
                    <a:pt x="580948" y="674116"/>
                  </a:lnTo>
                  <a:lnTo>
                    <a:pt x="568248" y="672592"/>
                  </a:lnTo>
                  <a:lnTo>
                    <a:pt x="565962" y="672592"/>
                  </a:lnTo>
                  <a:lnTo>
                    <a:pt x="556602" y="678180"/>
                  </a:lnTo>
                  <a:lnTo>
                    <a:pt x="551357" y="775843"/>
                  </a:lnTo>
                  <a:lnTo>
                    <a:pt x="567994" y="781177"/>
                  </a:lnTo>
                  <a:lnTo>
                    <a:pt x="572058" y="781177"/>
                  </a:lnTo>
                  <a:lnTo>
                    <a:pt x="578662" y="779272"/>
                  </a:lnTo>
                  <a:lnTo>
                    <a:pt x="579170" y="778764"/>
                  </a:lnTo>
                  <a:lnTo>
                    <a:pt x="579323" y="778383"/>
                  </a:lnTo>
                  <a:lnTo>
                    <a:pt x="579424" y="777240"/>
                  </a:lnTo>
                  <a:lnTo>
                    <a:pt x="584758" y="678180"/>
                  </a:lnTo>
                  <a:close/>
                </a:path>
                <a:path w="3773804" h="1221104">
                  <a:moveTo>
                    <a:pt x="588949" y="638937"/>
                  </a:moveTo>
                  <a:lnTo>
                    <a:pt x="567105" y="628650"/>
                  </a:lnTo>
                  <a:lnTo>
                    <a:pt x="562660" y="629539"/>
                  </a:lnTo>
                  <a:lnTo>
                    <a:pt x="557961" y="633730"/>
                  </a:lnTo>
                  <a:lnTo>
                    <a:pt x="556564" y="637540"/>
                  </a:lnTo>
                  <a:lnTo>
                    <a:pt x="556056" y="648589"/>
                  </a:lnTo>
                  <a:lnTo>
                    <a:pt x="556945" y="652399"/>
                  </a:lnTo>
                  <a:lnTo>
                    <a:pt x="577900" y="658749"/>
                  </a:lnTo>
                  <a:lnTo>
                    <a:pt x="582218" y="657860"/>
                  </a:lnTo>
                  <a:lnTo>
                    <a:pt x="587044" y="653796"/>
                  </a:lnTo>
                  <a:lnTo>
                    <a:pt x="588314" y="649986"/>
                  </a:lnTo>
                  <a:lnTo>
                    <a:pt x="588695" y="644398"/>
                  </a:lnTo>
                  <a:lnTo>
                    <a:pt x="588949" y="638937"/>
                  </a:lnTo>
                  <a:close/>
                </a:path>
                <a:path w="3773804" h="1221104">
                  <a:moveTo>
                    <a:pt x="627888" y="310845"/>
                  </a:moveTo>
                  <a:lnTo>
                    <a:pt x="627697" y="310654"/>
                  </a:lnTo>
                  <a:lnTo>
                    <a:pt x="627888" y="310845"/>
                  </a:lnTo>
                  <a:close/>
                </a:path>
                <a:path w="3773804" h="1221104">
                  <a:moveTo>
                    <a:pt x="661835" y="980694"/>
                  </a:moveTo>
                  <a:lnTo>
                    <a:pt x="657529" y="938657"/>
                  </a:lnTo>
                  <a:lnTo>
                    <a:pt x="651002" y="926338"/>
                  </a:lnTo>
                  <a:lnTo>
                    <a:pt x="650671" y="925703"/>
                  </a:lnTo>
                  <a:lnTo>
                    <a:pt x="645845" y="920750"/>
                  </a:lnTo>
                  <a:lnTo>
                    <a:pt x="642289" y="918641"/>
                  </a:lnTo>
                  <a:lnTo>
                    <a:pt x="642289" y="980694"/>
                  </a:lnTo>
                  <a:lnTo>
                    <a:pt x="641654" y="993140"/>
                  </a:lnTo>
                  <a:lnTo>
                    <a:pt x="632256" y="1031748"/>
                  </a:lnTo>
                  <a:lnTo>
                    <a:pt x="627811" y="1036955"/>
                  </a:lnTo>
                  <a:lnTo>
                    <a:pt x="625398" y="1039368"/>
                  </a:lnTo>
                  <a:lnTo>
                    <a:pt x="622604" y="1041146"/>
                  </a:lnTo>
                  <a:lnTo>
                    <a:pt x="619302" y="1042289"/>
                  </a:lnTo>
                  <a:lnTo>
                    <a:pt x="616127" y="1043432"/>
                  </a:lnTo>
                  <a:lnTo>
                    <a:pt x="612444" y="1043940"/>
                  </a:lnTo>
                  <a:lnTo>
                    <a:pt x="608253" y="1043686"/>
                  </a:lnTo>
                  <a:lnTo>
                    <a:pt x="602919" y="1043432"/>
                  </a:lnTo>
                  <a:lnTo>
                    <a:pt x="598347" y="1042162"/>
                  </a:lnTo>
                  <a:lnTo>
                    <a:pt x="594791" y="1039749"/>
                  </a:lnTo>
                  <a:lnTo>
                    <a:pt x="591108" y="1037463"/>
                  </a:lnTo>
                  <a:lnTo>
                    <a:pt x="581215" y="999756"/>
                  </a:lnTo>
                  <a:lnTo>
                    <a:pt x="581240" y="990396"/>
                  </a:lnTo>
                  <a:lnTo>
                    <a:pt x="581939" y="974890"/>
                  </a:lnTo>
                  <a:lnTo>
                    <a:pt x="582002" y="974217"/>
                  </a:lnTo>
                  <a:lnTo>
                    <a:pt x="582726" y="967105"/>
                  </a:lnTo>
                  <a:lnTo>
                    <a:pt x="584047" y="959789"/>
                  </a:lnTo>
                  <a:lnTo>
                    <a:pt x="585139" y="953262"/>
                  </a:lnTo>
                  <a:lnTo>
                    <a:pt x="608761" y="926338"/>
                  </a:lnTo>
                  <a:lnTo>
                    <a:pt x="615111" y="926719"/>
                  </a:lnTo>
                  <a:lnTo>
                    <a:pt x="641527" y="957580"/>
                  </a:lnTo>
                  <a:lnTo>
                    <a:pt x="642289" y="980694"/>
                  </a:lnTo>
                  <a:lnTo>
                    <a:pt x="642289" y="918641"/>
                  </a:lnTo>
                  <a:lnTo>
                    <a:pt x="639876" y="917194"/>
                  </a:lnTo>
                  <a:lnTo>
                    <a:pt x="633780" y="913638"/>
                  </a:lnTo>
                  <a:lnTo>
                    <a:pt x="626160" y="911606"/>
                  </a:lnTo>
                  <a:lnTo>
                    <a:pt x="607618" y="910590"/>
                  </a:lnTo>
                  <a:lnTo>
                    <a:pt x="599490" y="911987"/>
                  </a:lnTo>
                  <a:lnTo>
                    <a:pt x="592759" y="915162"/>
                  </a:lnTo>
                  <a:lnTo>
                    <a:pt x="586028" y="918464"/>
                  </a:lnTo>
                  <a:lnTo>
                    <a:pt x="580440" y="923290"/>
                  </a:lnTo>
                  <a:lnTo>
                    <a:pt x="576033" y="929767"/>
                  </a:lnTo>
                  <a:lnTo>
                    <a:pt x="571677" y="935990"/>
                  </a:lnTo>
                  <a:lnTo>
                    <a:pt x="562444" y="974890"/>
                  </a:lnTo>
                  <a:lnTo>
                    <a:pt x="561543" y="999756"/>
                  </a:lnTo>
                  <a:lnTo>
                    <a:pt x="561860" y="1007414"/>
                  </a:lnTo>
                  <a:lnTo>
                    <a:pt x="572820" y="1044702"/>
                  </a:lnTo>
                  <a:lnTo>
                    <a:pt x="615873" y="1059942"/>
                  </a:lnTo>
                  <a:lnTo>
                    <a:pt x="624001" y="1058545"/>
                  </a:lnTo>
                  <a:lnTo>
                    <a:pt x="630732" y="1055243"/>
                  </a:lnTo>
                  <a:lnTo>
                    <a:pt x="637463" y="1052068"/>
                  </a:lnTo>
                  <a:lnTo>
                    <a:pt x="643051" y="1047242"/>
                  </a:lnTo>
                  <a:lnTo>
                    <a:pt x="645363" y="1043940"/>
                  </a:lnTo>
                  <a:lnTo>
                    <a:pt x="647496" y="1040892"/>
                  </a:lnTo>
                  <a:lnTo>
                    <a:pt x="660158" y="1003388"/>
                  </a:lnTo>
                  <a:lnTo>
                    <a:pt x="661593" y="987552"/>
                  </a:lnTo>
                  <a:lnTo>
                    <a:pt x="661835" y="980694"/>
                  </a:lnTo>
                  <a:close/>
                </a:path>
                <a:path w="3773804" h="1221104">
                  <a:moveTo>
                    <a:pt x="671499" y="684657"/>
                  </a:moveTo>
                  <a:lnTo>
                    <a:pt x="671372" y="683133"/>
                  </a:lnTo>
                  <a:lnTo>
                    <a:pt x="671118" y="681990"/>
                  </a:lnTo>
                  <a:lnTo>
                    <a:pt x="670737" y="681101"/>
                  </a:lnTo>
                  <a:lnTo>
                    <a:pt x="670483" y="680212"/>
                  </a:lnTo>
                  <a:lnTo>
                    <a:pt x="669975" y="679577"/>
                  </a:lnTo>
                  <a:lnTo>
                    <a:pt x="668959" y="678815"/>
                  </a:lnTo>
                  <a:lnTo>
                    <a:pt x="668324" y="678561"/>
                  </a:lnTo>
                  <a:lnTo>
                    <a:pt x="667562" y="678561"/>
                  </a:lnTo>
                  <a:lnTo>
                    <a:pt x="645972" y="677418"/>
                  </a:lnTo>
                  <a:lnTo>
                    <a:pt x="646049" y="675894"/>
                  </a:lnTo>
                  <a:lnTo>
                    <a:pt x="647115" y="655193"/>
                  </a:lnTo>
                  <a:lnTo>
                    <a:pt x="646988" y="653796"/>
                  </a:lnTo>
                  <a:lnTo>
                    <a:pt x="630605" y="649605"/>
                  </a:lnTo>
                  <a:lnTo>
                    <a:pt x="628446" y="649605"/>
                  </a:lnTo>
                  <a:lnTo>
                    <a:pt x="626541" y="649732"/>
                  </a:lnTo>
                  <a:lnTo>
                    <a:pt x="624763" y="649732"/>
                  </a:lnTo>
                  <a:lnTo>
                    <a:pt x="623239" y="649986"/>
                  </a:lnTo>
                  <a:lnTo>
                    <a:pt x="622223" y="650367"/>
                  </a:lnTo>
                  <a:lnTo>
                    <a:pt x="621080" y="650748"/>
                  </a:lnTo>
                  <a:lnTo>
                    <a:pt x="620318" y="651129"/>
                  </a:lnTo>
                  <a:lnTo>
                    <a:pt x="619429" y="652272"/>
                  </a:lnTo>
                  <a:lnTo>
                    <a:pt x="619175" y="652907"/>
                  </a:lnTo>
                  <a:lnTo>
                    <a:pt x="619086" y="655193"/>
                  </a:lnTo>
                  <a:lnTo>
                    <a:pt x="618032" y="675894"/>
                  </a:lnTo>
                  <a:lnTo>
                    <a:pt x="606094" y="675259"/>
                  </a:lnTo>
                  <a:lnTo>
                    <a:pt x="605459" y="675259"/>
                  </a:lnTo>
                  <a:lnTo>
                    <a:pt x="604697" y="675386"/>
                  </a:lnTo>
                  <a:lnTo>
                    <a:pt x="604189" y="675767"/>
                  </a:lnTo>
                  <a:lnTo>
                    <a:pt x="603554" y="676021"/>
                  </a:lnTo>
                  <a:lnTo>
                    <a:pt x="600887" y="690499"/>
                  </a:lnTo>
                  <a:lnTo>
                    <a:pt x="601141" y="693420"/>
                  </a:lnTo>
                  <a:lnTo>
                    <a:pt x="602411" y="696976"/>
                  </a:lnTo>
                  <a:lnTo>
                    <a:pt x="603427" y="697865"/>
                  </a:lnTo>
                  <a:lnTo>
                    <a:pt x="604824" y="697992"/>
                  </a:lnTo>
                  <a:lnTo>
                    <a:pt x="616762" y="698627"/>
                  </a:lnTo>
                  <a:lnTo>
                    <a:pt x="614095" y="749554"/>
                  </a:lnTo>
                  <a:lnTo>
                    <a:pt x="613714" y="755650"/>
                  </a:lnTo>
                  <a:lnTo>
                    <a:pt x="614095" y="760984"/>
                  </a:lnTo>
                  <a:lnTo>
                    <a:pt x="615111" y="765429"/>
                  </a:lnTo>
                  <a:lnTo>
                    <a:pt x="616127" y="770001"/>
                  </a:lnTo>
                  <a:lnTo>
                    <a:pt x="644575" y="786892"/>
                  </a:lnTo>
                  <a:lnTo>
                    <a:pt x="648766" y="786892"/>
                  </a:lnTo>
                  <a:lnTo>
                    <a:pt x="650798" y="786765"/>
                  </a:lnTo>
                  <a:lnTo>
                    <a:pt x="652830" y="786765"/>
                  </a:lnTo>
                  <a:lnTo>
                    <a:pt x="654735" y="786511"/>
                  </a:lnTo>
                  <a:lnTo>
                    <a:pt x="656513" y="786130"/>
                  </a:lnTo>
                  <a:lnTo>
                    <a:pt x="658291" y="785876"/>
                  </a:lnTo>
                  <a:lnTo>
                    <a:pt x="664260" y="783209"/>
                  </a:lnTo>
                  <a:lnTo>
                    <a:pt x="665022" y="782574"/>
                  </a:lnTo>
                  <a:lnTo>
                    <a:pt x="665530" y="781431"/>
                  </a:lnTo>
                  <a:lnTo>
                    <a:pt x="666546" y="777875"/>
                  </a:lnTo>
                  <a:lnTo>
                    <a:pt x="666927" y="775462"/>
                  </a:lnTo>
                  <a:lnTo>
                    <a:pt x="667181" y="768350"/>
                  </a:lnTo>
                  <a:lnTo>
                    <a:pt x="666800" y="764540"/>
                  </a:lnTo>
                  <a:lnTo>
                    <a:pt x="666673" y="763778"/>
                  </a:lnTo>
                  <a:lnTo>
                    <a:pt x="666419" y="763016"/>
                  </a:lnTo>
                  <a:lnTo>
                    <a:pt x="666165" y="762508"/>
                  </a:lnTo>
                  <a:lnTo>
                    <a:pt x="665784" y="762254"/>
                  </a:lnTo>
                  <a:lnTo>
                    <a:pt x="665403" y="761873"/>
                  </a:lnTo>
                  <a:lnTo>
                    <a:pt x="664895" y="761746"/>
                  </a:lnTo>
                  <a:lnTo>
                    <a:pt x="663371" y="761746"/>
                  </a:lnTo>
                  <a:lnTo>
                    <a:pt x="662101" y="762254"/>
                  </a:lnTo>
                  <a:lnTo>
                    <a:pt x="661339" y="762508"/>
                  </a:lnTo>
                  <a:lnTo>
                    <a:pt x="660323" y="762762"/>
                  </a:lnTo>
                  <a:lnTo>
                    <a:pt x="659434" y="763143"/>
                  </a:lnTo>
                  <a:lnTo>
                    <a:pt x="658291" y="763270"/>
                  </a:lnTo>
                  <a:lnTo>
                    <a:pt x="657148" y="763524"/>
                  </a:lnTo>
                  <a:lnTo>
                    <a:pt x="655878" y="763778"/>
                  </a:lnTo>
                  <a:lnTo>
                    <a:pt x="654608" y="763778"/>
                  </a:lnTo>
                  <a:lnTo>
                    <a:pt x="653084" y="763651"/>
                  </a:lnTo>
                  <a:lnTo>
                    <a:pt x="648766" y="763524"/>
                  </a:lnTo>
                  <a:lnTo>
                    <a:pt x="645718" y="762000"/>
                  </a:lnTo>
                  <a:lnTo>
                    <a:pt x="644194" y="759206"/>
                  </a:lnTo>
                  <a:lnTo>
                    <a:pt x="642670" y="756285"/>
                  </a:lnTo>
                  <a:lnTo>
                    <a:pt x="642035" y="752221"/>
                  </a:lnTo>
                  <a:lnTo>
                    <a:pt x="642289" y="746760"/>
                  </a:lnTo>
                  <a:lnTo>
                    <a:pt x="644702" y="700151"/>
                  </a:lnTo>
                  <a:lnTo>
                    <a:pt x="666419" y="701294"/>
                  </a:lnTo>
                  <a:lnTo>
                    <a:pt x="667943" y="701294"/>
                  </a:lnTo>
                  <a:lnTo>
                    <a:pt x="668959" y="700532"/>
                  </a:lnTo>
                  <a:lnTo>
                    <a:pt x="669150" y="700151"/>
                  </a:lnTo>
                  <a:lnTo>
                    <a:pt x="669912" y="698627"/>
                  </a:lnTo>
                  <a:lnTo>
                    <a:pt x="670737" y="697103"/>
                  </a:lnTo>
                  <a:lnTo>
                    <a:pt x="671245" y="694182"/>
                  </a:lnTo>
                  <a:lnTo>
                    <a:pt x="671372" y="690118"/>
                  </a:lnTo>
                  <a:lnTo>
                    <a:pt x="671499" y="687959"/>
                  </a:lnTo>
                  <a:lnTo>
                    <a:pt x="671499" y="684657"/>
                  </a:lnTo>
                  <a:close/>
                </a:path>
                <a:path w="3773804" h="1221104">
                  <a:moveTo>
                    <a:pt x="722680" y="767588"/>
                  </a:moveTo>
                  <a:lnTo>
                    <a:pt x="715314" y="756920"/>
                  </a:lnTo>
                  <a:lnTo>
                    <a:pt x="713282" y="756158"/>
                  </a:lnTo>
                  <a:lnTo>
                    <a:pt x="710742" y="755777"/>
                  </a:lnTo>
                  <a:lnTo>
                    <a:pt x="704646" y="755523"/>
                  </a:lnTo>
                  <a:lnTo>
                    <a:pt x="702106" y="755650"/>
                  </a:lnTo>
                  <a:lnTo>
                    <a:pt x="691184" y="777494"/>
                  </a:lnTo>
                  <a:lnTo>
                    <a:pt x="691438" y="779653"/>
                  </a:lnTo>
                  <a:lnTo>
                    <a:pt x="708964" y="789432"/>
                  </a:lnTo>
                  <a:lnTo>
                    <a:pt x="711504" y="789305"/>
                  </a:lnTo>
                  <a:lnTo>
                    <a:pt x="722680" y="773430"/>
                  </a:lnTo>
                  <a:lnTo>
                    <a:pt x="722680" y="767588"/>
                  </a:lnTo>
                  <a:close/>
                </a:path>
                <a:path w="3773804" h="1221104">
                  <a:moveTo>
                    <a:pt x="726744" y="697484"/>
                  </a:moveTo>
                  <a:lnTo>
                    <a:pt x="708583" y="682625"/>
                  </a:lnTo>
                  <a:lnTo>
                    <a:pt x="706043" y="682752"/>
                  </a:lnTo>
                  <a:lnTo>
                    <a:pt x="694994" y="704723"/>
                  </a:lnTo>
                  <a:lnTo>
                    <a:pt x="695375" y="706755"/>
                  </a:lnTo>
                  <a:lnTo>
                    <a:pt x="695629" y="708914"/>
                  </a:lnTo>
                  <a:lnTo>
                    <a:pt x="712901" y="716534"/>
                  </a:lnTo>
                  <a:lnTo>
                    <a:pt x="715441" y="716407"/>
                  </a:lnTo>
                  <a:lnTo>
                    <a:pt x="726490" y="700659"/>
                  </a:lnTo>
                  <a:lnTo>
                    <a:pt x="726744" y="697484"/>
                  </a:lnTo>
                  <a:close/>
                </a:path>
                <a:path w="3773804" h="1221104">
                  <a:moveTo>
                    <a:pt x="822883" y="1023366"/>
                  </a:moveTo>
                  <a:lnTo>
                    <a:pt x="734745" y="1013460"/>
                  </a:lnTo>
                  <a:lnTo>
                    <a:pt x="733475" y="1013333"/>
                  </a:lnTo>
                  <a:lnTo>
                    <a:pt x="732332" y="1013968"/>
                  </a:lnTo>
                  <a:lnTo>
                    <a:pt x="731570" y="1015238"/>
                  </a:lnTo>
                  <a:lnTo>
                    <a:pt x="730808" y="1016381"/>
                  </a:lnTo>
                  <a:lnTo>
                    <a:pt x="730389" y="1018032"/>
                  </a:lnTo>
                  <a:lnTo>
                    <a:pt x="730288" y="1018667"/>
                  </a:lnTo>
                  <a:lnTo>
                    <a:pt x="730046" y="1024128"/>
                  </a:lnTo>
                  <a:lnTo>
                    <a:pt x="730300" y="1026160"/>
                  </a:lnTo>
                  <a:lnTo>
                    <a:pt x="731824" y="1028446"/>
                  </a:lnTo>
                  <a:lnTo>
                    <a:pt x="732713" y="1029081"/>
                  </a:lnTo>
                  <a:lnTo>
                    <a:pt x="733856" y="1029208"/>
                  </a:lnTo>
                  <a:lnTo>
                    <a:pt x="818184" y="1033653"/>
                  </a:lnTo>
                  <a:lnTo>
                    <a:pt x="819200" y="1033653"/>
                  </a:lnTo>
                  <a:lnTo>
                    <a:pt x="822655" y="1028446"/>
                  </a:lnTo>
                  <a:lnTo>
                    <a:pt x="822883" y="1023366"/>
                  </a:lnTo>
                  <a:close/>
                </a:path>
                <a:path w="3773804" h="1221104">
                  <a:moveTo>
                    <a:pt x="825169" y="980059"/>
                  </a:moveTo>
                  <a:lnTo>
                    <a:pt x="824915" y="978027"/>
                  </a:lnTo>
                  <a:lnTo>
                    <a:pt x="823645" y="975487"/>
                  </a:lnTo>
                  <a:lnTo>
                    <a:pt x="822629" y="974725"/>
                  </a:lnTo>
                  <a:lnTo>
                    <a:pt x="821232" y="974725"/>
                  </a:lnTo>
                  <a:lnTo>
                    <a:pt x="737031" y="970153"/>
                  </a:lnTo>
                  <a:lnTo>
                    <a:pt x="735761" y="970153"/>
                  </a:lnTo>
                  <a:lnTo>
                    <a:pt x="734745" y="970661"/>
                  </a:lnTo>
                  <a:lnTo>
                    <a:pt x="732332" y="980694"/>
                  </a:lnTo>
                  <a:lnTo>
                    <a:pt x="732586" y="982853"/>
                  </a:lnTo>
                  <a:lnTo>
                    <a:pt x="733348" y="983996"/>
                  </a:lnTo>
                  <a:lnTo>
                    <a:pt x="734110" y="985266"/>
                  </a:lnTo>
                  <a:lnTo>
                    <a:pt x="734999" y="985901"/>
                  </a:lnTo>
                  <a:lnTo>
                    <a:pt x="736142" y="985901"/>
                  </a:lnTo>
                  <a:lnTo>
                    <a:pt x="820470" y="990346"/>
                  </a:lnTo>
                  <a:lnTo>
                    <a:pt x="824928" y="985266"/>
                  </a:lnTo>
                  <a:lnTo>
                    <a:pt x="825169" y="980059"/>
                  </a:lnTo>
                  <a:close/>
                </a:path>
                <a:path w="3773804" h="1221104">
                  <a:moveTo>
                    <a:pt x="941120" y="1006348"/>
                  </a:moveTo>
                  <a:lnTo>
                    <a:pt x="940612" y="1004824"/>
                  </a:lnTo>
                  <a:lnTo>
                    <a:pt x="940231" y="1003427"/>
                  </a:lnTo>
                  <a:lnTo>
                    <a:pt x="939723" y="1002411"/>
                  </a:lnTo>
                  <a:lnTo>
                    <a:pt x="938961" y="1002030"/>
                  </a:lnTo>
                  <a:lnTo>
                    <a:pt x="853490" y="953135"/>
                  </a:lnTo>
                  <a:lnTo>
                    <a:pt x="852728" y="952627"/>
                  </a:lnTo>
                  <a:lnTo>
                    <a:pt x="851966" y="952373"/>
                  </a:lnTo>
                  <a:lnTo>
                    <a:pt x="851458" y="952246"/>
                  </a:lnTo>
                  <a:lnTo>
                    <a:pt x="850823" y="952119"/>
                  </a:lnTo>
                  <a:lnTo>
                    <a:pt x="850315" y="952373"/>
                  </a:lnTo>
                  <a:lnTo>
                    <a:pt x="849934" y="952754"/>
                  </a:lnTo>
                  <a:lnTo>
                    <a:pt x="849553" y="953262"/>
                  </a:lnTo>
                  <a:lnTo>
                    <a:pt x="849299" y="954024"/>
                  </a:lnTo>
                  <a:lnTo>
                    <a:pt x="849172" y="955040"/>
                  </a:lnTo>
                  <a:lnTo>
                    <a:pt x="848918" y="956183"/>
                  </a:lnTo>
                  <a:lnTo>
                    <a:pt x="848791" y="957707"/>
                  </a:lnTo>
                  <a:lnTo>
                    <a:pt x="848664" y="967105"/>
                  </a:lnTo>
                  <a:lnTo>
                    <a:pt x="848918" y="967994"/>
                  </a:lnTo>
                  <a:lnTo>
                    <a:pt x="852347" y="971296"/>
                  </a:lnTo>
                  <a:lnTo>
                    <a:pt x="921943" y="1009523"/>
                  </a:lnTo>
                  <a:lnTo>
                    <a:pt x="847267" y="1041400"/>
                  </a:lnTo>
                  <a:lnTo>
                    <a:pt x="846632" y="1041781"/>
                  </a:lnTo>
                  <a:lnTo>
                    <a:pt x="846124" y="1042162"/>
                  </a:lnTo>
                  <a:lnTo>
                    <a:pt x="845489" y="1042543"/>
                  </a:lnTo>
                  <a:lnTo>
                    <a:pt x="845108" y="1043178"/>
                  </a:lnTo>
                  <a:lnTo>
                    <a:pt x="844854" y="1043940"/>
                  </a:lnTo>
                  <a:lnTo>
                    <a:pt x="844473" y="1044702"/>
                  </a:lnTo>
                  <a:lnTo>
                    <a:pt x="844219" y="1045718"/>
                  </a:lnTo>
                  <a:lnTo>
                    <a:pt x="843965" y="1048258"/>
                  </a:lnTo>
                  <a:lnTo>
                    <a:pt x="843838" y="1057275"/>
                  </a:lnTo>
                  <a:lnTo>
                    <a:pt x="844092" y="1058037"/>
                  </a:lnTo>
                  <a:lnTo>
                    <a:pt x="844346" y="1058672"/>
                  </a:lnTo>
                  <a:lnTo>
                    <a:pt x="844600" y="1059180"/>
                  </a:lnTo>
                  <a:lnTo>
                    <a:pt x="845108" y="1059434"/>
                  </a:lnTo>
                  <a:lnTo>
                    <a:pt x="846251" y="1059434"/>
                  </a:lnTo>
                  <a:lnTo>
                    <a:pt x="847013" y="1059180"/>
                  </a:lnTo>
                  <a:lnTo>
                    <a:pt x="847902" y="1058926"/>
                  </a:lnTo>
                  <a:lnTo>
                    <a:pt x="937691" y="1019429"/>
                  </a:lnTo>
                  <a:lnTo>
                    <a:pt x="940612" y="1014222"/>
                  </a:lnTo>
                  <a:lnTo>
                    <a:pt x="940866" y="1013206"/>
                  </a:lnTo>
                  <a:lnTo>
                    <a:pt x="940993" y="1012190"/>
                  </a:lnTo>
                  <a:lnTo>
                    <a:pt x="941120" y="1010920"/>
                  </a:lnTo>
                  <a:lnTo>
                    <a:pt x="941120" y="1006348"/>
                  </a:lnTo>
                  <a:close/>
                </a:path>
                <a:path w="3773804" h="1221104">
                  <a:moveTo>
                    <a:pt x="1110780" y="1004443"/>
                  </a:moveTo>
                  <a:lnTo>
                    <a:pt x="1106474" y="962533"/>
                  </a:lnTo>
                  <a:lnTo>
                    <a:pt x="1099947" y="950214"/>
                  </a:lnTo>
                  <a:lnTo>
                    <a:pt x="1099616" y="949579"/>
                  </a:lnTo>
                  <a:lnTo>
                    <a:pt x="1094790" y="944499"/>
                  </a:lnTo>
                  <a:lnTo>
                    <a:pt x="1091234" y="942390"/>
                  </a:lnTo>
                  <a:lnTo>
                    <a:pt x="1091234" y="1004443"/>
                  </a:lnTo>
                  <a:lnTo>
                    <a:pt x="1090599" y="1017016"/>
                  </a:lnTo>
                  <a:lnTo>
                    <a:pt x="1081201" y="1055624"/>
                  </a:lnTo>
                  <a:lnTo>
                    <a:pt x="1068247" y="1066165"/>
                  </a:lnTo>
                  <a:lnTo>
                    <a:pt x="1065072" y="1067308"/>
                  </a:lnTo>
                  <a:lnTo>
                    <a:pt x="1061389" y="1067816"/>
                  </a:lnTo>
                  <a:lnTo>
                    <a:pt x="1057198" y="1067562"/>
                  </a:lnTo>
                  <a:lnTo>
                    <a:pt x="1051864" y="1067308"/>
                  </a:lnTo>
                  <a:lnTo>
                    <a:pt x="1034973" y="1052703"/>
                  </a:lnTo>
                  <a:lnTo>
                    <a:pt x="1032814" y="1047877"/>
                  </a:lnTo>
                  <a:lnTo>
                    <a:pt x="1031417" y="1041654"/>
                  </a:lnTo>
                  <a:lnTo>
                    <a:pt x="1030655" y="1034034"/>
                  </a:lnTo>
                  <a:lnTo>
                    <a:pt x="1030274" y="1028039"/>
                  </a:lnTo>
                  <a:lnTo>
                    <a:pt x="1030160" y="1023607"/>
                  </a:lnTo>
                  <a:lnTo>
                    <a:pt x="1030185" y="1014272"/>
                  </a:lnTo>
                  <a:lnTo>
                    <a:pt x="1030897" y="998689"/>
                  </a:lnTo>
                  <a:lnTo>
                    <a:pt x="1031671" y="990968"/>
                  </a:lnTo>
                  <a:lnTo>
                    <a:pt x="1033005" y="983602"/>
                  </a:lnTo>
                  <a:lnTo>
                    <a:pt x="1034084" y="977011"/>
                  </a:lnTo>
                  <a:lnTo>
                    <a:pt x="1057706" y="950214"/>
                  </a:lnTo>
                  <a:lnTo>
                    <a:pt x="1064056" y="950595"/>
                  </a:lnTo>
                  <a:lnTo>
                    <a:pt x="1067612" y="950722"/>
                  </a:lnTo>
                  <a:lnTo>
                    <a:pt x="1070787" y="951357"/>
                  </a:lnTo>
                  <a:lnTo>
                    <a:pt x="1073581" y="952500"/>
                  </a:lnTo>
                  <a:lnTo>
                    <a:pt x="1076502" y="953516"/>
                  </a:lnTo>
                  <a:lnTo>
                    <a:pt x="1091107" y="992251"/>
                  </a:lnTo>
                  <a:lnTo>
                    <a:pt x="1091234" y="1004443"/>
                  </a:lnTo>
                  <a:lnTo>
                    <a:pt x="1091234" y="942390"/>
                  </a:lnTo>
                  <a:lnTo>
                    <a:pt x="1088821" y="940943"/>
                  </a:lnTo>
                  <a:lnTo>
                    <a:pt x="1082725" y="937387"/>
                  </a:lnTo>
                  <a:lnTo>
                    <a:pt x="1075105" y="935355"/>
                  </a:lnTo>
                  <a:lnTo>
                    <a:pt x="1056563" y="934339"/>
                  </a:lnTo>
                  <a:lnTo>
                    <a:pt x="1048435" y="935736"/>
                  </a:lnTo>
                  <a:lnTo>
                    <a:pt x="1034973" y="942340"/>
                  </a:lnTo>
                  <a:lnTo>
                    <a:pt x="1029385" y="947039"/>
                  </a:lnTo>
                  <a:lnTo>
                    <a:pt x="1025067" y="953516"/>
                  </a:lnTo>
                  <a:lnTo>
                    <a:pt x="1020622" y="959866"/>
                  </a:lnTo>
                  <a:lnTo>
                    <a:pt x="1011389" y="998689"/>
                  </a:lnTo>
                  <a:lnTo>
                    <a:pt x="1010539" y="1023607"/>
                  </a:lnTo>
                  <a:lnTo>
                    <a:pt x="1010856" y="1031290"/>
                  </a:lnTo>
                  <a:lnTo>
                    <a:pt x="1021765" y="1068578"/>
                  </a:lnTo>
                  <a:lnTo>
                    <a:pt x="1064818" y="1083691"/>
                  </a:lnTo>
                  <a:lnTo>
                    <a:pt x="1072946" y="1082294"/>
                  </a:lnTo>
                  <a:lnTo>
                    <a:pt x="1079677" y="1079119"/>
                  </a:lnTo>
                  <a:lnTo>
                    <a:pt x="1086408" y="1075817"/>
                  </a:lnTo>
                  <a:lnTo>
                    <a:pt x="1091996" y="1070991"/>
                  </a:lnTo>
                  <a:lnTo>
                    <a:pt x="1094219" y="1067816"/>
                  </a:lnTo>
                  <a:lnTo>
                    <a:pt x="1096441" y="1064641"/>
                  </a:lnTo>
                  <a:lnTo>
                    <a:pt x="1109103" y="1027239"/>
                  </a:lnTo>
                  <a:lnTo>
                    <a:pt x="1110538" y="1011428"/>
                  </a:lnTo>
                  <a:lnTo>
                    <a:pt x="1110780" y="1004443"/>
                  </a:lnTo>
                  <a:close/>
                </a:path>
                <a:path w="3773804" h="1221104">
                  <a:moveTo>
                    <a:pt x="1212773" y="984631"/>
                  </a:moveTo>
                  <a:lnTo>
                    <a:pt x="1212519" y="983996"/>
                  </a:lnTo>
                  <a:lnTo>
                    <a:pt x="1211884" y="983615"/>
                  </a:lnTo>
                  <a:lnTo>
                    <a:pt x="1211249" y="983107"/>
                  </a:lnTo>
                  <a:lnTo>
                    <a:pt x="1210233" y="982853"/>
                  </a:lnTo>
                  <a:lnTo>
                    <a:pt x="1207439" y="982345"/>
                  </a:lnTo>
                  <a:lnTo>
                    <a:pt x="1205661" y="982218"/>
                  </a:lnTo>
                  <a:lnTo>
                    <a:pt x="1201470" y="981964"/>
                  </a:lnTo>
                  <a:lnTo>
                    <a:pt x="1198803" y="981964"/>
                  </a:lnTo>
                  <a:lnTo>
                    <a:pt x="1197660" y="982091"/>
                  </a:lnTo>
                  <a:lnTo>
                    <a:pt x="1196771" y="982218"/>
                  </a:lnTo>
                  <a:lnTo>
                    <a:pt x="1196136" y="982472"/>
                  </a:lnTo>
                  <a:lnTo>
                    <a:pt x="1195501" y="982599"/>
                  </a:lnTo>
                  <a:lnTo>
                    <a:pt x="1194866" y="982980"/>
                  </a:lnTo>
                  <a:lnTo>
                    <a:pt x="1194485" y="983361"/>
                  </a:lnTo>
                  <a:lnTo>
                    <a:pt x="1194104" y="983615"/>
                  </a:lnTo>
                  <a:lnTo>
                    <a:pt x="1193723" y="983996"/>
                  </a:lnTo>
                  <a:lnTo>
                    <a:pt x="1193469" y="984504"/>
                  </a:lnTo>
                  <a:lnTo>
                    <a:pt x="1168323" y="1020572"/>
                  </a:lnTo>
                  <a:lnTo>
                    <a:pt x="1147432" y="982218"/>
                  </a:lnTo>
                  <a:lnTo>
                    <a:pt x="1147114" y="981456"/>
                  </a:lnTo>
                  <a:lnTo>
                    <a:pt x="1146860" y="981075"/>
                  </a:lnTo>
                  <a:lnTo>
                    <a:pt x="1146479" y="980694"/>
                  </a:lnTo>
                  <a:lnTo>
                    <a:pt x="1146098" y="980186"/>
                  </a:lnTo>
                  <a:lnTo>
                    <a:pt x="1145590" y="979932"/>
                  </a:lnTo>
                  <a:lnTo>
                    <a:pt x="1144828" y="979678"/>
                  </a:lnTo>
                  <a:lnTo>
                    <a:pt x="1144193" y="979424"/>
                  </a:lnTo>
                  <a:lnTo>
                    <a:pt x="1143177" y="979170"/>
                  </a:lnTo>
                  <a:lnTo>
                    <a:pt x="1141780" y="979043"/>
                  </a:lnTo>
                  <a:lnTo>
                    <a:pt x="1140510" y="978789"/>
                  </a:lnTo>
                  <a:lnTo>
                    <a:pt x="1138859" y="978662"/>
                  </a:lnTo>
                  <a:lnTo>
                    <a:pt x="1134287" y="978408"/>
                  </a:lnTo>
                  <a:lnTo>
                    <a:pt x="1130858" y="978408"/>
                  </a:lnTo>
                  <a:lnTo>
                    <a:pt x="1129461" y="978535"/>
                  </a:lnTo>
                  <a:lnTo>
                    <a:pt x="1128318" y="978789"/>
                  </a:lnTo>
                  <a:lnTo>
                    <a:pt x="1127683" y="979297"/>
                  </a:lnTo>
                  <a:lnTo>
                    <a:pt x="1126921" y="979678"/>
                  </a:lnTo>
                  <a:lnTo>
                    <a:pt x="1126617" y="980186"/>
                  </a:lnTo>
                  <a:lnTo>
                    <a:pt x="1126604" y="981964"/>
                  </a:lnTo>
                  <a:lnTo>
                    <a:pt x="1126794" y="982599"/>
                  </a:lnTo>
                  <a:lnTo>
                    <a:pt x="1127302" y="983615"/>
                  </a:lnTo>
                  <a:lnTo>
                    <a:pt x="1154353" y="1032383"/>
                  </a:lnTo>
                  <a:lnTo>
                    <a:pt x="1120571" y="1079627"/>
                  </a:lnTo>
                  <a:lnTo>
                    <a:pt x="1119809" y="1080643"/>
                  </a:lnTo>
                  <a:lnTo>
                    <a:pt x="1119428" y="1081532"/>
                  </a:lnTo>
                  <a:lnTo>
                    <a:pt x="1119365" y="1083056"/>
                  </a:lnTo>
                  <a:lnTo>
                    <a:pt x="1119555" y="1083437"/>
                  </a:lnTo>
                  <a:lnTo>
                    <a:pt x="1130477" y="1085723"/>
                  </a:lnTo>
                  <a:lnTo>
                    <a:pt x="1132128" y="1085850"/>
                  </a:lnTo>
                  <a:lnTo>
                    <a:pt x="1133398" y="1085723"/>
                  </a:lnTo>
                  <a:lnTo>
                    <a:pt x="1134668" y="1085723"/>
                  </a:lnTo>
                  <a:lnTo>
                    <a:pt x="1135684" y="1085596"/>
                  </a:lnTo>
                  <a:lnTo>
                    <a:pt x="1165529" y="1044575"/>
                  </a:lnTo>
                  <a:lnTo>
                    <a:pt x="1187500" y="1085596"/>
                  </a:lnTo>
                  <a:lnTo>
                    <a:pt x="1187754" y="1086231"/>
                  </a:lnTo>
                  <a:lnTo>
                    <a:pt x="1188135" y="1086612"/>
                  </a:lnTo>
                  <a:lnTo>
                    <a:pt x="1188516" y="1087120"/>
                  </a:lnTo>
                  <a:lnTo>
                    <a:pt x="1188897" y="1087501"/>
                  </a:lnTo>
                  <a:lnTo>
                    <a:pt x="1189532" y="1087882"/>
                  </a:lnTo>
                  <a:lnTo>
                    <a:pt x="1190294" y="1088136"/>
                  </a:lnTo>
                  <a:lnTo>
                    <a:pt x="1191056" y="1088517"/>
                  </a:lnTo>
                  <a:lnTo>
                    <a:pt x="1192072" y="1088771"/>
                  </a:lnTo>
                  <a:lnTo>
                    <a:pt x="1193342" y="1088898"/>
                  </a:lnTo>
                  <a:lnTo>
                    <a:pt x="1194612" y="1089152"/>
                  </a:lnTo>
                  <a:lnTo>
                    <a:pt x="1196390" y="1089279"/>
                  </a:lnTo>
                  <a:lnTo>
                    <a:pt x="1200962" y="1089533"/>
                  </a:lnTo>
                  <a:lnTo>
                    <a:pt x="1202867" y="1089533"/>
                  </a:lnTo>
                  <a:lnTo>
                    <a:pt x="1205788" y="1089279"/>
                  </a:lnTo>
                  <a:lnTo>
                    <a:pt x="1206804" y="1089025"/>
                  </a:lnTo>
                  <a:lnTo>
                    <a:pt x="1208328" y="1088263"/>
                  </a:lnTo>
                  <a:lnTo>
                    <a:pt x="1208709" y="1087628"/>
                  </a:lnTo>
                  <a:lnTo>
                    <a:pt x="1208595" y="1085850"/>
                  </a:lnTo>
                  <a:lnTo>
                    <a:pt x="1208455" y="1085342"/>
                  </a:lnTo>
                  <a:lnTo>
                    <a:pt x="1207947" y="1084326"/>
                  </a:lnTo>
                  <a:lnTo>
                    <a:pt x="1185951" y="1044575"/>
                  </a:lnTo>
                  <a:lnTo>
                    <a:pt x="1179626" y="1033145"/>
                  </a:lnTo>
                  <a:lnTo>
                    <a:pt x="1188478" y="1020572"/>
                  </a:lnTo>
                  <a:lnTo>
                    <a:pt x="1211376" y="988060"/>
                  </a:lnTo>
                  <a:lnTo>
                    <a:pt x="1212138" y="987044"/>
                  </a:lnTo>
                  <a:lnTo>
                    <a:pt x="1212519" y="986155"/>
                  </a:lnTo>
                  <a:lnTo>
                    <a:pt x="1212773" y="984631"/>
                  </a:lnTo>
                  <a:close/>
                </a:path>
                <a:path w="3773804" h="1221104">
                  <a:moveTo>
                    <a:pt x="1317294" y="1084961"/>
                  </a:moveTo>
                  <a:lnTo>
                    <a:pt x="1314246" y="1079373"/>
                  </a:lnTo>
                  <a:lnTo>
                    <a:pt x="1313611" y="1079373"/>
                  </a:lnTo>
                  <a:lnTo>
                    <a:pt x="1287576" y="1077976"/>
                  </a:lnTo>
                  <a:lnTo>
                    <a:pt x="1287627" y="1076960"/>
                  </a:lnTo>
                  <a:lnTo>
                    <a:pt x="1293444" y="967359"/>
                  </a:lnTo>
                  <a:lnTo>
                    <a:pt x="1294307" y="951230"/>
                  </a:lnTo>
                  <a:lnTo>
                    <a:pt x="1294307" y="950341"/>
                  </a:lnTo>
                  <a:lnTo>
                    <a:pt x="1293799" y="949579"/>
                  </a:lnTo>
                  <a:lnTo>
                    <a:pt x="1293418" y="949198"/>
                  </a:lnTo>
                  <a:lnTo>
                    <a:pt x="1292783" y="948944"/>
                  </a:lnTo>
                  <a:lnTo>
                    <a:pt x="1292148" y="948563"/>
                  </a:lnTo>
                  <a:lnTo>
                    <a:pt x="1291132" y="948309"/>
                  </a:lnTo>
                  <a:lnTo>
                    <a:pt x="1289989" y="948182"/>
                  </a:lnTo>
                  <a:lnTo>
                    <a:pt x="1288846" y="947928"/>
                  </a:lnTo>
                  <a:lnTo>
                    <a:pt x="1285544" y="947674"/>
                  </a:lnTo>
                  <a:lnTo>
                    <a:pt x="1284274" y="947547"/>
                  </a:lnTo>
                  <a:lnTo>
                    <a:pt x="1280591" y="947547"/>
                  </a:lnTo>
                  <a:lnTo>
                    <a:pt x="1279829" y="947674"/>
                  </a:lnTo>
                  <a:lnTo>
                    <a:pt x="1278559" y="947928"/>
                  </a:lnTo>
                  <a:lnTo>
                    <a:pt x="1278178" y="948055"/>
                  </a:lnTo>
                  <a:lnTo>
                    <a:pt x="1277670" y="948182"/>
                  </a:lnTo>
                  <a:lnTo>
                    <a:pt x="1277289" y="948309"/>
                  </a:lnTo>
                  <a:lnTo>
                    <a:pt x="1277035" y="948563"/>
                  </a:lnTo>
                  <a:lnTo>
                    <a:pt x="1242618" y="968121"/>
                  </a:lnTo>
                  <a:lnTo>
                    <a:pt x="1238935" y="979424"/>
                  </a:lnTo>
                  <a:lnTo>
                    <a:pt x="1239189" y="981583"/>
                  </a:lnTo>
                  <a:lnTo>
                    <a:pt x="1239443" y="982472"/>
                  </a:lnTo>
                  <a:lnTo>
                    <a:pt x="1240459" y="983488"/>
                  </a:lnTo>
                  <a:lnTo>
                    <a:pt x="1241094" y="983742"/>
                  </a:lnTo>
                  <a:lnTo>
                    <a:pt x="1242872" y="983488"/>
                  </a:lnTo>
                  <a:lnTo>
                    <a:pt x="1244015" y="983107"/>
                  </a:lnTo>
                  <a:lnTo>
                    <a:pt x="1245539" y="982472"/>
                  </a:lnTo>
                  <a:lnTo>
                    <a:pt x="1274241" y="967359"/>
                  </a:lnTo>
                  <a:lnTo>
                    <a:pt x="1268399" y="1076960"/>
                  </a:lnTo>
                  <a:lnTo>
                    <a:pt x="1238300" y="1075436"/>
                  </a:lnTo>
                  <a:lnTo>
                    <a:pt x="1237665" y="1075309"/>
                  </a:lnTo>
                  <a:lnTo>
                    <a:pt x="1237157" y="1075436"/>
                  </a:lnTo>
                  <a:lnTo>
                    <a:pt x="1236649" y="1075817"/>
                  </a:lnTo>
                  <a:lnTo>
                    <a:pt x="1236141" y="1076071"/>
                  </a:lnTo>
                  <a:lnTo>
                    <a:pt x="1235760" y="1076579"/>
                  </a:lnTo>
                  <a:lnTo>
                    <a:pt x="1234998" y="1077849"/>
                  </a:lnTo>
                  <a:lnTo>
                    <a:pt x="1234744" y="1078611"/>
                  </a:lnTo>
                  <a:lnTo>
                    <a:pt x="1234414" y="1079373"/>
                  </a:lnTo>
                  <a:lnTo>
                    <a:pt x="1234325" y="1079627"/>
                  </a:lnTo>
                  <a:lnTo>
                    <a:pt x="1234109" y="1080516"/>
                  </a:lnTo>
                  <a:lnTo>
                    <a:pt x="1233982" y="1086612"/>
                  </a:lnTo>
                  <a:lnTo>
                    <a:pt x="1234490" y="1088390"/>
                  </a:lnTo>
                  <a:lnTo>
                    <a:pt x="1234871" y="1088898"/>
                  </a:lnTo>
                  <a:lnTo>
                    <a:pt x="1235252" y="1089533"/>
                  </a:lnTo>
                  <a:lnTo>
                    <a:pt x="1312849" y="1094740"/>
                  </a:lnTo>
                  <a:lnTo>
                    <a:pt x="1313865" y="1094740"/>
                  </a:lnTo>
                  <a:lnTo>
                    <a:pt x="1314881" y="1094232"/>
                  </a:lnTo>
                  <a:lnTo>
                    <a:pt x="1315389" y="1093851"/>
                  </a:lnTo>
                  <a:lnTo>
                    <a:pt x="1315770" y="1093216"/>
                  </a:lnTo>
                  <a:lnTo>
                    <a:pt x="1316151" y="1092708"/>
                  </a:lnTo>
                  <a:lnTo>
                    <a:pt x="1316532" y="1091946"/>
                  </a:lnTo>
                  <a:lnTo>
                    <a:pt x="1316964" y="1090295"/>
                  </a:lnTo>
                  <a:lnTo>
                    <a:pt x="1317078" y="1089533"/>
                  </a:lnTo>
                  <a:lnTo>
                    <a:pt x="1317193" y="1088390"/>
                  </a:lnTo>
                  <a:lnTo>
                    <a:pt x="1317294" y="1084961"/>
                  </a:lnTo>
                  <a:close/>
                </a:path>
                <a:path w="3773804" h="1221104">
                  <a:moveTo>
                    <a:pt x="1435023" y="962025"/>
                  </a:moveTo>
                  <a:lnTo>
                    <a:pt x="1432229" y="956437"/>
                  </a:lnTo>
                  <a:lnTo>
                    <a:pt x="1431594" y="956437"/>
                  </a:lnTo>
                  <a:lnTo>
                    <a:pt x="1363141" y="952754"/>
                  </a:lnTo>
                  <a:lnTo>
                    <a:pt x="1361490" y="952754"/>
                  </a:lnTo>
                  <a:lnTo>
                    <a:pt x="1359839" y="953135"/>
                  </a:lnTo>
                  <a:lnTo>
                    <a:pt x="1358188" y="954278"/>
                  </a:lnTo>
                  <a:lnTo>
                    <a:pt x="1356664" y="955294"/>
                  </a:lnTo>
                  <a:lnTo>
                    <a:pt x="1355775" y="957326"/>
                  </a:lnTo>
                  <a:lnTo>
                    <a:pt x="1354988" y="972439"/>
                  </a:lnTo>
                  <a:lnTo>
                    <a:pt x="1348790" y="1088898"/>
                  </a:lnTo>
                  <a:lnTo>
                    <a:pt x="1424736" y="1100709"/>
                  </a:lnTo>
                  <a:lnTo>
                    <a:pt x="1425371" y="1100709"/>
                  </a:lnTo>
                  <a:lnTo>
                    <a:pt x="1429054" y="1092962"/>
                  </a:lnTo>
                  <a:lnTo>
                    <a:pt x="1428927" y="1088263"/>
                  </a:lnTo>
                  <a:lnTo>
                    <a:pt x="1427149" y="1085342"/>
                  </a:lnTo>
                  <a:lnTo>
                    <a:pt x="1426641" y="1084961"/>
                  </a:lnTo>
                  <a:lnTo>
                    <a:pt x="1425625" y="1084707"/>
                  </a:lnTo>
                  <a:lnTo>
                    <a:pt x="1368348" y="1081659"/>
                  </a:lnTo>
                  <a:lnTo>
                    <a:pt x="1371142" y="1030097"/>
                  </a:lnTo>
                  <a:lnTo>
                    <a:pt x="1419529" y="1032637"/>
                  </a:lnTo>
                  <a:lnTo>
                    <a:pt x="1420037" y="1032764"/>
                  </a:lnTo>
                  <a:lnTo>
                    <a:pt x="1420672" y="1032637"/>
                  </a:lnTo>
                  <a:lnTo>
                    <a:pt x="1421688" y="1032129"/>
                  </a:lnTo>
                  <a:lnTo>
                    <a:pt x="1422069" y="1031748"/>
                  </a:lnTo>
                  <a:lnTo>
                    <a:pt x="1422450" y="1031113"/>
                  </a:lnTo>
                  <a:lnTo>
                    <a:pt x="1422831" y="1030605"/>
                  </a:lnTo>
                  <a:lnTo>
                    <a:pt x="1422996" y="1030097"/>
                  </a:lnTo>
                  <a:lnTo>
                    <a:pt x="1423085" y="1029843"/>
                  </a:lnTo>
                  <a:lnTo>
                    <a:pt x="1423339" y="1028827"/>
                  </a:lnTo>
                  <a:lnTo>
                    <a:pt x="1423466" y="1027938"/>
                  </a:lnTo>
                  <a:lnTo>
                    <a:pt x="1423720" y="1025398"/>
                  </a:lnTo>
                  <a:lnTo>
                    <a:pt x="1423593" y="1020699"/>
                  </a:lnTo>
                  <a:lnTo>
                    <a:pt x="1371904" y="1014603"/>
                  </a:lnTo>
                  <a:lnTo>
                    <a:pt x="1374317" y="969391"/>
                  </a:lnTo>
                  <a:lnTo>
                    <a:pt x="1430705" y="972312"/>
                  </a:lnTo>
                  <a:lnTo>
                    <a:pt x="1431340" y="972439"/>
                  </a:lnTo>
                  <a:lnTo>
                    <a:pt x="1431848" y="972312"/>
                  </a:lnTo>
                  <a:lnTo>
                    <a:pt x="1434896" y="964819"/>
                  </a:lnTo>
                  <a:lnTo>
                    <a:pt x="1435023" y="963295"/>
                  </a:lnTo>
                  <a:lnTo>
                    <a:pt x="1435023" y="962025"/>
                  </a:lnTo>
                  <a:close/>
                </a:path>
                <a:path w="3773804" h="1221104">
                  <a:moveTo>
                    <a:pt x="1552117" y="1027938"/>
                  </a:moveTo>
                  <a:lnTo>
                    <a:pt x="1547799" y="985901"/>
                  </a:lnTo>
                  <a:lnTo>
                    <a:pt x="1541272" y="973582"/>
                  </a:lnTo>
                  <a:lnTo>
                    <a:pt x="1540941" y="972947"/>
                  </a:lnTo>
                  <a:lnTo>
                    <a:pt x="1536115" y="967994"/>
                  </a:lnTo>
                  <a:lnTo>
                    <a:pt x="1532559" y="965885"/>
                  </a:lnTo>
                  <a:lnTo>
                    <a:pt x="1532559" y="1027938"/>
                  </a:lnTo>
                  <a:lnTo>
                    <a:pt x="1531924" y="1040384"/>
                  </a:lnTo>
                  <a:lnTo>
                    <a:pt x="1522526" y="1078992"/>
                  </a:lnTo>
                  <a:lnTo>
                    <a:pt x="1518081" y="1084199"/>
                  </a:lnTo>
                  <a:lnTo>
                    <a:pt x="1515668" y="1086612"/>
                  </a:lnTo>
                  <a:lnTo>
                    <a:pt x="1512874" y="1088390"/>
                  </a:lnTo>
                  <a:lnTo>
                    <a:pt x="1509572" y="1089533"/>
                  </a:lnTo>
                  <a:lnTo>
                    <a:pt x="1506397" y="1090676"/>
                  </a:lnTo>
                  <a:lnTo>
                    <a:pt x="1502714" y="1091184"/>
                  </a:lnTo>
                  <a:lnTo>
                    <a:pt x="1498523" y="1090930"/>
                  </a:lnTo>
                  <a:lnTo>
                    <a:pt x="1493189" y="1090676"/>
                  </a:lnTo>
                  <a:lnTo>
                    <a:pt x="1488744" y="1089406"/>
                  </a:lnTo>
                  <a:lnTo>
                    <a:pt x="1485061" y="1086993"/>
                  </a:lnTo>
                  <a:lnTo>
                    <a:pt x="1481378" y="1084707"/>
                  </a:lnTo>
                  <a:lnTo>
                    <a:pt x="1471485" y="1047000"/>
                  </a:lnTo>
                  <a:lnTo>
                    <a:pt x="1471510" y="1037640"/>
                  </a:lnTo>
                  <a:lnTo>
                    <a:pt x="1472209" y="1022134"/>
                  </a:lnTo>
                  <a:lnTo>
                    <a:pt x="1472272" y="1021461"/>
                  </a:lnTo>
                  <a:lnTo>
                    <a:pt x="1472996" y="1014349"/>
                  </a:lnTo>
                  <a:lnTo>
                    <a:pt x="1474317" y="1007033"/>
                  </a:lnTo>
                  <a:lnTo>
                    <a:pt x="1475409" y="1000506"/>
                  </a:lnTo>
                  <a:lnTo>
                    <a:pt x="1499158" y="973582"/>
                  </a:lnTo>
                  <a:lnTo>
                    <a:pt x="1505381" y="973963"/>
                  </a:lnTo>
                  <a:lnTo>
                    <a:pt x="1531797" y="1004824"/>
                  </a:lnTo>
                  <a:lnTo>
                    <a:pt x="1532559" y="1027938"/>
                  </a:lnTo>
                  <a:lnTo>
                    <a:pt x="1532559" y="965885"/>
                  </a:lnTo>
                  <a:lnTo>
                    <a:pt x="1530146" y="964438"/>
                  </a:lnTo>
                  <a:lnTo>
                    <a:pt x="1524050" y="960882"/>
                  </a:lnTo>
                  <a:lnTo>
                    <a:pt x="1516557" y="958850"/>
                  </a:lnTo>
                  <a:lnTo>
                    <a:pt x="1497888" y="957834"/>
                  </a:lnTo>
                  <a:lnTo>
                    <a:pt x="1489760" y="959231"/>
                  </a:lnTo>
                  <a:lnTo>
                    <a:pt x="1483029" y="962406"/>
                  </a:lnTo>
                  <a:lnTo>
                    <a:pt x="1476298" y="965708"/>
                  </a:lnTo>
                  <a:lnTo>
                    <a:pt x="1470710" y="970534"/>
                  </a:lnTo>
                  <a:lnTo>
                    <a:pt x="1466303" y="977011"/>
                  </a:lnTo>
                  <a:lnTo>
                    <a:pt x="1461947" y="983234"/>
                  </a:lnTo>
                  <a:lnTo>
                    <a:pt x="1452727" y="1022134"/>
                  </a:lnTo>
                  <a:lnTo>
                    <a:pt x="1451864" y="1047000"/>
                  </a:lnTo>
                  <a:lnTo>
                    <a:pt x="1452181" y="1054658"/>
                  </a:lnTo>
                  <a:lnTo>
                    <a:pt x="1463217" y="1091946"/>
                  </a:lnTo>
                  <a:lnTo>
                    <a:pt x="1506143" y="1107186"/>
                  </a:lnTo>
                  <a:lnTo>
                    <a:pt x="1514271" y="1105789"/>
                  </a:lnTo>
                  <a:lnTo>
                    <a:pt x="1521002" y="1102487"/>
                  </a:lnTo>
                  <a:lnTo>
                    <a:pt x="1527733" y="1099312"/>
                  </a:lnTo>
                  <a:lnTo>
                    <a:pt x="1533321" y="1094486"/>
                  </a:lnTo>
                  <a:lnTo>
                    <a:pt x="1535633" y="1091184"/>
                  </a:lnTo>
                  <a:lnTo>
                    <a:pt x="1537766" y="1088136"/>
                  </a:lnTo>
                  <a:lnTo>
                    <a:pt x="1550428" y="1050632"/>
                  </a:lnTo>
                  <a:lnTo>
                    <a:pt x="1551863" y="1034796"/>
                  </a:lnTo>
                  <a:lnTo>
                    <a:pt x="1552117" y="1027938"/>
                  </a:lnTo>
                  <a:close/>
                </a:path>
                <a:path w="3773804" h="1221104">
                  <a:moveTo>
                    <a:pt x="1667852" y="1024064"/>
                  </a:moveTo>
                  <a:lnTo>
                    <a:pt x="1660067" y="985647"/>
                  </a:lnTo>
                  <a:lnTo>
                    <a:pt x="1656918" y="979805"/>
                  </a:lnTo>
                  <a:lnTo>
                    <a:pt x="1656511" y="979043"/>
                  </a:lnTo>
                  <a:lnTo>
                    <a:pt x="1651812" y="974090"/>
                  </a:lnTo>
                  <a:lnTo>
                    <a:pt x="1648256" y="971981"/>
                  </a:lnTo>
                  <a:lnTo>
                    <a:pt x="1648256" y="1034034"/>
                  </a:lnTo>
                  <a:lnTo>
                    <a:pt x="1647621" y="1046607"/>
                  </a:lnTo>
                  <a:lnTo>
                    <a:pt x="1638096" y="1085088"/>
                  </a:lnTo>
                  <a:lnTo>
                    <a:pt x="1625269" y="1095629"/>
                  </a:lnTo>
                  <a:lnTo>
                    <a:pt x="1622094" y="1096899"/>
                  </a:lnTo>
                  <a:lnTo>
                    <a:pt x="1618411" y="1097280"/>
                  </a:lnTo>
                  <a:lnTo>
                    <a:pt x="1614220" y="1097153"/>
                  </a:lnTo>
                  <a:lnTo>
                    <a:pt x="1608886" y="1096772"/>
                  </a:lnTo>
                  <a:lnTo>
                    <a:pt x="1587677" y="1063625"/>
                  </a:lnTo>
                  <a:lnTo>
                    <a:pt x="1587169" y="1053147"/>
                  </a:lnTo>
                  <a:lnTo>
                    <a:pt x="1587258" y="1040892"/>
                  </a:lnTo>
                  <a:lnTo>
                    <a:pt x="1587423" y="1036066"/>
                  </a:lnTo>
                  <a:lnTo>
                    <a:pt x="1587906" y="1028230"/>
                  </a:lnTo>
                  <a:lnTo>
                    <a:pt x="1588693" y="1020445"/>
                  </a:lnTo>
                  <a:lnTo>
                    <a:pt x="1590027" y="1013180"/>
                  </a:lnTo>
                  <a:lnTo>
                    <a:pt x="1591106" y="1006602"/>
                  </a:lnTo>
                  <a:lnTo>
                    <a:pt x="1614728" y="979805"/>
                  </a:lnTo>
                  <a:lnTo>
                    <a:pt x="1621078" y="980059"/>
                  </a:lnTo>
                  <a:lnTo>
                    <a:pt x="1643303" y="995045"/>
                  </a:lnTo>
                  <a:lnTo>
                    <a:pt x="1644827" y="998220"/>
                  </a:lnTo>
                  <a:lnTo>
                    <a:pt x="1645843" y="1002030"/>
                  </a:lnTo>
                  <a:lnTo>
                    <a:pt x="1646631" y="1006602"/>
                  </a:lnTo>
                  <a:lnTo>
                    <a:pt x="1647494" y="1010920"/>
                  </a:lnTo>
                  <a:lnTo>
                    <a:pt x="1647888" y="1016355"/>
                  </a:lnTo>
                  <a:lnTo>
                    <a:pt x="1648218" y="1024064"/>
                  </a:lnTo>
                  <a:lnTo>
                    <a:pt x="1648256" y="1034034"/>
                  </a:lnTo>
                  <a:lnTo>
                    <a:pt x="1648256" y="971981"/>
                  </a:lnTo>
                  <a:lnTo>
                    <a:pt x="1645843" y="970534"/>
                  </a:lnTo>
                  <a:lnTo>
                    <a:pt x="1639747" y="966978"/>
                  </a:lnTo>
                  <a:lnTo>
                    <a:pt x="1632127" y="964946"/>
                  </a:lnTo>
                  <a:lnTo>
                    <a:pt x="1613458" y="963930"/>
                  </a:lnTo>
                  <a:lnTo>
                    <a:pt x="1605330" y="965327"/>
                  </a:lnTo>
                  <a:lnTo>
                    <a:pt x="1598599" y="968629"/>
                  </a:lnTo>
                  <a:lnTo>
                    <a:pt x="1591868" y="971804"/>
                  </a:lnTo>
                  <a:lnTo>
                    <a:pt x="1571967" y="1006602"/>
                  </a:lnTo>
                  <a:lnTo>
                    <a:pt x="1567446" y="1053147"/>
                  </a:lnTo>
                  <a:lnTo>
                    <a:pt x="1567802" y="1060869"/>
                  </a:lnTo>
                  <a:lnTo>
                    <a:pt x="1578787" y="1098169"/>
                  </a:lnTo>
                  <a:lnTo>
                    <a:pt x="1621840" y="1113282"/>
                  </a:lnTo>
                  <a:lnTo>
                    <a:pt x="1629968" y="1111885"/>
                  </a:lnTo>
                  <a:lnTo>
                    <a:pt x="1636699" y="1108583"/>
                  </a:lnTo>
                  <a:lnTo>
                    <a:pt x="1643430" y="1105408"/>
                  </a:lnTo>
                  <a:lnTo>
                    <a:pt x="1649018" y="1100582"/>
                  </a:lnTo>
                  <a:lnTo>
                    <a:pt x="1651330" y="1097280"/>
                  </a:lnTo>
                  <a:lnTo>
                    <a:pt x="1653463" y="1094232"/>
                  </a:lnTo>
                  <a:lnTo>
                    <a:pt x="1666087" y="1056640"/>
                  </a:lnTo>
                  <a:lnTo>
                    <a:pt x="1667802" y="1034034"/>
                  </a:lnTo>
                  <a:lnTo>
                    <a:pt x="1667852" y="1024064"/>
                  </a:lnTo>
                  <a:close/>
                </a:path>
                <a:path w="3773804" h="1221104">
                  <a:moveTo>
                    <a:pt x="1783537" y="1030249"/>
                  </a:moveTo>
                  <a:lnTo>
                    <a:pt x="1775637" y="991743"/>
                  </a:lnTo>
                  <a:lnTo>
                    <a:pt x="1772539" y="985901"/>
                  </a:lnTo>
                  <a:lnTo>
                    <a:pt x="1772208" y="985266"/>
                  </a:lnTo>
                  <a:lnTo>
                    <a:pt x="1767509" y="980186"/>
                  </a:lnTo>
                  <a:lnTo>
                    <a:pt x="1763953" y="978115"/>
                  </a:lnTo>
                  <a:lnTo>
                    <a:pt x="1763953" y="1040130"/>
                  </a:lnTo>
                  <a:lnTo>
                    <a:pt x="1763318" y="1052703"/>
                  </a:lnTo>
                  <a:lnTo>
                    <a:pt x="1755444" y="1087882"/>
                  </a:lnTo>
                  <a:lnTo>
                    <a:pt x="1753793" y="1091311"/>
                  </a:lnTo>
                  <a:lnTo>
                    <a:pt x="1733981" y="1103503"/>
                  </a:lnTo>
                  <a:lnTo>
                    <a:pt x="1729917" y="1103249"/>
                  </a:lnTo>
                  <a:lnTo>
                    <a:pt x="1724456" y="1102995"/>
                  </a:lnTo>
                  <a:lnTo>
                    <a:pt x="1707692" y="1088390"/>
                  </a:lnTo>
                  <a:lnTo>
                    <a:pt x="1705533" y="1083564"/>
                  </a:lnTo>
                  <a:lnTo>
                    <a:pt x="1704009" y="1077341"/>
                  </a:lnTo>
                  <a:lnTo>
                    <a:pt x="1703374" y="1069721"/>
                  </a:lnTo>
                  <a:lnTo>
                    <a:pt x="1702930" y="1063726"/>
                  </a:lnTo>
                  <a:lnTo>
                    <a:pt x="1702816" y="1059294"/>
                  </a:lnTo>
                  <a:lnTo>
                    <a:pt x="1702930" y="1047115"/>
                  </a:lnTo>
                  <a:lnTo>
                    <a:pt x="1708581" y="1006729"/>
                  </a:lnTo>
                  <a:lnTo>
                    <a:pt x="1730425" y="985901"/>
                  </a:lnTo>
                  <a:lnTo>
                    <a:pt x="1736775" y="986282"/>
                  </a:lnTo>
                  <a:lnTo>
                    <a:pt x="1740331" y="986409"/>
                  </a:lnTo>
                  <a:lnTo>
                    <a:pt x="1743506" y="987044"/>
                  </a:lnTo>
                  <a:lnTo>
                    <a:pt x="1746300" y="988187"/>
                  </a:lnTo>
                  <a:lnTo>
                    <a:pt x="1749094" y="989203"/>
                  </a:lnTo>
                  <a:lnTo>
                    <a:pt x="1751634" y="990854"/>
                  </a:lnTo>
                  <a:lnTo>
                    <a:pt x="1753666" y="993013"/>
                  </a:lnTo>
                  <a:lnTo>
                    <a:pt x="1755825" y="995172"/>
                  </a:lnTo>
                  <a:lnTo>
                    <a:pt x="1757603" y="997839"/>
                  </a:lnTo>
                  <a:lnTo>
                    <a:pt x="1759000" y="1001141"/>
                  </a:lnTo>
                  <a:lnTo>
                    <a:pt x="1760397" y="1004316"/>
                  </a:lnTo>
                  <a:lnTo>
                    <a:pt x="1763953" y="1040130"/>
                  </a:lnTo>
                  <a:lnTo>
                    <a:pt x="1763953" y="978115"/>
                  </a:lnTo>
                  <a:lnTo>
                    <a:pt x="1761413" y="976630"/>
                  </a:lnTo>
                  <a:lnTo>
                    <a:pt x="1755444" y="973074"/>
                  </a:lnTo>
                  <a:lnTo>
                    <a:pt x="1747824" y="971042"/>
                  </a:lnTo>
                  <a:lnTo>
                    <a:pt x="1707565" y="978027"/>
                  </a:lnTo>
                  <a:lnTo>
                    <a:pt x="1687664" y="1012698"/>
                  </a:lnTo>
                  <a:lnTo>
                    <a:pt x="1683143" y="1059294"/>
                  </a:lnTo>
                  <a:lnTo>
                    <a:pt x="1683499" y="1066977"/>
                  </a:lnTo>
                  <a:lnTo>
                    <a:pt x="1694484" y="1104265"/>
                  </a:lnTo>
                  <a:lnTo>
                    <a:pt x="1737537" y="1119378"/>
                  </a:lnTo>
                  <a:lnTo>
                    <a:pt x="1745665" y="1117981"/>
                  </a:lnTo>
                  <a:lnTo>
                    <a:pt x="1752396" y="1114806"/>
                  </a:lnTo>
                  <a:lnTo>
                    <a:pt x="1759127" y="1111504"/>
                  </a:lnTo>
                  <a:lnTo>
                    <a:pt x="1764715" y="1106678"/>
                  </a:lnTo>
                  <a:lnTo>
                    <a:pt x="1766862" y="1103503"/>
                  </a:lnTo>
                  <a:lnTo>
                    <a:pt x="1769033" y="1100328"/>
                  </a:lnTo>
                  <a:lnTo>
                    <a:pt x="1781746" y="1062736"/>
                  </a:lnTo>
                  <a:lnTo>
                    <a:pt x="1783499" y="1040130"/>
                  </a:lnTo>
                  <a:lnTo>
                    <a:pt x="1783537" y="1030249"/>
                  </a:lnTo>
                  <a:close/>
                </a:path>
                <a:path w="3773804" h="1221104">
                  <a:moveTo>
                    <a:pt x="3736505" y="1182878"/>
                  </a:moveTo>
                  <a:lnTo>
                    <a:pt x="3677843" y="1182878"/>
                  </a:lnTo>
                  <a:lnTo>
                    <a:pt x="3658832" y="1182878"/>
                  </a:lnTo>
                  <a:lnTo>
                    <a:pt x="3658412" y="1220851"/>
                  </a:lnTo>
                  <a:lnTo>
                    <a:pt x="3736505" y="1182878"/>
                  </a:lnTo>
                  <a:close/>
                </a:path>
                <a:path w="3773804" h="1221104">
                  <a:moveTo>
                    <a:pt x="3773347" y="1164971"/>
                  </a:moveTo>
                  <a:lnTo>
                    <a:pt x="3659682" y="1106551"/>
                  </a:lnTo>
                  <a:lnTo>
                    <a:pt x="3659251" y="1144587"/>
                  </a:lnTo>
                  <a:lnTo>
                    <a:pt x="3617772" y="1144143"/>
                  </a:lnTo>
                  <a:lnTo>
                    <a:pt x="3462705" y="1139190"/>
                  </a:lnTo>
                  <a:lnTo>
                    <a:pt x="3463086" y="1139190"/>
                  </a:lnTo>
                  <a:lnTo>
                    <a:pt x="3308400" y="1131062"/>
                  </a:lnTo>
                  <a:lnTo>
                    <a:pt x="3308781" y="1131062"/>
                  </a:lnTo>
                  <a:lnTo>
                    <a:pt x="3154857" y="1119886"/>
                  </a:lnTo>
                  <a:lnTo>
                    <a:pt x="3155238" y="1119886"/>
                  </a:lnTo>
                  <a:lnTo>
                    <a:pt x="3003931" y="1105662"/>
                  </a:lnTo>
                  <a:lnTo>
                    <a:pt x="3002584" y="1105535"/>
                  </a:lnTo>
                  <a:lnTo>
                    <a:pt x="3002965" y="1105662"/>
                  </a:lnTo>
                  <a:lnTo>
                    <a:pt x="2851835" y="1088517"/>
                  </a:lnTo>
                  <a:lnTo>
                    <a:pt x="2852216" y="1088517"/>
                  </a:lnTo>
                  <a:lnTo>
                    <a:pt x="2703804" y="1068705"/>
                  </a:lnTo>
                  <a:lnTo>
                    <a:pt x="2702864" y="1068578"/>
                  </a:lnTo>
                  <a:lnTo>
                    <a:pt x="2703245" y="1068705"/>
                  </a:lnTo>
                  <a:lnTo>
                    <a:pt x="2555925" y="1046099"/>
                  </a:lnTo>
                  <a:lnTo>
                    <a:pt x="2556306" y="1046099"/>
                  </a:lnTo>
                  <a:lnTo>
                    <a:pt x="2412377" y="1021080"/>
                  </a:lnTo>
                  <a:lnTo>
                    <a:pt x="2411653" y="1020953"/>
                  </a:lnTo>
                  <a:lnTo>
                    <a:pt x="2412034" y="1021080"/>
                  </a:lnTo>
                  <a:lnTo>
                    <a:pt x="2269921" y="993521"/>
                  </a:lnTo>
                  <a:lnTo>
                    <a:pt x="2270302" y="993521"/>
                  </a:lnTo>
                  <a:lnTo>
                    <a:pt x="2131364" y="963676"/>
                  </a:lnTo>
                  <a:lnTo>
                    <a:pt x="2131745" y="963676"/>
                  </a:lnTo>
                  <a:lnTo>
                    <a:pt x="1996643" y="931672"/>
                  </a:lnTo>
                  <a:lnTo>
                    <a:pt x="1996109" y="931545"/>
                  </a:lnTo>
                  <a:lnTo>
                    <a:pt x="1996490" y="931672"/>
                  </a:lnTo>
                  <a:lnTo>
                    <a:pt x="1864410" y="897382"/>
                  </a:lnTo>
                  <a:lnTo>
                    <a:pt x="1864791" y="897382"/>
                  </a:lnTo>
                  <a:lnTo>
                    <a:pt x="1736775" y="861187"/>
                  </a:lnTo>
                  <a:lnTo>
                    <a:pt x="1737283" y="861314"/>
                  </a:lnTo>
                  <a:lnTo>
                    <a:pt x="1736864" y="861187"/>
                  </a:lnTo>
                  <a:lnTo>
                    <a:pt x="1613458" y="823087"/>
                  </a:lnTo>
                  <a:lnTo>
                    <a:pt x="1613966" y="823214"/>
                  </a:lnTo>
                  <a:lnTo>
                    <a:pt x="1613585" y="823087"/>
                  </a:lnTo>
                  <a:lnTo>
                    <a:pt x="1495463" y="783336"/>
                  </a:lnTo>
                  <a:lnTo>
                    <a:pt x="1494713" y="783082"/>
                  </a:lnTo>
                  <a:lnTo>
                    <a:pt x="1495221" y="783336"/>
                  </a:lnTo>
                  <a:lnTo>
                    <a:pt x="1381607" y="741807"/>
                  </a:lnTo>
                  <a:lnTo>
                    <a:pt x="1380921" y="741553"/>
                  </a:lnTo>
                  <a:lnTo>
                    <a:pt x="1381429" y="741807"/>
                  </a:lnTo>
                  <a:lnTo>
                    <a:pt x="1272717" y="698627"/>
                  </a:lnTo>
                  <a:lnTo>
                    <a:pt x="1272451" y="698525"/>
                  </a:lnTo>
                  <a:lnTo>
                    <a:pt x="1272120" y="698373"/>
                  </a:lnTo>
                  <a:lnTo>
                    <a:pt x="1169670" y="654050"/>
                  </a:lnTo>
                  <a:lnTo>
                    <a:pt x="1169085" y="653796"/>
                  </a:lnTo>
                  <a:lnTo>
                    <a:pt x="1169593" y="654050"/>
                  </a:lnTo>
                  <a:lnTo>
                    <a:pt x="1072210" y="607949"/>
                  </a:lnTo>
                  <a:lnTo>
                    <a:pt x="1071740" y="607733"/>
                  </a:lnTo>
                  <a:lnTo>
                    <a:pt x="1025321" y="584327"/>
                  </a:lnTo>
                  <a:lnTo>
                    <a:pt x="1025702" y="584454"/>
                  </a:lnTo>
                  <a:lnTo>
                    <a:pt x="1025461" y="584327"/>
                  </a:lnTo>
                  <a:lnTo>
                    <a:pt x="980960" y="560832"/>
                  </a:lnTo>
                  <a:lnTo>
                    <a:pt x="980490" y="560578"/>
                  </a:lnTo>
                  <a:lnTo>
                    <a:pt x="980871" y="560832"/>
                  </a:lnTo>
                  <a:lnTo>
                    <a:pt x="937755" y="536829"/>
                  </a:lnTo>
                  <a:lnTo>
                    <a:pt x="937310" y="536575"/>
                  </a:lnTo>
                  <a:lnTo>
                    <a:pt x="937691" y="536829"/>
                  </a:lnTo>
                  <a:lnTo>
                    <a:pt x="896213" y="512572"/>
                  </a:lnTo>
                  <a:lnTo>
                    <a:pt x="895781" y="512318"/>
                  </a:lnTo>
                  <a:lnTo>
                    <a:pt x="896162" y="512572"/>
                  </a:lnTo>
                  <a:lnTo>
                    <a:pt x="856513" y="488188"/>
                  </a:lnTo>
                  <a:lnTo>
                    <a:pt x="855903" y="487807"/>
                  </a:lnTo>
                  <a:lnTo>
                    <a:pt x="856411" y="488188"/>
                  </a:lnTo>
                  <a:lnTo>
                    <a:pt x="818311" y="463296"/>
                  </a:lnTo>
                  <a:lnTo>
                    <a:pt x="818134" y="463181"/>
                  </a:lnTo>
                  <a:lnTo>
                    <a:pt x="817930" y="463042"/>
                  </a:lnTo>
                  <a:lnTo>
                    <a:pt x="781481" y="438150"/>
                  </a:lnTo>
                  <a:lnTo>
                    <a:pt x="781989" y="438404"/>
                  </a:lnTo>
                  <a:lnTo>
                    <a:pt x="781634" y="438150"/>
                  </a:lnTo>
                  <a:lnTo>
                    <a:pt x="746937" y="413004"/>
                  </a:lnTo>
                  <a:lnTo>
                    <a:pt x="747318" y="413258"/>
                  </a:lnTo>
                  <a:lnTo>
                    <a:pt x="746988" y="413004"/>
                  </a:lnTo>
                  <a:lnTo>
                    <a:pt x="714171" y="387604"/>
                  </a:lnTo>
                  <a:lnTo>
                    <a:pt x="714679" y="387985"/>
                  </a:lnTo>
                  <a:lnTo>
                    <a:pt x="714209" y="387604"/>
                  </a:lnTo>
                  <a:lnTo>
                    <a:pt x="683437" y="362077"/>
                  </a:lnTo>
                  <a:lnTo>
                    <a:pt x="683945" y="362458"/>
                  </a:lnTo>
                  <a:lnTo>
                    <a:pt x="683514" y="362077"/>
                  </a:lnTo>
                  <a:lnTo>
                    <a:pt x="654481" y="336423"/>
                  </a:lnTo>
                  <a:lnTo>
                    <a:pt x="655116" y="336931"/>
                  </a:lnTo>
                  <a:lnTo>
                    <a:pt x="654583" y="336423"/>
                  </a:lnTo>
                  <a:lnTo>
                    <a:pt x="628205" y="311150"/>
                  </a:lnTo>
                  <a:lnTo>
                    <a:pt x="627684" y="310654"/>
                  </a:lnTo>
                  <a:lnTo>
                    <a:pt x="603275" y="285496"/>
                  </a:lnTo>
                  <a:lnTo>
                    <a:pt x="602665" y="284861"/>
                  </a:lnTo>
                  <a:lnTo>
                    <a:pt x="603173" y="285496"/>
                  </a:lnTo>
                  <a:lnTo>
                    <a:pt x="580364" y="259588"/>
                  </a:lnTo>
                  <a:lnTo>
                    <a:pt x="579805" y="258953"/>
                  </a:lnTo>
                  <a:lnTo>
                    <a:pt x="580313" y="259588"/>
                  </a:lnTo>
                  <a:lnTo>
                    <a:pt x="558850" y="232918"/>
                  </a:lnTo>
                  <a:lnTo>
                    <a:pt x="559485" y="233680"/>
                  </a:lnTo>
                  <a:lnTo>
                    <a:pt x="558939" y="232918"/>
                  </a:lnTo>
                  <a:lnTo>
                    <a:pt x="540943" y="207772"/>
                  </a:lnTo>
                  <a:lnTo>
                    <a:pt x="540308" y="206883"/>
                  </a:lnTo>
                  <a:lnTo>
                    <a:pt x="540816" y="207772"/>
                  </a:lnTo>
                  <a:lnTo>
                    <a:pt x="524306" y="181864"/>
                  </a:lnTo>
                  <a:lnTo>
                    <a:pt x="523671" y="180848"/>
                  </a:lnTo>
                  <a:lnTo>
                    <a:pt x="524179" y="181864"/>
                  </a:lnTo>
                  <a:lnTo>
                    <a:pt x="509879" y="155956"/>
                  </a:lnTo>
                  <a:lnTo>
                    <a:pt x="509498" y="155282"/>
                  </a:lnTo>
                  <a:lnTo>
                    <a:pt x="509346" y="154940"/>
                  </a:lnTo>
                  <a:lnTo>
                    <a:pt x="497535" y="130048"/>
                  </a:lnTo>
                  <a:lnTo>
                    <a:pt x="497344" y="129654"/>
                  </a:lnTo>
                  <a:lnTo>
                    <a:pt x="497052" y="128905"/>
                  </a:lnTo>
                  <a:lnTo>
                    <a:pt x="487451" y="104267"/>
                  </a:lnTo>
                  <a:lnTo>
                    <a:pt x="486968" y="102997"/>
                  </a:lnTo>
                  <a:lnTo>
                    <a:pt x="487349" y="104267"/>
                  </a:lnTo>
                  <a:lnTo>
                    <a:pt x="479552" y="78613"/>
                  </a:lnTo>
                  <a:lnTo>
                    <a:pt x="479272" y="77698"/>
                  </a:lnTo>
                  <a:lnTo>
                    <a:pt x="479145" y="77089"/>
                  </a:lnTo>
                  <a:lnTo>
                    <a:pt x="473951" y="52959"/>
                  </a:lnTo>
                  <a:lnTo>
                    <a:pt x="473760" y="52044"/>
                  </a:lnTo>
                  <a:lnTo>
                    <a:pt x="473671" y="51435"/>
                  </a:lnTo>
                  <a:lnTo>
                    <a:pt x="470204" y="25654"/>
                  </a:lnTo>
                  <a:lnTo>
                    <a:pt x="470458" y="27305"/>
                  </a:lnTo>
                  <a:lnTo>
                    <a:pt x="470369" y="25654"/>
                  </a:lnTo>
                  <a:lnTo>
                    <a:pt x="469188" y="0"/>
                  </a:lnTo>
                  <a:lnTo>
                    <a:pt x="431088" y="1778"/>
                  </a:lnTo>
                  <a:lnTo>
                    <a:pt x="432358" y="29845"/>
                  </a:lnTo>
                  <a:lnTo>
                    <a:pt x="442391" y="87503"/>
                  </a:lnTo>
                  <a:lnTo>
                    <a:pt x="462203" y="144526"/>
                  </a:lnTo>
                  <a:lnTo>
                    <a:pt x="491159" y="200914"/>
                  </a:lnTo>
                  <a:lnTo>
                    <a:pt x="528878" y="256413"/>
                  </a:lnTo>
                  <a:lnTo>
                    <a:pt x="575094" y="311150"/>
                  </a:lnTo>
                  <a:lnTo>
                    <a:pt x="628954" y="364744"/>
                  </a:lnTo>
                  <a:lnTo>
                    <a:pt x="658926" y="391160"/>
                  </a:lnTo>
                  <a:lnTo>
                    <a:pt x="690676" y="417576"/>
                  </a:lnTo>
                  <a:lnTo>
                    <a:pt x="724204" y="443611"/>
                  </a:lnTo>
                  <a:lnTo>
                    <a:pt x="759764" y="469392"/>
                  </a:lnTo>
                  <a:lnTo>
                    <a:pt x="796975" y="494919"/>
                  </a:lnTo>
                  <a:lnTo>
                    <a:pt x="835837" y="520192"/>
                  </a:lnTo>
                  <a:lnTo>
                    <a:pt x="876350" y="545084"/>
                  </a:lnTo>
                  <a:lnTo>
                    <a:pt x="918641" y="569849"/>
                  </a:lnTo>
                  <a:lnTo>
                    <a:pt x="962583" y="594233"/>
                  </a:lnTo>
                  <a:lnTo>
                    <a:pt x="1008049" y="618236"/>
                  </a:lnTo>
                  <a:lnTo>
                    <a:pt x="1055166" y="642112"/>
                  </a:lnTo>
                  <a:lnTo>
                    <a:pt x="1153591" y="688594"/>
                  </a:lnTo>
                  <a:lnTo>
                    <a:pt x="1257858" y="733679"/>
                  </a:lnTo>
                  <a:lnTo>
                    <a:pt x="1367586" y="777240"/>
                  </a:lnTo>
                  <a:lnTo>
                    <a:pt x="1482394" y="819150"/>
                  </a:lnTo>
                  <a:lnTo>
                    <a:pt x="1602028" y="859409"/>
                  </a:lnTo>
                  <a:lnTo>
                    <a:pt x="1726234" y="897763"/>
                  </a:lnTo>
                  <a:lnTo>
                    <a:pt x="1854631" y="934212"/>
                  </a:lnTo>
                  <a:lnTo>
                    <a:pt x="1987092" y="968502"/>
                  </a:lnTo>
                  <a:lnTo>
                    <a:pt x="2123109" y="1000887"/>
                  </a:lnTo>
                  <a:lnTo>
                    <a:pt x="2262428" y="1030859"/>
                  </a:lnTo>
                  <a:lnTo>
                    <a:pt x="2404922" y="1058545"/>
                  </a:lnTo>
                  <a:lnTo>
                    <a:pt x="2549956" y="1083691"/>
                  </a:lnTo>
                  <a:lnTo>
                    <a:pt x="2697657" y="1106297"/>
                  </a:lnTo>
                  <a:lnTo>
                    <a:pt x="2847390" y="1126363"/>
                  </a:lnTo>
                  <a:lnTo>
                    <a:pt x="2998901" y="1143508"/>
                  </a:lnTo>
                  <a:lnTo>
                    <a:pt x="3151936" y="1157859"/>
                  </a:lnTo>
                  <a:lnTo>
                    <a:pt x="3306114" y="1169035"/>
                  </a:lnTo>
                  <a:lnTo>
                    <a:pt x="3461308" y="1177290"/>
                  </a:lnTo>
                  <a:lnTo>
                    <a:pt x="3617137" y="1182243"/>
                  </a:lnTo>
                  <a:lnTo>
                    <a:pt x="3658832" y="1182687"/>
                  </a:lnTo>
                  <a:lnTo>
                    <a:pt x="3677843" y="1182687"/>
                  </a:lnTo>
                  <a:lnTo>
                    <a:pt x="3736924" y="1182687"/>
                  </a:lnTo>
                  <a:lnTo>
                    <a:pt x="3773347" y="1164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-6350" y="1176274"/>
            <a:ext cx="6863080" cy="5470525"/>
            <a:chOff x="-6350" y="1176274"/>
            <a:chExt cx="6863080" cy="5470525"/>
          </a:xfrm>
        </p:grpSpPr>
        <p:sp>
          <p:nvSpPr>
            <p:cNvPr id="71" name="object 71"/>
            <p:cNvSpPr/>
            <p:nvPr/>
          </p:nvSpPr>
          <p:spPr>
            <a:xfrm>
              <a:off x="0" y="1182624"/>
              <a:ext cx="6850380" cy="5457825"/>
            </a:xfrm>
            <a:custGeom>
              <a:avLst/>
              <a:gdLst/>
              <a:ahLst/>
              <a:cxnLst/>
              <a:rect l="l" t="t" r="r" b="b"/>
              <a:pathLst>
                <a:path w="6850380" h="5457825">
                  <a:moveTo>
                    <a:pt x="6850380" y="0"/>
                  </a:moveTo>
                  <a:lnTo>
                    <a:pt x="0" y="0"/>
                  </a:lnTo>
                  <a:lnTo>
                    <a:pt x="0" y="5457444"/>
                  </a:lnTo>
                  <a:lnTo>
                    <a:pt x="6850380" y="5457444"/>
                  </a:lnTo>
                  <a:lnTo>
                    <a:pt x="6850380" y="0"/>
                  </a:lnTo>
                  <a:close/>
                </a:path>
              </a:pathLst>
            </a:custGeom>
            <a:solidFill>
              <a:srgbClr val="4471C4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1182624"/>
              <a:ext cx="6850380" cy="5457825"/>
            </a:xfrm>
            <a:custGeom>
              <a:avLst/>
              <a:gdLst/>
              <a:ahLst/>
              <a:cxnLst/>
              <a:rect l="l" t="t" r="r" b="b"/>
              <a:pathLst>
                <a:path w="6850380" h="5457825">
                  <a:moveTo>
                    <a:pt x="0" y="5457444"/>
                  </a:moveTo>
                  <a:lnTo>
                    <a:pt x="6850380" y="5457444"/>
                  </a:lnTo>
                  <a:lnTo>
                    <a:pt x="685038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04927" y="3175203"/>
            <a:ext cx="56235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page: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4927" y="3663441"/>
            <a:ext cx="5498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0825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TLB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Hit!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	Subsequent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accesses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04927" y="4151121"/>
            <a:ext cx="5537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amortize</a:t>
            </a:r>
            <a:r>
              <a:rPr sz="3200" b="1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4927" y="4638497"/>
            <a:ext cx="21253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“walk”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139064"/>
            <a:ext cx="99104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Hardware</a:t>
            </a:r>
            <a:r>
              <a:rPr spc="-125" dirty="0"/>
              <a:t> </a:t>
            </a:r>
            <a:r>
              <a:rPr dirty="0"/>
              <a:t>Support</a:t>
            </a:r>
            <a:r>
              <a:rPr spc="-75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dirty="0"/>
              <a:t>Virtual</a:t>
            </a:r>
            <a:r>
              <a:rPr spc="-70" dirty="0"/>
              <a:t> </a:t>
            </a:r>
            <a:r>
              <a:rPr spc="-10" dirty="0"/>
              <a:t>Memory: </a:t>
            </a: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spc="-20" dirty="0"/>
              <a:t>Buffers</a:t>
            </a:r>
            <a:r>
              <a:rPr spc="-130" dirty="0"/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dirty="0"/>
              <a:t>Intel</a:t>
            </a:r>
            <a:r>
              <a:rPr spc="-100" dirty="0"/>
              <a:t> </a:t>
            </a:r>
            <a:r>
              <a:rPr dirty="0"/>
              <a:t>Core</a:t>
            </a:r>
            <a:r>
              <a:rPr spc="-95" dirty="0"/>
              <a:t> </a:t>
            </a:r>
            <a:r>
              <a:rPr spc="-25" dirty="0"/>
              <a:t>i7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145" y="1920245"/>
            <a:ext cx="6760845" cy="4747895"/>
            <a:chOff x="152145" y="1920245"/>
            <a:chExt cx="6760845" cy="47478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76" y="1920245"/>
              <a:ext cx="5705787" cy="47198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841247" y="0"/>
                  </a:moveTo>
                  <a:lnTo>
                    <a:pt x="0" y="0"/>
                  </a:lnTo>
                  <a:lnTo>
                    <a:pt x="0" y="227076"/>
                  </a:lnTo>
                  <a:lnTo>
                    <a:pt x="841247" y="227076"/>
                  </a:lnTo>
                  <a:lnTo>
                    <a:pt x="841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0" y="227076"/>
                  </a:moveTo>
                  <a:lnTo>
                    <a:pt x="841247" y="227076"/>
                  </a:lnTo>
                  <a:lnTo>
                    <a:pt x="841247" y="0"/>
                  </a:lnTo>
                  <a:lnTo>
                    <a:pt x="0" y="0"/>
                  </a:lnTo>
                  <a:lnTo>
                    <a:pt x="0" y="22707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81578" y="2414396"/>
              <a:ext cx="3430904" cy="1599565"/>
            </a:xfrm>
            <a:custGeom>
              <a:avLst/>
              <a:gdLst/>
              <a:ahLst/>
              <a:cxnLst/>
              <a:rect l="l" t="t" r="r" b="b"/>
              <a:pathLst>
                <a:path w="3430904" h="1599564">
                  <a:moveTo>
                    <a:pt x="3425952" y="1560957"/>
                  </a:moveTo>
                  <a:lnTo>
                    <a:pt x="1489786" y="1460982"/>
                  </a:lnTo>
                  <a:lnTo>
                    <a:pt x="1489837" y="1459992"/>
                  </a:lnTo>
                  <a:lnTo>
                    <a:pt x="1491742" y="1422908"/>
                  </a:lnTo>
                  <a:lnTo>
                    <a:pt x="1374648" y="1474089"/>
                  </a:lnTo>
                  <a:lnTo>
                    <a:pt x="1485900" y="1537081"/>
                  </a:lnTo>
                  <a:lnTo>
                    <a:pt x="1487843" y="1498955"/>
                  </a:lnTo>
                  <a:lnTo>
                    <a:pt x="3423920" y="1599057"/>
                  </a:lnTo>
                  <a:lnTo>
                    <a:pt x="3425952" y="1560957"/>
                  </a:lnTo>
                  <a:close/>
                </a:path>
                <a:path w="3430904" h="1599564">
                  <a:moveTo>
                    <a:pt x="3430905" y="36957"/>
                  </a:moveTo>
                  <a:lnTo>
                    <a:pt x="3423107" y="10236"/>
                  </a:lnTo>
                  <a:lnTo>
                    <a:pt x="3421126" y="0"/>
                  </a:lnTo>
                  <a:lnTo>
                    <a:pt x="108712" y="632079"/>
                  </a:lnTo>
                  <a:lnTo>
                    <a:pt x="101600" y="594614"/>
                  </a:lnTo>
                  <a:lnTo>
                    <a:pt x="0" y="672211"/>
                  </a:lnTo>
                  <a:lnTo>
                    <a:pt x="122936" y="706882"/>
                  </a:lnTo>
                  <a:lnTo>
                    <a:pt x="116509" y="673100"/>
                  </a:lnTo>
                  <a:lnTo>
                    <a:pt x="115836" y="669544"/>
                  </a:lnTo>
                  <a:lnTo>
                    <a:pt x="3042437" y="110998"/>
                  </a:lnTo>
                  <a:lnTo>
                    <a:pt x="1280845" y="626757"/>
                  </a:lnTo>
                  <a:lnTo>
                    <a:pt x="1270127" y="590169"/>
                  </a:lnTo>
                  <a:lnTo>
                    <a:pt x="1176528" y="677037"/>
                  </a:lnTo>
                  <a:lnTo>
                    <a:pt x="1302258" y="699770"/>
                  </a:lnTo>
                  <a:lnTo>
                    <a:pt x="1293126" y="668655"/>
                  </a:lnTo>
                  <a:lnTo>
                    <a:pt x="1291564" y="663308"/>
                  </a:lnTo>
                  <a:lnTo>
                    <a:pt x="3430905" y="369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85761" y="2126741"/>
            <a:ext cx="36849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Separate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L1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(L1) </a:t>
            </a:r>
            <a:r>
              <a:rPr sz="1800" b="1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Size?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Reach?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i-TLB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larger?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5761" y="3689730"/>
            <a:ext cx="3328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Unified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(L2) </a:t>
            </a:r>
            <a:r>
              <a:rPr sz="1800" b="1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entries: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total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size?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total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reach?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139064"/>
            <a:ext cx="99104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Hardware</a:t>
            </a:r>
            <a:r>
              <a:rPr spc="-125" dirty="0"/>
              <a:t> </a:t>
            </a:r>
            <a:r>
              <a:rPr dirty="0"/>
              <a:t>Support</a:t>
            </a:r>
            <a:r>
              <a:rPr spc="-75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dirty="0"/>
              <a:t>Virtual</a:t>
            </a:r>
            <a:r>
              <a:rPr spc="-70" dirty="0"/>
              <a:t> </a:t>
            </a:r>
            <a:r>
              <a:rPr spc="-10" dirty="0"/>
              <a:t>Memory: </a:t>
            </a: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spc="-20" dirty="0"/>
              <a:t>Buffers</a:t>
            </a:r>
            <a:r>
              <a:rPr spc="-130" dirty="0"/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dirty="0"/>
              <a:t>Intel</a:t>
            </a:r>
            <a:r>
              <a:rPr spc="-100" dirty="0"/>
              <a:t> </a:t>
            </a:r>
            <a:r>
              <a:rPr dirty="0"/>
              <a:t>Core</a:t>
            </a:r>
            <a:r>
              <a:rPr spc="-95" dirty="0"/>
              <a:t> </a:t>
            </a:r>
            <a:r>
              <a:rPr spc="-25" dirty="0"/>
              <a:t>i7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145" y="1920245"/>
            <a:ext cx="6793865" cy="4747895"/>
            <a:chOff x="152145" y="1920245"/>
            <a:chExt cx="6793865" cy="47478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76" y="1920245"/>
              <a:ext cx="5705787" cy="47198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841247" y="0"/>
                  </a:moveTo>
                  <a:lnTo>
                    <a:pt x="0" y="0"/>
                  </a:lnTo>
                  <a:lnTo>
                    <a:pt x="0" y="227076"/>
                  </a:lnTo>
                  <a:lnTo>
                    <a:pt x="841247" y="227076"/>
                  </a:lnTo>
                  <a:lnTo>
                    <a:pt x="841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0" y="227076"/>
                  </a:moveTo>
                  <a:lnTo>
                    <a:pt x="841247" y="227076"/>
                  </a:lnTo>
                  <a:lnTo>
                    <a:pt x="841247" y="0"/>
                  </a:lnTo>
                  <a:lnTo>
                    <a:pt x="0" y="0"/>
                  </a:lnTo>
                  <a:lnTo>
                    <a:pt x="0" y="22707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81578" y="2689986"/>
              <a:ext cx="3464560" cy="1739900"/>
            </a:xfrm>
            <a:custGeom>
              <a:avLst/>
              <a:gdLst/>
              <a:ahLst/>
              <a:cxnLst/>
              <a:rect l="l" t="t" r="r" b="b"/>
              <a:pathLst>
                <a:path w="3464559" h="1739900">
                  <a:moveTo>
                    <a:pt x="2861818" y="37465"/>
                  </a:moveTo>
                  <a:lnTo>
                    <a:pt x="2855658" y="10248"/>
                  </a:lnTo>
                  <a:lnTo>
                    <a:pt x="2854325" y="0"/>
                  </a:lnTo>
                  <a:lnTo>
                    <a:pt x="110782" y="361632"/>
                  </a:lnTo>
                  <a:lnTo>
                    <a:pt x="105791" y="323850"/>
                  </a:lnTo>
                  <a:lnTo>
                    <a:pt x="0" y="395478"/>
                  </a:lnTo>
                  <a:lnTo>
                    <a:pt x="120777" y="437261"/>
                  </a:lnTo>
                  <a:lnTo>
                    <a:pt x="116103" y="401955"/>
                  </a:lnTo>
                  <a:lnTo>
                    <a:pt x="115773" y="399478"/>
                  </a:lnTo>
                  <a:lnTo>
                    <a:pt x="2451112" y="91655"/>
                  </a:lnTo>
                  <a:lnTo>
                    <a:pt x="1283754" y="356463"/>
                  </a:lnTo>
                  <a:lnTo>
                    <a:pt x="1275334" y="319278"/>
                  </a:lnTo>
                  <a:lnTo>
                    <a:pt x="1176528" y="400304"/>
                  </a:lnTo>
                  <a:lnTo>
                    <a:pt x="1300607" y="430784"/>
                  </a:lnTo>
                  <a:lnTo>
                    <a:pt x="1293139" y="397891"/>
                  </a:lnTo>
                  <a:lnTo>
                    <a:pt x="1292186" y="393700"/>
                  </a:lnTo>
                  <a:lnTo>
                    <a:pt x="2861818" y="37465"/>
                  </a:lnTo>
                  <a:close/>
                </a:path>
                <a:path w="3464559" h="1739900">
                  <a:moveTo>
                    <a:pt x="3464179" y="1702562"/>
                  </a:moveTo>
                  <a:lnTo>
                    <a:pt x="1525409" y="1265936"/>
                  </a:lnTo>
                  <a:lnTo>
                    <a:pt x="1526349" y="1261745"/>
                  </a:lnTo>
                  <a:lnTo>
                    <a:pt x="1533779" y="1228852"/>
                  </a:lnTo>
                  <a:lnTo>
                    <a:pt x="1409700" y="1259459"/>
                  </a:lnTo>
                  <a:lnTo>
                    <a:pt x="1508633" y="1340358"/>
                  </a:lnTo>
                  <a:lnTo>
                    <a:pt x="1517015" y="1303134"/>
                  </a:lnTo>
                  <a:lnTo>
                    <a:pt x="3455797" y="1739646"/>
                  </a:lnTo>
                  <a:lnTo>
                    <a:pt x="3464179" y="1702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17945" y="2126741"/>
            <a:ext cx="36849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Separate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L1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(L1) </a:t>
            </a:r>
            <a:r>
              <a:rPr sz="1800" b="1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Size: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64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8B =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512B; 128 *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8B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1024B</a:t>
            </a:r>
            <a:endParaRPr sz="1800">
              <a:latin typeface="Calibri"/>
              <a:cs typeface="Calibri"/>
            </a:endParaRPr>
          </a:p>
          <a:p>
            <a:pPr marL="12700" marR="21336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Reach: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64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256kB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data </a:t>
            </a:r>
            <a:r>
              <a:rPr sz="1800" b="1" dirty="0">
                <a:latin typeface="Calibri"/>
                <a:cs typeface="Calibri"/>
              </a:rPr>
              <a:t>Code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Reach: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128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512kB </a:t>
            </a:r>
            <a:r>
              <a:rPr sz="1800" b="1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0309" y="3967429"/>
            <a:ext cx="6331585" cy="251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9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Unified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(L2)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  <a:p>
            <a:pPr marL="151193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Size: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4kB</a:t>
            </a:r>
            <a:endParaRPr sz="1800">
              <a:latin typeface="Calibri"/>
              <a:cs typeface="Calibri"/>
            </a:endParaRPr>
          </a:p>
          <a:p>
            <a:pPr marL="151193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Reach: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2^21 =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2MB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code+data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Awesome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Property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TLB: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3MB-</a:t>
            </a:r>
            <a:r>
              <a:rPr sz="2400" dirty="0">
                <a:latin typeface="Calibri"/>
                <a:cs typeface="Calibri"/>
              </a:rPr>
              <a:t>ish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code,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run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ever </a:t>
            </a:r>
            <a:r>
              <a:rPr sz="2400" dirty="0">
                <a:latin typeface="Calibri"/>
                <a:cs typeface="Calibri"/>
              </a:rPr>
              <a:t>running virtual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memory</a:t>
            </a:r>
            <a:r>
              <a:rPr sz="2400" spc="-10" dirty="0">
                <a:latin typeface="Calibri"/>
                <a:cs typeface="Calibri"/>
              </a:rPr>
              <a:t> translation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139064"/>
            <a:ext cx="99104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Hardware</a:t>
            </a:r>
            <a:r>
              <a:rPr spc="-125" dirty="0"/>
              <a:t> </a:t>
            </a:r>
            <a:r>
              <a:rPr dirty="0"/>
              <a:t>Support</a:t>
            </a:r>
            <a:r>
              <a:rPr spc="-75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dirty="0"/>
              <a:t>Virtual</a:t>
            </a:r>
            <a:r>
              <a:rPr spc="-70" dirty="0"/>
              <a:t> </a:t>
            </a:r>
            <a:r>
              <a:rPr spc="-10" dirty="0"/>
              <a:t>Memory: </a:t>
            </a: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spc="-20" dirty="0"/>
              <a:t>Buffers</a:t>
            </a:r>
            <a:r>
              <a:rPr spc="-130" dirty="0"/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dirty="0"/>
              <a:t>Intel</a:t>
            </a:r>
            <a:r>
              <a:rPr spc="-100" dirty="0"/>
              <a:t> </a:t>
            </a:r>
            <a:r>
              <a:rPr dirty="0"/>
              <a:t>Core</a:t>
            </a:r>
            <a:r>
              <a:rPr spc="-95" dirty="0"/>
              <a:t> </a:t>
            </a:r>
            <a:r>
              <a:rPr spc="-25" dirty="0"/>
              <a:t>i7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145" y="1906523"/>
            <a:ext cx="6793865" cy="4761230"/>
            <a:chOff x="152145" y="1906523"/>
            <a:chExt cx="6793865" cy="4761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76" y="1906523"/>
              <a:ext cx="5705787" cy="47183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841247" y="0"/>
                  </a:moveTo>
                  <a:lnTo>
                    <a:pt x="0" y="0"/>
                  </a:lnTo>
                  <a:lnTo>
                    <a:pt x="0" y="227076"/>
                  </a:lnTo>
                  <a:lnTo>
                    <a:pt x="841247" y="227076"/>
                  </a:lnTo>
                  <a:lnTo>
                    <a:pt x="841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0" y="227076"/>
                  </a:moveTo>
                  <a:lnTo>
                    <a:pt x="841247" y="227076"/>
                  </a:lnTo>
                  <a:lnTo>
                    <a:pt x="841247" y="0"/>
                  </a:lnTo>
                  <a:lnTo>
                    <a:pt x="0" y="0"/>
                  </a:lnTo>
                  <a:lnTo>
                    <a:pt x="0" y="22707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81578" y="2689986"/>
              <a:ext cx="3464560" cy="1739900"/>
            </a:xfrm>
            <a:custGeom>
              <a:avLst/>
              <a:gdLst/>
              <a:ahLst/>
              <a:cxnLst/>
              <a:rect l="l" t="t" r="r" b="b"/>
              <a:pathLst>
                <a:path w="3464559" h="1739900">
                  <a:moveTo>
                    <a:pt x="2861818" y="37465"/>
                  </a:moveTo>
                  <a:lnTo>
                    <a:pt x="2855658" y="10248"/>
                  </a:lnTo>
                  <a:lnTo>
                    <a:pt x="2854325" y="0"/>
                  </a:lnTo>
                  <a:lnTo>
                    <a:pt x="110782" y="361632"/>
                  </a:lnTo>
                  <a:lnTo>
                    <a:pt x="105791" y="323850"/>
                  </a:lnTo>
                  <a:lnTo>
                    <a:pt x="0" y="395478"/>
                  </a:lnTo>
                  <a:lnTo>
                    <a:pt x="120777" y="437261"/>
                  </a:lnTo>
                  <a:lnTo>
                    <a:pt x="116103" y="401955"/>
                  </a:lnTo>
                  <a:lnTo>
                    <a:pt x="115773" y="399478"/>
                  </a:lnTo>
                  <a:lnTo>
                    <a:pt x="2451112" y="91655"/>
                  </a:lnTo>
                  <a:lnTo>
                    <a:pt x="1283754" y="356463"/>
                  </a:lnTo>
                  <a:lnTo>
                    <a:pt x="1275334" y="319278"/>
                  </a:lnTo>
                  <a:lnTo>
                    <a:pt x="1176528" y="400304"/>
                  </a:lnTo>
                  <a:lnTo>
                    <a:pt x="1300607" y="430784"/>
                  </a:lnTo>
                  <a:lnTo>
                    <a:pt x="1293139" y="397891"/>
                  </a:lnTo>
                  <a:lnTo>
                    <a:pt x="1292186" y="393700"/>
                  </a:lnTo>
                  <a:lnTo>
                    <a:pt x="2861818" y="37465"/>
                  </a:lnTo>
                  <a:close/>
                </a:path>
                <a:path w="3464559" h="1739900">
                  <a:moveTo>
                    <a:pt x="3464179" y="1702562"/>
                  </a:moveTo>
                  <a:lnTo>
                    <a:pt x="1525409" y="1265936"/>
                  </a:lnTo>
                  <a:lnTo>
                    <a:pt x="1526349" y="1261745"/>
                  </a:lnTo>
                  <a:lnTo>
                    <a:pt x="1533779" y="1228852"/>
                  </a:lnTo>
                  <a:lnTo>
                    <a:pt x="1409700" y="1259459"/>
                  </a:lnTo>
                  <a:lnTo>
                    <a:pt x="1508633" y="1340358"/>
                  </a:lnTo>
                  <a:lnTo>
                    <a:pt x="1517015" y="1303134"/>
                  </a:lnTo>
                  <a:lnTo>
                    <a:pt x="3455797" y="1739646"/>
                  </a:lnTo>
                  <a:lnTo>
                    <a:pt x="3464179" y="1702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17945" y="2126741"/>
            <a:ext cx="36849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Separate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L1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(L1) </a:t>
            </a:r>
            <a:r>
              <a:rPr sz="1800" b="1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Size: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64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8B =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512B; 128 *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8B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1024B</a:t>
            </a:r>
            <a:endParaRPr sz="1800">
              <a:latin typeface="Calibri"/>
              <a:cs typeface="Calibri"/>
            </a:endParaRPr>
          </a:p>
          <a:p>
            <a:pPr marL="12700" marR="21336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Reach: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64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256kB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data </a:t>
            </a:r>
            <a:r>
              <a:rPr sz="1800" b="1" dirty="0">
                <a:latin typeface="Calibri"/>
                <a:cs typeface="Calibri"/>
              </a:rPr>
              <a:t>Code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Reach: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128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512kB </a:t>
            </a:r>
            <a:r>
              <a:rPr sz="1800" b="1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6385" y="3967429"/>
            <a:ext cx="5294630" cy="252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9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Unified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(L2)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TLB</a:t>
            </a:r>
            <a:endParaRPr sz="1800">
              <a:latin typeface="Calibri"/>
              <a:cs typeface="Calibri"/>
            </a:endParaRPr>
          </a:p>
          <a:p>
            <a:pPr marL="89598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Size: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4kB</a:t>
            </a:r>
            <a:endParaRPr sz="1800">
              <a:latin typeface="Calibri"/>
              <a:cs typeface="Calibri"/>
            </a:endParaRPr>
          </a:p>
          <a:p>
            <a:pPr marL="89598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Reach: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4kB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2^21 =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2MB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code+data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Awesome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Property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TLB?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58GB?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Question: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increase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TLB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Reach?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342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dirty="0"/>
              <a:t>Revisiting</a:t>
            </a:r>
            <a:r>
              <a:rPr spc="-6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Assumption</a:t>
            </a:r>
            <a:r>
              <a:rPr spc="-7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Page</a:t>
            </a:r>
            <a:r>
              <a:rPr spc="-40" dirty="0"/>
              <a:t> </a:t>
            </a:r>
            <a:r>
              <a:rPr spc="-10" dirty="0"/>
              <a:t>Granularity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1073" y="6227165"/>
            <a:ext cx="209804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686805" y="1667001"/>
          <a:ext cx="1197610" cy="462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Page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0x40000000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0217" y="5668772"/>
            <a:ext cx="1607820" cy="85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2" name="object 12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07" y="5040629"/>
            <a:ext cx="150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9" name="object 19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745348" y="3259582"/>
            <a:ext cx="3255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were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large </a:t>
            </a:r>
            <a:r>
              <a:rPr sz="2400" b="1" dirty="0">
                <a:latin typeface="Calibri"/>
                <a:cs typeface="Calibri"/>
              </a:rPr>
              <a:t>(2MB)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huge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(1GB)?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77561" y="2539365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0x40000000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50129" y="474980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0x80000000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23354" y="2603754"/>
            <a:ext cx="0" cy="2280920"/>
          </a:xfrm>
          <a:custGeom>
            <a:avLst/>
            <a:gdLst/>
            <a:ahLst/>
            <a:cxnLst/>
            <a:rect l="l" t="t" r="r" b="b"/>
            <a:pathLst>
              <a:path h="2280920">
                <a:moveTo>
                  <a:pt x="0" y="0"/>
                </a:moveTo>
                <a:lnTo>
                  <a:pt x="0" y="228092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061454" y="3343402"/>
            <a:ext cx="177800" cy="7677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1GB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139064"/>
            <a:ext cx="99104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Hardware</a:t>
            </a:r>
            <a:r>
              <a:rPr spc="-125" dirty="0"/>
              <a:t> </a:t>
            </a:r>
            <a:r>
              <a:rPr dirty="0"/>
              <a:t>Support</a:t>
            </a:r>
            <a:r>
              <a:rPr spc="-75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dirty="0"/>
              <a:t>Virtual</a:t>
            </a:r>
            <a:r>
              <a:rPr spc="-70" dirty="0"/>
              <a:t> </a:t>
            </a:r>
            <a:r>
              <a:rPr spc="-10" dirty="0"/>
              <a:t>Memory: </a:t>
            </a:r>
            <a:r>
              <a:rPr spc="-25" dirty="0"/>
              <a:t>Translation</a:t>
            </a:r>
            <a:r>
              <a:rPr spc="-110" dirty="0"/>
              <a:t> </a:t>
            </a:r>
            <a:r>
              <a:rPr dirty="0"/>
              <a:t>Lookaside</a:t>
            </a:r>
            <a:r>
              <a:rPr spc="-100" dirty="0"/>
              <a:t> </a:t>
            </a:r>
            <a:r>
              <a:rPr spc="-20" dirty="0"/>
              <a:t>Buffers</a:t>
            </a:r>
            <a:r>
              <a:rPr spc="-130" dirty="0"/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dirty="0"/>
              <a:t>Intel</a:t>
            </a:r>
            <a:r>
              <a:rPr spc="-100" dirty="0"/>
              <a:t> </a:t>
            </a:r>
            <a:r>
              <a:rPr dirty="0"/>
              <a:t>Core</a:t>
            </a:r>
            <a:r>
              <a:rPr spc="-95" dirty="0"/>
              <a:t> </a:t>
            </a:r>
            <a:r>
              <a:rPr spc="-25" dirty="0"/>
              <a:t>i7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145" y="1906523"/>
            <a:ext cx="6793865" cy="4761230"/>
            <a:chOff x="152145" y="1906523"/>
            <a:chExt cx="6793865" cy="4761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76" y="1906523"/>
              <a:ext cx="5705787" cy="47183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841247" y="0"/>
                  </a:moveTo>
                  <a:lnTo>
                    <a:pt x="0" y="0"/>
                  </a:lnTo>
                  <a:lnTo>
                    <a:pt x="0" y="227076"/>
                  </a:lnTo>
                  <a:lnTo>
                    <a:pt x="841247" y="227076"/>
                  </a:lnTo>
                  <a:lnTo>
                    <a:pt x="841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495" y="6434327"/>
              <a:ext cx="841375" cy="227329"/>
            </a:xfrm>
            <a:custGeom>
              <a:avLst/>
              <a:gdLst/>
              <a:ahLst/>
              <a:cxnLst/>
              <a:rect l="l" t="t" r="r" b="b"/>
              <a:pathLst>
                <a:path w="841375" h="227329">
                  <a:moveTo>
                    <a:pt x="0" y="227076"/>
                  </a:moveTo>
                  <a:lnTo>
                    <a:pt x="841247" y="227076"/>
                  </a:lnTo>
                  <a:lnTo>
                    <a:pt x="841247" y="0"/>
                  </a:lnTo>
                  <a:lnTo>
                    <a:pt x="0" y="0"/>
                  </a:lnTo>
                  <a:lnTo>
                    <a:pt x="0" y="22707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81578" y="2828670"/>
              <a:ext cx="3464560" cy="1601470"/>
            </a:xfrm>
            <a:custGeom>
              <a:avLst/>
              <a:gdLst/>
              <a:ahLst/>
              <a:cxnLst/>
              <a:rect l="l" t="t" r="r" b="b"/>
              <a:pathLst>
                <a:path w="3464559" h="1601470">
                  <a:moveTo>
                    <a:pt x="2860421" y="37719"/>
                  </a:moveTo>
                  <a:lnTo>
                    <a:pt x="2855582" y="4445"/>
                  </a:lnTo>
                  <a:lnTo>
                    <a:pt x="2855214" y="0"/>
                  </a:lnTo>
                  <a:lnTo>
                    <a:pt x="112356" y="228549"/>
                  </a:lnTo>
                  <a:lnTo>
                    <a:pt x="109220" y="190500"/>
                  </a:lnTo>
                  <a:lnTo>
                    <a:pt x="0" y="257048"/>
                  </a:lnTo>
                  <a:lnTo>
                    <a:pt x="118618" y="304419"/>
                  </a:lnTo>
                  <a:lnTo>
                    <a:pt x="115620" y="268097"/>
                  </a:lnTo>
                  <a:lnTo>
                    <a:pt x="115481" y="266522"/>
                  </a:lnTo>
                  <a:lnTo>
                    <a:pt x="2232876" y="90004"/>
                  </a:lnTo>
                  <a:lnTo>
                    <a:pt x="1286878" y="226656"/>
                  </a:lnTo>
                  <a:lnTo>
                    <a:pt x="1281430" y="188976"/>
                  </a:lnTo>
                  <a:lnTo>
                    <a:pt x="1176528" y="261874"/>
                  </a:lnTo>
                  <a:lnTo>
                    <a:pt x="1297813" y="302006"/>
                  </a:lnTo>
                  <a:lnTo>
                    <a:pt x="1292745" y="267081"/>
                  </a:lnTo>
                  <a:lnTo>
                    <a:pt x="1292352" y="264375"/>
                  </a:lnTo>
                  <a:lnTo>
                    <a:pt x="2860421" y="37719"/>
                  </a:lnTo>
                  <a:close/>
                </a:path>
                <a:path w="3464559" h="1601470">
                  <a:moveTo>
                    <a:pt x="3464179" y="1563878"/>
                  </a:moveTo>
                  <a:lnTo>
                    <a:pt x="1525409" y="1127252"/>
                  </a:lnTo>
                  <a:lnTo>
                    <a:pt x="1526349" y="1123061"/>
                  </a:lnTo>
                  <a:lnTo>
                    <a:pt x="1533779" y="1090168"/>
                  </a:lnTo>
                  <a:lnTo>
                    <a:pt x="1409700" y="1120775"/>
                  </a:lnTo>
                  <a:lnTo>
                    <a:pt x="1508633" y="1201674"/>
                  </a:lnTo>
                  <a:lnTo>
                    <a:pt x="1517015" y="1164450"/>
                  </a:lnTo>
                  <a:lnTo>
                    <a:pt x="3455797" y="1600962"/>
                  </a:lnTo>
                  <a:lnTo>
                    <a:pt x="3464179" y="15638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Separate</a:t>
            </a:r>
            <a:r>
              <a:rPr spc="-45" dirty="0"/>
              <a:t> </a:t>
            </a:r>
            <a:r>
              <a:rPr dirty="0"/>
              <a:t>L1</a:t>
            </a:r>
            <a:r>
              <a:rPr spc="-5" dirty="0"/>
              <a:t> </a:t>
            </a:r>
            <a:r>
              <a:rPr dirty="0"/>
              <a:t>data</a:t>
            </a:r>
            <a:r>
              <a:rPr spc="-30" dirty="0"/>
              <a:t> </a:t>
            </a:r>
            <a:r>
              <a:rPr dirty="0"/>
              <a:t>&amp;</a:t>
            </a:r>
            <a:r>
              <a:rPr spc="-25" dirty="0"/>
              <a:t> </a:t>
            </a:r>
            <a:r>
              <a:rPr dirty="0"/>
              <a:t>instruction</a:t>
            </a:r>
            <a:r>
              <a:rPr spc="-50" dirty="0"/>
              <a:t> </a:t>
            </a:r>
            <a:r>
              <a:rPr dirty="0"/>
              <a:t>(L1) </a:t>
            </a:r>
            <a:r>
              <a:rPr spc="-25" dirty="0"/>
              <a:t>TLB</a:t>
            </a:r>
          </a:p>
          <a:p>
            <a:pPr marL="294005">
              <a:lnSpc>
                <a:spcPct val="100000"/>
              </a:lnSpc>
            </a:pPr>
            <a:r>
              <a:rPr dirty="0"/>
              <a:t>Size:</a:t>
            </a:r>
            <a:r>
              <a:rPr spc="-20" dirty="0"/>
              <a:t> </a:t>
            </a:r>
            <a:r>
              <a:rPr dirty="0"/>
              <a:t>64</a:t>
            </a:r>
            <a:r>
              <a:rPr spc="-5" dirty="0"/>
              <a:t> </a:t>
            </a:r>
            <a:r>
              <a:rPr dirty="0"/>
              <a:t>*</a:t>
            </a:r>
            <a:r>
              <a:rPr spc="5" dirty="0"/>
              <a:t> </a:t>
            </a:r>
            <a:r>
              <a:rPr dirty="0"/>
              <a:t>8B =</a:t>
            </a:r>
            <a:r>
              <a:rPr spc="-5" dirty="0"/>
              <a:t> </a:t>
            </a:r>
            <a:r>
              <a:rPr dirty="0"/>
              <a:t>512B; 128 *</a:t>
            </a:r>
            <a:r>
              <a:rPr spc="-5" dirty="0"/>
              <a:t> </a:t>
            </a:r>
            <a:r>
              <a:rPr dirty="0"/>
              <a:t>8B</a:t>
            </a:r>
            <a:r>
              <a:rPr spc="5" dirty="0"/>
              <a:t> </a:t>
            </a:r>
            <a:r>
              <a:rPr dirty="0"/>
              <a:t>=</a:t>
            </a:r>
            <a:r>
              <a:rPr spc="5" dirty="0"/>
              <a:t> </a:t>
            </a:r>
            <a:r>
              <a:rPr spc="-20" dirty="0"/>
              <a:t>1024B</a:t>
            </a:r>
          </a:p>
          <a:p>
            <a:pPr marL="294005" marR="1286510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Max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Data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Reach: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64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*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1GB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=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64GB </a:t>
            </a:r>
            <a:r>
              <a:rPr spc="-20" dirty="0">
                <a:solidFill>
                  <a:srgbClr val="FF0000"/>
                </a:solidFill>
              </a:rPr>
              <a:t>data </a:t>
            </a:r>
            <a:r>
              <a:rPr dirty="0"/>
              <a:t>Code</a:t>
            </a:r>
            <a:r>
              <a:rPr spc="-30" dirty="0"/>
              <a:t> </a:t>
            </a:r>
            <a:r>
              <a:rPr dirty="0"/>
              <a:t>Reach:</a:t>
            </a:r>
            <a:r>
              <a:rPr spc="-25" dirty="0"/>
              <a:t> </a:t>
            </a:r>
            <a:r>
              <a:rPr dirty="0"/>
              <a:t>128</a:t>
            </a:r>
            <a:r>
              <a:rPr spc="-5" dirty="0"/>
              <a:t> </a:t>
            </a:r>
            <a:r>
              <a:rPr dirty="0"/>
              <a:t>*</a:t>
            </a:r>
            <a:r>
              <a:rPr spc="5" dirty="0"/>
              <a:t> </a:t>
            </a:r>
            <a:r>
              <a:rPr dirty="0"/>
              <a:t>4kB</a:t>
            </a:r>
            <a:r>
              <a:rPr spc="-5" dirty="0"/>
              <a:t> </a:t>
            </a:r>
            <a:r>
              <a:rPr dirty="0"/>
              <a:t>=</a:t>
            </a:r>
            <a:r>
              <a:rPr spc="5" dirty="0"/>
              <a:t> </a:t>
            </a:r>
            <a:r>
              <a:rPr dirty="0"/>
              <a:t>512kB </a:t>
            </a:r>
            <a:r>
              <a:rPr spc="-20" dirty="0"/>
              <a:t>code </a:t>
            </a:r>
            <a:r>
              <a:rPr dirty="0"/>
              <a:t>Implication</a:t>
            </a:r>
            <a:r>
              <a:rPr spc="-6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this</a:t>
            </a:r>
            <a:r>
              <a:rPr spc="-40" dirty="0"/>
              <a:t> </a:t>
            </a:r>
            <a:r>
              <a:rPr dirty="0"/>
              <a:t>TLB</a:t>
            </a:r>
            <a:r>
              <a:rPr spc="-10" dirty="0"/>
              <a:t> organization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 marL="895985">
              <a:lnSpc>
                <a:spcPct val="100000"/>
              </a:lnSpc>
              <a:spcBef>
                <a:spcPts val="1495"/>
              </a:spcBef>
            </a:pPr>
            <a:r>
              <a:rPr dirty="0"/>
              <a:t>Unified</a:t>
            </a:r>
            <a:r>
              <a:rPr spc="-25" dirty="0"/>
              <a:t> </a:t>
            </a:r>
            <a:r>
              <a:rPr dirty="0"/>
              <a:t>(L2)</a:t>
            </a:r>
            <a:r>
              <a:rPr spc="-5" dirty="0"/>
              <a:t> </a:t>
            </a:r>
            <a:r>
              <a:rPr spc="-25" dirty="0"/>
              <a:t>TLB</a:t>
            </a:r>
          </a:p>
          <a:p>
            <a:pPr marL="895985">
              <a:lnSpc>
                <a:spcPct val="100000"/>
              </a:lnSpc>
              <a:spcBef>
                <a:spcPts val="5"/>
              </a:spcBef>
            </a:pPr>
            <a:r>
              <a:rPr dirty="0"/>
              <a:t>Size:</a:t>
            </a:r>
            <a:r>
              <a:rPr spc="-30" dirty="0"/>
              <a:t> </a:t>
            </a:r>
            <a:r>
              <a:rPr dirty="0"/>
              <a:t>512</a:t>
            </a:r>
            <a:r>
              <a:rPr spc="-10" dirty="0"/>
              <a:t> </a:t>
            </a:r>
            <a:r>
              <a:rPr dirty="0"/>
              <a:t>*</a:t>
            </a:r>
            <a:r>
              <a:rPr spc="5" dirty="0"/>
              <a:t> </a:t>
            </a:r>
            <a:r>
              <a:rPr dirty="0"/>
              <a:t>8B</a:t>
            </a:r>
            <a:r>
              <a:rPr spc="-5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25" dirty="0"/>
              <a:t>4kB</a:t>
            </a:r>
          </a:p>
          <a:p>
            <a:pPr marL="895985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Max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Reach: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512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*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1GB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=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512GB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code+data</a:t>
            </a:r>
          </a:p>
          <a:p>
            <a:pPr>
              <a:lnSpc>
                <a:spcPct val="100000"/>
              </a:lnSpc>
            </a:pPr>
            <a:endParaRPr spc="-1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/>
          </a:p>
          <a:p>
            <a:pPr marL="12700">
              <a:lnSpc>
                <a:spcPct val="100000"/>
              </a:lnSpc>
            </a:pPr>
            <a:r>
              <a:rPr sz="2400" dirty="0"/>
              <a:t>Awesome</a:t>
            </a:r>
            <a:r>
              <a:rPr sz="2400" spc="-30" dirty="0"/>
              <a:t> </a:t>
            </a:r>
            <a:r>
              <a:rPr sz="2400" dirty="0"/>
              <a:t>Property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35" dirty="0"/>
              <a:t> </a:t>
            </a:r>
            <a:r>
              <a:rPr sz="2400" dirty="0"/>
              <a:t>the</a:t>
            </a:r>
            <a:r>
              <a:rPr sz="2400" spc="-10" dirty="0"/>
              <a:t> </a:t>
            </a:r>
            <a:r>
              <a:rPr sz="2400" spc="-20" dirty="0"/>
              <a:t>TLB!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b="0" dirty="0">
                <a:latin typeface="Calibri"/>
                <a:cs typeface="Calibri"/>
              </a:rPr>
              <a:t>Huge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pages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make</a:t>
            </a:r>
            <a:r>
              <a:rPr sz="2400" b="0" spc="-5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reach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of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L1TLB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be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64GB!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426465"/>
            <a:ext cx="95065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Increasing</a:t>
            </a:r>
            <a:r>
              <a:rPr spc="-105" dirty="0"/>
              <a:t> </a:t>
            </a:r>
            <a:r>
              <a:rPr dirty="0"/>
              <a:t>Page</a:t>
            </a:r>
            <a:r>
              <a:rPr spc="-70" dirty="0"/>
              <a:t> </a:t>
            </a:r>
            <a:r>
              <a:rPr dirty="0"/>
              <a:t>Size</a:t>
            </a:r>
            <a:r>
              <a:rPr spc="-6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Increase</a:t>
            </a:r>
            <a:r>
              <a:rPr spc="-105" dirty="0"/>
              <a:t> </a:t>
            </a:r>
            <a:r>
              <a:rPr dirty="0"/>
              <a:t>TLB</a:t>
            </a:r>
            <a:r>
              <a:rPr spc="-70" dirty="0"/>
              <a:t> </a:t>
            </a:r>
            <a:r>
              <a:rPr spc="-10" dirty="0"/>
              <a:t>Reach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686805" y="1667001"/>
          <a:ext cx="1197610" cy="462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Page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0x40000000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9966" y="5668772"/>
            <a:ext cx="116776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1" name="object 11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07" y="5040629"/>
            <a:ext cx="150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8" name="object 18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966709" y="1259281"/>
            <a:ext cx="33077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Moder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Oses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support</a:t>
            </a:r>
            <a:r>
              <a:rPr sz="2400" b="1" spc="-10" dirty="0">
                <a:latin typeface="Calibri"/>
                <a:cs typeface="Calibri"/>
              </a:rPr>
              <a:t> large </a:t>
            </a:r>
            <a:r>
              <a:rPr sz="2400" b="1" dirty="0">
                <a:latin typeface="Calibri"/>
                <a:cs typeface="Calibri"/>
              </a:rPr>
              <a:t>pages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huge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pages</a:t>
            </a:r>
            <a:r>
              <a:rPr sz="2400" b="1" spc="-25" dirty="0">
                <a:latin typeface="Calibri"/>
                <a:cs typeface="Calibri"/>
              </a:rPr>
              <a:t> via </a:t>
            </a:r>
            <a:r>
              <a:rPr sz="2400" b="1" dirty="0">
                <a:latin typeface="Calibri"/>
                <a:cs typeface="Calibri"/>
              </a:rPr>
              <a:t>mmap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(&amp;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other</a:t>
            </a:r>
            <a:r>
              <a:rPr sz="2400" b="1" spc="-10" dirty="0">
                <a:latin typeface="Calibri"/>
                <a:cs typeface="Calibri"/>
              </a:rPr>
              <a:t> ways).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66709" y="2722575"/>
            <a:ext cx="33807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IA-</a:t>
            </a:r>
            <a:r>
              <a:rPr sz="2400" b="1" dirty="0">
                <a:latin typeface="Calibri"/>
                <a:cs typeface="Calibri"/>
              </a:rPr>
              <a:t>64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(Itanium)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8</a:t>
            </a:r>
            <a:r>
              <a:rPr sz="2400" b="1" spc="-20" dirty="0">
                <a:latin typeface="Calibri"/>
                <a:cs typeface="Calibri"/>
              </a:rPr>
              <a:t> page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sizes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4kB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256MB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66709" y="3820109"/>
            <a:ext cx="35382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Can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mix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different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sizes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w/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hardware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support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7561" y="2539365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0x40000000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50129" y="474980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0x80000000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023354" y="2603754"/>
            <a:ext cx="0" cy="2204085"/>
          </a:xfrm>
          <a:custGeom>
            <a:avLst/>
            <a:gdLst/>
            <a:ahLst/>
            <a:cxnLst/>
            <a:rect l="l" t="t" r="r" b="b"/>
            <a:pathLst>
              <a:path h="2204085">
                <a:moveTo>
                  <a:pt x="0" y="0"/>
                </a:moveTo>
                <a:lnTo>
                  <a:pt x="0" y="2203577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7004304" y="4804283"/>
          <a:ext cx="5177154" cy="1093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145">
                <a:tc>
                  <a:txBody>
                    <a:bodyPr/>
                    <a:lstStyle/>
                    <a:p>
                      <a:pPr marL="19050">
                        <a:lnSpc>
                          <a:spcPts val="2014"/>
                        </a:lnSpc>
                      </a:pPr>
                      <a:r>
                        <a:rPr sz="1800" spc="-10" dirty="0">
                          <a:solidFill>
                            <a:srgbClr val="DCDCAA"/>
                          </a:solidFill>
                          <a:latin typeface="Consolas"/>
                          <a:cs typeface="Consolas"/>
                        </a:rPr>
                        <a:t>mmap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1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(void*)0x0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38100">
                      <a:solidFill>
                        <a:srgbClr val="4471C4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19050">
                        <a:lnSpc>
                          <a:spcPts val="2035"/>
                        </a:lnSpc>
                      </a:pPr>
                      <a:r>
                        <a:rPr sz="1800" dirty="0">
                          <a:solidFill>
                            <a:srgbClr val="DCDCAA"/>
                          </a:solidFill>
                          <a:latin typeface="Consolas"/>
                          <a:cs typeface="Consolas"/>
                        </a:rPr>
                        <a:t>round_to_huge_page_size</a:t>
                      </a:r>
                      <a:r>
                        <a:rPr sz="180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dirty="0">
                          <a:solidFill>
                            <a:srgbClr val="9CDCFD"/>
                          </a:solidFill>
                          <a:latin typeface="Consolas"/>
                          <a:cs typeface="Consolas"/>
                        </a:rPr>
                        <a:t>n</a:t>
                      </a:r>
                      <a:r>
                        <a:rPr sz="1800" spc="-100" dirty="0">
                          <a:solidFill>
                            <a:srgbClr val="9CDCFD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*</a:t>
                      </a:r>
                      <a:r>
                        <a:rPr sz="1800" spc="-85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1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sizeof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10" dirty="0">
                          <a:solidFill>
                            <a:srgbClr val="4EC8AF"/>
                          </a:solidFill>
                          <a:latin typeface="Consolas"/>
                          <a:cs typeface="Consolas"/>
                        </a:rPr>
                        <a:t>T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)),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 gridSpan="2">
                  <a:txBody>
                    <a:bodyPr/>
                    <a:lstStyle/>
                    <a:p>
                      <a:pPr marL="19050">
                        <a:lnSpc>
                          <a:spcPts val="2039"/>
                        </a:lnSpc>
                      </a:pPr>
                      <a:r>
                        <a:rPr sz="180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PROT_READ</a:t>
                      </a:r>
                      <a:r>
                        <a:rPr sz="1800" spc="-25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|</a:t>
                      </a:r>
                      <a:r>
                        <a:rPr sz="1800" spc="-15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1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PROT_WRITE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45">
                <a:tc gridSpan="4">
                  <a:txBody>
                    <a:bodyPr/>
                    <a:lstStyle/>
                    <a:p>
                      <a:pPr marL="19050">
                        <a:lnSpc>
                          <a:spcPts val="2014"/>
                        </a:lnSpc>
                      </a:pPr>
                      <a:r>
                        <a:rPr sz="180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MAP_PRIVATE</a:t>
                      </a:r>
                      <a:r>
                        <a:rPr sz="1800" spc="-4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|</a:t>
                      </a:r>
                      <a:r>
                        <a:rPr sz="1800" spc="-45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MAP_ANONYMOUS</a:t>
                      </a:r>
                      <a:r>
                        <a:rPr sz="1800" spc="-35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|</a:t>
                      </a:r>
                      <a:r>
                        <a:rPr sz="1800" spc="-10" dirty="0">
                          <a:solidFill>
                            <a:srgbClr val="559CD5"/>
                          </a:solidFill>
                          <a:latin typeface="Consolas"/>
                          <a:cs typeface="Consolas"/>
                        </a:rPr>
                        <a:t>MAP_HUGETLB</a:t>
                      </a:r>
                      <a:r>
                        <a:rPr sz="1800" spc="-10" dirty="0">
                          <a:solidFill>
                            <a:srgbClr val="D3D3D3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object 37"/>
          <p:cNvSpPr txBox="1"/>
          <p:nvPr/>
        </p:nvSpPr>
        <p:spPr>
          <a:xfrm>
            <a:off x="1490217" y="6276085"/>
            <a:ext cx="16078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61454" y="3343402"/>
            <a:ext cx="177800" cy="7677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1GB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41642" y="5904598"/>
            <a:ext cx="1003300" cy="2686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014"/>
              </a:lnSpc>
            </a:pPr>
            <a:r>
              <a:rPr sz="1800" spc="-10" dirty="0">
                <a:solidFill>
                  <a:srgbClr val="D3D3D3"/>
                </a:solidFill>
                <a:latin typeface="Consolas"/>
                <a:cs typeface="Consolas"/>
              </a:rPr>
              <a:t>-</a:t>
            </a:r>
            <a:r>
              <a:rPr sz="1800" dirty="0">
                <a:solidFill>
                  <a:srgbClr val="B5CEA8"/>
                </a:solidFill>
                <a:latin typeface="Consolas"/>
                <a:cs typeface="Consolas"/>
              </a:rPr>
              <a:t>1</a:t>
            </a:r>
            <a:r>
              <a:rPr sz="180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800" spc="-2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800" spc="-20" dirty="0">
                <a:solidFill>
                  <a:srgbClr val="B5CEA8"/>
                </a:solidFill>
                <a:latin typeface="Consolas"/>
                <a:cs typeface="Consolas"/>
              </a:rPr>
              <a:t>0</a:t>
            </a:r>
            <a:r>
              <a:rPr sz="1800" spc="-20" dirty="0">
                <a:solidFill>
                  <a:srgbClr val="D3D3D3"/>
                </a:solidFill>
                <a:latin typeface="Consolas"/>
                <a:cs typeface="Consolas"/>
              </a:rPr>
              <a:t>));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Memory</a:t>
            </a:r>
            <a:r>
              <a:rPr spc="-5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dirty="0"/>
              <a:t>Abstraction</a:t>
            </a:r>
            <a:r>
              <a:rPr spc="-6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Uniformity</a:t>
            </a:r>
          </a:p>
        </p:txBody>
      </p:sp>
      <p:sp>
        <p:nvSpPr>
          <p:cNvPr id="3" name="object 3"/>
          <p:cNvSpPr/>
          <p:nvPr/>
        </p:nvSpPr>
        <p:spPr>
          <a:xfrm>
            <a:off x="4975859" y="1588008"/>
            <a:ext cx="1199515" cy="4625340"/>
          </a:xfrm>
          <a:custGeom>
            <a:avLst/>
            <a:gdLst/>
            <a:ahLst/>
            <a:cxnLst/>
            <a:rect l="l" t="t" r="r" b="b"/>
            <a:pathLst>
              <a:path w="1199514" h="4625340">
                <a:moveTo>
                  <a:pt x="1199388" y="0"/>
                </a:moveTo>
                <a:lnTo>
                  <a:pt x="0" y="0"/>
                </a:lnTo>
                <a:lnTo>
                  <a:pt x="0" y="4625340"/>
                </a:lnTo>
                <a:lnTo>
                  <a:pt x="1199388" y="4625340"/>
                </a:lnTo>
                <a:lnTo>
                  <a:pt x="11993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27276" y="1589532"/>
            <a:ext cx="1199515" cy="4624705"/>
            <a:chOff x="1827276" y="1589532"/>
            <a:chExt cx="1199515" cy="4624705"/>
          </a:xfrm>
        </p:grpSpPr>
        <p:sp>
          <p:nvSpPr>
            <p:cNvPr id="5" name="object 5"/>
            <p:cNvSpPr/>
            <p:nvPr/>
          </p:nvSpPr>
          <p:spPr>
            <a:xfrm>
              <a:off x="1827276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2007" y="1589532"/>
              <a:ext cx="171450" cy="4624705"/>
            </a:xfrm>
            <a:custGeom>
              <a:avLst/>
              <a:gdLst/>
              <a:ahLst/>
              <a:cxnLst/>
              <a:rect l="l" t="t" r="r" b="b"/>
              <a:pathLst>
                <a:path w="171450" h="4624705">
                  <a:moveTo>
                    <a:pt x="57150" y="4452874"/>
                  </a:moveTo>
                  <a:lnTo>
                    <a:pt x="0" y="4452874"/>
                  </a:lnTo>
                  <a:lnTo>
                    <a:pt x="85725" y="4624324"/>
                  </a:lnTo>
                  <a:lnTo>
                    <a:pt x="157162" y="4481449"/>
                  </a:lnTo>
                  <a:lnTo>
                    <a:pt x="57150" y="4481449"/>
                  </a:lnTo>
                  <a:lnTo>
                    <a:pt x="57150" y="4452874"/>
                  </a:lnTo>
                  <a:close/>
                </a:path>
                <a:path w="171450" h="4624705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4481449"/>
                  </a:lnTo>
                  <a:lnTo>
                    <a:pt x="114300" y="4481449"/>
                  </a:lnTo>
                  <a:lnTo>
                    <a:pt x="114300" y="142875"/>
                  </a:lnTo>
                  <a:close/>
                </a:path>
                <a:path w="171450" h="4624705">
                  <a:moveTo>
                    <a:pt x="171449" y="4452874"/>
                  </a:moveTo>
                  <a:lnTo>
                    <a:pt x="114300" y="4452874"/>
                  </a:lnTo>
                  <a:lnTo>
                    <a:pt x="114300" y="4481449"/>
                  </a:lnTo>
                  <a:lnTo>
                    <a:pt x="157162" y="4481449"/>
                  </a:lnTo>
                  <a:lnTo>
                    <a:pt x="171449" y="4452874"/>
                  </a:lnTo>
                  <a:close/>
                </a:path>
                <a:path w="171450" h="4624705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4624705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71168" y="1496314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4020" y="1523822"/>
            <a:ext cx="3886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7865" algn="l"/>
              </a:tabLst>
            </a:pPr>
            <a:r>
              <a:rPr sz="1800" spc="-10" dirty="0">
                <a:latin typeface="Calibri"/>
                <a:cs typeface="Calibri"/>
              </a:rPr>
              <a:t>0xFFFF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02168" y="1588008"/>
            <a:ext cx="1198245" cy="4625340"/>
            <a:chOff x="8202168" y="1588008"/>
            <a:chExt cx="1198245" cy="4625340"/>
          </a:xfrm>
        </p:grpSpPr>
        <p:sp>
          <p:nvSpPr>
            <p:cNvPr id="10" name="object 10"/>
            <p:cNvSpPr/>
            <p:nvPr/>
          </p:nvSpPr>
          <p:spPr>
            <a:xfrm>
              <a:off x="8202168" y="15880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4" y="46253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35187" y="1588008"/>
              <a:ext cx="171450" cy="4624705"/>
            </a:xfrm>
            <a:custGeom>
              <a:avLst/>
              <a:gdLst/>
              <a:ahLst/>
              <a:cxnLst/>
              <a:rect l="l" t="t" r="r" b="b"/>
              <a:pathLst>
                <a:path w="171450" h="4624705">
                  <a:moveTo>
                    <a:pt x="57150" y="4452874"/>
                  </a:moveTo>
                  <a:lnTo>
                    <a:pt x="0" y="4452874"/>
                  </a:lnTo>
                  <a:lnTo>
                    <a:pt x="85725" y="4624324"/>
                  </a:lnTo>
                  <a:lnTo>
                    <a:pt x="157162" y="4481449"/>
                  </a:lnTo>
                  <a:lnTo>
                    <a:pt x="57150" y="4481449"/>
                  </a:lnTo>
                  <a:lnTo>
                    <a:pt x="57150" y="4452874"/>
                  </a:lnTo>
                  <a:close/>
                </a:path>
                <a:path w="171450" h="4624705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4481449"/>
                  </a:lnTo>
                  <a:lnTo>
                    <a:pt x="114300" y="4481449"/>
                  </a:lnTo>
                  <a:lnTo>
                    <a:pt x="114300" y="142875"/>
                  </a:lnTo>
                  <a:close/>
                </a:path>
                <a:path w="171450" h="4624705">
                  <a:moveTo>
                    <a:pt x="171450" y="4452874"/>
                  </a:moveTo>
                  <a:lnTo>
                    <a:pt x="114300" y="4452874"/>
                  </a:lnTo>
                  <a:lnTo>
                    <a:pt x="114300" y="4481449"/>
                  </a:lnTo>
                  <a:lnTo>
                    <a:pt x="157162" y="4481449"/>
                  </a:lnTo>
                  <a:lnTo>
                    <a:pt x="171450" y="4452874"/>
                  </a:lnTo>
                  <a:close/>
                </a:path>
                <a:path w="171450" h="4624705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4624705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481446" y="1588008"/>
            <a:ext cx="171450" cy="4624705"/>
          </a:xfrm>
          <a:custGeom>
            <a:avLst/>
            <a:gdLst/>
            <a:ahLst/>
            <a:cxnLst/>
            <a:rect l="l" t="t" r="r" b="b"/>
            <a:pathLst>
              <a:path w="171450" h="4624705">
                <a:moveTo>
                  <a:pt x="57150" y="4452874"/>
                </a:moveTo>
                <a:lnTo>
                  <a:pt x="0" y="4452874"/>
                </a:lnTo>
                <a:lnTo>
                  <a:pt x="85725" y="4624324"/>
                </a:lnTo>
                <a:lnTo>
                  <a:pt x="157162" y="4481449"/>
                </a:lnTo>
                <a:lnTo>
                  <a:pt x="57150" y="4481449"/>
                </a:lnTo>
                <a:lnTo>
                  <a:pt x="57150" y="4452874"/>
                </a:lnTo>
                <a:close/>
              </a:path>
              <a:path w="171450" h="4624705">
                <a:moveTo>
                  <a:pt x="114300" y="142875"/>
                </a:moveTo>
                <a:lnTo>
                  <a:pt x="57150" y="142875"/>
                </a:lnTo>
                <a:lnTo>
                  <a:pt x="57150" y="4481449"/>
                </a:lnTo>
                <a:lnTo>
                  <a:pt x="114300" y="4481449"/>
                </a:lnTo>
                <a:lnTo>
                  <a:pt x="114300" y="142875"/>
                </a:lnTo>
                <a:close/>
              </a:path>
              <a:path w="171450" h="4624705">
                <a:moveTo>
                  <a:pt x="171450" y="4452874"/>
                </a:moveTo>
                <a:lnTo>
                  <a:pt x="114300" y="4452874"/>
                </a:lnTo>
                <a:lnTo>
                  <a:pt x="114300" y="4481449"/>
                </a:lnTo>
                <a:lnTo>
                  <a:pt x="157162" y="4481449"/>
                </a:lnTo>
                <a:lnTo>
                  <a:pt x="171450" y="4452874"/>
                </a:lnTo>
                <a:close/>
              </a:path>
              <a:path w="171450" h="4624705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4624705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32964" y="2193413"/>
            <a:ext cx="254000" cy="34366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Contiguous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75859" y="1588008"/>
            <a:ext cx="1199515" cy="462534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270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R="139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Contiguous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02168" y="1588008"/>
            <a:ext cx="1198245" cy="462534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R="1397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Contiguous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48915" y="1588007"/>
            <a:ext cx="171450" cy="4625340"/>
          </a:xfrm>
          <a:custGeom>
            <a:avLst/>
            <a:gdLst/>
            <a:ahLst/>
            <a:cxnLst/>
            <a:rect l="l" t="t" r="r" b="b"/>
            <a:pathLst>
              <a:path w="171450" h="4625340">
                <a:moveTo>
                  <a:pt x="171450" y="4178046"/>
                </a:moveTo>
                <a:lnTo>
                  <a:pt x="157162" y="4149471"/>
                </a:lnTo>
                <a:lnTo>
                  <a:pt x="85725" y="4006596"/>
                </a:lnTo>
                <a:lnTo>
                  <a:pt x="0" y="4178046"/>
                </a:lnTo>
                <a:lnTo>
                  <a:pt x="57150" y="4178046"/>
                </a:lnTo>
                <a:lnTo>
                  <a:pt x="57150" y="4453560"/>
                </a:lnTo>
                <a:lnTo>
                  <a:pt x="0" y="4453560"/>
                </a:lnTo>
                <a:lnTo>
                  <a:pt x="85725" y="4625010"/>
                </a:lnTo>
                <a:lnTo>
                  <a:pt x="157162" y="4482135"/>
                </a:lnTo>
                <a:lnTo>
                  <a:pt x="171450" y="4453560"/>
                </a:lnTo>
                <a:lnTo>
                  <a:pt x="114300" y="4453560"/>
                </a:lnTo>
                <a:lnTo>
                  <a:pt x="114300" y="4178046"/>
                </a:lnTo>
                <a:lnTo>
                  <a:pt x="171450" y="4178046"/>
                </a:lnTo>
                <a:close/>
              </a:path>
              <a:path w="171450" h="4625340">
                <a:moveTo>
                  <a:pt x="171450" y="2215134"/>
                </a:moveTo>
                <a:lnTo>
                  <a:pt x="157162" y="2186559"/>
                </a:lnTo>
                <a:lnTo>
                  <a:pt x="85725" y="2043684"/>
                </a:lnTo>
                <a:lnTo>
                  <a:pt x="0" y="2215134"/>
                </a:lnTo>
                <a:lnTo>
                  <a:pt x="57150" y="2215134"/>
                </a:lnTo>
                <a:lnTo>
                  <a:pt x="57150" y="3504057"/>
                </a:lnTo>
                <a:lnTo>
                  <a:pt x="0" y="3504057"/>
                </a:lnTo>
                <a:lnTo>
                  <a:pt x="85725" y="3675507"/>
                </a:lnTo>
                <a:lnTo>
                  <a:pt x="157162" y="3532632"/>
                </a:lnTo>
                <a:lnTo>
                  <a:pt x="171450" y="3504057"/>
                </a:lnTo>
                <a:lnTo>
                  <a:pt x="114300" y="3504057"/>
                </a:lnTo>
                <a:lnTo>
                  <a:pt x="114300" y="2215134"/>
                </a:lnTo>
                <a:lnTo>
                  <a:pt x="171450" y="2215134"/>
                </a:lnTo>
                <a:close/>
              </a:path>
              <a:path w="171450" h="4625340">
                <a:moveTo>
                  <a:pt x="171450" y="171450"/>
                </a:moveTo>
                <a:lnTo>
                  <a:pt x="157162" y="142875"/>
                </a:lnTo>
                <a:lnTo>
                  <a:pt x="85725" y="0"/>
                </a:lnTo>
                <a:lnTo>
                  <a:pt x="0" y="171450"/>
                </a:lnTo>
                <a:lnTo>
                  <a:pt x="57150" y="171450"/>
                </a:lnTo>
                <a:lnTo>
                  <a:pt x="57150" y="1460373"/>
                </a:lnTo>
                <a:lnTo>
                  <a:pt x="0" y="1460373"/>
                </a:lnTo>
                <a:lnTo>
                  <a:pt x="85725" y="1631823"/>
                </a:lnTo>
                <a:lnTo>
                  <a:pt x="157162" y="1488948"/>
                </a:lnTo>
                <a:lnTo>
                  <a:pt x="171450" y="1460373"/>
                </a:lnTo>
                <a:lnTo>
                  <a:pt x="114300" y="1460373"/>
                </a:lnTo>
                <a:lnTo>
                  <a:pt x="114300" y="171450"/>
                </a:lnTo>
                <a:lnTo>
                  <a:pt x="171450" y="1714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27276" y="1589532"/>
            <a:ext cx="1199515" cy="462407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873760" marR="65405" algn="r">
              <a:lnSpc>
                <a:spcPct val="364600"/>
              </a:lnSpc>
              <a:spcBef>
                <a:spcPts val="645"/>
              </a:spcBef>
            </a:pPr>
            <a:r>
              <a:rPr sz="3600" b="1" spc="-50" dirty="0">
                <a:solidFill>
                  <a:srgbClr val="FF0000"/>
                </a:solidFill>
                <a:latin typeface="Calibri"/>
                <a:cs typeface="Calibri"/>
              </a:rPr>
              <a:t>X 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9693" y="5987745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1168" y="599445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24020" y="5988659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2558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07051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32723" y="6436715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3" name="object 3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686805" y="1667001"/>
          <a:ext cx="1197610" cy="462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Page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0x40000000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9966" y="5668772"/>
            <a:ext cx="116776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10" name="object 10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07" y="5040629"/>
            <a:ext cx="150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7" name="object 17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010270" y="1702689"/>
            <a:ext cx="3581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“Transparent”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huge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pages </a:t>
            </a:r>
            <a:r>
              <a:rPr sz="2400" b="1" dirty="0">
                <a:latin typeface="Calibri"/>
                <a:cs typeface="Calibri"/>
              </a:rPr>
              <a:t>allow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promote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a </a:t>
            </a:r>
            <a:r>
              <a:rPr sz="2400" b="1" dirty="0">
                <a:latin typeface="Calibri"/>
                <a:cs typeface="Calibri"/>
              </a:rPr>
              <a:t>normal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status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77561" y="2539365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0x40000000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50129" y="474980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0x80000000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023354" y="2603754"/>
            <a:ext cx="0" cy="2280920"/>
          </a:xfrm>
          <a:custGeom>
            <a:avLst/>
            <a:gdLst/>
            <a:ahLst/>
            <a:cxnLst/>
            <a:rect l="l" t="t" r="r" b="b"/>
            <a:pathLst>
              <a:path h="2280920">
                <a:moveTo>
                  <a:pt x="0" y="0"/>
                </a:moveTo>
                <a:lnTo>
                  <a:pt x="0" y="228092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061454" y="3343402"/>
            <a:ext cx="177800" cy="7677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1GB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90217" y="6276085"/>
            <a:ext cx="16078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78393" y="3479800"/>
            <a:ext cx="3510279" cy="2686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010"/>
              </a:lnSpc>
            </a:pPr>
            <a:r>
              <a:rPr sz="1800" dirty="0">
                <a:solidFill>
                  <a:srgbClr val="DCDCAA"/>
                </a:solidFill>
                <a:latin typeface="Consolas"/>
                <a:cs typeface="Consolas"/>
              </a:rPr>
              <a:t>madvise</a:t>
            </a:r>
            <a:r>
              <a:rPr sz="1800" dirty="0">
                <a:solidFill>
                  <a:srgbClr val="D3D3D3"/>
                </a:solidFill>
                <a:latin typeface="Consolas"/>
                <a:cs typeface="Consolas"/>
              </a:rPr>
              <a:t>(...,</a:t>
            </a:r>
            <a:r>
              <a:rPr sz="1800" spc="-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559CD5"/>
                </a:solidFill>
                <a:latin typeface="Consolas"/>
                <a:cs typeface="Consolas"/>
              </a:rPr>
              <a:t>MADV_HUGEPAGE</a:t>
            </a:r>
            <a:r>
              <a:rPr sz="1800" spc="-10" dirty="0">
                <a:solidFill>
                  <a:srgbClr val="D3D3D3"/>
                </a:solidFill>
                <a:latin typeface="Consolas"/>
                <a:cs typeface="Consolas"/>
              </a:rPr>
              <a:t>);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12100" y="4043298"/>
            <a:ext cx="408812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Not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guaranteed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Huge-</a:t>
            </a:r>
            <a:r>
              <a:rPr sz="2400" b="1" spc="-20" dirty="0">
                <a:latin typeface="Calibri"/>
                <a:cs typeface="Calibri"/>
              </a:rPr>
              <a:t>ify.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aligned</a:t>
            </a:r>
            <a:r>
              <a:rPr sz="2400" b="1" i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more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likely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huge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77988" y="5055361"/>
            <a:ext cx="4262755" cy="5429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014"/>
              </a:lnSpc>
            </a:pPr>
            <a:r>
              <a:rPr sz="1800" dirty="0">
                <a:solidFill>
                  <a:srgbClr val="559CD5"/>
                </a:solidFill>
                <a:latin typeface="Consolas"/>
                <a:cs typeface="Consolas"/>
              </a:rPr>
              <a:t>int</a:t>
            </a:r>
            <a:r>
              <a:rPr sz="1800" spc="-70" dirty="0">
                <a:solidFill>
                  <a:srgbClr val="559CD5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DCDCAA"/>
                </a:solidFill>
                <a:latin typeface="Consolas"/>
                <a:cs typeface="Consolas"/>
              </a:rPr>
              <a:t>posix_memalign</a:t>
            </a:r>
            <a:r>
              <a:rPr sz="1800" dirty="0">
                <a:solidFill>
                  <a:srgbClr val="D3D3D3"/>
                </a:solidFill>
                <a:latin typeface="Consolas"/>
                <a:cs typeface="Consolas"/>
              </a:rPr>
              <a:t>(</a:t>
            </a:r>
            <a:r>
              <a:rPr sz="1800" dirty="0">
                <a:solidFill>
                  <a:srgbClr val="559CD5"/>
                </a:solidFill>
                <a:latin typeface="Consolas"/>
                <a:cs typeface="Consolas"/>
              </a:rPr>
              <a:t>void</a:t>
            </a:r>
            <a:r>
              <a:rPr sz="1800" spc="-40" dirty="0">
                <a:solidFill>
                  <a:srgbClr val="559CD5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559CD5"/>
                </a:solidFill>
                <a:latin typeface="Consolas"/>
                <a:cs typeface="Consolas"/>
              </a:rPr>
              <a:t>**</a:t>
            </a:r>
            <a:r>
              <a:rPr sz="1800" spc="-10" dirty="0">
                <a:solidFill>
                  <a:srgbClr val="9CDCFD"/>
                </a:solidFill>
                <a:latin typeface="Consolas"/>
                <a:cs typeface="Consolas"/>
              </a:rPr>
              <a:t>memptr</a:t>
            </a:r>
            <a:r>
              <a:rPr sz="180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endParaRPr sz="1800">
              <a:latin typeface="Consolas"/>
              <a:cs typeface="Consolas"/>
            </a:endParaRPr>
          </a:p>
          <a:p>
            <a:pPr marL="635">
              <a:lnSpc>
                <a:spcPct val="100000"/>
              </a:lnSpc>
            </a:pPr>
            <a:r>
              <a:rPr sz="1800" dirty="0">
                <a:solidFill>
                  <a:srgbClr val="559CD5"/>
                </a:solidFill>
                <a:latin typeface="Consolas"/>
                <a:cs typeface="Consolas"/>
              </a:rPr>
              <a:t>size_t</a:t>
            </a:r>
            <a:r>
              <a:rPr sz="1800" spc="-45" dirty="0">
                <a:solidFill>
                  <a:srgbClr val="559CD5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9CDCFD"/>
                </a:solidFill>
                <a:latin typeface="Consolas"/>
                <a:cs typeface="Consolas"/>
              </a:rPr>
              <a:t>alignment</a:t>
            </a:r>
            <a:r>
              <a:rPr sz="180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800" spc="-2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559CD5"/>
                </a:solidFill>
                <a:latin typeface="Consolas"/>
                <a:cs typeface="Consolas"/>
              </a:rPr>
              <a:t>size_t</a:t>
            </a:r>
            <a:r>
              <a:rPr sz="1800" spc="-25" dirty="0">
                <a:solidFill>
                  <a:srgbClr val="559CD5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9CDCFD"/>
                </a:solidFill>
                <a:latin typeface="Consolas"/>
                <a:cs typeface="Consolas"/>
              </a:rPr>
              <a:t>size</a:t>
            </a:r>
            <a:r>
              <a:rPr sz="1800" spc="-10" dirty="0">
                <a:solidFill>
                  <a:srgbClr val="D3D3D3"/>
                </a:solidFill>
                <a:latin typeface="Consolas"/>
                <a:cs typeface="Consolas"/>
              </a:rPr>
              <a:t>);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342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dirty="0"/>
              <a:t>Increasing</a:t>
            </a:r>
            <a:r>
              <a:rPr spc="-105" dirty="0"/>
              <a:t> </a:t>
            </a:r>
            <a:r>
              <a:rPr dirty="0"/>
              <a:t>Page</a:t>
            </a:r>
            <a:r>
              <a:rPr spc="-70" dirty="0"/>
              <a:t> </a:t>
            </a:r>
            <a:r>
              <a:rPr dirty="0"/>
              <a:t>Size</a:t>
            </a:r>
            <a:r>
              <a:rPr spc="-6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Increase</a:t>
            </a:r>
            <a:r>
              <a:rPr spc="-105" dirty="0"/>
              <a:t> </a:t>
            </a:r>
            <a:r>
              <a:rPr dirty="0"/>
              <a:t>TLB</a:t>
            </a:r>
            <a:r>
              <a:rPr spc="-70" dirty="0"/>
              <a:t> </a:t>
            </a:r>
            <a:r>
              <a:rPr spc="-10" dirty="0"/>
              <a:t>Reach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3" name="object 3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686805" y="1667001"/>
          <a:ext cx="1197610" cy="462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Page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0x40000000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9" name="object 9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2300" y="5040629"/>
            <a:ext cx="115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6" name="object 16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77561" y="2539365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0x40000000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50129" y="474980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0x80000000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23354" y="2603754"/>
            <a:ext cx="0" cy="2280920"/>
          </a:xfrm>
          <a:custGeom>
            <a:avLst/>
            <a:gdLst/>
            <a:ahLst/>
            <a:cxnLst/>
            <a:rect l="l" t="t" r="r" b="b"/>
            <a:pathLst>
              <a:path h="2280920">
                <a:moveTo>
                  <a:pt x="0" y="0"/>
                </a:moveTo>
                <a:lnTo>
                  <a:pt x="0" y="228092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61454" y="3343402"/>
            <a:ext cx="177800" cy="7677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1GB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307" y="5372100"/>
            <a:ext cx="1501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90217" y="5725998"/>
            <a:ext cx="1607820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342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dirty="0"/>
              <a:t>Increasing</a:t>
            </a:r>
            <a:r>
              <a:rPr spc="-105" dirty="0"/>
              <a:t> </a:t>
            </a:r>
            <a:r>
              <a:rPr dirty="0"/>
              <a:t>Page</a:t>
            </a:r>
            <a:r>
              <a:rPr spc="-70" dirty="0"/>
              <a:t> </a:t>
            </a:r>
            <a:r>
              <a:rPr dirty="0"/>
              <a:t>Size</a:t>
            </a:r>
            <a:r>
              <a:rPr spc="-6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Increase</a:t>
            </a:r>
            <a:r>
              <a:rPr spc="-105" dirty="0"/>
              <a:t> </a:t>
            </a:r>
            <a:r>
              <a:rPr dirty="0"/>
              <a:t>TLB</a:t>
            </a:r>
            <a:r>
              <a:rPr spc="-70" dirty="0"/>
              <a:t> </a:t>
            </a:r>
            <a:r>
              <a:rPr spc="-10" dirty="0"/>
              <a:t>Reach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890129" y="2025777"/>
            <a:ext cx="39516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Risks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Costs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Increasing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Page </a:t>
            </a:r>
            <a:r>
              <a:rPr sz="2400" b="1" spc="-10" dirty="0">
                <a:latin typeface="Calibri"/>
                <a:cs typeface="Calibri"/>
              </a:rPr>
              <a:t>Size?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1352" y="2292476"/>
            <a:ext cx="1256665" cy="3385820"/>
            <a:chOff x="1681352" y="2292476"/>
            <a:chExt cx="1256665" cy="3385820"/>
          </a:xfrm>
        </p:grpSpPr>
        <p:sp>
          <p:nvSpPr>
            <p:cNvPr id="3" name="object 3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1199388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199388" y="33284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9927" y="2321051"/>
              <a:ext cx="1199515" cy="3328670"/>
            </a:xfrm>
            <a:custGeom>
              <a:avLst/>
              <a:gdLst/>
              <a:ahLst/>
              <a:cxnLst/>
              <a:rect l="l" t="t" r="r" b="b"/>
              <a:pathLst>
                <a:path w="1199514" h="3328670">
                  <a:moveTo>
                    <a:pt x="0" y="3328416"/>
                  </a:moveTo>
                  <a:lnTo>
                    <a:pt x="1199388" y="33284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686805" y="1667001"/>
          <a:ext cx="1197610" cy="462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unmapped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Page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0x40000000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373115" y="1365326"/>
            <a:ext cx="191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0xFFFFFFFFFFFFFFFF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4317" y="2003297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0xFFFFFFFF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28575" y="2292476"/>
            <a:ext cx="1656080" cy="3385820"/>
            <a:chOff x="-28575" y="2292476"/>
            <a:chExt cx="1656080" cy="3385820"/>
          </a:xfrm>
        </p:grpSpPr>
        <p:sp>
          <p:nvSpPr>
            <p:cNvPr id="9" name="object 9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1598676" y="0"/>
                  </a:moveTo>
                  <a:lnTo>
                    <a:pt x="0" y="0"/>
                  </a:lnTo>
                  <a:lnTo>
                    <a:pt x="0" y="3328416"/>
                  </a:lnTo>
                  <a:lnTo>
                    <a:pt x="1598676" y="332841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321051"/>
              <a:ext cx="1598930" cy="3328670"/>
            </a:xfrm>
            <a:custGeom>
              <a:avLst/>
              <a:gdLst/>
              <a:ahLst/>
              <a:cxnLst/>
              <a:rect l="l" t="t" r="r" b="b"/>
              <a:pathLst>
                <a:path w="1598930" h="3328670">
                  <a:moveTo>
                    <a:pt x="0" y="3328416"/>
                  </a:moveTo>
                  <a:lnTo>
                    <a:pt x="1598676" y="3328416"/>
                  </a:lnTo>
                  <a:lnTo>
                    <a:pt x="1598676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681228" y="0"/>
                  </a:moveTo>
                  <a:lnTo>
                    <a:pt x="0" y="0"/>
                  </a:lnTo>
                  <a:lnTo>
                    <a:pt x="0" y="806957"/>
                  </a:lnTo>
                  <a:lnTo>
                    <a:pt x="51049" y="827298"/>
                  </a:lnTo>
                  <a:lnTo>
                    <a:pt x="97034" y="841350"/>
                  </a:lnTo>
                  <a:lnTo>
                    <a:pt x="138549" y="849708"/>
                  </a:lnTo>
                  <a:lnTo>
                    <a:pt x="176191" y="852963"/>
                  </a:lnTo>
                  <a:lnTo>
                    <a:pt x="210555" y="851710"/>
                  </a:lnTo>
                  <a:lnTo>
                    <a:pt x="271835" y="838050"/>
                  </a:lnTo>
                  <a:lnTo>
                    <a:pt x="327156" y="813474"/>
                  </a:lnTo>
                  <a:lnTo>
                    <a:pt x="409392" y="766519"/>
                  </a:lnTo>
                  <a:lnTo>
                    <a:pt x="438989" y="750549"/>
                  </a:lnTo>
                  <a:lnTo>
                    <a:pt x="505036" y="721692"/>
                  </a:lnTo>
                  <a:lnTo>
                    <a:pt x="542678" y="709990"/>
                  </a:lnTo>
                  <a:lnTo>
                    <a:pt x="584193" y="700897"/>
                  </a:lnTo>
                  <a:lnTo>
                    <a:pt x="630178" y="695007"/>
                  </a:lnTo>
                  <a:lnTo>
                    <a:pt x="681228" y="692912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087" y="2522219"/>
              <a:ext cx="681355" cy="853440"/>
            </a:xfrm>
            <a:custGeom>
              <a:avLst/>
              <a:gdLst/>
              <a:ahLst/>
              <a:cxnLst/>
              <a:rect l="l" t="t" r="r" b="b"/>
              <a:pathLst>
                <a:path w="681355" h="853439">
                  <a:moveTo>
                    <a:pt x="0" y="0"/>
                  </a:moveTo>
                  <a:lnTo>
                    <a:pt x="681228" y="0"/>
                  </a:lnTo>
                  <a:lnTo>
                    <a:pt x="681228" y="692912"/>
                  </a:lnTo>
                  <a:lnTo>
                    <a:pt x="630178" y="695007"/>
                  </a:lnTo>
                  <a:lnTo>
                    <a:pt x="584193" y="700897"/>
                  </a:lnTo>
                  <a:lnTo>
                    <a:pt x="542678" y="709990"/>
                  </a:lnTo>
                  <a:lnTo>
                    <a:pt x="505036" y="721692"/>
                  </a:lnTo>
                  <a:lnTo>
                    <a:pt x="438989" y="750549"/>
                  </a:lnTo>
                  <a:lnTo>
                    <a:pt x="381285" y="782725"/>
                  </a:lnTo>
                  <a:lnTo>
                    <a:pt x="354071" y="798574"/>
                  </a:lnTo>
                  <a:lnTo>
                    <a:pt x="327156" y="813474"/>
                  </a:lnTo>
                  <a:lnTo>
                    <a:pt x="271835" y="838050"/>
                  </a:lnTo>
                  <a:lnTo>
                    <a:pt x="210555" y="851710"/>
                  </a:lnTo>
                  <a:lnTo>
                    <a:pt x="176191" y="852963"/>
                  </a:lnTo>
                  <a:lnTo>
                    <a:pt x="138549" y="849708"/>
                  </a:lnTo>
                  <a:lnTo>
                    <a:pt x="97034" y="841350"/>
                  </a:lnTo>
                  <a:lnTo>
                    <a:pt x="51049" y="827298"/>
                  </a:lnTo>
                  <a:lnTo>
                    <a:pt x="0" y="8069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8619" y="2704338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a.out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07" y="5040629"/>
            <a:ext cx="150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Backing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84046" y="1699260"/>
            <a:ext cx="3412490" cy="4662170"/>
            <a:chOff x="1384046" y="1699260"/>
            <a:chExt cx="3412490" cy="4662170"/>
          </a:xfrm>
        </p:grpSpPr>
        <p:sp>
          <p:nvSpPr>
            <p:cNvPr id="16" name="object 16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0103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5824" y="2921000"/>
              <a:ext cx="2417445" cy="114300"/>
            </a:xfrm>
            <a:custGeom>
              <a:avLst/>
              <a:gdLst/>
              <a:ahLst/>
              <a:cxnLst/>
              <a:rect l="l" t="t" r="r" b="b"/>
              <a:pathLst>
                <a:path w="2417445" h="114300">
                  <a:moveTo>
                    <a:pt x="2303272" y="0"/>
                  </a:moveTo>
                  <a:lnTo>
                    <a:pt x="2302848" y="38155"/>
                  </a:lnTo>
                  <a:lnTo>
                    <a:pt x="2321941" y="38353"/>
                  </a:lnTo>
                  <a:lnTo>
                    <a:pt x="2321433" y="76453"/>
                  </a:lnTo>
                  <a:lnTo>
                    <a:pt x="2302422" y="76453"/>
                  </a:lnTo>
                  <a:lnTo>
                    <a:pt x="2302002" y="114300"/>
                  </a:lnTo>
                  <a:lnTo>
                    <a:pt x="2379844" y="76453"/>
                  </a:lnTo>
                  <a:lnTo>
                    <a:pt x="2321433" y="76453"/>
                  </a:lnTo>
                  <a:lnTo>
                    <a:pt x="2302424" y="76256"/>
                  </a:lnTo>
                  <a:lnTo>
                    <a:pt x="2380250" y="76256"/>
                  </a:lnTo>
                  <a:lnTo>
                    <a:pt x="2416937" y="58420"/>
                  </a:lnTo>
                  <a:lnTo>
                    <a:pt x="2303272" y="0"/>
                  </a:lnTo>
                  <a:close/>
                </a:path>
                <a:path w="2417445" h="114300">
                  <a:moveTo>
                    <a:pt x="2302848" y="38155"/>
                  </a:moveTo>
                  <a:lnTo>
                    <a:pt x="2302424" y="76256"/>
                  </a:lnTo>
                  <a:lnTo>
                    <a:pt x="2321433" y="76453"/>
                  </a:lnTo>
                  <a:lnTo>
                    <a:pt x="2321941" y="38353"/>
                  </a:lnTo>
                  <a:lnTo>
                    <a:pt x="2302848" y="38155"/>
                  </a:lnTo>
                  <a:close/>
                </a:path>
                <a:path w="2417445" h="114300">
                  <a:moveTo>
                    <a:pt x="507" y="14224"/>
                  </a:moveTo>
                  <a:lnTo>
                    <a:pt x="0" y="52324"/>
                  </a:lnTo>
                  <a:lnTo>
                    <a:pt x="2302424" y="76256"/>
                  </a:lnTo>
                  <a:lnTo>
                    <a:pt x="2302848" y="38155"/>
                  </a:lnTo>
                  <a:lnTo>
                    <a:pt x="507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405384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405384" y="4623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71594" y="1718310"/>
              <a:ext cx="405765" cy="4624070"/>
            </a:xfrm>
            <a:custGeom>
              <a:avLst/>
              <a:gdLst/>
              <a:ahLst/>
              <a:cxnLst/>
              <a:rect l="l" t="t" r="r" b="b"/>
              <a:pathLst>
                <a:path w="405764" h="4624070">
                  <a:moveTo>
                    <a:pt x="0" y="4623816"/>
                  </a:moveTo>
                  <a:lnTo>
                    <a:pt x="405384" y="46238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4046" y="2584831"/>
              <a:ext cx="3089910" cy="388620"/>
            </a:xfrm>
            <a:custGeom>
              <a:avLst/>
              <a:gdLst/>
              <a:ahLst/>
              <a:cxnLst/>
              <a:rect l="l" t="t" r="r" b="b"/>
              <a:pathLst>
                <a:path w="3089910" h="388619">
                  <a:moveTo>
                    <a:pt x="2973992" y="37801"/>
                  </a:moveTo>
                  <a:lnTo>
                    <a:pt x="0" y="350647"/>
                  </a:lnTo>
                  <a:lnTo>
                    <a:pt x="4063" y="388493"/>
                  </a:lnTo>
                  <a:lnTo>
                    <a:pt x="2977981" y="75781"/>
                  </a:lnTo>
                  <a:lnTo>
                    <a:pt x="2973992" y="37801"/>
                  </a:lnTo>
                  <a:close/>
                </a:path>
                <a:path w="3089910" h="388619">
                  <a:moveTo>
                    <a:pt x="3065593" y="35814"/>
                  </a:moveTo>
                  <a:lnTo>
                    <a:pt x="2992881" y="35814"/>
                  </a:lnTo>
                  <a:lnTo>
                    <a:pt x="2996945" y="73787"/>
                  </a:lnTo>
                  <a:lnTo>
                    <a:pt x="2977981" y="75781"/>
                  </a:lnTo>
                  <a:lnTo>
                    <a:pt x="2981959" y="113665"/>
                  </a:lnTo>
                  <a:lnTo>
                    <a:pt x="3089655" y="44831"/>
                  </a:lnTo>
                  <a:lnTo>
                    <a:pt x="3065593" y="35814"/>
                  </a:lnTo>
                  <a:close/>
                </a:path>
                <a:path w="3089910" h="388619">
                  <a:moveTo>
                    <a:pt x="2992881" y="35814"/>
                  </a:moveTo>
                  <a:lnTo>
                    <a:pt x="2973992" y="37801"/>
                  </a:lnTo>
                  <a:lnTo>
                    <a:pt x="2977981" y="75781"/>
                  </a:lnTo>
                  <a:lnTo>
                    <a:pt x="2996945" y="73787"/>
                  </a:lnTo>
                  <a:lnTo>
                    <a:pt x="2992881" y="35814"/>
                  </a:lnTo>
                  <a:close/>
                </a:path>
                <a:path w="3089910" h="388619">
                  <a:moveTo>
                    <a:pt x="2970021" y="0"/>
                  </a:moveTo>
                  <a:lnTo>
                    <a:pt x="2973992" y="37801"/>
                  </a:lnTo>
                  <a:lnTo>
                    <a:pt x="2992881" y="35814"/>
                  </a:lnTo>
                  <a:lnTo>
                    <a:pt x="3065593" y="35814"/>
                  </a:lnTo>
                  <a:lnTo>
                    <a:pt x="2970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91" y="2878836"/>
              <a:ext cx="239268" cy="2026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2" y="2528316"/>
              <a:ext cx="240792" cy="204216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447032" y="4163020"/>
            <a:ext cx="25400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85615" y="3299431"/>
            <a:ext cx="254000" cy="1735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Permissions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77561" y="2539365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0x40000000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50129" y="474980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0x80000000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23354" y="2603754"/>
            <a:ext cx="0" cy="2280920"/>
          </a:xfrm>
          <a:custGeom>
            <a:avLst/>
            <a:gdLst/>
            <a:ahLst/>
            <a:cxnLst/>
            <a:rect l="l" t="t" r="r" b="b"/>
            <a:pathLst>
              <a:path h="2280920">
                <a:moveTo>
                  <a:pt x="0" y="0"/>
                </a:moveTo>
                <a:lnTo>
                  <a:pt x="0" y="228092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61454" y="3343402"/>
            <a:ext cx="177800" cy="7677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1GB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90217" y="5725998"/>
            <a:ext cx="1607820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0x00000000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4GB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60538" y="6012281"/>
            <a:ext cx="40716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  <a:tabLst>
                <a:tab pos="2823845" algn="l"/>
              </a:tabLst>
            </a:pP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sz="24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24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own</a:t>
            </a:r>
            <a:r>
              <a:rPr sz="24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risk!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	Try</a:t>
            </a:r>
            <a:r>
              <a:rPr sz="2400" b="1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2400" b="1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FF0000"/>
                </a:solidFill>
                <a:latin typeface="Calibri"/>
                <a:cs typeface="Calibri"/>
              </a:rPr>
              <a:t>out!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91073" y="6284315"/>
            <a:ext cx="209804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800" spc="-10" dirty="0">
                <a:latin typeface="Calibri"/>
                <a:cs typeface="Calibri"/>
              </a:rPr>
              <a:t>0x0000000000000000</a:t>
            </a:r>
            <a:endParaRPr sz="1800">
              <a:latin typeface="Calibri"/>
              <a:cs typeface="Calibri"/>
            </a:endParaRPr>
          </a:p>
          <a:p>
            <a:pPr marL="603885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342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dirty="0"/>
              <a:t>Increasing</a:t>
            </a:r>
            <a:r>
              <a:rPr spc="-105" dirty="0"/>
              <a:t> </a:t>
            </a:r>
            <a:r>
              <a:rPr dirty="0"/>
              <a:t>Page</a:t>
            </a:r>
            <a:r>
              <a:rPr spc="-70" dirty="0"/>
              <a:t> </a:t>
            </a:r>
            <a:r>
              <a:rPr dirty="0"/>
              <a:t>Size</a:t>
            </a:r>
            <a:r>
              <a:rPr spc="-6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Increase</a:t>
            </a:r>
            <a:r>
              <a:rPr spc="-105" dirty="0"/>
              <a:t> </a:t>
            </a:r>
            <a:r>
              <a:rPr dirty="0"/>
              <a:t>TLB</a:t>
            </a:r>
            <a:r>
              <a:rPr spc="-70" dirty="0"/>
              <a:t> </a:t>
            </a:r>
            <a:r>
              <a:rPr spc="-10" dirty="0"/>
              <a:t>Reach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860538" y="1545412"/>
            <a:ext cx="395097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Risks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Costs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Increasing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Page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Size?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60538" y="2277617"/>
            <a:ext cx="401637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2161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High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cost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in/out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on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fault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(eek!)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Wasting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memory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hugeness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10" dirty="0">
                <a:latin typeface="Calibri"/>
                <a:cs typeface="Calibri"/>
              </a:rPr>
              <a:t>useless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Internal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fragmentation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Need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HW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track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sizes</a:t>
            </a:r>
            <a:endParaRPr sz="2400">
              <a:latin typeface="Calibri"/>
              <a:cs typeface="Calibri"/>
            </a:endParaRPr>
          </a:p>
          <a:p>
            <a:pPr marL="355600" marR="42037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Potential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programmer </a:t>
            </a:r>
            <a:r>
              <a:rPr sz="2400" b="1" dirty="0">
                <a:latin typeface="Calibri"/>
                <a:cs typeface="Calibri"/>
              </a:rPr>
              <a:t>error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w/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changing</a:t>
            </a:r>
            <a:r>
              <a:rPr sz="2400" b="1" spc="-20" dirty="0">
                <a:latin typeface="Calibri"/>
                <a:cs typeface="Calibri"/>
              </a:rPr>
              <a:t> sizes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High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cost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zero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3400755"/>
            <a:ext cx="10470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10" dirty="0"/>
              <a:t> </a:t>
            </a:r>
            <a:r>
              <a:rPr dirty="0"/>
              <a:t>Do</a:t>
            </a:r>
            <a:r>
              <a:rPr spc="-15" dirty="0"/>
              <a:t> </a:t>
            </a:r>
            <a:r>
              <a:rPr dirty="0"/>
              <a:t>Virtual</a:t>
            </a:r>
            <a:r>
              <a:rPr spc="-10" dirty="0"/>
              <a:t> </a:t>
            </a:r>
            <a:r>
              <a:rPr dirty="0"/>
              <a:t>Memory</a:t>
            </a:r>
            <a:r>
              <a:rPr spc="-3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Caching</a:t>
            </a:r>
            <a:r>
              <a:rPr spc="-10" dirty="0"/>
              <a:t> Interact?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259" y="-10541"/>
            <a:ext cx="8314055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spc="-10" dirty="0"/>
              <a:t>Recall:</a:t>
            </a:r>
          </a:p>
          <a:p>
            <a:pPr marL="12700">
              <a:lnSpc>
                <a:spcPts val="5015"/>
              </a:lnSpc>
            </a:pPr>
            <a:r>
              <a:rPr dirty="0"/>
              <a:t>Physically</a:t>
            </a:r>
            <a:r>
              <a:rPr spc="-120" dirty="0"/>
              <a:t> </a:t>
            </a:r>
            <a:r>
              <a:rPr dirty="0"/>
              <a:t>separate</a:t>
            </a:r>
            <a:r>
              <a:rPr spc="-120" dirty="0"/>
              <a:t> </a:t>
            </a:r>
            <a:r>
              <a:rPr dirty="0"/>
              <a:t>cache</a:t>
            </a:r>
            <a:r>
              <a:rPr spc="-110" dirty="0"/>
              <a:t> </a:t>
            </a:r>
            <a:r>
              <a:rPr dirty="0"/>
              <a:t>data</a:t>
            </a:r>
            <a:r>
              <a:rPr spc="-105" dirty="0"/>
              <a:t> </a:t>
            </a:r>
            <a:r>
              <a:rPr dirty="0"/>
              <a:t>&amp;</a:t>
            </a:r>
            <a:r>
              <a:rPr spc="-105" dirty="0"/>
              <a:t> </a:t>
            </a:r>
            <a:r>
              <a:rPr spc="-20" dirty="0"/>
              <a:t>tags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23" y="1658111"/>
            <a:ext cx="7054850" cy="4837430"/>
            <a:chOff x="192023" y="1658111"/>
            <a:chExt cx="7054850" cy="4837430"/>
          </a:xfrm>
        </p:grpSpPr>
        <p:sp>
          <p:nvSpPr>
            <p:cNvPr id="4" name="object 4"/>
            <p:cNvSpPr/>
            <p:nvPr/>
          </p:nvSpPr>
          <p:spPr>
            <a:xfrm>
              <a:off x="192023" y="2371343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564" y="2552699"/>
              <a:ext cx="6754495" cy="3736975"/>
            </a:xfrm>
            <a:custGeom>
              <a:avLst/>
              <a:gdLst/>
              <a:ahLst/>
              <a:cxnLst/>
              <a:rect l="l" t="t" r="r" b="b"/>
              <a:pathLst>
                <a:path w="6754495" h="3736975">
                  <a:moveTo>
                    <a:pt x="6754368" y="2987040"/>
                  </a:moveTo>
                  <a:lnTo>
                    <a:pt x="0" y="2987040"/>
                  </a:lnTo>
                  <a:lnTo>
                    <a:pt x="0" y="3736848"/>
                  </a:lnTo>
                  <a:lnTo>
                    <a:pt x="6754368" y="3736848"/>
                  </a:lnTo>
                  <a:lnTo>
                    <a:pt x="6754368" y="2987040"/>
                  </a:lnTo>
                  <a:close/>
                </a:path>
                <a:path w="6754495" h="3736975">
                  <a:moveTo>
                    <a:pt x="6754368" y="2001012"/>
                  </a:moveTo>
                  <a:lnTo>
                    <a:pt x="0" y="2001012"/>
                  </a:lnTo>
                  <a:lnTo>
                    <a:pt x="0" y="2750820"/>
                  </a:lnTo>
                  <a:lnTo>
                    <a:pt x="6754368" y="2750820"/>
                  </a:lnTo>
                  <a:lnTo>
                    <a:pt x="6754368" y="2001012"/>
                  </a:lnTo>
                  <a:close/>
                </a:path>
                <a:path w="6754495" h="3736975">
                  <a:moveTo>
                    <a:pt x="6754368" y="986028"/>
                  </a:moveTo>
                  <a:lnTo>
                    <a:pt x="0" y="986028"/>
                  </a:lnTo>
                  <a:lnTo>
                    <a:pt x="0" y="1735836"/>
                  </a:lnTo>
                  <a:lnTo>
                    <a:pt x="6754368" y="1735836"/>
                  </a:lnTo>
                  <a:lnTo>
                    <a:pt x="6754368" y="986028"/>
                  </a:lnTo>
                  <a:close/>
                </a:path>
                <a:path w="6754495" h="373697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6760" y="1658111"/>
              <a:ext cx="4761230" cy="4837430"/>
            </a:xfrm>
            <a:custGeom>
              <a:avLst/>
              <a:gdLst/>
              <a:ahLst/>
              <a:cxnLst/>
              <a:rect l="l" t="t" r="r" b="b"/>
              <a:pathLst>
                <a:path w="4761230" h="4837430">
                  <a:moveTo>
                    <a:pt x="1568196" y="3048"/>
                  </a:moveTo>
                  <a:lnTo>
                    <a:pt x="0" y="3048"/>
                  </a:lnTo>
                  <a:lnTo>
                    <a:pt x="0" y="4835652"/>
                  </a:lnTo>
                  <a:lnTo>
                    <a:pt x="1568196" y="4835652"/>
                  </a:lnTo>
                  <a:lnTo>
                    <a:pt x="1568196" y="3048"/>
                  </a:lnTo>
                  <a:close/>
                </a:path>
                <a:path w="4761230" h="4837430">
                  <a:moveTo>
                    <a:pt x="3162300" y="0"/>
                  </a:moveTo>
                  <a:lnTo>
                    <a:pt x="1594104" y="0"/>
                  </a:lnTo>
                  <a:lnTo>
                    <a:pt x="1594104" y="4834128"/>
                  </a:lnTo>
                  <a:lnTo>
                    <a:pt x="3162300" y="4834128"/>
                  </a:lnTo>
                  <a:lnTo>
                    <a:pt x="3162300" y="0"/>
                  </a:lnTo>
                  <a:close/>
                </a:path>
                <a:path w="4761230" h="4837430">
                  <a:moveTo>
                    <a:pt x="4760963" y="3048"/>
                  </a:moveTo>
                  <a:lnTo>
                    <a:pt x="3191256" y="3048"/>
                  </a:lnTo>
                  <a:lnTo>
                    <a:pt x="3191256" y="4837176"/>
                  </a:lnTo>
                  <a:lnTo>
                    <a:pt x="4760963" y="4837176"/>
                  </a:lnTo>
                  <a:lnTo>
                    <a:pt x="4760963" y="3048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185673" y="1652523"/>
          <a:ext cx="7055480" cy="491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L3$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212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704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7325994" y="1350645"/>
            <a:ext cx="4665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349228" y="1714500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4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45952" y="1344167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29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87056" y="1714500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>
                <a:moveTo>
                  <a:pt x="0" y="0"/>
                </a:moveTo>
                <a:lnTo>
                  <a:pt x="328218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813672" y="1667636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766806" y="976629"/>
            <a:ext cx="859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421871" y="1672209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55738" y="4210558"/>
            <a:ext cx="4403725" cy="2283460"/>
            <a:chOff x="7555738" y="4210558"/>
            <a:chExt cx="4403725" cy="2283460"/>
          </a:xfrm>
        </p:grpSpPr>
        <p:sp>
          <p:nvSpPr>
            <p:cNvPr id="40" name="object 40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4390644" y="0"/>
                  </a:moveTo>
                  <a:lnTo>
                    <a:pt x="0" y="0"/>
                  </a:lnTo>
                  <a:lnTo>
                    <a:pt x="0" y="2270760"/>
                  </a:lnTo>
                  <a:lnTo>
                    <a:pt x="4390644" y="2270760"/>
                  </a:lnTo>
                  <a:lnTo>
                    <a:pt x="4390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0" y="2270760"/>
                  </a:moveTo>
                  <a:lnTo>
                    <a:pt x="4390644" y="2270760"/>
                  </a:lnTo>
                  <a:lnTo>
                    <a:pt x="4390644" y="0"/>
                  </a:lnTo>
                  <a:lnTo>
                    <a:pt x="0" y="0"/>
                  </a:lnTo>
                  <a:lnTo>
                    <a:pt x="0" y="22707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44384" y="5419344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44384" y="5419344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4"/>
                  </a:lnTo>
                  <a:lnTo>
                    <a:pt x="4201668" y="413004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4"/>
                  </a:moveTo>
                  <a:lnTo>
                    <a:pt x="4201668" y="413004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601839" y="4051808"/>
            <a:ext cx="1720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L3$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88326" y="4381045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93532" y="4946068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88326" y="5500220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02677" y="6048860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901685" y="3817365"/>
            <a:ext cx="3961765" cy="2677160"/>
            <a:chOff x="7901685" y="3817365"/>
            <a:chExt cx="3961765" cy="2677160"/>
          </a:xfrm>
        </p:grpSpPr>
        <p:sp>
          <p:nvSpPr>
            <p:cNvPr id="56" name="object 56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8944356" y="4421885"/>
            <a:ext cx="8718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9911842" y="4384294"/>
            <a:ext cx="898525" cy="235585"/>
            <a:chOff x="9911842" y="4384294"/>
            <a:chExt cx="898525" cy="235585"/>
          </a:xfrm>
        </p:grpSpPr>
        <p:sp>
          <p:nvSpPr>
            <p:cNvPr id="68" name="object 68"/>
            <p:cNvSpPr/>
            <p:nvPr/>
          </p:nvSpPr>
          <p:spPr>
            <a:xfrm>
              <a:off x="9918192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18192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918192" y="4421885"/>
            <a:ext cx="8794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0887202" y="4381246"/>
            <a:ext cx="899794" cy="233679"/>
            <a:chOff x="10887202" y="4381246"/>
            <a:chExt cx="899794" cy="233679"/>
          </a:xfrm>
        </p:grpSpPr>
        <p:sp>
          <p:nvSpPr>
            <p:cNvPr id="72" name="object 72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6968" y="22097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0893806" y="4417821"/>
            <a:ext cx="881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7944357" y="4948173"/>
            <a:ext cx="3845560" cy="1330960"/>
            <a:chOff x="7944357" y="4948173"/>
            <a:chExt cx="3845560" cy="1330960"/>
          </a:xfrm>
        </p:grpSpPr>
        <p:sp>
          <p:nvSpPr>
            <p:cNvPr id="76" name="object 76"/>
            <p:cNvSpPr/>
            <p:nvPr/>
          </p:nvSpPr>
          <p:spPr>
            <a:xfrm>
              <a:off x="7950707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6968" y="22097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50707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52231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52231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955279" y="6051803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5444" y="220980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55279" y="6051803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80"/>
                  </a:moveTo>
                  <a:lnTo>
                    <a:pt x="885444" y="220980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7914385" y="3830573"/>
            <a:ext cx="971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898128" y="3830827"/>
            <a:ext cx="981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891776" y="3825621"/>
            <a:ext cx="97281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887709" y="3830573"/>
            <a:ext cx="962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950707" y="4390644"/>
            <a:ext cx="887094" cy="222885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R="49530" algn="ctr">
              <a:lnSpc>
                <a:spcPct val="100000"/>
              </a:lnSpc>
              <a:spcBef>
                <a:spcPts val="425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8337804" y="2020061"/>
            <a:ext cx="3056890" cy="2620645"/>
            <a:chOff x="8337804" y="2020061"/>
            <a:chExt cx="3056890" cy="2620645"/>
          </a:xfrm>
        </p:grpSpPr>
        <p:sp>
          <p:nvSpPr>
            <p:cNvPr id="106" name="object 106"/>
            <p:cNvSpPr/>
            <p:nvPr/>
          </p:nvSpPr>
          <p:spPr>
            <a:xfrm>
              <a:off x="8337804" y="2020061"/>
              <a:ext cx="3056890" cy="2372995"/>
            </a:xfrm>
            <a:custGeom>
              <a:avLst/>
              <a:gdLst/>
              <a:ahLst/>
              <a:cxnLst/>
              <a:rect l="l" t="t" r="r" b="b"/>
              <a:pathLst>
                <a:path w="3056890" h="2372995">
                  <a:moveTo>
                    <a:pt x="3056890" y="2254250"/>
                  </a:moveTo>
                  <a:lnTo>
                    <a:pt x="3018790" y="2254250"/>
                  </a:lnTo>
                  <a:lnTo>
                    <a:pt x="3018790" y="1203325"/>
                  </a:lnTo>
                  <a:lnTo>
                    <a:pt x="3018790" y="1165225"/>
                  </a:lnTo>
                  <a:lnTo>
                    <a:pt x="865759" y="1165225"/>
                  </a:lnTo>
                  <a:lnTo>
                    <a:pt x="865759" y="0"/>
                  </a:lnTo>
                  <a:lnTo>
                    <a:pt x="865632" y="0"/>
                  </a:lnTo>
                  <a:lnTo>
                    <a:pt x="827659" y="0"/>
                  </a:lnTo>
                  <a:lnTo>
                    <a:pt x="827532" y="0"/>
                  </a:lnTo>
                  <a:lnTo>
                    <a:pt x="827532" y="1167257"/>
                  </a:lnTo>
                  <a:lnTo>
                    <a:pt x="38100" y="1167257"/>
                  </a:lnTo>
                  <a:lnTo>
                    <a:pt x="38100" y="2258187"/>
                  </a:lnTo>
                  <a:lnTo>
                    <a:pt x="0" y="2258187"/>
                  </a:lnTo>
                  <a:lnTo>
                    <a:pt x="57150" y="2372487"/>
                  </a:lnTo>
                  <a:lnTo>
                    <a:pt x="104775" y="2277237"/>
                  </a:lnTo>
                  <a:lnTo>
                    <a:pt x="114300" y="2258187"/>
                  </a:lnTo>
                  <a:lnTo>
                    <a:pt x="76200" y="2258187"/>
                  </a:lnTo>
                  <a:lnTo>
                    <a:pt x="76200" y="1205357"/>
                  </a:lnTo>
                  <a:lnTo>
                    <a:pt x="827532" y="1205357"/>
                  </a:lnTo>
                  <a:lnTo>
                    <a:pt x="865759" y="1205357"/>
                  </a:lnTo>
                  <a:lnTo>
                    <a:pt x="1031113" y="1205357"/>
                  </a:lnTo>
                  <a:lnTo>
                    <a:pt x="1031113" y="2258187"/>
                  </a:lnTo>
                  <a:lnTo>
                    <a:pt x="993013" y="2258187"/>
                  </a:lnTo>
                  <a:lnTo>
                    <a:pt x="1050163" y="2372487"/>
                  </a:lnTo>
                  <a:lnTo>
                    <a:pt x="1097788" y="2277237"/>
                  </a:lnTo>
                  <a:lnTo>
                    <a:pt x="1107313" y="2258187"/>
                  </a:lnTo>
                  <a:lnTo>
                    <a:pt x="1069213" y="2258187"/>
                  </a:lnTo>
                  <a:lnTo>
                    <a:pt x="1069213" y="1205357"/>
                  </a:lnTo>
                  <a:lnTo>
                    <a:pt x="2005203" y="1205357"/>
                  </a:lnTo>
                  <a:lnTo>
                    <a:pt x="2005203" y="2258187"/>
                  </a:lnTo>
                  <a:lnTo>
                    <a:pt x="1967103" y="2258187"/>
                  </a:lnTo>
                  <a:lnTo>
                    <a:pt x="2024253" y="2372487"/>
                  </a:lnTo>
                  <a:lnTo>
                    <a:pt x="2071878" y="2277237"/>
                  </a:lnTo>
                  <a:lnTo>
                    <a:pt x="2081403" y="2258187"/>
                  </a:lnTo>
                  <a:lnTo>
                    <a:pt x="2043303" y="2258187"/>
                  </a:lnTo>
                  <a:lnTo>
                    <a:pt x="2043303" y="1205357"/>
                  </a:lnTo>
                  <a:lnTo>
                    <a:pt x="2043303" y="1203325"/>
                  </a:lnTo>
                  <a:lnTo>
                    <a:pt x="2980690" y="1203325"/>
                  </a:lnTo>
                  <a:lnTo>
                    <a:pt x="2980690" y="2254250"/>
                  </a:lnTo>
                  <a:lnTo>
                    <a:pt x="2942590" y="2254250"/>
                  </a:lnTo>
                  <a:lnTo>
                    <a:pt x="2999740" y="2368550"/>
                  </a:lnTo>
                  <a:lnTo>
                    <a:pt x="3047365" y="2273300"/>
                  </a:lnTo>
                  <a:lnTo>
                    <a:pt x="3056890" y="2254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45118" y="4388357"/>
              <a:ext cx="890269" cy="233679"/>
            </a:xfrm>
            <a:custGeom>
              <a:avLst/>
              <a:gdLst/>
              <a:ahLst/>
              <a:cxnLst/>
              <a:rect l="l" t="t" r="r" b="b"/>
              <a:pathLst>
                <a:path w="890270" h="233679">
                  <a:moveTo>
                    <a:pt x="0" y="233171"/>
                  </a:moveTo>
                  <a:lnTo>
                    <a:pt x="890016" y="233171"/>
                  </a:lnTo>
                  <a:lnTo>
                    <a:pt x="890016" y="0"/>
                  </a:lnTo>
                  <a:lnTo>
                    <a:pt x="0" y="0"/>
                  </a:lnTo>
                  <a:lnTo>
                    <a:pt x="0" y="23317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/>
          <p:nvPr/>
        </p:nvSpPr>
        <p:spPr>
          <a:xfrm>
            <a:off x="2401061" y="2673857"/>
            <a:ext cx="1458595" cy="437515"/>
          </a:xfrm>
          <a:custGeom>
            <a:avLst/>
            <a:gdLst/>
            <a:ahLst/>
            <a:cxnLst/>
            <a:rect l="l" t="t" r="r" b="b"/>
            <a:pathLst>
              <a:path w="1458595" h="437514">
                <a:moveTo>
                  <a:pt x="0" y="437388"/>
                </a:moveTo>
                <a:lnTo>
                  <a:pt x="1458467" y="437388"/>
                </a:lnTo>
                <a:lnTo>
                  <a:pt x="1458467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38099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" name="object 109"/>
          <p:cNvGrpSpPr/>
          <p:nvPr/>
        </p:nvGrpSpPr>
        <p:grpSpPr>
          <a:xfrm>
            <a:off x="6928866" y="1328166"/>
            <a:ext cx="5099685" cy="3227705"/>
            <a:chOff x="6928866" y="1328166"/>
            <a:chExt cx="5099685" cy="3227705"/>
          </a:xfrm>
        </p:grpSpPr>
        <p:sp>
          <p:nvSpPr>
            <p:cNvPr id="110" name="object 110"/>
            <p:cNvSpPr/>
            <p:nvPr/>
          </p:nvSpPr>
          <p:spPr>
            <a:xfrm>
              <a:off x="6928866" y="1328166"/>
              <a:ext cx="4264660" cy="1612265"/>
            </a:xfrm>
            <a:custGeom>
              <a:avLst/>
              <a:gdLst/>
              <a:ahLst/>
              <a:cxnLst/>
              <a:rect l="l" t="t" r="r" b="b"/>
              <a:pathLst>
                <a:path w="4264659" h="1612264">
                  <a:moveTo>
                    <a:pt x="114300" y="1497964"/>
                  </a:moveTo>
                  <a:lnTo>
                    <a:pt x="0" y="1555114"/>
                  </a:lnTo>
                  <a:lnTo>
                    <a:pt x="114300" y="1612264"/>
                  </a:lnTo>
                  <a:lnTo>
                    <a:pt x="114300" y="1574164"/>
                  </a:lnTo>
                  <a:lnTo>
                    <a:pt x="95250" y="1574164"/>
                  </a:lnTo>
                  <a:lnTo>
                    <a:pt x="95250" y="1536064"/>
                  </a:lnTo>
                  <a:lnTo>
                    <a:pt x="114300" y="1536064"/>
                  </a:lnTo>
                  <a:lnTo>
                    <a:pt x="114300" y="1497964"/>
                  </a:lnTo>
                  <a:close/>
                </a:path>
                <a:path w="4264659" h="1612264">
                  <a:moveTo>
                    <a:pt x="114300" y="1536064"/>
                  </a:moveTo>
                  <a:lnTo>
                    <a:pt x="95250" y="1536064"/>
                  </a:lnTo>
                  <a:lnTo>
                    <a:pt x="95250" y="1574164"/>
                  </a:lnTo>
                  <a:lnTo>
                    <a:pt x="114300" y="1574164"/>
                  </a:lnTo>
                  <a:lnTo>
                    <a:pt x="114300" y="1536064"/>
                  </a:lnTo>
                  <a:close/>
                </a:path>
                <a:path w="4264659" h="1612264">
                  <a:moveTo>
                    <a:pt x="4226559" y="1536064"/>
                  </a:moveTo>
                  <a:lnTo>
                    <a:pt x="114300" y="1536064"/>
                  </a:lnTo>
                  <a:lnTo>
                    <a:pt x="114300" y="1574164"/>
                  </a:lnTo>
                  <a:lnTo>
                    <a:pt x="4264659" y="1574164"/>
                  </a:lnTo>
                  <a:lnTo>
                    <a:pt x="4264659" y="1555114"/>
                  </a:lnTo>
                  <a:lnTo>
                    <a:pt x="4226559" y="1555114"/>
                  </a:lnTo>
                  <a:lnTo>
                    <a:pt x="4226559" y="1536064"/>
                  </a:lnTo>
                  <a:close/>
                </a:path>
                <a:path w="4264659" h="1612264">
                  <a:moveTo>
                    <a:pt x="4264659" y="0"/>
                  </a:moveTo>
                  <a:lnTo>
                    <a:pt x="4226559" y="0"/>
                  </a:lnTo>
                  <a:lnTo>
                    <a:pt x="4226559" y="1555114"/>
                  </a:lnTo>
                  <a:lnTo>
                    <a:pt x="4245609" y="1536064"/>
                  </a:lnTo>
                  <a:lnTo>
                    <a:pt x="4264659" y="1536064"/>
                  </a:lnTo>
                  <a:lnTo>
                    <a:pt x="4264659" y="0"/>
                  </a:lnTo>
                  <a:close/>
                </a:path>
                <a:path w="4264659" h="1612264">
                  <a:moveTo>
                    <a:pt x="4264659" y="1536064"/>
                  </a:moveTo>
                  <a:lnTo>
                    <a:pt x="4245609" y="1536064"/>
                  </a:lnTo>
                  <a:lnTo>
                    <a:pt x="4226559" y="1555114"/>
                  </a:lnTo>
                  <a:lnTo>
                    <a:pt x="4264659" y="1555114"/>
                  </a:lnTo>
                  <a:lnTo>
                    <a:pt x="4264659" y="153606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1195304" y="1328166"/>
              <a:ext cx="833119" cy="3227705"/>
            </a:xfrm>
            <a:custGeom>
              <a:avLst/>
              <a:gdLst/>
              <a:ahLst/>
              <a:cxnLst/>
              <a:rect l="l" t="t" r="r" b="b"/>
              <a:pathLst>
                <a:path w="833120" h="3227704">
                  <a:moveTo>
                    <a:pt x="699770" y="3113151"/>
                  </a:moveTo>
                  <a:lnTo>
                    <a:pt x="585470" y="3170301"/>
                  </a:lnTo>
                  <a:lnTo>
                    <a:pt x="699770" y="3227451"/>
                  </a:lnTo>
                  <a:lnTo>
                    <a:pt x="699770" y="3189351"/>
                  </a:lnTo>
                  <a:lnTo>
                    <a:pt x="680720" y="3189351"/>
                  </a:lnTo>
                  <a:lnTo>
                    <a:pt x="680720" y="3151251"/>
                  </a:lnTo>
                  <a:lnTo>
                    <a:pt x="699770" y="3151251"/>
                  </a:lnTo>
                  <a:lnTo>
                    <a:pt x="699770" y="3113151"/>
                  </a:lnTo>
                  <a:close/>
                </a:path>
                <a:path w="833120" h="3227704">
                  <a:moveTo>
                    <a:pt x="699770" y="3151251"/>
                  </a:moveTo>
                  <a:lnTo>
                    <a:pt x="680720" y="3151251"/>
                  </a:lnTo>
                  <a:lnTo>
                    <a:pt x="680720" y="3189351"/>
                  </a:lnTo>
                  <a:lnTo>
                    <a:pt x="699770" y="3189351"/>
                  </a:lnTo>
                  <a:lnTo>
                    <a:pt x="699770" y="3151251"/>
                  </a:lnTo>
                  <a:close/>
                </a:path>
                <a:path w="833120" h="3227704">
                  <a:moveTo>
                    <a:pt x="795020" y="3151251"/>
                  </a:moveTo>
                  <a:lnTo>
                    <a:pt x="699770" y="3151251"/>
                  </a:lnTo>
                  <a:lnTo>
                    <a:pt x="699770" y="3189351"/>
                  </a:lnTo>
                  <a:lnTo>
                    <a:pt x="833120" y="3189351"/>
                  </a:lnTo>
                  <a:lnTo>
                    <a:pt x="833120" y="3170301"/>
                  </a:lnTo>
                  <a:lnTo>
                    <a:pt x="795020" y="3170301"/>
                  </a:lnTo>
                  <a:lnTo>
                    <a:pt x="795020" y="3151251"/>
                  </a:lnTo>
                  <a:close/>
                </a:path>
                <a:path w="833120" h="3227704">
                  <a:moveTo>
                    <a:pt x="795020" y="1552575"/>
                  </a:moveTo>
                  <a:lnTo>
                    <a:pt x="795020" y="3170301"/>
                  </a:lnTo>
                  <a:lnTo>
                    <a:pt x="814070" y="3151251"/>
                  </a:lnTo>
                  <a:lnTo>
                    <a:pt x="833120" y="3151251"/>
                  </a:lnTo>
                  <a:lnTo>
                    <a:pt x="833120" y="1571625"/>
                  </a:lnTo>
                  <a:lnTo>
                    <a:pt x="814070" y="1571625"/>
                  </a:lnTo>
                  <a:lnTo>
                    <a:pt x="795020" y="1552575"/>
                  </a:lnTo>
                  <a:close/>
                </a:path>
                <a:path w="833120" h="3227704">
                  <a:moveTo>
                    <a:pt x="833120" y="3151251"/>
                  </a:moveTo>
                  <a:lnTo>
                    <a:pt x="814070" y="3151251"/>
                  </a:lnTo>
                  <a:lnTo>
                    <a:pt x="795020" y="3170301"/>
                  </a:lnTo>
                  <a:lnTo>
                    <a:pt x="833120" y="3170301"/>
                  </a:lnTo>
                  <a:lnTo>
                    <a:pt x="833120" y="3151251"/>
                  </a:lnTo>
                  <a:close/>
                </a:path>
                <a:path w="833120" h="3227704">
                  <a:moveTo>
                    <a:pt x="38100" y="0"/>
                  </a:moveTo>
                  <a:lnTo>
                    <a:pt x="0" y="0"/>
                  </a:lnTo>
                  <a:lnTo>
                    <a:pt x="0" y="1571625"/>
                  </a:lnTo>
                  <a:lnTo>
                    <a:pt x="795020" y="1571625"/>
                  </a:lnTo>
                  <a:lnTo>
                    <a:pt x="795020" y="1552575"/>
                  </a:lnTo>
                  <a:lnTo>
                    <a:pt x="38100" y="1552575"/>
                  </a:lnTo>
                  <a:lnTo>
                    <a:pt x="19050" y="1533525"/>
                  </a:lnTo>
                  <a:lnTo>
                    <a:pt x="38100" y="1533525"/>
                  </a:lnTo>
                  <a:lnTo>
                    <a:pt x="38100" y="0"/>
                  </a:lnTo>
                  <a:close/>
                </a:path>
                <a:path w="833120" h="3227704">
                  <a:moveTo>
                    <a:pt x="833120" y="1533525"/>
                  </a:moveTo>
                  <a:lnTo>
                    <a:pt x="38100" y="1533525"/>
                  </a:lnTo>
                  <a:lnTo>
                    <a:pt x="38100" y="1552575"/>
                  </a:lnTo>
                  <a:lnTo>
                    <a:pt x="795020" y="1552575"/>
                  </a:lnTo>
                  <a:lnTo>
                    <a:pt x="814070" y="1571625"/>
                  </a:lnTo>
                  <a:lnTo>
                    <a:pt x="833120" y="1571625"/>
                  </a:lnTo>
                  <a:lnTo>
                    <a:pt x="833120" y="1533525"/>
                  </a:lnTo>
                  <a:close/>
                </a:path>
                <a:path w="833120" h="3227704">
                  <a:moveTo>
                    <a:pt x="38100" y="1533525"/>
                  </a:moveTo>
                  <a:lnTo>
                    <a:pt x="19050" y="1533525"/>
                  </a:lnTo>
                  <a:lnTo>
                    <a:pt x="38100" y="1552575"/>
                  </a:lnTo>
                  <a:lnTo>
                    <a:pt x="38100" y="153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8990838" y="6482435"/>
            <a:ext cx="1523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Tag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286125" y="6487921"/>
            <a:ext cx="16529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259" y="-10541"/>
            <a:ext cx="14770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Recall: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4259" y="592963"/>
            <a:ext cx="83140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Physically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separate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cache</a:t>
            </a:r>
            <a:r>
              <a:rPr sz="4400" b="0" spc="-11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data</a:t>
            </a:r>
            <a:r>
              <a:rPr sz="4400" b="0" spc="-10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&amp;</a:t>
            </a:r>
            <a:r>
              <a:rPr sz="4400" b="0" spc="-105" dirty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tags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2023" y="1658111"/>
            <a:ext cx="7054850" cy="4837430"/>
            <a:chOff x="192023" y="1658111"/>
            <a:chExt cx="7054850" cy="4837430"/>
          </a:xfrm>
        </p:grpSpPr>
        <p:sp>
          <p:nvSpPr>
            <p:cNvPr id="5" name="object 5"/>
            <p:cNvSpPr/>
            <p:nvPr/>
          </p:nvSpPr>
          <p:spPr>
            <a:xfrm>
              <a:off x="192023" y="2371343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1564" y="2552699"/>
              <a:ext cx="6754495" cy="3736975"/>
            </a:xfrm>
            <a:custGeom>
              <a:avLst/>
              <a:gdLst/>
              <a:ahLst/>
              <a:cxnLst/>
              <a:rect l="l" t="t" r="r" b="b"/>
              <a:pathLst>
                <a:path w="6754495" h="3736975">
                  <a:moveTo>
                    <a:pt x="6754368" y="2987040"/>
                  </a:moveTo>
                  <a:lnTo>
                    <a:pt x="0" y="2987040"/>
                  </a:lnTo>
                  <a:lnTo>
                    <a:pt x="0" y="3736848"/>
                  </a:lnTo>
                  <a:lnTo>
                    <a:pt x="6754368" y="3736848"/>
                  </a:lnTo>
                  <a:lnTo>
                    <a:pt x="6754368" y="2987040"/>
                  </a:lnTo>
                  <a:close/>
                </a:path>
                <a:path w="6754495" h="3736975">
                  <a:moveTo>
                    <a:pt x="6754368" y="2001012"/>
                  </a:moveTo>
                  <a:lnTo>
                    <a:pt x="0" y="2001012"/>
                  </a:lnTo>
                  <a:lnTo>
                    <a:pt x="0" y="2750820"/>
                  </a:lnTo>
                  <a:lnTo>
                    <a:pt x="6754368" y="2750820"/>
                  </a:lnTo>
                  <a:lnTo>
                    <a:pt x="6754368" y="2001012"/>
                  </a:lnTo>
                  <a:close/>
                </a:path>
                <a:path w="6754495" h="3736975">
                  <a:moveTo>
                    <a:pt x="6754368" y="986028"/>
                  </a:moveTo>
                  <a:lnTo>
                    <a:pt x="0" y="986028"/>
                  </a:lnTo>
                  <a:lnTo>
                    <a:pt x="0" y="1735836"/>
                  </a:lnTo>
                  <a:lnTo>
                    <a:pt x="6754368" y="1735836"/>
                  </a:lnTo>
                  <a:lnTo>
                    <a:pt x="6754368" y="986028"/>
                  </a:lnTo>
                  <a:close/>
                </a:path>
                <a:path w="6754495" h="373697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" y="1658111"/>
              <a:ext cx="4761230" cy="4837430"/>
            </a:xfrm>
            <a:custGeom>
              <a:avLst/>
              <a:gdLst/>
              <a:ahLst/>
              <a:cxnLst/>
              <a:rect l="l" t="t" r="r" b="b"/>
              <a:pathLst>
                <a:path w="4761230" h="4837430">
                  <a:moveTo>
                    <a:pt x="1568196" y="3048"/>
                  </a:moveTo>
                  <a:lnTo>
                    <a:pt x="0" y="3048"/>
                  </a:lnTo>
                  <a:lnTo>
                    <a:pt x="0" y="4835652"/>
                  </a:lnTo>
                  <a:lnTo>
                    <a:pt x="1568196" y="4835652"/>
                  </a:lnTo>
                  <a:lnTo>
                    <a:pt x="1568196" y="3048"/>
                  </a:lnTo>
                  <a:close/>
                </a:path>
                <a:path w="4761230" h="4837430">
                  <a:moveTo>
                    <a:pt x="3162300" y="0"/>
                  </a:moveTo>
                  <a:lnTo>
                    <a:pt x="1594104" y="0"/>
                  </a:lnTo>
                  <a:lnTo>
                    <a:pt x="1594104" y="4834128"/>
                  </a:lnTo>
                  <a:lnTo>
                    <a:pt x="3162300" y="4834128"/>
                  </a:lnTo>
                  <a:lnTo>
                    <a:pt x="3162300" y="0"/>
                  </a:lnTo>
                  <a:close/>
                </a:path>
                <a:path w="4761230" h="4837430">
                  <a:moveTo>
                    <a:pt x="4760963" y="3048"/>
                  </a:moveTo>
                  <a:lnTo>
                    <a:pt x="3191256" y="3048"/>
                  </a:lnTo>
                  <a:lnTo>
                    <a:pt x="3191256" y="4837176"/>
                  </a:lnTo>
                  <a:lnTo>
                    <a:pt x="4760963" y="4837176"/>
                  </a:lnTo>
                  <a:lnTo>
                    <a:pt x="4760963" y="3048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85673" y="1652523"/>
          <a:ext cx="7055480" cy="491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L3$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212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704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7325994" y="1350645"/>
            <a:ext cx="4665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045952" y="1344167"/>
            <a:ext cx="931544" cy="370840"/>
          </a:xfrm>
          <a:custGeom>
            <a:avLst/>
            <a:gdLst/>
            <a:ahLst/>
            <a:cxnLst/>
            <a:rect l="l" t="t" r="r" b="b"/>
            <a:pathLst>
              <a:path w="931545" h="370839">
                <a:moveTo>
                  <a:pt x="303275" y="370332"/>
                </a:moveTo>
                <a:lnTo>
                  <a:pt x="931418" y="370332"/>
                </a:lnTo>
              </a:path>
              <a:path w="931545" h="370839">
                <a:moveTo>
                  <a:pt x="0" y="0"/>
                </a:moveTo>
                <a:lnTo>
                  <a:pt x="23329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87056" y="1714500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>
                <a:moveTo>
                  <a:pt x="0" y="0"/>
                </a:moveTo>
                <a:lnTo>
                  <a:pt x="328218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813672" y="1667636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766806" y="976629"/>
            <a:ext cx="859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421871" y="1672209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55738" y="4210558"/>
            <a:ext cx="4403725" cy="2283460"/>
            <a:chOff x="7555738" y="4210558"/>
            <a:chExt cx="4403725" cy="2283460"/>
          </a:xfrm>
        </p:grpSpPr>
        <p:sp>
          <p:nvSpPr>
            <p:cNvPr id="40" name="object 40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4390644" y="0"/>
                  </a:moveTo>
                  <a:lnTo>
                    <a:pt x="0" y="0"/>
                  </a:lnTo>
                  <a:lnTo>
                    <a:pt x="0" y="2270760"/>
                  </a:lnTo>
                  <a:lnTo>
                    <a:pt x="4390644" y="2270760"/>
                  </a:lnTo>
                  <a:lnTo>
                    <a:pt x="4390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0" y="2270760"/>
                  </a:moveTo>
                  <a:lnTo>
                    <a:pt x="4390644" y="2270760"/>
                  </a:lnTo>
                  <a:lnTo>
                    <a:pt x="4390644" y="0"/>
                  </a:lnTo>
                  <a:lnTo>
                    <a:pt x="0" y="0"/>
                  </a:lnTo>
                  <a:lnTo>
                    <a:pt x="0" y="22707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44384" y="5419344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44384" y="5419344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4"/>
                  </a:lnTo>
                  <a:lnTo>
                    <a:pt x="4201668" y="413004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4"/>
                  </a:moveTo>
                  <a:lnTo>
                    <a:pt x="4201668" y="413004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601839" y="4051808"/>
            <a:ext cx="1720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L3$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88326" y="4381045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93532" y="4946068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88326" y="5500220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02677" y="6048860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901685" y="3817365"/>
            <a:ext cx="3961765" cy="2677160"/>
            <a:chOff x="7901685" y="3817365"/>
            <a:chExt cx="3961765" cy="2677160"/>
          </a:xfrm>
        </p:grpSpPr>
        <p:sp>
          <p:nvSpPr>
            <p:cNvPr id="56" name="object 56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8944356" y="4421885"/>
            <a:ext cx="8718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9911842" y="4384294"/>
            <a:ext cx="898525" cy="235585"/>
            <a:chOff x="9911842" y="4384294"/>
            <a:chExt cx="898525" cy="235585"/>
          </a:xfrm>
        </p:grpSpPr>
        <p:sp>
          <p:nvSpPr>
            <p:cNvPr id="68" name="object 68"/>
            <p:cNvSpPr/>
            <p:nvPr/>
          </p:nvSpPr>
          <p:spPr>
            <a:xfrm>
              <a:off x="9918192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18192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918192" y="4421885"/>
            <a:ext cx="8794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0887202" y="4381246"/>
            <a:ext cx="899794" cy="233679"/>
            <a:chOff x="10887202" y="4381246"/>
            <a:chExt cx="899794" cy="233679"/>
          </a:xfrm>
        </p:grpSpPr>
        <p:sp>
          <p:nvSpPr>
            <p:cNvPr id="72" name="object 72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6968" y="22097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0893806" y="4417821"/>
            <a:ext cx="881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7944357" y="4948173"/>
            <a:ext cx="3845560" cy="1330960"/>
            <a:chOff x="7944357" y="4948173"/>
            <a:chExt cx="3845560" cy="1330960"/>
          </a:xfrm>
        </p:grpSpPr>
        <p:sp>
          <p:nvSpPr>
            <p:cNvPr id="76" name="object 76"/>
            <p:cNvSpPr/>
            <p:nvPr/>
          </p:nvSpPr>
          <p:spPr>
            <a:xfrm>
              <a:off x="7950707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6968" y="22097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50707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52231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52231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955279" y="6051803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5444" y="220980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55279" y="6051803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80"/>
                  </a:moveTo>
                  <a:lnTo>
                    <a:pt x="885444" y="220980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7914385" y="3830573"/>
            <a:ext cx="971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898128" y="3830827"/>
            <a:ext cx="981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891776" y="3825621"/>
            <a:ext cx="97281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887709" y="3830573"/>
            <a:ext cx="962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950707" y="4390644"/>
            <a:ext cx="887094" cy="222885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R="49530" algn="ctr">
              <a:lnSpc>
                <a:spcPct val="100000"/>
              </a:lnSpc>
              <a:spcBef>
                <a:spcPts val="425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928866" y="1328166"/>
            <a:ext cx="4264660" cy="1612265"/>
          </a:xfrm>
          <a:custGeom>
            <a:avLst/>
            <a:gdLst/>
            <a:ahLst/>
            <a:cxnLst/>
            <a:rect l="l" t="t" r="r" b="b"/>
            <a:pathLst>
              <a:path w="4264659" h="1612264">
                <a:moveTo>
                  <a:pt x="114300" y="1497964"/>
                </a:moveTo>
                <a:lnTo>
                  <a:pt x="0" y="1555114"/>
                </a:lnTo>
                <a:lnTo>
                  <a:pt x="114300" y="1612264"/>
                </a:lnTo>
                <a:lnTo>
                  <a:pt x="114300" y="1574164"/>
                </a:lnTo>
                <a:lnTo>
                  <a:pt x="95250" y="1574164"/>
                </a:lnTo>
                <a:lnTo>
                  <a:pt x="95250" y="1536064"/>
                </a:lnTo>
                <a:lnTo>
                  <a:pt x="114300" y="1536064"/>
                </a:lnTo>
                <a:lnTo>
                  <a:pt x="114300" y="1497964"/>
                </a:lnTo>
                <a:close/>
              </a:path>
              <a:path w="4264659" h="1612264">
                <a:moveTo>
                  <a:pt x="114300" y="1536064"/>
                </a:moveTo>
                <a:lnTo>
                  <a:pt x="95250" y="1536064"/>
                </a:lnTo>
                <a:lnTo>
                  <a:pt x="95250" y="1574164"/>
                </a:lnTo>
                <a:lnTo>
                  <a:pt x="114300" y="1574164"/>
                </a:lnTo>
                <a:lnTo>
                  <a:pt x="114300" y="1536064"/>
                </a:lnTo>
                <a:close/>
              </a:path>
              <a:path w="4264659" h="1612264">
                <a:moveTo>
                  <a:pt x="4226559" y="1536064"/>
                </a:moveTo>
                <a:lnTo>
                  <a:pt x="114300" y="1536064"/>
                </a:lnTo>
                <a:lnTo>
                  <a:pt x="114300" y="1574164"/>
                </a:lnTo>
                <a:lnTo>
                  <a:pt x="4264659" y="1574164"/>
                </a:lnTo>
                <a:lnTo>
                  <a:pt x="4264659" y="1555114"/>
                </a:lnTo>
                <a:lnTo>
                  <a:pt x="4226559" y="1555114"/>
                </a:lnTo>
                <a:lnTo>
                  <a:pt x="4226559" y="1536064"/>
                </a:lnTo>
                <a:close/>
              </a:path>
              <a:path w="4264659" h="1612264">
                <a:moveTo>
                  <a:pt x="4264659" y="0"/>
                </a:moveTo>
                <a:lnTo>
                  <a:pt x="4226559" y="0"/>
                </a:lnTo>
                <a:lnTo>
                  <a:pt x="4226559" y="1555114"/>
                </a:lnTo>
                <a:lnTo>
                  <a:pt x="4245609" y="1536064"/>
                </a:lnTo>
                <a:lnTo>
                  <a:pt x="4264659" y="1536064"/>
                </a:lnTo>
                <a:lnTo>
                  <a:pt x="4264659" y="0"/>
                </a:lnTo>
                <a:close/>
              </a:path>
              <a:path w="4264659" h="1612264">
                <a:moveTo>
                  <a:pt x="4264659" y="1536064"/>
                </a:moveTo>
                <a:lnTo>
                  <a:pt x="4245609" y="1536064"/>
                </a:lnTo>
                <a:lnTo>
                  <a:pt x="4226559" y="1555114"/>
                </a:lnTo>
                <a:lnTo>
                  <a:pt x="4264659" y="1555114"/>
                </a:lnTo>
                <a:lnTo>
                  <a:pt x="4264659" y="153606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01061" y="2673857"/>
            <a:ext cx="1458595" cy="437515"/>
          </a:xfrm>
          <a:custGeom>
            <a:avLst/>
            <a:gdLst/>
            <a:ahLst/>
            <a:cxnLst/>
            <a:rect l="l" t="t" r="r" b="b"/>
            <a:pathLst>
              <a:path w="1458595" h="437514">
                <a:moveTo>
                  <a:pt x="0" y="437388"/>
                </a:moveTo>
                <a:lnTo>
                  <a:pt x="1458467" y="437388"/>
                </a:lnTo>
                <a:lnTo>
                  <a:pt x="1458467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38099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8337804" y="561340"/>
            <a:ext cx="3690620" cy="4079240"/>
            <a:chOff x="8337804" y="561340"/>
            <a:chExt cx="3690620" cy="4079240"/>
          </a:xfrm>
        </p:grpSpPr>
        <p:sp>
          <p:nvSpPr>
            <p:cNvPr id="108" name="object 108"/>
            <p:cNvSpPr/>
            <p:nvPr/>
          </p:nvSpPr>
          <p:spPr>
            <a:xfrm>
              <a:off x="8337804" y="2020061"/>
              <a:ext cx="3056890" cy="2372995"/>
            </a:xfrm>
            <a:custGeom>
              <a:avLst/>
              <a:gdLst/>
              <a:ahLst/>
              <a:cxnLst/>
              <a:rect l="l" t="t" r="r" b="b"/>
              <a:pathLst>
                <a:path w="3056890" h="2372995">
                  <a:moveTo>
                    <a:pt x="3056890" y="2254250"/>
                  </a:moveTo>
                  <a:lnTo>
                    <a:pt x="3018790" y="2254250"/>
                  </a:lnTo>
                  <a:lnTo>
                    <a:pt x="3018790" y="1203325"/>
                  </a:lnTo>
                  <a:lnTo>
                    <a:pt x="3018790" y="1165225"/>
                  </a:lnTo>
                  <a:lnTo>
                    <a:pt x="865759" y="1165225"/>
                  </a:lnTo>
                  <a:lnTo>
                    <a:pt x="865759" y="0"/>
                  </a:lnTo>
                  <a:lnTo>
                    <a:pt x="865632" y="0"/>
                  </a:lnTo>
                  <a:lnTo>
                    <a:pt x="827659" y="0"/>
                  </a:lnTo>
                  <a:lnTo>
                    <a:pt x="827532" y="0"/>
                  </a:lnTo>
                  <a:lnTo>
                    <a:pt x="827532" y="1167257"/>
                  </a:lnTo>
                  <a:lnTo>
                    <a:pt x="38100" y="1167257"/>
                  </a:lnTo>
                  <a:lnTo>
                    <a:pt x="38100" y="2258187"/>
                  </a:lnTo>
                  <a:lnTo>
                    <a:pt x="0" y="2258187"/>
                  </a:lnTo>
                  <a:lnTo>
                    <a:pt x="57150" y="2372487"/>
                  </a:lnTo>
                  <a:lnTo>
                    <a:pt x="104775" y="2277237"/>
                  </a:lnTo>
                  <a:lnTo>
                    <a:pt x="114300" y="2258187"/>
                  </a:lnTo>
                  <a:lnTo>
                    <a:pt x="76200" y="2258187"/>
                  </a:lnTo>
                  <a:lnTo>
                    <a:pt x="76200" y="1205357"/>
                  </a:lnTo>
                  <a:lnTo>
                    <a:pt x="827532" y="1205357"/>
                  </a:lnTo>
                  <a:lnTo>
                    <a:pt x="865759" y="1205357"/>
                  </a:lnTo>
                  <a:lnTo>
                    <a:pt x="1031113" y="1205357"/>
                  </a:lnTo>
                  <a:lnTo>
                    <a:pt x="1031113" y="2258187"/>
                  </a:lnTo>
                  <a:lnTo>
                    <a:pt x="993013" y="2258187"/>
                  </a:lnTo>
                  <a:lnTo>
                    <a:pt x="1050163" y="2372487"/>
                  </a:lnTo>
                  <a:lnTo>
                    <a:pt x="1097788" y="2277237"/>
                  </a:lnTo>
                  <a:lnTo>
                    <a:pt x="1107313" y="2258187"/>
                  </a:lnTo>
                  <a:lnTo>
                    <a:pt x="1069213" y="2258187"/>
                  </a:lnTo>
                  <a:lnTo>
                    <a:pt x="1069213" y="1205357"/>
                  </a:lnTo>
                  <a:lnTo>
                    <a:pt x="2005203" y="1205357"/>
                  </a:lnTo>
                  <a:lnTo>
                    <a:pt x="2005203" y="2258187"/>
                  </a:lnTo>
                  <a:lnTo>
                    <a:pt x="1967103" y="2258187"/>
                  </a:lnTo>
                  <a:lnTo>
                    <a:pt x="2024253" y="2372487"/>
                  </a:lnTo>
                  <a:lnTo>
                    <a:pt x="2071878" y="2277237"/>
                  </a:lnTo>
                  <a:lnTo>
                    <a:pt x="2081403" y="2258187"/>
                  </a:lnTo>
                  <a:lnTo>
                    <a:pt x="2043303" y="2258187"/>
                  </a:lnTo>
                  <a:lnTo>
                    <a:pt x="2043303" y="1205357"/>
                  </a:lnTo>
                  <a:lnTo>
                    <a:pt x="2043303" y="1203325"/>
                  </a:lnTo>
                  <a:lnTo>
                    <a:pt x="2980690" y="1203325"/>
                  </a:lnTo>
                  <a:lnTo>
                    <a:pt x="2980690" y="2254250"/>
                  </a:lnTo>
                  <a:lnTo>
                    <a:pt x="2942590" y="2254250"/>
                  </a:lnTo>
                  <a:lnTo>
                    <a:pt x="2999740" y="2368550"/>
                  </a:lnTo>
                  <a:lnTo>
                    <a:pt x="3047365" y="2273300"/>
                  </a:lnTo>
                  <a:lnTo>
                    <a:pt x="3056890" y="2254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45118" y="4388357"/>
              <a:ext cx="890269" cy="233679"/>
            </a:xfrm>
            <a:custGeom>
              <a:avLst/>
              <a:gdLst/>
              <a:ahLst/>
              <a:cxnLst/>
              <a:rect l="l" t="t" r="r" b="b"/>
              <a:pathLst>
                <a:path w="890270" h="233679">
                  <a:moveTo>
                    <a:pt x="0" y="233171"/>
                  </a:moveTo>
                  <a:lnTo>
                    <a:pt x="890016" y="233171"/>
                  </a:lnTo>
                  <a:lnTo>
                    <a:pt x="890016" y="0"/>
                  </a:lnTo>
                  <a:lnTo>
                    <a:pt x="0" y="0"/>
                  </a:lnTo>
                  <a:lnTo>
                    <a:pt x="0" y="23317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195304" y="1328166"/>
              <a:ext cx="833119" cy="3227705"/>
            </a:xfrm>
            <a:custGeom>
              <a:avLst/>
              <a:gdLst/>
              <a:ahLst/>
              <a:cxnLst/>
              <a:rect l="l" t="t" r="r" b="b"/>
              <a:pathLst>
                <a:path w="833120" h="3227704">
                  <a:moveTo>
                    <a:pt x="699770" y="3113151"/>
                  </a:moveTo>
                  <a:lnTo>
                    <a:pt x="585470" y="3170301"/>
                  </a:lnTo>
                  <a:lnTo>
                    <a:pt x="699770" y="3227451"/>
                  </a:lnTo>
                  <a:lnTo>
                    <a:pt x="699770" y="3189351"/>
                  </a:lnTo>
                  <a:lnTo>
                    <a:pt x="680720" y="3189351"/>
                  </a:lnTo>
                  <a:lnTo>
                    <a:pt x="680720" y="3151251"/>
                  </a:lnTo>
                  <a:lnTo>
                    <a:pt x="699770" y="3151251"/>
                  </a:lnTo>
                  <a:lnTo>
                    <a:pt x="699770" y="3113151"/>
                  </a:lnTo>
                  <a:close/>
                </a:path>
                <a:path w="833120" h="3227704">
                  <a:moveTo>
                    <a:pt x="699770" y="3151251"/>
                  </a:moveTo>
                  <a:lnTo>
                    <a:pt x="680720" y="3151251"/>
                  </a:lnTo>
                  <a:lnTo>
                    <a:pt x="680720" y="3189351"/>
                  </a:lnTo>
                  <a:lnTo>
                    <a:pt x="699770" y="3189351"/>
                  </a:lnTo>
                  <a:lnTo>
                    <a:pt x="699770" y="3151251"/>
                  </a:lnTo>
                  <a:close/>
                </a:path>
                <a:path w="833120" h="3227704">
                  <a:moveTo>
                    <a:pt x="795020" y="3151251"/>
                  </a:moveTo>
                  <a:lnTo>
                    <a:pt x="699770" y="3151251"/>
                  </a:lnTo>
                  <a:lnTo>
                    <a:pt x="699770" y="3189351"/>
                  </a:lnTo>
                  <a:lnTo>
                    <a:pt x="833120" y="3189351"/>
                  </a:lnTo>
                  <a:lnTo>
                    <a:pt x="833120" y="3170301"/>
                  </a:lnTo>
                  <a:lnTo>
                    <a:pt x="795020" y="3170301"/>
                  </a:lnTo>
                  <a:lnTo>
                    <a:pt x="795020" y="3151251"/>
                  </a:lnTo>
                  <a:close/>
                </a:path>
                <a:path w="833120" h="3227704">
                  <a:moveTo>
                    <a:pt x="795020" y="1552575"/>
                  </a:moveTo>
                  <a:lnTo>
                    <a:pt x="795020" y="3170301"/>
                  </a:lnTo>
                  <a:lnTo>
                    <a:pt x="814070" y="3151251"/>
                  </a:lnTo>
                  <a:lnTo>
                    <a:pt x="833120" y="3151251"/>
                  </a:lnTo>
                  <a:lnTo>
                    <a:pt x="833120" y="1571625"/>
                  </a:lnTo>
                  <a:lnTo>
                    <a:pt x="814070" y="1571625"/>
                  </a:lnTo>
                  <a:lnTo>
                    <a:pt x="795020" y="1552575"/>
                  </a:lnTo>
                  <a:close/>
                </a:path>
                <a:path w="833120" h="3227704">
                  <a:moveTo>
                    <a:pt x="833120" y="3151251"/>
                  </a:moveTo>
                  <a:lnTo>
                    <a:pt x="814070" y="3151251"/>
                  </a:lnTo>
                  <a:lnTo>
                    <a:pt x="795020" y="3170301"/>
                  </a:lnTo>
                  <a:lnTo>
                    <a:pt x="833120" y="3170301"/>
                  </a:lnTo>
                  <a:lnTo>
                    <a:pt x="833120" y="3151251"/>
                  </a:lnTo>
                  <a:close/>
                </a:path>
                <a:path w="833120" h="3227704">
                  <a:moveTo>
                    <a:pt x="38100" y="0"/>
                  </a:moveTo>
                  <a:lnTo>
                    <a:pt x="0" y="0"/>
                  </a:lnTo>
                  <a:lnTo>
                    <a:pt x="0" y="1571625"/>
                  </a:lnTo>
                  <a:lnTo>
                    <a:pt x="795020" y="1571625"/>
                  </a:lnTo>
                  <a:lnTo>
                    <a:pt x="795020" y="1552575"/>
                  </a:lnTo>
                  <a:lnTo>
                    <a:pt x="38100" y="1552575"/>
                  </a:lnTo>
                  <a:lnTo>
                    <a:pt x="19050" y="1533525"/>
                  </a:lnTo>
                  <a:lnTo>
                    <a:pt x="38100" y="1533525"/>
                  </a:lnTo>
                  <a:lnTo>
                    <a:pt x="38100" y="0"/>
                  </a:lnTo>
                  <a:close/>
                </a:path>
                <a:path w="833120" h="3227704">
                  <a:moveTo>
                    <a:pt x="833120" y="1533525"/>
                  </a:moveTo>
                  <a:lnTo>
                    <a:pt x="38100" y="1533525"/>
                  </a:lnTo>
                  <a:lnTo>
                    <a:pt x="38100" y="1552575"/>
                  </a:lnTo>
                  <a:lnTo>
                    <a:pt x="795020" y="1552575"/>
                  </a:lnTo>
                  <a:lnTo>
                    <a:pt x="814070" y="1571625"/>
                  </a:lnTo>
                  <a:lnTo>
                    <a:pt x="833120" y="1571625"/>
                  </a:lnTo>
                  <a:lnTo>
                    <a:pt x="833120" y="1533525"/>
                  </a:lnTo>
                  <a:close/>
                </a:path>
                <a:path w="833120" h="3227704">
                  <a:moveTo>
                    <a:pt x="38100" y="1533525"/>
                  </a:moveTo>
                  <a:lnTo>
                    <a:pt x="19050" y="1533525"/>
                  </a:lnTo>
                  <a:lnTo>
                    <a:pt x="38100" y="1552575"/>
                  </a:lnTo>
                  <a:lnTo>
                    <a:pt x="38100" y="153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403334" y="561340"/>
              <a:ext cx="304165" cy="784225"/>
            </a:xfrm>
            <a:custGeom>
              <a:avLst/>
              <a:gdLst/>
              <a:ahLst/>
              <a:cxnLst/>
              <a:rect l="l" t="t" r="r" b="b"/>
              <a:pathLst>
                <a:path w="304165" h="784225">
                  <a:moveTo>
                    <a:pt x="195054" y="629065"/>
                  </a:moveTo>
                  <a:lnTo>
                    <a:pt x="140589" y="646430"/>
                  </a:lnTo>
                  <a:lnTo>
                    <a:pt x="274447" y="783717"/>
                  </a:lnTo>
                  <a:lnTo>
                    <a:pt x="294287" y="656209"/>
                  </a:lnTo>
                  <a:lnTo>
                    <a:pt x="203708" y="656209"/>
                  </a:lnTo>
                  <a:lnTo>
                    <a:pt x="195054" y="629065"/>
                  </a:lnTo>
                  <a:close/>
                </a:path>
                <a:path w="304165" h="784225">
                  <a:moveTo>
                    <a:pt x="249503" y="611706"/>
                  </a:moveTo>
                  <a:lnTo>
                    <a:pt x="195054" y="629065"/>
                  </a:lnTo>
                  <a:lnTo>
                    <a:pt x="203708" y="656209"/>
                  </a:lnTo>
                  <a:lnTo>
                    <a:pt x="258191" y="638937"/>
                  </a:lnTo>
                  <a:lnTo>
                    <a:pt x="249503" y="611706"/>
                  </a:lnTo>
                  <a:close/>
                </a:path>
                <a:path w="304165" h="784225">
                  <a:moveTo>
                    <a:pt x="303911" y="594360"/>
                  </a:moveTo>
                  <a:lnTo>
                    <a:pt x="249503" y="611706"/>
                  </a:lnTo>
                  <a:lnTo>
                    <a:pt x="258191" y="638937"/>
                  </a:lnTo>
                  <a:lnTo>
                    <a:pt x="203708" y="656209"/>
                  </a:lnTo>
                  <a:lnTo>
                    <a:pt x="294287" y="656209"/>
                  </a:lnTo>
                  <a:lnTo>
                    <a:pt x="303911" y="594360"/>
                  </a:lnTo>
                  <a:close/>
                </a:path>
                <a:path w="304165" h="784225">
                  <a:moveTo>
                    <a:pt x="54356" y="0"/>
                  </a:moveTo>
                  <a:lnTo>
                    <a:pt x="0" y="17272"/>
                  </a:lnTo>
                  <a:lnTo>
                    <a:pt x="195054" y="629065"/>
                  </a:lnTo>
                  <a:lnTo>
                    <a:pt x="249503" y="611706"/>
                  </a:lnTo>
                  <a:lnTo>
                    <a:pt x="543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6963282" y="120853"/>
            <a:ext cx="48310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Question: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Virtual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Physical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Address?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990838" y="6482435"/>
            <a:ext cx="1523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Tag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286125" y="6487921"/>
            <a:ext cx="16529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49640" y="2554223"/>
            <a:ext cx="2063750" cy="3037840"/>
            <a:chOff x="8549640" y="2554223"/>
            <a:chExt cx="2063750" cy="3037840"/>
          </a:xfrm>
        </p:grpSpPr>
        <p:sp>
          <p:nvSpPr>
            <p:cNvPr id="3" name="object 3"/>
            <p:cNvSpPr/>
            <p:nvPr/>
          </p:nvSpPr>
          <p:spPr>
            <a:xfrm>
              <a:off x="8568690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2025396" y="0"/>
                  </a:moveTo>
                  <a:lnTo>
                    <a:pt x="0" y="0"/>
                  </a:lnTo>
                  <a:lnTo>
                    <a:pt x="0" y="2999232"/>
                  </a:lnTo>
                  <a:lnTo>
                    <a:pt x="2025396" y="2999232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8690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0" y="2999232"/>
                  </a:moveTo>
                  <a:lnTo>
                    <a:pt x="2025396" y="2999232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29992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1455420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5420" y="815339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0" y="815339"/>
                  </a:moveTo>
                  <a:lnTo>
                    <a:pt x="1455420" y="815339"/>
                  </a:lnTo>
                  <a:lnTo>
                    <a:pt x="1455420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8448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8448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18448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18448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16746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16746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45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Physical</a:t>
            </a:r>
            <a:r>
              <a:rPr spc="-85" dirty="0"/>
              <a:t> </a:t>
            </a:r>
            <a:r>
              <a:rPr dirty="0"/>
              <a:t>Cache:</a:t>
            </a:r>
            <a:r>
              <a:rPr spc="-85" dirty="0"/>
              <a:t> </a:t>
            </a:r>
            <a:r>
              <a:rPr spc="-35" dirty="0"/>
              <a:t>Translate</a:t>
            </a:r>
            <a:r>
              <a:rPr spc="-80" dirty="0"/>
              <a:t> </a:t>
            </a:r>
            <a:r>
              <a:rPr dirty="0"/>
              <a:t>First</a:t>
            </a:r>
            <a:r>
              <a:rPr spc="-100" dirty="0"/>
              <a:t> </a:t>
            </a:r>
            <a:r>
              <a:rPr dirty="0"/>
              <a:t>Then</a:t>
            </a:r>
            <a:r>
              <a:rPr spc="-85" dirty="0"/>
              <a:t> </a:t>
            </a:r>
            <a:r>
              <a:rPr dirty="0"/>
              <a:t>Access</a:t>
            </a:r>
            <a:r>
              <a:rPr spc="-80" dirty="0"/>
              <a:t> </a:t>
            </a:r>
            <a:r>
              <a:rPr spc="-10" dirty="0"/>
              <a:t>Cache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286258" y="4256278"/>
            <a:ext cx="3888740" cy="2230120"/>
            <a:chOff x="286258" y="4256278"/>
            <a:chExt cx="3888740" cy="2230120"/>
          </a:xfrm>
        </p:grpSpPr>
        <p:sp>
          <p:nvSpPr>
            <p:cNvPr id="19" name="object 19"/>
            <p:cNvSpPr/>
            <p:nvPr/>
          </p:nvSpPr>
          <p:spPr>
            <a:xfrm>
              <a:off x="292608" y="4262628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2608" y="4262628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4236" y="4360164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4236" y="4360164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4236" y="5436108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4236" y="5436108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4236" y="5966460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4236" y="5966460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36" name="object 36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03758" y="3886453"/>
            <a:ext cx="85026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480058" y="3886453"/>
            <a:ext cx="85788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9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50261" y="3886453"/>
            <a:ext cx="855980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761738" y="1664284"/>
            <a:ext cx="618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83" name="object 83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88" name="object 88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399279" y="5178933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399279" y="5422772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107" name="object 107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4755007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755007" y="5303647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278882" y="5059502"/>
            <a:ext cx="124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202682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830951" y="5056708"/>
            <a:ext cx="12446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737859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377178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273672" y="5326126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1488947" y="3083941"/>
            <a:ext cx="5748655" cy="2408555"/>
            <a:chOff x="1488947" y="3083941"/>
            <a:chExt cx="5748655" cy="2408555"/>
          </a:xfrm>
        </p:grpSpPr>
        <p:sp>
          <p:nvSpPr>
            <p:cNvPr id="156" name="object 156"/>
            <p:cNvSpPr/>
            <p:nvPr/>
          </p:nvSpPr>
          <p:spPr>
            <a:xfrm>
              <a:off x="3995165" y="3702558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101589" y="5346954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82997" y="3420364"/>
              <a:ext cx="549275" cy="650240"/>
            </a:xfrm>
            <a:custGeom>
              <a:avLst/>
              <a:gdLst/>
              <a:ahLst/>
              <a:cxnLst/>
              <a:rect l="l" t="t" r="r" b="b"/>
              <a:pathLst>
                <a:path w="549275" h="650239">
                  <a:moveTo>
                    <a:pt x="495111" y="595939"/>
                  </a:moveTo>
                  <a:lnTo>
                    <a:pt x="470915" y="616331"/>
                  </a:lnTo>
                  <a:lnTo>
                    <a:pt x="549148" y="650113"/>
                  </a:lnTo>
                  <a:lnTo>
                    <a:pt x="538376" y="605663"/>
                  </a:lnTo>
                  <a:lnTo>
                    <a:pt x="503300" y="605663"/>
                  </a:lnTo>
                  <a:lnTo>
                    <a:pt x="495111" y="595939"/>
                  </a:lnTo>
                  <a:close/>
                </a:path>
                <a:path w="549275" h="650239">
                  <a:moveTo>
                    <a:pt x="504894" y="587694"/>
                  </a:moveTo>
                  <a:lnTo>
                    <a:pt x="495111" y="595939"/>
                  </a:lnTo>
                  <a:lnTo>
                    <a:pt x="503300" y="605663"/>
                  </a:lnTo>
                  <a:lnTo>
                    <a:pt x="513079" y="597408"/>
                  </a:lnTo>
                  <a:lnTo>
                    <a:pt x="504894" y="587694"/>
                  </a:lnTo>
                  <a:close/>
                </a:path>
                <a:path w="549275" h="650239">
                  <a:moveTo>
                    <a:pt x="529081" y="567309"/>
                  </a:moveTo>
                  <a:lnTo>
                    <a:pt x="504894" y="587694"/>
                  </a:lnTo>
                  <a:lnTo>
                    <a:pt x="513079" y="597408"/>
                  </a:lnTo>
                  <a:lnTo>
                    <a:pt x="503300" y="605663"/>
                  </a:lnTo>
                  <a:lnTo>
                    <a:pt x="538376" y="605663"/>
                  </a:lnTo>
                  <a:lnTo>
                    <a:pt x="529081" y="567309"/>
                  </a:lnTo>
                  <a:close/>
                </a:path>
                <a:path w="549275" h="650239">
                  <a:moveTo>
                    <a:pt x="9651" y="0"/>
                  </a:moveTo>
                  <a:lnTo>
                    <a:pt x="0" y="8127"/>
                  </a:lnTo>
                  <a:lnTo>
                    <a:pt x="495111" y="595939"/>
                  </a:lnTo>
                  <a:lnTo>
                    <a:pt x="504894" y="587694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9826" y="3083941"/>
              <a:ext cx="747522" cy="50584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335268" y="3493262"/>
              <a:ext cx="490855" cy="229235"/>
            </a:xfrm>
            <a:custGeom>
              <a:avLst/>
              <a:gdLst/>
              <a:ahLst/>
              <a:cxnLst/>
              <a:rect l="l" t="t" r="r" b="b"/>
              <a:pathLst>
                <a:path w="490854" h="229235">
                  <a:moveTo>
                    <a:pt x="53848" y="159257"/>
                  </a:moveTo>
                  <a:lnTo>
                    <a:pt x="0" y="225170"/>
                  </a:lnTo>
                  <a:lnTo>
                    <a:pt x="85090" y="228726"/>
                  </a:lnTo>
                  <a:lnTo>
                    <a:pt x="74409" y="204977"/>
                  </a:lnTo>
                  <a:lnTo>
                    <a:pt x="60579" y="204977"/>
                  </a:lnTo>
                  <a:lnTo>
                    <a:pt x="55372" y="193420"/>
                  </a:lnTo>
                  <a:lnTo>
                    <a:pt x="66884" y="188245"/>
                  </a:lnTo>
                  <a:lnTo>
                    <a:pt x="53848" y="159257"/>
                  </a:lnTo>
                  <a:close/>
                </a:path>
                <a:path w="490854" h="229235">
                  <a:moveTo>
                    <a:pt x="66884" y="188245"/>
                  </a:moveTo>
                  <a:lnTo>
                    <a:pt x="55372" y="193420"/>
                  </a:lnTo>
                  <a:lnTo>
                    <a:pt x="60579" y="204977"/>
                  </a:lnTo>
                  <a:lnTo>
                    <a:pt x="72084" y="199809"/>
                  </a:lnTo>
                  <a:lnTo>
                    <a:pt x="66884" y="188245"/>
                  </a:lnTo>
                  <a:close/>
                </a:path>
                <a:path w="490854" h="229235">
                  <a:moveTo>
                    <a:pt x="72084" y="199809"/>
                  </a:moveTo>
                  <a:lnTo>
                    <a:pt x="60579" y="204977"/>
                  </a:lnTo>
                  <a:lnTo>
                    <a:pt x="74409" y="204977"/>
                  </a:lnTo>
                  <a:lnTo>
                    <a:pt x="72084" y="199809"/>
                  </a:lnTo>
                  <a:close/>
                </a:path>
                <a:path w="490854" h="229235">
                  <a:moveTo>
                    <a:pt x="485648" y="0"/>
                  </a:moveTo>
                  <a:lnTo>
                    <a:pt x="66884" y="188245"/>
                  </a:lnTo>
                  <a:lnTo>
                    <a:pt x="72084" y="199809"/>
                  </a:lnTo>
                  <a:lnTo>
                    <a:pt x="490855" y="11684"/>
                  </a:lnTo>
                  <a:lnTo>
                    <a:pt x="4856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2028570" y="6462166"/>
            <a:ext cx="7562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162169" y="6459118"/>
            <a:ext cx="7061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9095358" y="4801615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9111742" y="4906772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8926703" y="4288535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8825674" y="4276534"/>
            <a:ext cx="210185" cy="321310"/>
            <a:chOff x="8825674" y="4276534"/>
            <a:chExt cx="210185" cy="321310"/>
          </a:xfrm>
        </p:grpSpPr>
        <p:sp>
          <p:nvSpPr>
            <p:cNvPr id="170" name="object 170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839961" y="429082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8926703" y="4576826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930640" y="4446778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9038081" y="429082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7" y="145541"/>
                </a:lnTo>
                <a:lnTo>
                  <a:pt x="33527" y="145541"/>
                </a:lnTo>
                <a:lnTo>
                  <a:pt x="24257" y="145541"/>
                </a:lnTo>
                <a:lnTo>
                  <a:pt x="16764" y="146811"/>
                </a:lnTo>
                <a:lnTo>
                  <a:pt x="16764" y="148335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9142221" y="442518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9017889" y="4250309"/>
            <a:ext cx="518159" cy="438150"/>
            <a:chOff x="9017889" y="4250309"/>
            <a:chExt cx="518159" cy="438150"/>
          </a:xfrm>
        </p:grpSpPr>
        <p:sp>
          <p:nvSpPr>
            <p:cNvPr id="177" name="object 177"/>
            <p:cNvSpPr/>
            <p:nvPr/>
          </p:nvSpPr>
          <p:spPr>
            <a:xfrm>
              <a:off x="9017889" y="4250309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339072" y="4268724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9389109" y="4251197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9539478" y="4269485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6" y="145541"/>
                </a:lnTo>
                <a:lnTo>
                  <a:pt x="33527" y="145541"/>
                </a:lnTo>
                <a:lnTo>
                  <a:pt x="24256" y="145541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9651872" y="440385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9311830" y="4679950"/>
            <a:ext cx="211454" cy="304165"/>
            <a:chOff x="9311830" y="4679950"/>
            <a:chExt cx="211454" cy="304165"/>
          </a:xfrm>
        </p:grpSpPr>
        <p:sp>
          <p:nvSpPr>
            <p:cNvPr id="187" name="object 187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18287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2879" y="29108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0" y="291083"/>
                  </a:moveTo>
                  <a:lnTo>
                    <a:pt x="182879" y="291083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182879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2879" y="7924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0" y="79248"/>
                  </a:moveTo>
                  <a:lnTo>
                    <a:pt x="182879" y="7924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9401302" y="4758690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9403206" y="472452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9525761" y="468706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1"/>
                </a:lnTo>
                <a:lnTo>
                  <a:pt x="24257" y="145542"/>
                </a:lnTo>
                <a:lnTo>
                  <a:pt x="33528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9638538" y="482079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9779698" y="3922521"/>
            <a:ext cx="210185" cy="304165"/>
            <a:chOff x="9779698" y="3922521"/>
            <a:chExt cx="210185" cy="304165"/>
          </a:xfrm>
        </p:grpSpPr>
        <p:sp>
          <p:nvSpPr>
            <p:cNvPr id="196" name="object 196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9805987" y="4073397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4930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4930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9868027" y="400939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9775126" y="3910584"/>
            <a:ext cx="268605" cy="663575"/>
            <a:chOff x="9775126" y="3910584"/>
            <a:chExt cx="268605" cy="663575"/>
          </a:xfrm>
        </p:grpSpPr>
        <p:sp>
          <p:nvSpPr>
            <p:cNvPr id="203" name="object 203"/>
            <p:cNvSpPr/>
            <p:nvPr/>
          </p:nvSpPr>
          <p:spPr>
            <a:xfrm>
              <a:off x="9990582" y="3929634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70"/>
                  </a:lnTo>
                  <a:lnTo>
                    <a:pt x="16764" y="2794"/>
                  </a:lnTo>
                  <a:lnTo>
                    <a:pt x="16764" y="142748"/>
                  </a:lnTo>
                  <a:lnTo>
                    <a:pt x="16764" y="144272"/>
                  </a:lnTo>
                  <a:lnTo>
                    <a:pt x="24257" y="145542"/>
                  </a:lnTo>
                  <a:lnTo>
                    <a:pt x="33527" y="145542"/>
                  </a:lnTo>
                  <a:lnTo>
                    <a:pt x="24257" y="145542"/>
                  </a:lnTo>
                  <a:lnTo>
                    <a:pt x="16764" y="146812"/>
                  </a:lnTo>
                  <a:lnTo>
                    <a:pt x="16764" y="148336"/>
                  </a:lnTo>
                  <a:lnTo>
                    <a:pt x="16764" y="288290"/>
                  </a:lnTo>
                  <a:lnTo>
                    <a:pt x="16764" y="289814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9403206" y="49159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864090" y="4353814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9876790" y="4430014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9987533" y="4275582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/>
          <p:nvPr/>
        </p:nvSpPr>
        <p:spPr>
          <a:xfrm>
            <a:off x="9868027" y="4318508"/>
            <a:ext cx="38100" cy="22606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03835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10100564" y="405726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10100564" y="44102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5" name="object 215"/>
          <p:cNvGrpSpPr/>
          <p:nvPr/>
        </p:nvGrpSpPr>
        <p:grpSpPr>
          <a:xfrm>
            <a:off x="9515220" y="3928871"/>
            <a:ext cx="469900" cy="1086485"/>
            <a:chOff x="9515220" y="3928871"/>
            <a:chExt cx="469900" cy="1086485"/>
          </a:xfrm>
        </p:grpSpPr>
        <p:sp>
          <p:nvSpPr>
            <p:cNvPr id="216" name="object 216"/>
            <p:cNvSpPr/>
            <p:nvPr/>
          </p:nvSpPr>
          <p:spPr>
            <a:xfrm>
              <a:off x="9515221" y="3928871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787127" y="470611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 txBox="1"/>
          <p:nvPr/>
        </p:nvSpPr>
        <p:spPr>
          <a:xfrm>
            <a:off x="9863708" y="490308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9986009" y="470687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69"/>
                </a:lnTo>
                <a:lnTo>
                  <a:pt x="17525" y="2920"/>
                </a:lnTo>
                <a:lnTo>
                  <a:pt x="17525" y="142620"/>
                </a:lnTo>
                <a:lnTo>
                  <a:pt x="17525" y="144271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3"/>
                </a:lnTo>
                <a:lnTo>
                  <a:pt x="965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>
            <a:off x="9866503" y="48166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10099040" y="48409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4" name="object 224"/>
          <p:cNvGrpSpPr/>
          <p:nvPr/>
        </p:nvGrpSpPr>
        <p:grpSpPr>
          <a:xfrm>
            <a:off x="9505822" y="4694935"/>
            <a:ext cx="900430" cy="491490"/>
            <a:chOff x="9505822" y="4694935"/>
            <a:chExt cx="900430" cy="491490"/>
          </a:xfrm>
        </p:grpSpPr>
        <p:sp>
          <p:nvSpPr>
            <p:cNvPr id="225" name="object 225"/>
            <p:cNvSpPr/>
            <p:nvPr/>
          </p:nvSpPr>
          <p:spPr>
            <a:xfrm>
              <a:off x="9505823" y="4694935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218419" y="488899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10218419" y="5104638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8900" marR="76200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10209021" y="4425441"/>
            <a:ext cx="294640" cy="774700"/>
            <a:chOff x="10209021" y="4425441"/>
            <a:chExt cx="294640" cy="774700"/>
          </a:xfrm>
        </p:grpSpPr>
        <p:sp>
          <p:nvSpPr>
            <p:cNvPr id="229" name="object 229"/>
            <p:cNvSpPr/>
            <p:nvPr/>
          </p:nvSpPr>
          <p:spPr>
            <a:xfrm>
              <a:off x="10417301" y="4889753"/>
              <a:ext cx="35560" cy="291465"/>
            </a:xfrm>
            <a:custGeom>
              <a:avLst/>
              <a:gdLst/>
              <a:ahLst/>
              <a:cxnLst/>
              <a:rect l="l" t="t" r="r" b="b"/>
              <a:pathLst>
                <a:path w="35559" h="291464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2621"/>
                  </a:lnTo>
                  <a:lnTo>
                    <a:pt x="17525" y="144272"/>
                  </a:lnTo>
                  <a:lnTo>
                    <a:pt x="25400" y="145542"/>
                  </a:lnTo>
                  <a:lnTo>
                    <a:pt x="35051" y="145542"/>
                  </a:lnTo>
                  <a:lnTo>
                    <a:pt x="25400" y="145542"/>
                  </a:lnTo>
                  <a:lnTo>
                    <a:pt x="17525" y="146812"/>
                  </a:lnTo>
                  <a:lnTo>
                    <a:pt x="17525" y="148463"/>
                  </a:lnTo>
                  <a:lnTo>
                    <a:pt x="17525" y="288163"/>
                  </a:lnTo>
                  <a:lnTo>
                    <a:pt x="17525" y="289814"/>
                  </a:lnTo>
                  <a:lnTo>
                    <a:pt x="965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0471784" y="504139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2" y="13207"/>
                  </a:moveTo>
                  <a:lnTo>
                    <a:pt x="8128" y="13207"/>
                  </a:lnTo>
                  <a:lnTo>
                    <a:pt x="8000" y="13334"/>
                  </a:lnTo>
                  <a:lnTo>
                    <a:pt x="8000" y="13461"/>
                  </a:lnTo>
                  <a:lnTo>
                    <a:pt x="7747" y="13588"/>
                  </a:lnTo>
                  <a:lnTo>
                    <a:pt x="7493" y="14096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000" y="15112"/>
                  </a:lnTo>
                  <a:lnTo>
                    <a:pt x="8128" y="15239"/>
                  </a:lnTo>
                  <a:lnTo>
                    <a:pt x="9779" y="16509"/>
                  </a:lnTo>
                  <a:lnTo>
                    <a:pt x="10033" y="16636"/>
                  </a:lnTo>
                  <a:lnTo>
                    <a:pt x="11303" y="16636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287" y="15366"/>
                  </a:lnTo>
                  <a:lnTo>
                    <a:pt x="9779" y="15112"/>
                  </a:lnTo>
                  <a:lnTo>
                    <a:pt x="9525" y="15112"/>
                  </a:lnTo>
                  <a:lnTo>
                    <a:pt x="9398" y="14858"/>
                  </a:lnTo>
                  <a:lnTo>
                    <a:pt x="9017" y="14477"/>
                  </a:lnTo>
                  <a:lnTo>
                    <a:pt x="8890" y="14223"/>
                  </a:lnTo>
                  <a:lnTo>
                    <a:pt x="8763" y="13842"/>
                  </a:lnTo>
                  <a:lnTo>
                    <a:pt x="8509" y="13334"/>
                  </a:lnTo>
                  <a:close/>
                </a:path>
                <a:path w="31750" h="39370">
                  <a:moveTo>
                    <a:pt x="13462" y="9905"/>
                  </a:moveTo>
                  <a:lnTo>
                    <a:pt x="12446" y="9905"/>
                  </a:lnTo>
                  <a:lnTo>
                    <a:pt x="12192" y="10032"/>
                  </a:lnTo>
                  <a:lnTo>
                    <a:pt x="11811" y="10159"/>
                  </a:lnTo>
                  <a:lnTo>
                    <a:pt x="11557" y="10286"/>
                  </a:lnTo>
                  <a:lnTo>
                    <a:pt x="11175" y="10540"/>
                  </a:lnTo>
                  <a:lnTo>
                    <a:pt x="10668" y="11048"/>
                  </a:lnTo>
                  <a:lnTo>
                    <a:pt x="10541" y="11302"/>
                  </a:lnTo>
                  <a:lnTo>
                    <a:pt x="10287" y="11429"/>
                  </a:lnTo>
                  <a:lnTo>
                    <a:pt x="10287" y="13080"/>
                  </a:lnTo>
                  <a:lnTo>
                    <a:pt x="10541" y="13461"/>
                  </a:lnTo>
                  <a:lnTo>
                    <a:pt x="10668" y="13715"/>
                  </a:lnTo>
                  <a:lnTo>
                    <a:pt x="11175" y="14223"/>
                  </a:lnTo>
                  <a:lnTo>
                    <a:pt x="11430" y="14350"/>
                  </a:lnTo>
                  <a:lnTo>
                    <a:pt x="12065" y="14731"/>
                  </a:lnTo>
                  <a:lnTo>
                    <a:pt x="10795" y="15366"/>
                  </a:lnTo>
                  <a:lnTo>
                    <a:pt x="13716" y="15366"/>
                  </a:lnTo>
                  <a:lnTo>
                    <a:pt x="13970" y="15112"/>
                  </a:lnTo>
                  <a:lnTo>
                    <a:pt x="14224" y="14985"/>
                  </a:lnTo>
                  <a:lnTo>
                    <a:pt x="14478" y="14731"/>
                  </a:lnTo>
                  <a:lnTo>
                    <a:pt x="14605" y="14477"/>
                  </a:lnTo>
                  <a:lnTo>
                    <a:pt x="14859" y="14350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319" y="13715"/>
                  </a:lnTo>
                  <a:lnTo>
                    <a:pt x="12065" y="13461"/>
                  </a:lnTo>
                  <a:lnTo>
                    <a:pt x="11811" y="13334"/>
                  </a:lnTo>
                  <a:lnTo>
                    <a:pt x="11684" y="12826"/>
                  </a:lnTo>
                  <a:lnTo>
                    <a:pt x="11811" y="12064"/>
                  </a:lnTo>
                  <a:lnTo>
                    <a:pt x="12192" y="11683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8"/>
                  </a:lnTo>
                  <a:lnTo>
                    <a:pt x="14732" y="10667"/>
                  </a:lnTo>
                  <a:lnTo>
                    <a:pt x="14350" y="10413"/>
                  </a:lnTo>
                  <a:lnTo>
                    <a:pt x="14097" y="10286"/>
                  </a:lnTo>
                  <a:lnTo>
                    <a:pt x="13843" y="10032"/>
                  </a:lnTo>
                  <a:lnTo>
                    <a:pt x="13462" y="9905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462" y="11302"/>
                  </a:lnTo>
                  <a:lnTo>
                    <a:pt x="13589" y="11429"/>
                  </a:lnTo>
                  <a:lnTo>
                    <a:pt x="13970" y="11683"/>
                  </a:lnTo>
                  <a:lnTo>
                    <a:pt x="14097" y="12699"/>
                  </a:lnTo>
                  <a:lnTo>
                    <a:pt x="13970" y="12953"/>
                  </a:lnTo>
                  <a:lnTo>
                    <a:pt x="13843" y="13080"/>
                  </a:lnTo>
                  <a:lnTo>
                    <a:pt x="13716" y="13334"/>
                  </a:lnTo>
                  <a:lnTo>
                    <a:pt x="13462" y="13461"/>
                  </a:lnTo>
                  <a:lnTo>
                    <a:pt x="12954" y="13969"/>
                  </a:lnTo>
                  <a:lnTo>
                    <a:pt x="15113" y="13969"/>
                  </a:lnTo>
                  <a:lnTo>
                    <a:pt x="15367" y="13334"/>
                  </a:lnTo>
                  <a:lnTo>
                    <a:pt x="15494" y="13080"/>
                  </a:lnTo>
                  <a:lnTo>
                    <a:pt x="15367" y="11683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984"/>
                  </a:moveTo>
                  <a:lnTo>
                    <a:pt x="10160" y="6984"/>
                  </a:lnTo>
                  <a:lnTo>
                    <a:pt x="8456" y="9905"/>
                  </a:lnTo>
                  <a:lnTo>
                    <a:pt x="8509" y="10540"/>
                  </a:lnTo>
                  <a:lnTo>
                    <a:pt x="8763" y="10794"/>
                  </a:lnTo>
                  <a:lnTo>
                    <a:pt x="8890" y="11048"/>
                  </a:lnTo>
                  <a:lnTo>
                    <a:pt x="9144" y="11302"/>
                  </a:lnTo>
                  <a:lnTo>
                    <a:pt x="9398" y="11175"/>
                  </a:lnTo>
                  <a:lnTo>
                    <a:pt x="11557" y="7238"/>
                  </a:lnTo>
                  <a:lnTo>
                    <a:pt x="11557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762" y="3428"/>
                  </a:lnTo>
                  <a:lnTo>
                    <a:pt x="635" y="3555"/>
                  </a:lnTo>
                  <a:lnTo>
                    <a:pt x="254" y="3809"/>
                  </a:lnTo>
                  <a:lnTo>
                    <a:pt x="126" y="3809"/>
                  </a:lnTo>
                  <a:lnTo>
                    <a:pt x="126" y="3936"/>
                  </a:lnTo>
                  <a:lnTo>
                    <a:pt x="0" y="4444"/>
                  </a:lnTo>
                  <a:lnTo>
                    <a:pt x="103" y="4698"/>
                  </a:lnTo>
                  <a:lnTo>
                    <a:pt x="2690" y="7873"/>
                  </a:lnTo>
                  <a:lnTo>
                    <a:pt x="2794" y="8127"/>
                  </a:lnTo>
                  <a:lnTo>
                    <a:pt x="3048" y="8127"/>
                  </a:lnTo>
                  <a:lnTo>
                    <a:pt x="3301" y="7873"/>
                  </a:lnTo>
                  <a:lnTo>
                    <a:pt x="3429" y="7873"/>
                  </a:lnTo>
                  <a:lnTo>
                    <a:pt x="3556" y="7746"/>
                  </a:lnTo>
                  <a:lnTo>
                    <a:pt x="3683" y="7492"/>
                  </a:lnTo>
                  <a:lnTo>
                    <a:pt x="3683" y="7238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366" y="4444"/>
                  </a:lnTo>
                  <a:lnTo>
                    <a:pt x="7747" y="4063"/>
                  </a:lnTo>
                  <a:lnTo>
                    <a:pt x="7937" y="3682"/>
                  </a:lnTo>
                  <a:lnTo>
                    <a:pt x="3301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969" y="6730"/>
                  </a:lnTo>
                  <a:lnTo>
                    <a:pt x="5842" y="6984"/>
                  </a:lnTo>
                  <a:lnTo>
                    <a:pt x="5969" y="7238"/>
                  </a:lnTo>
                  <a:lnTo>
                    <a:pt x="6223" y="7492"/>
                  </a:lnTo>
                  <a:lnTo>
                    <a:pt x="6350" y="7746"/>
                  </a:lnTo>
                  <a:lnTo>
                    <a:pt x="6476" y="7873"/>
                  </a:lnTo>
                  <a:lnTo>
                    <a:pt x="6858" y="7873"/>
                  </a:lnTo>
                  <a:lnTo>
                    <a:pt x="10160" y="6984"/>
                  </a:lnTo>
                  <a:lnTo>
                    <a:pt x="11557" y="6984"/>
                  </a:lnTo>
                  <a:lnTo>
                    <a:pt x="11430" y="6603"/>
                  </a:lnTo>
                  <a:lnTo>
                    <a:pt x="11175" y="6349"/>
                  </a:lnTo>
                  <a:lnTo>
                    <a:pt x="11175" y="622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5588" y="5079"/>
                  </a:moveTo>
                  <a:lnTo>
                    <a:pt x="4318" y="5079"/>
                  </a:lnTo>
                  <a:lnTo>
                    <a:pt x="4825" y="5206"/>
                  </a:lnTo>
                  <a:lnTo>
                    <a:pt x="5207" y="5206"/>
                  </a:lnTo>
                  <a:lnTo>
                    <a:pt x="5588" y="5079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6223" y="5079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5969" y="126"/>
                  </a:moveTo>
                  <a:lnTo>
                    <a:pt x="5207" y="126"/>
                  </a:lnTo>
                  <a:lnTo>
                    <a:pt x="4953" y="380"/>
                  </a:lnTo>
                  <a:lnTo>
                    <a:pt x="4825" y="380"/>
                  </a:lnTo>
                  <a:lnTo>
                    <a:pt x="4699" y="634"/>
                  </a:lnTo>
                  <a:lnTo>
                    <a:pt x="4572" y="888"/>
                  </a:lnTo>
                  <a:lnTo>
                    <a:pt x="4825" y="1015"/>
                  </a:lnTo>
                  <a:lnTo>
                    <a:pt x="5080" y="1015"/>
                  </a:lnTo>
                  <a:lnTo>
                    <a:pt x="5207" y="1142"/>
                  </a:lnTo>
                  <a:lnTo>
                    <a:pt x="5715" y="1523"/>
                  </a:lnTo>
                  <a:lnTo>
                    <a:pt x="5969" y="1650"/>
                  </a:lnTo>
                  <a:lnTo>
                    <a:pt x="6223" y="1904"/>
                  </a:lnTo>
                  <a:lnTo>
                    <a:pt x="6223" y="2666"/>
                  </a:lnTo>
                  <a:lnTo>
                    <a:pt x="6096" y="3047"/>
                  </a:lnTo>
                  <a:lnTo>
                    <a:pt x="5842" y="3301"/>
                  </a:lnTo>
                  <a:lnTo>
                    <a:pt x="5461" y="3428"/>
                  </a:lnTo>
                  <a:lnTo>
                    <a:pt x="5334" y="3555"/>
                  </a:lnTo>
                  <a:lnTo>
                    <a:pt x="4953" y="3555"/>
                  </a:lnTo>
                  <a:lnTo>
                    <a:pt x="4825" y="3682"/>
                  </a:lnTo>
                  <a:lnTo>
                    <a:pt x="7937" y="3682"/>
                  </a:lnTo>
                  <a:lnTo>
                    <a:pt x="8128" y="3428"/>
                  </a:lnTo>
                  <a:lnTo>
                    <a:pt x="8128" y="2539"/>
                  </a:lnTo>
                  <a:lnTo>
                    <a:pt x="8000" y="2285"/>
                  </a:lnTo>
                  <a:lnTo>
                    <a:pt x="7874" y="1904"/>
                  </a:lnTo>
                  <a:lnTo>
                    <a:pt x="7662" y="1523"/>
                  </a:lnTo>
                  <a:lnTo>
                    <a:pt x="7493" y="1269"/>
                  </a:lnTo>
                  <a:lnTo>
                    <a:pt x="6985" y="761"/>
                  </a:lnTo>
                  <a:lnTo>
                    <a:pt x="6731" y="634"/>
                  </a:lnTo>
                  <a:lnTo>
                    <a:pt x="6476" y="380"/>
                  </a:lnTo>
                  <a:lnTo>
                    <a:pt x="6223" y="253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5715" y="0"/>
                  </a:moveTo>
                  <a:lnTo>
                    <a:pt x="5334" y="0"/>
                  </a:lnTo>
                  <a:lnTo>
                    <a:pt x="5842" y="126"/>
                  </a:lnTo>
                  <a:close/>
                </a:path>
                <a:path w="31750" h="39370">
                  <a:moveTo>
                    <a:pt x="26035" y="35940"/>
                  </a:moveTo>
                  <a:lnTo>
                    <a:pt x="25781" y="35940"/>
                  </a:lnTo>
                  <a:lnTo>
                    <a:pt x="25654" y="36067"/>
                  </a:lnTo>
                  <a:lnTo>
                    <a:pt x="25526" y="36067"/>
                  </a:lnTo>
                  <a:lnTo>
                    <a:pt x="25273" y="37210"/>
                  </a:lnTo>
                  <a:lnTo>
                    <a:pt x="25400" y="37464"/>
                  </a:lnTo>
                  <a:lnTo>
                    <a:pt x="25526" y="37845"/>
                  </a:lnTo>
                  <a:lnTo>
                    <a:pt x="25654" y="37972"/>
                  </a:lnTo>
                  <a:lnTo>
                    <a:pt x="25908" y="38480"/>
                  </a:lnTo>
                  <a:lnTo>
                    <a:pt x="26162" y="38607"/>
                  </a:lnTo>
                  <a:lnTo>
                    <a:pt x="26416" y="38861"/>
                  </a:lnTo>
                  <a:lnTo>
                    <a:pt x="27178" y="39242"/>
                  </a:lnTo>
                  <a:lnTo>
                    <a:pt x="27813" y="39242"/>
                  </a:lnTo>
                  <a:lnTo>
                    <a:pt x="28829" y="38734"/>
                  </a:lnTo>
                  <a:lnTo>
                    <a:pt x="29083" y="38226"/>
                  </a:lnTo>
                  <a:lnTo>
                    <a:pt x="29210" y="37972"/>
                  </a:lnTo>
                  <a:lnTo>
                    <a:pt x="27178" y="37972"/>
                  </a:lnTo>
                  <a:lnTo>
                    <a:pt x="27050" y="37845"/>
                  </a:lnTo>
                  <a:lnTo>
                    <a:pt x="26543" y="37464"/>
                  </a:lnTo>
                  <a:lnTo>
                    <a:pt x="26416" y="37083"/>
                  </a:lnTo>
                  <a:lnTo>
                    <a:pt x="26289" y="36829"/>
                  </a:lnTo>
                  <a:lnTo>
                    <a:pt x="26162" y="36194"/>
                  </a:lnTo>
                  <a:lnTo>
                    <a:pt x="26035" y="35940"/>
                  </a:lnTo>
                  <a:close/>
                </a:path>
                <a:path w="31750" h="39370">
                  <a:moveTo>
                    <a:pt x="29591" y="33908"/>
                  </a:moveTo>
                  <a:lnTo>
                    <a:pt x="28448" y="33908"/>
                  </a:lnTo>
                  <a:lnTo>
                    <a:pt x="28067" y="34162"/>
                  </a:lnTo>
                  <a:lnTo>
                    <a:pt x="27686" y="34543"/>
                  </a:lnTo>
                  <a:lnTo>
                    <a:pt x="27559" y="36067"/>
                  </a:lnTo>
                  <a:lnTo>
                    <a:pt x="27686" y="37718"/>
                  </a:lnTo>
                  <a:lnTo>
                    <a:pt x="27432" y="37845"/>
                  </a:lnTo>
                  <a:lnTo>
                    <a:pt x="29210" y="37972"/>
                  </a:lnTo>
                  <a:lnTo>
                    <a:pt x="29083" y="36702"/>
                  </a:lnTo>
                  <a:lnTo>
                    <a:pt x="28956" y="36194"/>
                  </a:lnTo>
                  <a:lnTo>
                    <a:pt x="29083" y="35178"/>
                  </a:lnTo>
                  <a:lnTo>
                    <a:pt x="30988" y="35178"/>
                  </a:lnTo>
                  <a:lnTo>
                    <a:pt x="30607" y="34543"/>
                  </a:lnTo>
                  <a:lnTo>
                    <a:pt x="30353" y="34416"/>
                  </a:lnTo>
                  <a:lnTo>
                    <a:pt x="30099" y="34162"/>
                  </a:lnTo>
                  <a:lnTo>
                    <a:pt x="29591" y="33908"/>
                  </a:lnTo>
                  <a:close/>
                </a:path>
                <a:path w="31750" h="39370">
                  <a:moveTo>
                    <a:pt x="30861" y="36702"/>
                  </a:moveTo>
                  <a:lnTo>
                    <a:pt x="30480" y="36702"/>
                  </a:lnTo>
                  <a:lnTo>
                    <a:pt x="30480" y="36956"/>
                  </a:lnTo>
                  <a:lnTo>
                    <a:pt x="30861" y="36829"/>
                  </a:lnTo>
                  <a:lnTo>
                    <a:pt x="30861" y="36702"/>
                  </a:lnTo>
                  <a:close/>
                </a:path>
                <a:path w="31750" h="39370">
                  <a:moveTo>
                    <a:pt x="30988" y="35178"/>
                  </a:moveTo>
                  <a:lnTo>
                    <a:pt x="29591" y="35178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353" y="36194"/>
                  </a:lnTo>
                  <a:lnTo>
                    <a:pt x="30353" y="36702"/>
                  </a:lnTo>
                  <a:lnTo>
                    <a:pt x="30988" y="36702"/>
                  </a:lnTo>
                  <a:lnTo>
                    <a:pt x="31242" y="36321"/>
                  </a:lnTo>
                  <a:lnTo>
                    <a:pt x="31242" y="35940"/>
                  </a:lnTo>
                  <a:lnTo>
                    <a:pt x="31115" y="35432"/>
                  </a:lnTo>
                  <a:lnTo>
                    <a:pt x="30988" y="35178"/>
                  </a:lnTo>
                  <a:close/>
                </a:path>
                <a:path w="31750" h="39370">
                  <a:moveTo>
                    <a:pt x="27686" y="27685"/>
                  </a:moveTo>
                  <a:lnTo>
                    <a:pt x="27178" y="27685"/>
                  </a:lnTo>
                  <a:lnTo>
                    <a:pt x="27050" y="27812"/>
                  </a:lnTo>
                  <a:lnTo>
                    <a:pt x="21717" y="31876"/>
                  </a:lnTo>
                  <a:lnTo>
                    <a:pt x="21590" y="32511"/>
                  </a:lnTo>
                  <a:lnTo>
                    <a:pt x="23902" y="35432"/>
                  </a:lnTo>
                  <a:lnTo>
                    <a:pt x="24003" y="35686"/>
                  </a:lnTo>
                  <a:lnTo>
                    <a:pt x="24257" y="35686"/>
                  </a:lnTo>
                  <a:lnTo>
                    <a:pt x="24511" y="35432"/>
                  </a:lnTo>
                  <a:lnTo>
                    <a:pt x="25019" y="35051"/>
                  </a:lnTo>
                  <a:lnTo>
                    <a:pt x="23241" y="32638"/>
                  </a:lnTo>
                  <a:lnTo>
                    <a:pt x="25019" y="31368"/>
                  </a:lnTo>
                  <a:lnTo>
                    <a:pt x="26466" y="31368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93" y="29463"/>
                  </a:lnTo>
                  <a:lnTo>
                    <a:pt x="27686" y="27812"/>
                  </a:lnTo>
                  <a:lnTo>
                    <a:pt x="27686" y="27685"/>
                  </a:lnTo>
                  <a:close/>
                </a:path>
                <a:path w="31750" h="39370">
                  <a:moveTo>
                    <a:pt x="29210" y="33781"/>
                  </a:moveTo>
                  <a:lnTo>
                    <a:pt x="28956" y="33781"/>
                  </a:lnTo>
                  <a:lnTo>
                    <a:pt x="28701" y="33908"/>
                  </a:lnTo>
                  <a:lnTo>
                    <a:pt x="29464" y="33908"/>
                  </a:lnTo>
                  <a:lnTo>
                    <a:pt x="29210" y="33781"/>
                  </a:lnTo>
                  <a:close/>
                </a:path>
                <a:path w="31750" h="39370">
                  <a:moveTo>
                    <a:pt x="26466" y="31368"/>
                  </a:moveTo>
                  <a:lnTo>
                    <a:pt x="25019" y="31368"/>
                  </a:lnTo>
                  <a:lnTo>
                    <a:pt x="26316" y="33019"/>
                  </a:lnTo>
                  <a:lnTo>
                    <a:pt x="26416" y="33273"/>
                  </a:lnTo>
                  <a:lnTo>
                    <a:pt x="26670" y="33273"/>
                  </a:lnTo>
                  <a:lnTo>
                    <a:pt x="26924" y="33019"/>
                  </a:lnTo>
                  <a:lnTo>
                    <a:pt x="27178" y="32892"/>
                  </a:lnTo>
                  <a:lnTo>
                    <a:pt x="27305" y="32765"/>
                  </a:lnTo>
                  <a:lnTo>
                    <a:pt x="27211" y="32384"/>
                  </a:lnTo>
                  <a:lnTo>
                    <a:pt x="26466" y="31368"/>
                  </a:lnTo>
                  <a:close/>
                </a:path>
                <a:path w="31750" h="39370">
                  <a:moveTo>
                    <a:pt x="28993" y="29463"/>
                  </a:moveTo>
                  <a:lnTo>
                    <a:pt x="27432" y="29463"/>
                  </a:lnTo>
                  <a:lnTo>
                    <a:pt x="28985" y="31495"/>
                  </a:lnTo>
                  <a:lnTo>
                    <a:pt x="29083" y="31749"/>
                  </a:lnTo>
                  <a:lnTo>
                    <a:pt x="29337" y="31749"/>
                  </a:lnTo>
                  <a:lnTo>
                    <a:pt x="29337" y="31622"/>
                  </a:lnTo>
                  <a:lnTo>
                    <a:pt x="29591" y="31622"/>
                  </a:lnTo>
                  <a:lnTo>
                    <a:pt x="29845" y="31368"/>
                  </a:lnTo>
                  <a:lnTo>
                    <a:pt x="29972" y="31114"/>
                  </a:lnTo>
                  <a:lnTo>
                    <a:pt x="30099" y="30860"/>
                  </a:lnTo>
                  <a:lnTo>
                    <a:pt x="28993" y="29463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987" y="22224"/>
                  </a:lnTo>
                  <a:lnTo>
                    <a:pt x="22479" y="22732"/>
                  </a:lnTo>
                  <a:lnTo>
                    <a:pt x="22351" y="22732"/>
                  </a:lnTo>
                  <a:lnTo>
                    <a:pt x="22351" y="22986"/>
                  </a:lnTo>
                  <a:lnTo>
                    <a:pt x="23495" y="24510"/>
                  </a:lnTo>
                  <a:lnTo>
                    <a:pt x="18669" y="28320"/>
                  </a:lnTo>
                  <a:lnTo>
                    <a:pt x="18669" y="28828"/>
                  </a:lnTo>
                  <a:lnTo>
                    <a:pt x="19050" y="29209"/>
                  </a:lnTo>
                  <a:lnTo>
                    <a:pt x="19050" y="29336"/>
                  </a:lnTo>
                  <a:lnTo>
                    <a:pt x="19304" y="29463"/>
                  </a:lnTo>
                  <a:lnTo>
                    <a:pt x="19558" y="29590"/>
                  </a:lnTo>
                  <a:lnTo>
                    <a:pt x="24511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5908" y="27304"/>
                  </a:moveTo>
                  <a:close/>
                </a:path>
                <a:path w="31750" h="39370">
                  <a:moveTo>
                    <a:pt x="26087" y="25780"/>
                  </a:moveTo>
                  <a:lnTo>
                    <a:pt x="24511" y="25780"/>
                  </a:lnTo>
                  <a:lnTo>
                    <a:pt x="25654" y="27304"/>
                  </a:lnTo>
                  <a:lnTo>
                    <a:pt x="26035" y="27304"/>
                  </a:lnTo>
                  <a:lnTo>
                    <a:pt x="26162" y="27177"/>
                  </a:lnTo>
                  <a:lnTo>
                    <a:pt x="26670" y="26796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002"/>
                  </a:moveTo>
                  <a:lnTo>
                    <a:pt x="19304" y="24002"/>
                  </a:lnTo>
                  <a:lnTo>
                    <a:pt x="19685" y="24129"/>
                  </a:lnTo>
                  <a:lnTo>
                    <a:pt x="19939" y="24002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3" y="22986"/>
                  </a:lnTo>
                  <a:lnTo>
                    <a:pt x="18288" y="23621"/>
                  </a:lnTo>
                  <a:lnTo>
                    <a:pt x="18669" y="23748"/>
                  </a:lnTo>
                  <a:lnTo>
                    <a:pt x="18923" y="24002"/>
                  </a:lnTo>
                  <a:lnTo>
                    <a:pt x="20320" y="24002"/>
                  </a:lnTo>
                  <a:lnTo>
                    <a:pt x="20700" y="23875"/>
                  </a:lnTo>
                  <a:lnTo>
                    <a:pt x="20955" y="23748"/>
                  </a:lnTo>
                  <a:lnTo>
                    <a:pt x="21336" y="23367"/>
                  </a:lnTo>
                  <a:lnTo>
                    <a:pt x="21590" y="23240"/>
                  </a:lnTo>
                  <a:lnTo>
                    <a:pt x="21971" y="22859"/>
                  </a:lnTo>
                  <a:lnTo>
                    <a:pt x="22098" y="22605"/>
                  </a:lnTo>
                  <a:lnTo>
                    <a:pt x="19431" y="22605"/>
                  </a:lnTo>
                  <a:lnTo>
                    <a:pt x="19304" y="22478"/>
                  </a:lnTo>
                  <a:lnTo>
                    <a:pt x="18923" y="22478"/>
                  </a:lnTo>
                  <a:lnTo>
                    <a:pt x="18669" y="22351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8033"/>
                  </a:moveTo>
                  <a:lnTo>
                    <a:pt x="19685" y="18033"/>
                  </a:lnTo>
                  <a:lnTo>
                    <a:pt x="14097" y="22351"/>
                  </a:lnTo>
                  <a:lnTo>
                    <a:pt x="13970" y="22732"/>
                  </a:lnTo>
                  <a:lnTo>
                    <a:pt x="14224" y="22986"/>
                  </a:lnTo>
                  <a:lnTo>
                    <a:pt x="14478" y="23240"/>
                  </a:lnTo>
                  <a:lnTo>
                    <a:pt x="14478" y="23367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288" y="21970"/>
                  </a:lnTo>
                  <a:lnTo>
                    <a:pt x="17907" y="21335"/>
                  </a:lnTo>
                  <a:lnTo>
                    <a:pt x="19939" y="19811"/>
                  </a:lnTo>
                  <a:lnTo>
                    <a:pt x="21590" y="19811"/>
                  </a:lnTo>
                  <a:lnTo>
                    <a:pt x="21463" y="19684"/>
                  </a:lnTo>
                  <a:lnTo>
                    <a:pt x="20320" y="18287"/>
                  </a:lnTo>
                  <a:lnTo>
                    <a:pt x="20066" y="18033"/>
                  </a:lnTo>
                  <a:close/>
                </a:path>
                <a:path w="31750" h="39370">
                  <a:moveTo>
                    <a:pt x="21590" y="19811"/>
                  </a:moveTo>
                  <a:lnTo>
                    <a:pt x="19939" y="19811"/>
                  </a:lnTo>
                  <a:lnTo>
                    <a:pt x="20447" y="20319"/>
                  </a:lnTo>
                  <a:lnTo>
                    <a:pt x="20700" y="20827"/>
                  </a:lnTo>
                  <a:lnTo>
                    <a:pt x="20828" y="20954"/>
                  </a:lnTo>
                  <a:lnTo>
                    <a:pt x="20828" y="21462"/>
                  </a:lnTo>
                  <a:lnTo>
                    <a:pt x="20700" y="21716"/>
                  </a:lnTo>
                  <a:lnTo>
                    <a:pt x="20574" y="21843"/>
                  </a:lnTo>
                  <a:lnTo>
                    <a:pt x="20447" y="22097"/>
                  </a:lnTo>
                  <a:lnTo>
                    <a:pt x="20320" y="22224"/>
                  </a:lnTo>
                  <a:lnTo>
                    <a:pt x="20066" y="22351"/>
                  </a:lnTo>
                  <a:lnTo>
                    <a:pt x="19812" y="22478"/>
                  </a:lnTo>
                  <a:lnTo>
                    <a:pt x="19558" y="22478"/>
                  </a:lnTo>
                  <a:lnTo>
                    <a:pt x="19431" y="22605"/>
                  </a:lnTo>
                  <a:lnTo>
                    <a:pt x="22098" y="22605"/>
                  </a:lnTo>
                  <a:lnTo>
                    <a:pt x="21971" y="20573"/>
                  </a:lnTo>
                  <a:lnTo>
                    <a:pt x="21844" y="20192"/>
                  </a:lnTo>
                  <a:lnTo>
                    <a:pt x="21590" y="19938"/>
                  </a:lnTo>
                  <a:close/>
                </a:path>
                <a:path w="31750" h="39370">
                  <a:moveTo>
                    <a:pt x="23241" y="22097"/>
                  </a:moveTo>
                  <a:lnTo>
                    <a:pt x="23114" y="22224"/>
                  </a:lnTo>
                  <a:lnTo>
                    <a:pt x="23241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10297794" y="49994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0216133" y="4429505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7630" marR="78105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9968230" y="3889247"/>
            <a:ext cx="539115" cy="1081405"/>
            <a:chOff x="9968230" y="3889247"/>
            <a:chExt cx="539115" cy="1081405"/>
          </a:xfrm>
        </p:grpSpPr>
        <p:sp>
          <p:nvSpPr>
            <p:cNvPr id="236" name="object 236"/>
            <p:cNvSpPr/>
            <p:nvPr/>
          </p:nvSpPr>
          <p:spPr>
            <a:xfrm>
              <a:off x="10414254" y="4432553"/>
              <a:ext cx="35560" cy="292735"/>
            </a:xfrm>
            <a:custGeom>
              <a:avLst/>
              <a:gdLst/>
              <a:ahLst/>
              <a:cxnLst/>
              <a:rect l="l" t="t" r="r" b="b"/>
              <a:pathLst>
                <a:path w="35559" h="292735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3383"/>
                  </a:lnTo>
                  <a:lnTo>
                    <a:pt x="17525" y="145034"/>
                  </a:lnTo>
                  <a:lnTo>
                    <a:pt x="25400" y="146304"/>
                  </a:lnTo>
                  <a:lnTo>
                    <a:pt x="35051" y="146304"/>
                  </a:lnTo>
                  <a:lnTo>
                    <a:pt x="25400" y="146304"/>
                  </a:lnTo>
                  <a:lnTo>
                    <a:pt x="17525" y="147574"/>
                  </a:lnTo>
                  <a:lnTo>
                    <a:pt x="17525" y="149225"/>
                  </a:lnTo>
                  <a:lnTo>
                    <a:pt x="17525" y="289687"/>
                  </a:lnTo>
                  <a:lnTo>
                    <a:pt x="17525" y="291338"/>
                  </a:lnTo>
                  <a:lnTo>
                    <a:pt x="9651" y="292608"/>
                  </a:lnTo>
                  <a:lnTo>
                    <a:pt x="0" y="292608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468737" y="4585334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255" y="13207"/>
                  </a:lnTo>
                  <a:lnTo>
                    <a:pt x="8001" y="13334"/>
                  </a:lnTo>
                  <a:lnTo>
                    <a:pt x="8001" y="13462"/>
                  </a:lnTo>
                  <a:lnTo>
                    <a:pt x="7747" y="13715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128" y="14985"/>
                  </a:lnTo>
                  <a:lnTo>
                    <a:pt x="8255" y="15366"/>
                  </a:lnTo>
                  <a:lnTo>
                    <a:pt x="8509" y="15747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9" y="16509"/>
                  </a:lnTo>
                  <a:lnTo>
                    <a:pt x="10160" y="16637"/>
                  </a:lnTo>
                  <a:lnTo>
                    <a:pt x="11176" y="16637"/>
                  </a:lnTo>
                  <a:lnTo>
                    <a:pt x="11430" y="16509"/>
                  </a:lnTo>
                  <a:lnTo>
                    <a:pt x="11811" y="16509"/>
                  </a:lnTo>
                  <a:lnTo>
                    <a:pt x="12065" y="16382"/>
                  </a:lnTo>
                  <a:lnTo>
                    <a:pt x="12446" y="16256"/>
                  </a:lnTo>
                  <a:lnTo>
                    <a:pt x="12700" y="16128"/>
                  </a:lnTo>
                  <a:lnTo>
                    <a:pt x="12954" y="15875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414" y="15366"/>
                  </a:lnTo>
                  <a:lnTo>
                    <a:pt x="9398" y="14858"/>
                  </a:lnTo>
                  <a:lnTo>
                    <a:pt x="9271" y="14604"/>
                  </a:lnTo>
                  <a:lnTo>
                    <a:pt x="8890" y="13969"/>
                  </a:lnTo>
                  <a:lnTo>
                    <a:pt x="8763" y="13588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557" y="10287"/>
                  </a:lnTo>
                  <a:lnTo>
                    <a:pt x="11049" y="10794"/>
                  </a:lnTo>
                  <a:lnTo>
                    <a:pt x="10795" y="10921"/>
                  </a:lnTo>
                  <a:lnTo>
                    <a:pt x="10668" y="11175"/>
                  </a:lnTo>
                  <a:lnTo>
                    <a:pt x="10414" y="11429"/>
                  </a:lnTo>
                  <a:lnTo>
                    <a:pt x="10287" y="12572"/>
                  </a:lnTo>
                  <a:lnTo>
                    <a:pt x="10414" y="13081"/>
                  </a:lnTo>
                  <a:lnTo>
                    <a:pt x="10541" y="13462"/>
                  </a:lnTo>
                  <a:lnTo>
                    <a:pt x="11430" y="14350"/>
                  </a:lnTo>
                  <a:lnTo>
                    <a:pt x="11938" y="14604"/>
                  </a:lnTo>
                  <a:lnTo>
                    <a:pt x="12065" y="14731"/>
                  </a:lnTo>
                  <a:lnTo>
                    <a:pt x="11811" y="14858"/>
                  </a:lnTo>
                  <a:lnTo>
                    <a:pt x="11176" y="15239"/>
                  </a:lnTo>
                  <a:lnTo>
                    <a:pt x="10668" y="15239"/>
                  </a:lnTo>
                  <a:lnTo>
                    <a:pt x="10414" y="15366"/>
                  </a:lnTo>
                  <a:lnTo>
                    <a:pt x="13716" y="15366"/>
                  </a:lnTo>
                  <a:lnTo>
                    <a:pt x="14097" y="15112"/>
                  </a:lnTo>
                  <a:lnTo>
                    <a:pt x="15113" y="14096"/>
                  </a:lnTo>
                  <a:lnTo>
                    <a:pt x="12827" y="13969"/>
                  </a:lnTo>
                  <a:lnTo>
                    <a:pt x="12573" y="13842"/>
                  </a:lnTo>
                  <a:lnTo>
                    <a:pt x="12319" y="13588"/>
                  </a:lnTo>
                  <a:lnTo>
                    <a:pt x="12065" y="13462"/>
                  </a:lnTo>
                  <a:lnTo>
                    <a:pt x="11811" y="12953"/>
                  </a:lnTo>
                  <a:lnTo>
                    <a:pt x="11938" y="12064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7" y="11429"/>
                  </a:lnTo>
                  <a:lnTo>
                    <a:pt x="15240" y="11302"/>
                  </a:lnTo>
                  <a:lnTo>
                    <a:pt x="15113" y="11048"/>
                  </a:lnTo>
                  <a:lnTo>
                    <a:pt x="14478" y="10413"/>
                  </a:lnTo>
                  <a:lnTo>
                    <a:pt x="14224" y="10287"/>
                  </a:lnTo>
                  <a:lnTo>
                    <a:pt x="13843" y="10032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1683"/>
                  </a:lnTo>
                  <a:lnTo>
                    <a:pt x="14224" y="12191"/>
                  </a:lnTo>
                  <a:lnTo>
                    <a:pt x="14351" y="12318"/>
                  </a:lnTo>
                  <a:lnTo>
                    <a:pt x="14224" y="12445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335" y="13715"/>
                  </a:lnTo>
                  <a:lnTo>
                    <a:pt x="12954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94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684" y="6857"/>
                  </a:moveTo>
                  <a:lnTo>
                    <a:pt x="10160" y="6857"/>
                  </a:lnTo>
                  <a:lnTo>
                    <a:pt x="10209" y="7112"/>
                  </a:lnTo>
                  <a:lnTo>
                    <a:pt x="8509" y="9906"/>
                  </a:lnTo>
                  <a:lnTo>
                    <a:pt x="8382" y="10159"/>
                  </a:lnTo>
                  <a:lnTo>
                    <a:pt x="8509" y="10413"/>
                  </a:lnTo>
                  <a:lnTo>
                    <a:pt x="8763" y="10667"/>
                  </a:lnTo>
                  <a:lnTo>
                    <a:pt x="9017" y="11175"/>
                  </a:lnTo>
                  <a:lnTo>
                    <a:pt x="9271" y="11302"/>
                  </a:lnTo>
                  <a:lnTo>
                    <a:pt x="11557" y="7238"/>
                  </a:lnTo>
                  <a:lnTo>
                    <a:pt x="11684" y="6857"/>
                  </a:lnTo>
                  <a:close/>
                </a:path>
                <a:path w="31750" h="39370">
                  <a:moveTo>
                    <a:pt x="3175" y="8000"/>
                  </a:moveTo>
                  <a:lnTo>
                    <a:pt x="2921" y="8000"/>
                  </a:lnTo>
                  <a:lnTo>
                    <a:pt x="3175" y="8127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4953" y="888"/>
                  </a:lnTo>
                  <a:lnTo>
                    <a:pt x="5207" y="1142"/>
                  </a:lnTo>
                  <a:lnTo>
                    <a:pt x="5461" y="1142"/>
                  </a:lnTo>
                  <a:lnTo>
                    <a:pt x="6223" y="1904"/>
                  </a:lnTo>
                  <a:lnTo>
                    <a:pt x="6223" y="3047"/>
                  </a:lnTo>
                  <a:lnTo>
                    <a:pt x="5842" y="3301"/>
                  </a:lnTo>
                  <a:lnTo>
                    <a:pt x="5588" y="3428"/>
                  </a:lnTo>
                  <a:lnTo>
                    <a:pt x="5334" y="3556"/>
                  </a:lnTo>
                  <a:lnTo>
                    <a:pt x="4826" y="3556"/>
                  </a:lnTo>
                  <a:lnTo>
                    <a:pt x="4699" y="3682"/>
                  </a:lnTo>
                  <a:lnTo>
                    <a:pt x="381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127" y="4444"/>
                  </a:lnTo>
                  <a:lnTo>
                    <a:pt x="2794" y="8000"/>
                  </a:lnTo>
                  <a:lnTo>
                    <a:pt x="3302" y="8000"/>
                  </a:lnTo>
                  <a:lnTo>
                    <a:pt x="3429" y="7873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2" y="4825"/>
                  </a:lnTo>
                  <a:lnTo>
                    <a:pt x="6731" y="4825"/>
                  </a:lnTo>
                  <a:lnTo>
                    <a:pt x="7239" y="4571"/>
                  </a:lnTo>
                  <a:lnTo>
                    <a:pt x="7620" y="4190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8" y="3301"/>
                  </a:lnTo>
                  <a:lnTo>
                    <a:pt x="8001" y="1904"/>
                  </a:lnTo>
                  <a:lnTo>
                    <a:pt x="7747" y="1650"/>
                  </a:lnTo>
                  <a:lnTo>
                    <a:pt x="7620" y="1269"/>
                  </a:lnTo>
                  <a:lnTo>
                    <a:pt x="7366" y="1142"/>
                  </a:lnTo>
                  <a:lnTo>
                    <a:pt x="7239" y="888"/>
                  </a:lnTo>
                  <a:lnTo>
                    <a:pt x="6858" y="634"/>
                  </a:lnTo>
                  <a:lnTo>
                    <a:pt x="6477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4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6731"/>
                  </a:lnTo>
                  <a:lnTo>
                    <a:pt x="5842" y="6984"/>
                  </a:lnTo>
                  <a:lnTo>
                    <a:pt x="6096" y="7238"/>
                  </a:lnTo>
                  <a:lnTo>
                    <a:pt x="6350" y="7619"/>
                  </a:lnTo>
                  <a:lnTo>
                    <a:pt x="6477" y="7619"/>
                  </a:lnTo>
                  <a:lnTo>
                    <a:pt x="6604" y="7873"/>
                  </a:lnTo>
                  <a:lnTo>
                    <a:pt x="6858" y="7873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557" y="6603"/>
                  </a:lnTo>
                  <a:lnTo>
                    <a:pt x="11176" y="6222"/>
                  </a:lnTo>
                  <a:lnTo>
                    <a:pt x="10668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2032" y="4825"/>
                  </a:lnTo>
                  <a:lnTo>
                    <a:pt x="3302" y="4952"/>
                  </a:lnTo>
                  <a:lnTo>
                    <a:pt x="3937" y="5079"/>
                  </a:lnTo>
                  <a:lnTo>
                    <a:pt x="5969" y="5079"/>
                  </a:lnTo>
                  <a:lnTo>
                    <a:pt x="6350" y="4952"/>
                  </a:lnTo>
                  <a:lnTo>
                    <a:pt x="6604" y="4952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762" y="3428"/>
                  </a:lnTo>
                  <a:lnTo>
                    <a:pt x="508" y="3682"/>
                  </a:lnTo>
                  <a:lnTo>
                    <a:pt x="3683" y="3682"/>
                  </a:lnTo>
                  <a:lnTo>
                    <a:pt x="3302" y="3556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527" y="36067"/>
                  </a:lnTo>
                  <a:lnTo>
                    <a:pt x="25400" y="36194"/>
                  </a:lnTo>
                  <a:lnTo>
                    <a:pt x="25273" y="36829"/>
                  </a:lnTo>
                  <a:lnTo>
                    <a:pt x="25463" y="37591"/>
                  </a:lnTo>
                  <a:lnTo>
                    <a:pt x="25527" y="37718"/>
                  </a:lnTo>
                  <a:lnTo>
                    <a:pt x="25781" y="37972"/>
                  </a:lnTo>
                  <a:lnTo>
                    <a:pt x="25908" y="38226"/>
                  </a:lnTo>
                  <a:lnTo>
                    <a:pt x="26289" y="38607"/>
                  </a:lnTo>
                  <a:lnTo>
                    <a:pt x="26543" y="38734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7178" y="39115"/>
                  </a:lnTo>
                  <a:lnTo>
                    <a:pt x="27432" y="39242"/>
                  </a:lnTo>
                  <a:lnTo>
                    <a:pt x="27940" y="39242"/>
                  </a:lnTo>
                  <a:lnTo>
                    <a:pt x="28956" y="38734"/>
                  </a:lnTo>
                  <a:lnTo>
                    <a:pt x="29083" y="38353"/>
                  </a:lnTo>
                  <a:lnTo>
                    <a:pt x="29337" y="37845"/>
                  </a:lnTo>
                  <a:lnTo>
                    <a:pt x="27051" y="37845"/>
                  </a:lnTo>
                  <a:lnTo>
                    <a:pt x="26924" y="37718"/>
                  </a:lnTo>
                  <a:lnTo>
                    <a:pt x="26543" y="37337"/>
                  </a:lnTo>
                  <a:lnTo>
                    <a:pt x="26416" y="36956"/>
                  </a:lnTo>
                  <a:lnTo>
                    <a:pt x="26289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8" y="33908"/>
                  </a:moveTo>
                  <a:lnTo>
                    <a:pt x="28575" y="33908"/>
                  </a:lnTo>
                  <a:lnTo>
                    <a:pt x="28321" y="34035"/>
                  </a:lnTo>
                  <a:lnTo>
                    <a:pt x="28194" y="34162"/>
                  </a:lnTo>
                  <a:lnTo>
                    <a:pt x="27940" y="34289"/>
                  </a:lnTo>
                  <a:lnTo>
                    <a:pt x="27686" y="36194"/>
                  </a:lnTo>
                  <a:lnTo>
                    <a:pt x="27813" y="37718"/>
                  </a:lnTo>
                  <a:lnTo>
                    <a:pt x="29337" y="37845"/>
                  </a:lnTo>
                  <a:lnTo>
                    <a:pt x="29210" y="36575"/>
                  </a:lnTo>
                  <a:lnTo>
                    <a:pt x="29083" y="36321"/>
                  </a:lnTo>
                  <a:lnTo>
                    <a:pt x="29083" y="35178"/>
                  </a:lnTo>
                  <a:lnTo>
                    <a:pt x="29337" y="35178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607" y="34543"/>
                  </a:lnTo>
                  <a:lnTo>
                    <a:pt x="30480" y="34289"/>
                  </a:lnTo>
                  <a:lnTo>
                    <a:pt x="29718" y="33908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3" y="35940"/>
                  </a:lnTo>
                  <a:lnTo>
                    <a:pt x="30480" y="36829"/>
                  </a:lnTo>
                  <a:lnTo>
                    <a:pt x="30861" y="36829"/>
                  </a:lnTo>
                  <a:lnTo>
                    <a:pt x="31115" y="36575"/>
                  </a:lnTo>
                  <a:lnTo>
                    <a:pt x="31369" y="36448"/>
                  </a:lnTo>
                  <a:lnTo>
                    <a:pt x="31242" y="35432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384" y="35559"/>
                  </a:moveTo>
                  <a:lnTo>
                    <a:pt x="24130" y="35559"/>
                  </a:lnTo>
                  <a:lnTo>
                    <a:pt x="24130" y="35687"/>
                  </a:lnTo>
                  <a:lnTo>
                    <a:pt x="24384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812"/>
                  </a:lnTo>
                  <a:lnTo>
                    <a:pt x="21844" y="31876"/>
                  </a:lnTo>
                  <a:lnTo>
                    <a:pt x="21717" y="32512"/>
                  </a:lnTo>
                  <a:lnTo>
                    <a:pt x="24003" y="35559"/>
                  </a:lnTo>
                  <a:lnTo>
                    <a:pt x="24511" y="35559"/>
                  </a:lnTo>
                  <a:lnTo>
                    <a:pt x="24765" y="35306"/>
                  </a:lnTo>
                  <a:lnTo>
                    <a:pt x="24824" y="34543"/>
                  </a:lnTo>
                  <a:lnTo>
                    <a:pt x="23368" y="32638"/>
                  </a:lnTo>
                  <a:lnTo>
                    <a:pt x="25019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lnTo>
                    <a:pt x="27686" y="27685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3" y="33781"/>
                  </a:lnTo>
                  <a:lnTo>
                    <a:pt x="28829" y="33908"/>
                  </a:lnTo>
                  <a:lnTo>
                    <a:pt x="29464" y="33908"/>
                  </a:lnTo>
                  <a:close/>
                </a:path>
                <a:path w="31750" h="39370">
                  <a:moveTo>
                    <a:pt x="26670" y="33146"/>
                  </a:moveTo>
                  <a:close/>
                </a:path>
                <a:path w="31750" h="39370">
                  <a:moveTo>
                    <a:pt x="26633" y="31368"/>
                  </a:moveTo>
                  <a:lnTo>
                    <a:pt x="25019" y="31368"/>
                  </a:lnTo>
                  <a:lnTo>
                    <a:pt x="26416" y="33146"/>
                  </a:lnTo>
                  <a:lnTo>
                    <a:pt x="26924" y="33146"/>
                  </a:lnTo>
                  <a:lnTo>
                    <a:pt x="27178" y="32892"/>
                  </a:lnTo>
                  <a:lnTo>
                    <a:pt x="27432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210" y="31622"/>
                  </a:lnTo>
                  <a:lnTo>
                    <a:pt x="29591" y="31622"/>
                  </a:lnTo>
                  <a:lnTo>
                    <a:pt x="29972" y="31241"/>
                  </a:lnTo>
                  <a:lnTo>
                    <a:pt x="30226" y="30987"/>
                  </a:lnTo>
                  <a:lnTo>
                    <a:pt x="30226" y="30860"/>
                  </a:lnTo>
                  <a:lnTo>
                    <a:pt x="30099" y="30860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241" y="22225"/>
                  </a:lnTo>
                  <a:lnTo>
                    <a:pt x="22987" y="22225"/>
                  </a:lnTo>
                  <a:lnTo>
                    <a:pt x="22606" y="22606"/>
                  </a:lnTo>
                  <a:lnTo>
                    <a:pt x="22574" y="23113"/>
                  </a:lnTo>
                  <a:lnTo>
                    <a:pt x="23622" y="24510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082"/>
                  </a:lnTo>
                  <a:lnTo>
                    <a:pt x="19431" y="29590"/>
                  </a:lnTo>
                  <a:lnTo>
                    <a:pt x="19685" y="29590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1" y="27304"/>
                  </a:lnTo>
                  <a:lnTo>
                    <a:pt x="26162" y="27304"/>
                  </a:lnTo>
                  <a:lnTo>
                    <a:pt x="26416" y="27050"/>
                  </a:lnTo>
                  <a:lnTo>
                    <a:pt x="26797" y="26796"/>
                  </a:lnTo>
                  <a:lnTo>
                    <a:pt x="26797" y="26542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399" y="22606"/>
                  </a:lnTo>
                  <a:lnTo>
                    <a:pt x="17780" y="22987"/>
                  </a:lnTo>
                  <a:lnTo>
                    <a:pt x="18034" y="23367"/>
                  </a:lnTo>
                  <a:lnTo>
                    <a:pt x="18415" y="23494"/>
                  </a:lnTo>
                  <a:lnTo>
                    <a:pt x="18669" y="23748"/>
                  </a:lnTo>
                  <a:lnTo>
                    <a:pt x="19431" y="24002"/>
                  </a:lnTo>
                  <a:lnTo>
                    <a:pt x="20447" y="24002"/>
                  </a:lnTo>
                  <a:lnTo>
                    <a:pt x="20701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1971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6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320" y="18033"/>
                  </a:moveTo>
                  <a:lnTo>
                    <a:pt x="19812" y="18033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8" y="23113"/>
                  </a:lnTo>
                  <a:lnTo>
                    <a:pt x="14605" y="23367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034" y="21335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1463" y="19684"/>
                  </a:lnTo>
                  <a:lnTo>
                    <a:pt x="20447" y="18160"/>
                  </a:lnTo>
                  <a:close/>
                </a:path>
                <a:path w="31750" h="39370">
                  <a:moveTo>
                    <a:pt x="21590" y="19812"/>
                  </a:moveTo>
                  <a:lnTo>
                    <a:pt x="20066" y="19812"/>
                  </a:lnTo>
                  <a:lnTo>
                    <a:pt x="20447" y="20319"/>
                  </a:lnTo>
                  <a:lnTo>
                    <a:pt x="20701" y="20573"/>
                  </a:lnTo>
                  <a:lnTo>
                    <a:pt x="20828" y="21462"/>
                  </a:lnTo>
                  <a:lnTo>
                    <a:pt x="20701" y="21843"/>
                  </a:lnTo>
                  <a:lnTo>
                    <a:pt x="20193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288" y="22225"/>
                  </a:lnTo>
                  <a:lnTo>
                    <a:pt x="22352" y="21335"/>
                  </a:lnTo>
                  <a:lnTo>
                    <a:pt x="22225" y="21081"/>
                  </a:lnTo>
                  <a:lnTo>
                    <a:pt x="22098" y="20573"/>
                  </a:lnTo>
                  <a:lnTo>
                    <a:pt x="21844" y="20065"/>
                  </a:lnTo>
                  <a:lnTo>
                    <a:pt x="2159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9373" y="4389119"/>
              <a:ext cx="246125" cy="75818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8230" y="4875529"/>
              <a:ext cx="251460" cy="94742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10421874" y="3908297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69"/>
                  </a:lnTo>
                  <a:lnTo>
                    <a:pt x="16764" y="2793"/>
                  </a:lnTo>
                  <a:lnTo>
                    <a:pt x="16764" y="142747"/>
                  </a:lnTo>
                  <a:lnTo>
                    <a:pt x="16764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4" y="146812"/>
                  </a:lnTo>
                  <a:lnTo>
                    <a:pt x="16764" y="148335"/>
                  </a:lnTo>
                  <a:lnTo>
                    <a:pt x="16764" y="288289"/>
                  </a:lnTo>
                  <a:lnTo>
                    <a:pt x="16764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0475595" y="40600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7"/>
                  </a:moveTo>
                  <a:lnTo>
                    <a:pt x="8381" y="13207"/>
                  </a:lnTo>
                  <a:lnTo>
                    <a:pt x="8254" y="13335"/>
                  </a:lnTo>
                  <a:lnTo>
                    <a:pt x="7874" y="13588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000" y="14731"/>
                  </a:lnTo>
                  <a:lnTo>
                    <a:pt x="8127" y="15112"/>
                  </a:lnTo>
                  <a:lnTo>
                    <a:pt x="8381" y="15493"/>
                  </a:lnTo>
                  <a:lnTo>
                    <a:pt x="8889" y="16001"/>
                  </a:lnTo>
                  <a:lnTo>
                    <a:pt x="9271" y="16256"/>
                  </a:lnTo>
                  <a:lnTo>
                    <a:pt x="9525" y="16382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556" y="16637"/>
                  </a:lnTo>
                  <a:lnTo>
                    <a:pt x="12064" y="16382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4" y="15748"/>
                  </a:lnTo>
                  <a:lnTo>
                    <a:pt x="13588" y="15493"/>
                  </a:lnTo>
                  <a:lnTo>
                    <a:pt x="13843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651" y="15112"/>
                  </a:lnTo>
                  <a:lnTo>
                    <a:pt x="9525" y="14859"/>
                  </a:lnTo>
                  <a:lnTo>
                    <a:pt x="9143" y="14478"/>
                  </a:lnTo>
                  <a:lnTo>
                    <a:pt x="9016" y="14097"/>
                  </a:lnTo>
                  <a:lnTo>
                    <a:pt x="8762" y="13588"/>
                  </a:lnTo>
                  <a:lnTo>
                    <a:pt x="8635" y="13207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1"/>
                  </a:lnTo>
                  <a:lnTo>
                    <a:pt x="10540" y="11303"/>
                  </a:lnTo>
                  <a:lnTo>
                    <a:pt x="10413" y="12826"/>
                  </a:lnTo>
                  <a:lnTo>
                    <a:pt x="10498" y="13207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69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1683" y="14478"/>
                  </a:lnTo>
                  <a:lnTo>
                    <a:pt x="12191" y="14731"/>
                  </a:lnTo>
                  <a:lnTo>
                    <a:pt x="10922" y="15367"/>
                  </a:lnTo>
                  <a:lnTo>
                    <a:pt x="13843" y="15367"/>
                  </a:lnTo>
                  <a:lnTo>
                    <a:pt x="14097" y="15112"/>
                  </a:lnTo>
                  <a:lnTo>
                    <a:pt x="14350" y="14986"/>
                  </a:lnTo>
                  <a:lnTo>
                    <a:pt x="14604" y="14731"/>
                  </a:lnTo>
                  <a:lnTo>
                    <a:pt x="14731" y="14478"/>
                  </a:lnTo>
                  <a:lnTo>
                    <a:pt x="15239" y="13969"/>
                  </a:lnTo>
                  <a:lnTo>
                    <a:pt x="12826" y="13969"/>
                  </a:lnTo>
                  <a:lnTo>
                    <a:pt x="12446" y="13716"/>
                  </a:lnTo>
                  <a:lnTo>
                    <a:pt x="12064" y="13335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319" y="11684"/>
                  </a:lnTo>
                  <a:lnTo>
                    <a:pt x="12573" y="11556"/>
                  </a:lnTo>
                  <a:lnTo>
                    <a:pt x="12826" y="11430"/>
                  </a:lnTo>
                  <a:lnTo>
                    <a:pt x="15366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970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3"/>
                  </a:moveTo>
                  <a:lnTo>
                    <a:pt x="13588" y="11303"/>
                  </a:lnTo>
                  <a:lnTo>
                    <a:pt x="13843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2954"/>
                  </a:lnTo>
                  <a:lnTo>
                    <a:pt x="13843" y="13335"/>
                  </a:lnTo>
                  <a:lnTo>
                    <a:pt x="13588" y="13462"/>
                  </a:lnTo>
                  <a:lnTo>
                    <a:pt x="13080" y="13969"/>
                  </a:lnTo>
                  <a:lnTo>
                    <a:pt x="15239" y="13969"/>
                  </a:lnTo>
                  <a:lnTo>
                    <a:pt x="15494" y="13588"/>
                  </a:lnTo>
                  <a:lnTo>
                    <a:pt x="15621" y="13081"/>
                  </a:lnTo>
                  <a:lnTo>
                    <a:pt x="15494" y="11556"/>
                  </a:lnTo>
                  <a:lnTo>
                    <a:pt x="15366" y="11303"/>
                  </a:lnTo>
                  <a:close/>
                </a:path>
                <a:path w="31750" h="39370">
                  <a:moveTo>
                    <a:pt x="11683" y="6985"/>
                  </a:moveTo>
                  <a:lnTo>
                    <a:pt x="10286" y="6985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0922"/>
                  </a:lnTo>
                  <a:lnTo>
                    <a:pt x="9143" y="11175"/>
                  </a:lnTo>
                  <a:lnTo>
                    <a:pt x="9271" y="11303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98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333" y="126"/>
                  </a:lnTo>
                  <a:lnTo>
                    <a:pt x="4825" y="635"/>
                  </a:lnTo>
                  <a:lnTo>
                    <a:pt x="4699" y="888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143"/>
                  </a:lnTo>
                  <a:lnTo>
                    <a:pt x="5714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667"/>
                  </a:lnTo>
                  <a:lnTo>
                    <a:pt x="6223" y="3048"/>
                  </a:lnTo>
                  <a:lnTo>
                    <a:pt x="5969" y="3301"/>
                  </a:lnTo>
                  <a:lnTo>
                    <a:pt x="5841" y="3301"/>
                  </a:lnTo>
                  <a:lnTo>
                    <a:pt x="5714" y="3429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175" y="8000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69"/>
                  </a:lnTo>
                  <a:lnTo>
                    <a:pt x="7111" y="762"/>
                  </a:lnTo>
                  <a:lnTo>
                    <a:pt x="6857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3" y="5587"/>
                  </a:lnTo>
                  <a:lnTo>
                    <a:pt x="6223" y="6604"/>
                  </a:lnTo>
                  <a:lnTo>
                    <a:pt x="5969" y="6857"/>
                  </a:lnTo>
                  <a:lnTo>
                    <a:pt x="5841" y="6857"/>
                  </a:lnTo>
                  <a:lnTo>
                    <a:pt x="5969" y="6985"/>
                  </a:lnTo>
                  <a:lnTo>
                    <a:pt x="6096" y="7238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985"/>
                  </a:lnTo>
                  <a:lnTo>
                    <a:pt x="11683" y="6985"/>
                  </a:lnTo>
                  <a:lnTo>
                    <a:pt x="11556" y="6604"/>
                  </a:lnTo>
                  <a:lnTo>
                    <a:pt x="11429" y="6350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5714" y="5080"/>
                  </a:moveTo>
                  <a:lnTo>
                    <a:pt x="4952" y="5080"/>
                  </a:lnTo>
                  <a:lnTo>
                    <a:pt x="5333" y="5206"/>
                  </a:lnTo>
                  <a:lnTo>
                    <a:pt x="5714" y="5080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6350" y="5080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809" y="3682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0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907" y="35941"/>
                  </a:lnTo>
                  <a:lnTo>
                    <a:pt x="25653" y="36194"/>
                  </a:lnTo>
                  <a:lnTo>
                    <a:pt x="25400" y="37211"/>
                  </a:lnTo>
                  <a:lnTo>
                    <a:pt x="25526" y="37464"/>
                  </a:lnTo>
                  <a:lnTo>
                    <a:pt x="25653" y="37845"/>
                  </a:lnTo>
                  <a:lnTo>
                    <a:pt x="25907" y="38100"/>
                  </a:lnTo>
                  <a:lnTo>
                    <a:pt x="26034" y="38481"/>
                  </a:lnTo>
                  <a:lnTo>
                    <a:pt x="26288" y="38607"/>
                  </a:lnTo>
                  <a:lnTo>
                    <a:pt x="26543" y="38862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448" y="38988"/>
                  </a:lnTo>
                  <a:lnTo>
                    <a:pt x="28955" y="38735"/>
                  </a:lnTo>
                  <a:lnTo>
                    <a:pt x="29082" y="38607"/>
                  </a:lnTo>
                  <a:lnTo>
                    <a:pt x="29209" y="38226"/>
                  </a:lnTo>
                  <a:lnTo>
                    <a:pt x="29336" y="37973"/>
                  </a:lnTo>
                  <a:lnTo>
                    <a:pt x="27431" y="37973"/>
                  </a:lnTo>
                  <a:lnTo>
                    <a:pt x="27304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543" y="37084"/>
                  </a:lnTo>
                  <a:lnTo>
                    <a:pt x="26415" y="36956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194" y="34162"/>
                  </a:lnTo>
                  <a:lnTo>
                    <a:pt x="27812" y="34543"/>
                  </a:lnTo>
                  <a:lnTo>
                    <a:pt x="27685" y="36068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7431" y="37973"/>
                  </a:lnTo>
                  <a:lnTo>
                    <a:pt x="29336" y="37973"/>
                  </a:lnTo>
                  <a:lnTo>
                    <a:pt x="29209" y="36449"/>
                  </a:lnTo>
                  <a:lnTo>
                    <a:pt x="29082" y="36194"/>
                  </a:lnTo>
                  <a:lnTo>
                    <a:pt x="29209" y="35306"/>
                  </a:lnTo>
                  <a:lnTo>
                    <a:pt x="31114" y="35179"/>
                  </a:lnTo>
                  <a:lnTo>
                    <a:pt x="30987" y="34925"/>
                  </a:lnTo>
                  <a:lnTo>
                    <a:pt x="30733" y="34543"/>
                  </a:lnTo>
                  <a:lnTo>
                    <a:pt x="30479" y="34417"/>
                  </a:lnTo>
                  <a:lnTo>
                    <a:pt x="30225" y="34162"/>
                  </a:lnTo>
                  <a:lnTo>
                    <a:pt x="29972" y="34036"/>
                  </a:lnTo>
                  <a:close/>
                </a:path>
                <a:path w="31750" h="39370">
                  <a:moveTo>
                    <a:pt x="30987" y="36703"/>
                  </a:moveTo>
                  <a:lnTo>
                    <a:pt x="30606" y="36703"/>
                  </a:lnTo>
                  <a:lnTo>
                    <a:pt x="30733" y="36956"/>
                  </a:lnTo>
                  <a:lnTo>
                    <a:pt x="30987" y="36830"/>
                  </a:lnTo>
                  <a:close/>
                </a:path>
                <a:path w="31750" h="39370">
                  <a:moveTo>
                    <a:pt x="31114" y="35179"/>
                  </a:moveTo>
                  <a:lnTo>
                    <a:pt x="29718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941"/>
                  </a:lnTo>
                  <a:lnTo>
                    <a:pt x="30479" y="36703"/>
                  </a:lnTo>
                  <a:lnTo>
                    <a:pt x="31114" y="36703"/>
                  </a:lnTo>
                  <a:lnTo>
                    <a:pt x="31241" y="36449"/>
                  </a:lnTo>
                  <a:lnTo>
                    <a:pt x="31369" y="36449"/>
                  </a:lnTo>
                  <a:lnTo>
                    <a:pt x="31369" y="35560"/>
                  </a:lnTo>
                  <a:lnTo>
                    <a:pt x="31241" y="35432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7812" y="27686"/>
                  </a:moveTo>
                  <a:lnTo>
                    <a:pt x="27304" y="27686"/>
                  </a:lnTo>
                  <a:lnTo>
                    <a:pt x="21844" y="31876"/>
                  </a:lnTo>
                  <a:lnTo>
                    <a:pt x="21589" y="32131"/>
                  </a:lnTo>
                  <a:lnTo>
                    <a:pt x="21589" y="32385"/>
                  </a:lnTo>
                  <a:lnTo>
                    <a:pt x="21817" y="32638"/>
                  </a:lnTo>
                  <a:lnTo>
                    <a:pt x="24029" y="35432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4891" y="35306"/>
                  </a:lnTo>
                  <a:lnTo>
                    <a:pt x="25019" y="35179"/>
                  </a:lnTo>
                  <a:lnTo>
                    <a:pt x="25146" y="35051"/>
                  </a:lnTo>
                  <a:lnTo>
                    <a:pt x="25019" y="34798"/>
                  </a:lnTo>
                  <a:lnTo>
                    <a:pt x="23368" y="32638"/>
                  </a:lnTo>
                  <a:lnTo>
                    <a:pt x="25146" y="31368"/>
                  </a:lnTo>
                  <a:lnTo>
                    <a:pt x="26593" y="31368"/>
                  </a:lnTo>
                  <a:lnTo>
                    <a:pt x="26034" y="30606"/>
                  </a:lnTo>
                  <a:lnTo>
                    <a:pt x="27558" y="29463"/>
                  </a:lnTo>
                  <a:lnTo>
                    <a:pt x="29120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9336" y="33781"/>
                  </a:moveTo>
                  <a:lnTo>
                    <a:pt x="29082" y="33781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1"/>
                  </a:lnTo>
                  <a:close/>
                </a:path>
                <a:path w="31750" h="39370">
                  <a:moveTo>
                    <a:pt x="26593" y="31368"/>
                  </a:moveTo>
                  <a:lnTo>
                    <a:pt x="25146" y="31368"/>
                  </a:lnTo>
                  <a:lnTo>
                    <a:pt x="26443" y="33019"/>
                  </a:lnTo>
                  <a:lnTo>
                    <a:pt x="26543" y="33274"/>
                  </a:lnTo>
                  <a:lnTo>
                    <a:pt x="26797" y="33274"/>
                  </a:lnTo>
                  <a:lnTo>
                    <a:pt x="27050" y="33019"/>
                  </a:lnTo>
                  <a:lnTo>
                    <a:pt x="27558" y="32638"/>
                  </a:lnTo>
                  <a:lnTo>
                    <a:pt x="26593" y="31368"/>
                  </a:lnTo>
                  <a:close/>
                </a:path>
                <a:path w="31750" h="39370">
                  <a:moveTo>
                    <a:pt x="29120" y="29463"/>
                  </a:moveTo>
                  <a:lnTo>
                    <a:pt x="27558" y="29463"/>
                  </a:lnTo>
                  <a:lnTo>
                    <a:pt x="29209" y="31623"/>
                  </a:lnTo>
                  <a:lnTo>
                    <a:pt x="29463" y="31623"/>
                  </a:lnTo>
                  <a:lnTo>
                    <a:pt x="29718" y="31623"/>
                  </a:lnTo>
                  <a:lnTo>
                    <a:pt x="29972" y="31368"/>
                  </a:lnTo>
                  <a:lnTo>
                    <a:pt x="30099" y="31114"/>
                  </a:lnTo>
                  <a:lnTo>
                    <a:pt x="30225" y="30861"/>
                  </a:lnTo>
                  <a:lnTo>
                    <a:pt x="29120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240" y="22225"/>
                  </a:lnTo>
                  <a:lnTo>
                    <a:pt x="22605" y="22732"/>
                  </a:lnTo>
                  <a:lnTo>
                    <a:pt x="22478" y="22987"/>
                  </a:lnTo>
                  <a:lnTo>
                    <a:pt x="23622" y="24511"/>
                  </a:lnTo>
                  <a:lnTo>
                    <a:pt x="18796" y="28320"/>
                  </a:lnTo>
                  <a:lnTo>
                    <a:pt x="18796" y="28829"/>
                  </a:lnTo>
                  <a:lnTo>
                    <a:pt x="19176" y="29210"/>
                  </a:lnTo>
                  <a:lnTo>
                    <a:pt x="19430" y="29591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415" y="27178"/>
                  </a:lnTo>
                  <a:lnTo>
                    <a:pt x="26415" y="27050"/>
                  </a:lnTo>
                  <a:lnTo>
                    <a:pt x="26543" y="27050"/>
                  </a:lnTo>
                  <a:lnTo>
                    <a:pt x="26797" y="26797"/>
                  </a:lnTo>
                  <a:lnTo>
                    <a:pt x="26797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20065" y="24003"/>
                  </a:moveTo>
                  <a:lnTo>
                    <a:pt x="19430" y="24003"/>
                  </a:lnTo>
                  <a:lnTo>
                    <a:pt x="19811" y="24130"/>
                  </a:lnTo>
                  <a:lnTo>
                    <a:pt x="20065" y="24003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414" y="23622"/>
                  </a:lnTo>
                  <a:lnTo>
                    <a:pt x="18796" y="23749"/>
                  </a:lnTo>
                  <a:lnTo>
                    <a:pt x="19050" y="24003"/>
                  </a:lnTo>
                  <a:lnTo>
                    <a:pt x="20447" y="24003"/>
                  </a:lnTo>
                  <a:lnTo>
                    <a:pt x="20827" y="23875"/>
                  </a:lnTo>
                  <a:lnTo>
                    <a:pt x="21081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2098" y="22860"/>
                  </a:lnTo>
                  <a:lnTo>
                    <a:pt x="22225" y="22606"/>
                  </a:lnTo>
                  <a:lnTo>
                    <a:pt x="19557" y="22606"/>
                  </a:lnTo>
                  <a:lnTo>
                    <a:pt x="19050" y="22479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811" y="18034"/>
                  </a:lnTo>
                  <a:lnTo>
                    <a:pt x="14224" y="22351"/>
                  </a:lnTo>
                  <a:lnTo>
                    <a:pt x="14097" y="22732"/>
                  </a:lnTo>
                  <a:lnTo>
                    <a:pt x="14350" y="22987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716" y="19812"/>
                  </a:lnTo>
                  <a:lnTo>
                    <a:pt x="20447" y="18287"/>
                  </a:lnTo>
                  <a:lnTo>
                    <a:pt x="20193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065" y="19812"/>
                  </a:lnTo>
                  <a:lnTo>
                    <a:pt x="20574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574" y="21970"/>
                  </a:lnTo>
                  <a:lnTo>
                    <a:pt x="20447" y="22225"/>
                  </a:lnTo>
                  <a:lnTo>
                    <a:pt x="20193" y="22351"/>
                  </a:lnTo>
                  <a:lnTo>
                    <a:pt x="20065" y="22351"/>
                  </a:lnTo>
                  <a:lnTo>
                    <a:pt x="19938" y="22479"/>
                  </a:lnTo>
                  <a:lnTo>
                    <a:pt x="19684" y="22479"/>
                  </a:lnTo>
                  <a:lnTo>
                    <a:pt x="22225" y="22606"/>
                  </a:lnTo>
                  <a:lnTo>
                    <a:pt x="22351" y="22098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0262" y="3902963"/>
              <a:ext cx="249301" cy="232537"/>
            </a:xfrm>
            <a:prstGeom prst="rect">
              <a:avLst/>
            </a:prstGeom>
          </p:spPr>
        </p:pic>
      </p:grpSp>
      <p:sp>
        <p:nvSpPr>
          <p:cNvPr id="243" name="object 243"/>
          <p:cNvSpPr txBox="1"/>
          <p:nvPr/>
        </p:nvSpPr>
        <p:spPr>
          <a:xfrm>
            <a:off x="10298938" y="459740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44" name="object 244"/>
          <p:cNvGraphicFramePr>
            <a:graphicFrameLocks noGrp="1"/>
          </p:cNvGraphicFramePr>
          <p:nvPr/>
        </p:nvGraphicFramePr>
        <p:xfrm>
          <a:off x="10208704" y="3901185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7630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5" name="object 245"/>
          <p:cNvSpPr txBox="1"/>
          <p:nvPr/>
        </p:nvSpPr>
        <p:spPr>
          <a:xfrm>
            <a:off x="9416922" y="4498340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9872853" y="46370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10302620" y="430326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10301731" y="48016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8825674" y="4276534"/>
            <a:ext cx="210185" cy="313055"/>
            <a:chOff x="8825674" y="4276534"/>
            <a:chExt cx="210185" cy="313055"/>
          </a:xfrm>
        </p:grpSpPr>
        <p:sp>
          <p:nvSpPr>
            <p:cNvPr id="250" name="object 250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914003" y="4272788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926703" y="4348988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825674" y="4488370"/>
            <a:ext cx="210185" cy="109855"/>
            <a:chOff x="8825674" y="4488370"/>
            <a:chExt cx="210185" cy="109855"/>
          </a:xfrm>
        </p:grpSpPr>
        <p:sp>
          <p:nvSpPr>
            <p:cNvPr id="257" name="object 257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259"/>
          <p:cNvSpPr txBox="1"/>
          <p:nvPr/>
        </p:nvSpPr>
        <p:spPr>
          <a:xfrm>
            <a:off x="8914003" y="448487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8917940" y="443407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61" name="object 261"/>
          <p:cNvGrpSpPr/>
          <p:nvPr/>
        </p:nvGrpSpPr>
        <p:grpSpPr>
          <a:xfrm>
            <a:off x="7491983" y="2027554"/>
            <a:ext cx="2114550" cy="2308860"/>
            <a:chOff x="7491983" y="2027554"/>
            <a:chExt cx="2114550" cy="2308860"/>
          </a:xfrm>
        </p:grpSpPr>
        <p:sp>
          <p:nvSpPr>
            <p:cNvPr id="262" name="object 262"/>
            <p:cNvSpPr/>
            <p:nvPr/>
          </p:nvSpPr>
          <p:spPr>
            <a:xfrm>
              <a:off x="9019412" y="4250308"/>
              <a:ext cx="320675" cy="86360"/>
            </a:xfrm>
            <a:custGeom>
              <a:avLst/>
              <a:gdLst/>
              <a:ahLst/>
              <a:cxnLst/>
              <a:rect l="l" t="t" r="r" b="b"/>
              <a:pathLst>
                <a:path w="320675" h="86360">
                  <a:moveTo>
                    <a:pt x="243953" y="31257"/>
                  </a:moveTo>
                  <a:lnTo>
                    <a:pt x="0" y="73406"/>
                  </a:lnTo>
                  <a:lnTo>
                    <a:pt x="2158" y="85852"/>
                  </a:lnTo>
                  <a:lnTo>
                    <a:pt x="246122" y="43701"/>
                  </a:lnTo>
                  <a:lnTo>
                    <a:pt x="243953" y="31257"/>
                  </a:lnTo>
                  <a:close/>
                </a:path>
                <a:path w="320675" h="86360">
                  <a:moveTo>
                    <a:pt x="313963" y="29083"/>
                  </a:moveTo>
                  <a:lnTo>
                    <a:pt x="256539" y="29083"/>
                  </a:lnTo>
                  <a:lnTo>
                    <a:pt x="258698" y="41529"/>
                  </a:lnTo>
                  <a:lnTo>
                    <a:pt x="246122" y="43701"/>
                  </a:lnTo>
                  <a:lnTo>
                    <a:pt x="251586" y="75057"/>
                  </a:lnTo>
                  <a:lnTo>
                    <a:pt x="313963" y="29083"/>
                  </a:lnTo>
                  <a:close/>
                </a:path>
                <a:path w="320675" h="86360">
                  <a:moveTo>
                    <a:pt x="256539" y="29083"/>
                  </a:moveTo>
                  <a:lnTo>
                    <a:pt x="243953" y="31257"/>
                  </a:lnTo>
                  <a:lnTo>
                    <a:pt x="246122" y="43701"/>
                  </a:lnTo>
                  <a:lnTo>
                    <a:pt x="258698" y="41529"/>
                  </a:lnTo>
                  <a:lnTo>
                    <a:pt x="256539" y="29083"/>
                  </a:lnTo>
                  <a:close/>
                </a:path>
                <a:path w="320675" h="86360">
                  <a:moveTo>
                    <a:pt x="238505" y="0"/>
                  </a:moveTo>
                  <a:lnTo>
                    <a:pt x="243953" y="31257"/>
                  </a:lnTo>
                  <a:lnTo>
                    <a:pt x="256539" y="29083"/>
                  </a:lnTo>
                  <a:lnTo>
                    <a:pt x="313963" y="29083"/>
                  </a:lnTo>
                  <a:lnTo>
                    <a:pt x="320166" y="24511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491984" y="2027554"/>
              <a:ext cx="2114550" cy="2075180"/>
            </a:xfrm>
            <a:custGeom>
              <a:avLst/>
              <a:gdLst/>
              <a:ahLst/>
              <a:cxnLst/>
              <a:rect l="l" t="t" r="r" b="b"/>
              <a:pathLst>
                <a:path w="2114550" h="2075179">
                  <a:moveTo>
                    <a:pt x="455422" y="1254252"/>
                  </a:moveTo>
                  <a:lnTo>
                    <a:pt x="454787" y="1253109"/>
                  </a:lnTo>
                  <a:lnTo>
                    <a:pt x="455320" y="1254252"/>
                  </a:lnTo>
                  <a:close/>
                </a:path>
                <a:path w="2114550" h="2075179">
                  <a:moveTo>
                    <a:pt x="847966" y="1947138"/>
                  </a:moveTo>
                  <a:lnTo>
                    <a:pt x="847623" y="1946910"/>
                  </a:lnTo>
                  <a:lnTo>
                    <a:pt x="847966" y="1947138"/>
                  </a:lnTo>
                  <a:close/>
                </a:path>
                <a:path w="2114550" h="2075179">
                  <a:moveTo>
                    <a:pt x="1078230" y="2017903"/>
                  </a:moveTo>
                  <a:lnTo>
                    <a:pt x="1056563" y="2017141"/>
                  </a:lnTo>
                  <a:lnTo>
                    <a:pt x="1053566" y="2017039"/>
                  </a:lnTo>
                  <a:lnTo>
                    <a:pt x="1053338" y="2017014"/>
                  </a:lnTo>
                  <a:lnTo>
                    <a:pt x="1029589" y="2014855"/>
                  </a:lnTo>
                  <a:lnTo>
                    <a:pt x="1031494" y="2014982"/>
                  </a:lnTo>
                  <a:lnTo>
                    <a:pt x="1030706" y="2014855"/>
                  </a:lnTo>
                  <a:lnTo>
                    <a:pt x="1008697" y="2011299"/>
                  </a:lnTo>
                  <a:lnTo>
                    <a:pt x="1006348" y="2010918"/>
                  </a:lnTo>
                  <a:lnTo>
                    <a:pt x="1007872" y="2011299"/>
                  </a:lnTo>
                  <a:lnTo>
                    <a:pt x="984669" y="2006092"/>
                  </a:lnTo>
                  <a:lnTo>
                    <a:pt x="983843" y="2005914"/>
                  </a:lnTo>
                  <a:lnTo>
                    <a:pt x="983157" y="2005711"/>
                  </a:lnTo>
                  <a:lnTo>
                    <a:pt x="961656" y="1999615"/>
                  </a:lnTo>
                  <a:lnTo>
                    <a:pt x="960107" y="1999195"/>
                  </a:lnTo>
                  <a:lnTo>
                    <a:pt x="959891" y="1999107"/>
                  </a:lnTo>
                  <a:lnTo>
                    <a:pt x="936752" y="1991233"/>
                  </a:lnTo>
                  <a:lnTo>
                    <a:pt x="938276" y="1991741"/>
                  </a:lnTo>
                  <a:lnTo>
                    <a:pt x="937018" y="1991233"/>
                  </a:lnTo>
                  <a:lnTo>
                    <a:pt x="915708" y="1982597"/>
                  </a:lnTo>
                  <a:lnTo>
                    <a:pt x="914146" y="1981962"/>
                  </a:lnTo>
                  <a:lnTo>
                    <a:pt x="915416" y="1982597"/>
                  </a:lnTo>
                  <a:lnTo>
                    <a:pt x="892911" y="1972183"/>
                  </a:lnTo>
                  <a:lnTo>
                    <a:pt x="892098" y="1971814"/>
                  </a:lnTo>
                  <a:lnTo>
                    <a:pt x="891603" y="1971548"/>
                  </a:lnTo>
                  <a:lnTo>
                    <a:pt x="870508" y="1960372"/>
                  </a:lnTo>
                  <a:lnTo>
                    <a:pt x="869950" y="1960079"/>
                  </a:lnTo>
                  <a:lnTo>
                    <a:pt x="869378" y="1959737"/>
                  </a:lnTo>
                  <a:lnTo>
                    <a:pt x="848664" y="1947545"/>
                  </a:lnTo>
                  <a:lnTo>
                    <a:pt x="847966" y="1947138"/>
                  </a:lnTo>
                  <a:lnTo>
                    <a:pt x="848614" y="1947545"/>
                  </a:lnTo>
                  <a:lnTo>
                    <a:pt x="847598" y="1946910"/>
                  </a:lnTo>
                  <a:lnTo>
                    <a:pt x="826008" y="1932940"/>
                  </a:lnTo>
                  <a:lnTo>
                    <a:pt x="827151" y="1933575"/>
                  </a:lnTo>
                  <a:lnTo>
                    <a:pt x="826249" y="1932940"/>
                  </a:lnTo>
                  <a:lnTo>
                    <a:pt x="806297" y="1918716"/>
                  </a:lnTo>
                  <a:lnTo>
                    <a:pt x="805294" y="1918017"/>
                  </a:lnTo>
                  <a:lnTo>
                    <a:pt x="805065" y="1917827"/>
                  </a:lnTo>
                  <a:lnTo>
                    <a:pt x="785812" y="1902587"/>
                  </a:lnTo>
                  <a:lnTo>
                    <a:pt x="785075" y="1902028"/>
                  </a:lnTo>
                  <a:lnTo>
                    <a:pt x="784872" y="1901850"/>
                  </a:lnTo>
                  <a:lnTo>
                    <a:pt x="765048" y="1884807"/>
                  </a:lnTo>
                  <a:lnTo>
                    <a:pt x="765937" y="1885569"/>
                  </a:lnTo>
                  <a:lnTo>
                    <a:pt x="765111" y="1884807"/>
                  </a:lnTo>
                  <a:lnTo>
                    <a:pt x="746696" y="1867662"/>
                  </a:lnTo>
                  <a:lnTo>
                    <a:pt x="745934" y="1866963"/>
                  </a:lnTo>
                  <a:lnTo>
                    <a:pt x="745756" y="1866773"/>
                  </a:lnTo>
                  <a:lnTo>
                    <a:pt x="728319" y="1848993"/>
                  </a:lnTo>
                  <a:lnTo>
                    <a:pt x="727329" y="1847977"/>
                  </a:lnTo>
                  <a:lnTo>
                    <a:pt x="728218" y="1848993"/>
                  </a:lnTo>
                  <a:lnTo>
                    <a:pt x="710476" y="1829308"/>
                  </a:lnTo>
                  <a:lnTo>
                    <a:pt x="709904" y="1828685"/>
                  </a:lnTo>
                  <a:lnTo>
                    <a:pt x="709688" y="1828419"/>
                  </a:lnTo>
                  <a:lnTo>
                    <a:pt x="692658" y="1808099"/>
                  </a:lnTo>
                  <a:lnTo>
                    <a:pt x="693420" y="1808988"/>
                  </a:lnTo>
                  <a:lnTo>
                    <a:pt x="692734" y="1808099"/>
                  </a:lnTo>
                  <a:lnTo>
                    <a:pt x="677303" y="1788033"/>
                  </a:lnTo>
                  <a:lnTo>
                    <a:pt x="676529" y="1787017"/>
                  </a:lnTo>
                  <a:lnTo>
                    <a:pt x="677113" y="1787791"/>
                  </a:lnTo>
                  <a:lnTo>
                    <a:pt x="676579" y="1787017"/>
                  </a:lnTo>
                  <a:lnTo>
                    <a:pt x="662241" y="1766316"/>
                  </a:lnTo>
                  <a:lnTo>
                    <a:pt x="661543" y="1765300"/>
                  </a:lnTo>
                  <a:lnTo>
                    <a:pt x="662178" y="1766316"/>
                  </a:lnTo>
                  <a:lnTo>
                    <a:pt x="647915" y="1744091"/>
                  </a:lnTo>
                  <a:lnTo>
                    <a:pt x="647192" y="1742948"/>
                  </a:lnTo>
                  <a:lnTo>
                    <a:pt x="647827" y="1744091"/>
                  </a:lnTo>
                  <a:lnTo>
                    <a:pt x="634758" y="1721231"/>
                  </a:lnTo>
                  <a:lnTo>
                    <a:pt x="634111" y="1720088"/>
                  </a:lnTo>
                  <a:lnTo>
                    <a:pt x="634619" y="1721231"/>
                  </a:lnTo>
                  <a:lnTo>
                    <a:pt x="622503" y="1697990"/>
                  </a:lnTo>
                  <a:lnTo>
                    <a:pt x="621919" y="1696847"/>
                  </a:lnTo>
                  <a:lnTo>
                    <a:pt x="622427" y="1697990"/>
                  </a:lnTo>
                  <a:lnTo>
                    <a:pt x="611390" y="1674241"/>
                  </a:lnTo>
                  <a:lnTo>
                    <a:pt x="610870" y="1673098"/>
                  </a:lnTo>
                  <a:lnTo>
                    <a:pt x="611174" y="1673771"/>
                  </a:lnTo>
                  <a:lnTo>
                    <a:pt x="610895" y="1673098"/>
                  </a:lnTo>
                  <a:lnTo>
                    <a:pt x="600837" y="1648968"/>
                  </a:lnTo>
                  <a:lnTo>
                    <a:pt x="601345" y="1650111"/>
                  </a:lnTo>
                  <a:lnTo>
                    <a:pt x="600925" y="1648968"/>
                  </a:lnTo>
                  <a:lnTo>
                    <a:pt x="592074" y="1624584"/>
                  </a:lnTo>
                  <a:lnTo>
                    <a:pt x="592582" y="1625981"/>
                  </a:lnTo>
                  <a:lnTo>
                    <a:pt x="592150" y="1624584"/>
                  </a:lnTo>
                  <a:lnTo>
                    <a:pt x="585089" y="1601216"/>
                  </a:lnTo>
                  <a:lnTo>
                    <a:pt x="584708" y="1599946"/>
                  </a:lnTo>
                  <a:lnTo>
                    <a:pt x="584962" y="1601216"/>
                  </a:lnTo>
                  <a:lnTo>
                    <a:pt x="578827" y="1576451"/>
                  </a:lnTo>
                  <a:lnTo>
                    <a:pt x="578485" y="1575066"/>
                  </a:lnTo>
                  <a:lnTo>
                    <a:pt x="578739" y="1576451"/>
                  </a:lnTo>
                  <a:lnTo>
                    <a:pt x="573824" y="1551559"/>
                  </a:lnTo>
                  <a:lnTo>
                    <a:pt x="573659" y="1550708"/>
                  </a:lnTo>
                  <a:lnTo>
                    <a:pt x="573595" y="1550377"/>
                  </a:lnTo>
                  <a:lnTo>
                    <a:pt x="573557" y="1550035"/>
                  </a:lnTo>
                  <a:lnTo>
                    <a:pt x="570204" y="1526552"/>
                  </a:lnTo>
                  <a:lnTo>
                    <a:pt x="569976" y="1524901"/>
                  </a:lnTo>
                  <a:lnTo>
                    <a:pt x="570103" y="1526552"/>
                  </a:lnTo>
                  <a:lnTo>
                    <a:pt x="567956" y="1501521"/>
                  </a:lnTo>
                  <a:lnTo>
                    <a:pt x="567931" y="1501368"/>
                  </a:lnTo>
                  <a:lnTo>
                    <a:pt x="567893" y="1499870"/>
                  </a:lnTo>
                  <a:lnTo>
                    <a:pt x="566483" y="1449578"/>
                  </a:lnTo>
                  <a:lnTo>
                    <a:pt x="566420" y="1447165"/>
                  </a:lnTo>
                  <a:lnTo>
                    <a:pt x="564007" y="1418844"/>
                  </a:lnTo>
                  <a:lnTo>
                    <a:pt x="561200" y="1399540"/>
                  </a:lnTo>
                  <a:lnTo>
                    <a:pt x="559943" y="1390777"/>
                  </a:lnTo>
                  <a:lnTo>
                    <a:pt x="554482" y="1362837"/>
                  </a:lnTo>
                  <a:lnTo>
                    <a:pt x="551205" y="1349883"/>
                  </a:lnTo>
                  <a:lnTo>
                    <a:pt x="547497" y="1335151"/>
                  </a:lnTo>
                  <a:lnTo>
                    <a:pt x="544449" y="1325245"/>
                  </a:lnTo>
                  <a:lnTo>
                    <a:pt x="539115" y="1307846"/>
                  </a:lnTo>
                  <a:lnTo>
                    <a:pt x="536600" y="1300861"/>
                  </a:lnTo>
                  <a:lnTo>
                    <a:pt x="529463" y="1280922"/>
                  </a:lnTo>
                  <a:lnTo>
                    <a:pt x="527786" y="1276858"/>
                  </a:lnTo>
                  <a:lnTo>
                    <a:pt x="518477" y="1254252"/>
                  </a:lnTo>
                  <a:lnTo>
                    <a:pt x="507060" y="1229868"/>
                  </a:lnTo>
                  <a:lnTo>
                    <a:pt x="506349" y="1228344"/>
                  </a:lnTo>
                  <a:lnTo>
                    <a:pt x="493014" y="1202944"/>
                  </a:lnTo>
                  <a:lnTo>
                    <a:pt x="482498" y="1184783"/>
                  </a:lnTo>
                  <a:lnTo>
                    <a:pt x="478536" y="1177925"/>
                  </a:lnTo>
                  <a:lnTo>
                    <a:pt x="469011" y="1163066"/>
                  </a:lnTo>
                  <a:lnTo>
                    <a:pt x="462915" y="1153541"/>
                  </a:lnTo>
                  <a:lnTo>
                    <a:pt x="446405" y="1129919"/>
                  </a:lnTo>
                  <a:lnTo>
                    <a:pt x="440880" y="1122680"/>
                  </a:lnTo>
                  <a:lnTo>
                    <a:pt x="428879" y="1106932"/>
                  </a:lnTo>
                  <a:lnTo>
                    <a:pt x="410464" y="1084834"/>
                  </a:lnTo>
                  <a:lnTo>
                    <a:pt x="409892" y="1084199"/>
                  </a:lnTo>
                  <a:lnTo>
                    <a:pt x="393776" y="1066292"/>
                  </a:lnTo>
                  <a:lnTo>
                    <a:pt x="391160" y="1063371"/>
                  </a:lnTo>
                  <a:lnTo>
                    <a:pt x="370967" y="1042924"/>
                  </a:lnTo>
                  <a:lnTo>
                    <a:pt x="359740" y="1032383"/>
                  </a:lnTo>
                  <a:lnTo>
                    <a:pt x="350139" y="1023366"/>
                  </a:lnTo>
                  <a:lnTo>
                    <a:pt x="343331" y="1017524"/>
                  </a:lnTo>
                  <a:lnTo>
                    <a:pt x="328422" y="1004697"/>
                  </a:lnTo>
                  <a:lnTo>
                    <a:pt x="326796" y="1003427"/>
                  </a:lnTo>
                  <a:lnTo>
                    <a:pt x="311277" y="991235"/>
                  </a:lnTo>
                  <a:lnTo>
                    <a:pt x="305943" y="987044"/>
                  </a:lnTo>
                  <a:lnTo>
                    <a:pt x="295427" y="979551"/>
                  </a:lnTo>
                  <a:lnTo>
                    <a:pt x="282956" y="970661"/>
                  </a:lnTo>
                  <a:lnTo>
                    <a:pt x="282562" y="970407"/>
                  </a:lnTo>
                  <a:lnTo>
                    <a:pt x="279679" y="968502"/>
                  </a:lnTo>
                  <a:lnTo>
                    <a:pt x="235204" y="940943"/>
                  </a:lnTo>
                  <a:lnTo>
                    <a:pt x="183388" y="915543"/>
                  </a:lnTo>
                  <a:lnTo>
                    <a:pt x="173494" y="913079"/>
                  </a:lnTo>
                  <a:lnTo>
                    <a:pt x="174904" y="906399"/>
                  </a:lnTo>
                  <a:lnTo>
                    <a:pt x="185547" y="856234"/>
                  </a:lnTo>
                  <a:lnTo>
                    <a:pt x="0" y="904621"/>
                  </a:lnTo>
                  <a:lnTo>
                    <a:pt x="149987" y="1024001"/>
                  </a:lnTo>
                  <a:lnTo>
                    <a:pt x="161632" y="969048"/>
                  </a:lnTo>
                  <a:lnTo>
                    <a:pt x="164769" y="969822"/>
                  </a:lnTo>
                  <a:lnTo>
                    <a:pt x="185801" y="979551"/>
                  </a:lnTo>
                  <a:lnTo>
                    <a:pt x="184531" y="979043"/>
                  </a:lnTo>
                  <a:lnTo>
                    <a:pt x="208026" y="991235"/>
                  </a:lnTo>
                  <a:lnTo>
                    <a:pt x="206756" y="990600"/>
                  </a:lnTo>
                  <a:lnTo>
                    <a:pt x="228815" y="1003579"/>
                  </a:lnTo>
                  <a:lnTo>
                    <a:pt x="228600" y="1003427"/>
                  </a:lnTo>
                  <a:lnTo>
                    <a:pt x="229870" y="1004189"/>
                  </a:lnTo>
                  <a:lnTo>
                    <a:pt x="228815" y="1003579"/>
                  </a:lnTo>
                  <a:lnTo>
                    <a:pt x="229755" y="1004189"/>
                  </a:lnTo>
                  <a:lnTo>
                    <a:pt x="251040" y="1018146"/>
                  </a:lnTo>
                  <a:lnTo>
                    <a:pt x="272161" y="1033272"/>
                  </a:lnTo>
                  <a:lnTo>
                    <a:pt x="271145" y="1032383"/>
                  </a:lnTo>
                  <a:lnTo>
                    <a:pt x="292608" y="1049274"/>
                  </a:lnTo>
                  <a:lnTo>
                    <a:pt x="291592" y="1048512"/>
                  </a:lnTo>
                  <a:lnTo>
                    <a:pt x="292481" y="1049274"/>
                  </a:lnTo>
                  <a:lnTo>
                    <a:pt x="312420" y="1066292"/>
                  </a:lnTo>
                  <a:lnTo>
                    <a:pt x="311404" y="1065530"/>
                  </a:lnTo>
                  <a:lnTo>
                    <a:pt x="331470" y="1084199"/>
                  </a:lnTo>
                  <a:lnTo>
                    <a:pt x="330581" y="1083437"/>
                  </a:lnTo>
                  <a:lnTo>
                    <a:pt x="349123" y="1102233"/>
                  </a:lnTo>
                  <a:lnTo>
                    <a:pt x="349923" y="1103122"/>
                  </a:lnTo>
                  <a:lnTo>
                    <a:pt x="367792" y="1122680"/>
                  </a:lnTo>
                  <a:lnTo>
                    <a:pt x="366903" y="1121791"/>
                  </a:lnTo>
                  <a:lnTo>
                    <a:pt x="383794" y="1142111"/>
                  </a:lnTo>
                  <a:lnTo>
                    <a:pt x="384467" y="1143000"/>
                  </a:lnTo>
                  <a:lnTo>
                    <a:pt x="400100" y="1163345"/>
                  </a:lnTo>
                  <a:lnTo>
                    <a:pt x="399923" y="1163066"/>
                  </a:lnTo>
                  <a:lnTo>
                    <a:pt x="400685" y="1164082"/>
                  </a:lnTo>
                  <a:lnTo>
                    <a:pt x="400100" y="1163345"/>
                  </a:lnTo>
                  <a:lnTo>
                    <a:pt x="400621" y="1164082"/>
                  </a:lnTo>
                  <a:lnTo>
                    <a:pt x="415798" y="1185799"/>
                  </a:lnTo>
                  <a:lnTo>
                    <a:pt x="430149" y="1208151"/>
                  </a:lnTo>
                  <a:lnTo>
                    <a:pt x="429387" y="1207008"/>
                  </a:lnTo>
                  <a:lnTo>
                    <a:pt x="430034" y="1208151"/>
                  </a:lnTo>
                  <a:lnTo>
                    <a:pt x="442836" y="1230350"/>
                  </a:lnTo>
                  <a:lnTo>
                    <a:pt x="442595" y="1229868"/>
                  </a:lnTo>
                  <a:lnTo>
                    <a:pt x="443230" y="1231011"/>
                  </a:lnTo>
                  <a:lnTo>
                    <a:pt x="442836" y="1230350"/>
                  </a:lnTo>
                  <a:lnTo>
                    <a:pt x="443191" y="1231011"/>
                  </a:lnTo>
                  <a:lnTo>
                    <a:pt x="455422" y="1254252"/>
                  </a:lnTo>
                  <a:lnTo>
                    <a:pt x="455371" y="1254379"/>
                  </a:lnTo>
                  <a:lnTo>
                    <a:pt x="466166" y="1277366"/>
                  </a:lnTo>
                  <a:lnTo>
                    <a:pt x="466432" y="1278001"/>
                  </a:lnTo>
                  <a:lnTo>
                    <a:pt x="475957" y="1301140"/>
                  </a:lnTo>
                  <a:lnTo>
                    <a:pt x="475869" y="1300861"/>
                  </a:lnTo>
                  <a:lnTo>
                    <a:pt x="476377" y="1302131"/>
                  </a:lnTo>
                  <a:lnTo>
                    <a:pt x="475957" y="1301140"/>
                  </a:lnTo>
                  <a:lnTo>
                    <a:pt x="476313" y="1302131"/>
                  </a:lnTo>
                  <a:lnTo>
                    <a:pt x="485013" y="1326515"/>
                  </a:lnTo>
                  <a:lnTo>
                    <a:pt x="492467" y="1350772"/>
                  </a:lnTo>
                  <a:lnTo>
                    <a:pt x="492594" y="1351280"/>
                  </a:lnTo>
                  <a:lnTo>
                    <a:pt x="498856" y="1376045"/>
                  </a:lnTo>
                  <a:lnTo>
                    <a:pt x="498475" y="1374648"/>
                  </a:lnTo>
                  <a:lnTo>
                    <a:pt x="498754" y="1376045"/>
                  </a:lnTo>
                  <a:lnTo>
                    <a:pt x="503682" y="1400454"/>
                  </a:lnTo>
                  <a:lnTo>
                    <a:pt x="503770" y="1401064"/>
                  </a:lnTo>
                  <a:lnTo>
                    <a:pt x="507365" y="1426210"/>
                  </a:lnTo>
                  <a:lnTo>
                    <a:pt x="507111" y="1424559"/>
                  </a:lnTo>
                  <a:lnTo>
                    <a:pt x="507250" y="1426210"/>
                  </a:lnTo>
                  <a:lnTo>
                    <a:pt x="509270" y="1449832"/>
                  </a:lnTo>
                  <a:lnTo>
                    <a:pt x="509270" y="1449578"/>
                  </a:lnTo>
                  <a:lnTo>
                    <a:pt x="509397" y="1451229"/>
                  </a:lnTo>
                  <a:lnTo>
                    <a:pt x="509270" y="1449832"/>
                  </a:lnTo>
                  <a:lnTo>
                    <a:pt x="509308" y="1451229"/>
                  </a:lnTo>
                  <a:lnTo>
                    <a:pt x="510032" y="1476375"/>
                  </a:lnTo>
                  <a:lnTo>
                    <a:pt x="513334" y="1532255"/>
                  </a:lnTo>
                  <a:lnTo>
                    <a:pt x="522859" y="1588262"/>
                  </a:lnTo>
                  <a:lnTo>
                    <a:pt x="538099" y="1643253"/>
                  </a:lnTo>
                  <a:lnTo>
                    <a:pt x="558850" y="1696847"/>
                  </a:lnTo>
                  <a:lnTo>
                    <a:pt x="584327" y="1748155"/>
                  </a:lnTo>
                  <a:lnTo>
                    <a:pt x="614299" y="1797558"/>
                  </a:lnTo>
                  <a:lnTo>
                    <a:pt x="648462" y="1844167"/>
                  </a:lnTo>
                  <a:lnTo>
                    <a:pt x="686181" y="1887728"/>
                  </a:lnTo>
                  <a:lnTo>
                    <a:pt x="727329" y="1927733"/>
                  </a:lnTo>
                  <a:lnTo>
                    <a:pt x="771271" y="1963928"/>
                  </a:lnTo>
                  <a:lnTo>
                    <a:pt x="818007" y="1995805"/>
                  </a:lnTo>
                  <a:lnTo>
                    <a:pt x="866902" y="2022983"/>
                  </a:lnTo>
                  <a:lnTo>
                    <a:pt x="917575" y="2045081"/>
                  </a:lnTo>
                  <a:lnTo>
                    <a:pt x="969772" y="2061337"/>
                  </a:lnTo>
                  <a:lnTo>
                    <a:pt x="1023239" y="2071624"/>
                  </a:lnTo>
                  <a:lnTo>
                    <a:pt x="1076325" y="2075053"/>
                  </a:lnTo>
                  <a:lnTo>
                    <a:pt x="1078230" y="2017903"/>
                  </a:lnTo>
                  <a:close/>
                </a:path>
                <a:path w="2114550" h="2075179">
                  <a:moveTo>
                    <a:pt x="1816912" y="241719"/>
                  </a:moveTo>
                  <a:lnTo>
                    <a:pt x="1816785" y="241681"/>
                  </a:lnTo>
                  <a:lnTo>
                    <a:pt x="1816912" y="241719"/>
                  </a:lnTo>
                  <a:close/>
                </a:path>
                <a:path w="2114550" h="2075179">
                  <a:moveTo>
                    <a:pt x="2114169" y="355727"/>
                  </a:moveTo>
                  <a:lnTo>
                    <a:pt x="2058809" y="374865"/>
                  </a:lnTo>
                  <a:lnTo>
                    <a:pt x="2005457" y="393306"/>
                  </a:lnTo>
                  <a:lnTo>
                    <a:pt x="2017522" y="389128"/>
                  </a:lnTo>
                  <a:lnTo>
                    <a:pt x="2053526" y="376682"/>
                  </a:lnTo>
                  <a:lnTo>
                    <a:pt x="2058809" y="374865"/>
                  </a:lnTo>
                  <a:lnTo>
                    <a:pt x="2054352" y="363728"/>
                  </a:lnTo>
                  <a:lnTo>
                    <a:pt x="2052777" y="361823"/>
                  </a:lnTo>
                  <a:lnTo>
                    <a:pt x="2051316" y="360045"/>
                  </a:lnTo>
                  <a:lnTo>
                    <a:pt x="2040458" y="346837"/>
                  </a:lnTo>
                  <a:lnTo>
                    <a:pt x="2039213" y="345313"/>
                  </a:lnTo>
                  <a:lnTo>
                    <a:pt x="2034413" y="339471"/>
                  </a:lnTo>
                  <a:lnTo>
                    <a:pt x="2028659" y="333502"/>
                  </a:lnTo>
                  <a:lnTo>
                    <a:pt x="2027440" y="332232"/>
                  </a:lnTo>
                  <a:lnTo>
                    <a:pt x="2022436" y="327025"/>
                  </a:lnTo>
                  <a:lnTo>
                    <a:pt x="2017420" y="321818"/>
                  </a:lnTo>
                  <a:lnTo>
                    <a:pt x="2015109" y="319405"/>
                  </a:lnTo>
                  <a:lnTo>
                    <a:pt x="2012467" y="317119"/>
                  </a:lnTo>
                  <a:lnTo>
                    <a:pt x="2008505" y="313690"/>
                  </a:lnTo>
                  <a:lnTo>
                    <a:pt x="2007781" y="313055"/>
                  </a:lnTo>
                  <a:lnTo>
                    <a:pt x="2003971" y="309753"/>
                  </a:lnTo>
                  <a:lnTo>
                    <a:pt x="2000592" y="306832"/>
                  </a:lnTo>
                  <a:lnTo>
                    <a:pt x="1998548" y="305054"/>
                  </a:lnTo>
                  <a:lnTo>
                    <a:pt x="1998256" y="304800"/>
                  </a:lnTo>
                  <a:lnTo>
                    <a:pt x="1996198" y="303022"/>
                  </a:lnTo>
                  <a:lnTo>
                    <a:pt x="1995462" y="302387"/>
                  </a:lnTo>
                  <a:lnTo>
                    <a:pt x="1995322" y="302260"/>
                  </a:lnTo>
                  <a:lnTo>
                    <a:pt x="1960372" y="278130"/>
                  </a:lnTo>
                  <a:lnTo>
                    <a:pt x="1924177" y="260223"/>
                  </a:lnTo>
                  <a:lnTo>
                    <a:pt x="1885950" y="248920"/>
                  </a:lnTo>
                  <a:lnTo>
                    <a:pt x="1839468" y="244602"/>
                  </a:lnTo>
                  <a:lnTo>
                    <a:pt x="1837118" y="244525"/>
                  </a:lnTo>
                  <a:lnTo>
                    <a:pt x="1836674" y="244475"/>
                  </a:lnTo>
                  <a:lnTo>
                    <a:pt x="1828761" y="243586"/>
                  </a:lnTo>
                  <a:lnTo>
                    <a:pt x="1826895" y="243382"/>
                  </a:lnTo>
                  <a:lnTo>
                    <a:pt x="1826641" y="243332"/>
                  </a:lnTo>
                  <a:lnTo>
                    <a:pt x="1819021" y="242062"/>
                  </a:lnTo>
                  <a:lnTo>
                    <a:pt x="1816912" y="241719"/>
                  </a:lnTo>
                  <a:lnTo>
                    <a:pt x="1818386" y="242062"/>
                  </a:lnTo>
                  <a:lnTo>
                    <a:pt x="1816735" y="241681"/>
                  </a:lnTo>
                  <a:lnTo>
                    <a:pt x="1809330" y="239903"/>
                  </a:lnTo>
                  <a:lnTo>
                    <a:pt x="1807502" y="239471"/>
                  </a:lnTo>
                  <a:lnTo>
                    <a:pt x="1807260" y="239395"/>
                  </a:lnTo>
                  <a:lnTo>
                    <a:pt x="1799958" y="237236"/>
                  </a:lnTo>
                  <a:lnTo>
                    <a:pt x="1798281" y="236740"/>
                  </a:lnTo>
                  <a:lnTo>
                    <a:pt x="1797913" y="236601"/>
                  </a:lnTo>
                  <a:lnTo>
                    <a:pt x="1789874" y="233553"/>
                  </a:lnTo>
                  <a:lnTo>
                    <a:pt x="1788541" y="233045"/>
                  </a:lnTo>
                  <a:lnTo>
                    <a:pt x="1789557" y="233553"/>
                  </a:lnTo>
                  <a:lnTo>
                    <a:pt x="1780451" y="229743"/>
                  </a:lnTo>
                  <a:lnTo>
                    <a:pt x="1780184" y="229641"/>
                  </a:lnTo>
                  <a:lnTo>
                    <a:pt x="1778889" y="228981"/>
                  </a:lnTo>
                  <a:lnTo>
                    <a:pt x="1770761" y="224917"/>
                  </a:lnTo>
                  <a:lnTo>
                    <a:pt x="1769821" y="224409"/>
                  </a:lnTo>
                  <a:lnTo>
                    <a:pt x="1761248" y="219710"/>
                  </a:lnTo>
                  <a:lnTo>
                    <a:pt x="1761096" y="219633"/>
                  </a:lnTo>
                  <a:lnTo>
                    <a:pt x="1760207" y="219075"/>
                  </a:lnTo>
                  <a:lnTo>
                    <a:pt x="1753006" y="214630"/>
                  </a:lnTo>
                  <a:lnTo>
                    <a:pt x="1751228" y="213537"/>
                  </a:lnTo>
                  <a:lnTo>
                    <a:pt x="1750987" y="213360"/>
                  </a:lnTo>
                  <a:lnTo>
                    <a:pt x="1734858" y="201549"/>
                  </a:lnTo>
                  <a:lnTo>
                    <a:pt x="1733778" y="200761"/>
                  </a:lnTo>
                  <a:lnTo>
                    <a:pt x="1732940" y="200025"/>
                  </a:lnTo>
                  <a:lnTo>
                    <a:pt x="1717675" y="186690"/>
                  </a:lnTo>
                  <a:lnTo>
                    <a:pt x="1715960" y="185204"/>
                  </a:lnTo>
                  <a:lnTo>
                    <a:pt x="1715681" y="184912"/>
                  </a:lnTo>
                  <a:lnTo>
                    <a:pt x="1701241" y="170053"/>
                  </a:lnTo>
                  <a:lnTo>
                    <a:pt x="1700695" y="169506"/>
                  </a:lnTo>
                  <a:lnTo>
                    <a:pt x="1699793" y="168402"/>
                  </a:lnTo>
                  <a:lnTo>
                    <a:pt x="1686356" y="152146"/>
                  </a:lnTo>
                  <a:lnTo>
                    <a:pt x="1686052" y="151790"/>
                  </a:lnTo>
                  <a:lnTo>
                    <a:pt x="1684997" y="150241"/>
                  </a:lnTo>
                  <a:lnTo>
                    <a:pt x="1672996" y="132715"/>
                  </a:lnTo>
                  <a:lnTo>
                    <a:pt x="1671980" y="131229"/>
                  </a:lnTo>
                  <a:lnTo>
                    <a:pt x="1671739" y="130810"/>
                  </a:lnTo>
                  <a:lnTo>
                    <a:pt x="1661121" y="112395"/>
                  </a:lnTo>
                  <a:lnTo>
                    <a:pt x="1660575" y="111442"/>
                  </a:lnTo>
                  <a:lnTo>
                    <a:pt x="1660017" y="110236"/>
                  </a:lnTo>
                  <a:lnTo>
                    <a:pt x="1650809" y="90678"/>
                  </a:lnTo>
                  <a:lnTo>
                    <a:pt x="1650377" y="89763"/>
                  </a:lnTo>
                  <a:lnTo>
                    <a:pt x="1650047" y="88900"/>
                  </a:lnTo>
                  <a:lnTo>
                    <a:pt x="1646440" y="79629"/>
                  </a:lnTo>
                  <a:lnTo>
                    <a:pt x="1646047" y="78613"/>
                  </a:lnTo>
                  <a:lnTo>
                    <a:pt x="1646313" y="79311"/>
                  </a:lnTo>
                  <a:lnTo>
                    <a:pt x="1646072" y="78613"/>
                  </a:lnTo>
                  <a:lnTo>
                    <a:pt x="1642237" y="67437"/>
                  </a:lnTo>
                  <a:lnTo>
                    <a:pt x="1642745" y="68834"/>
                  </a:lnTo>
                  <a:lnTo>
                    <a:pt x="1642338" y="67437"/>
                  </a:lnTo>
                  <a:lnTo>
                    <a:pt x="1639544" y="57658"/>
                  </a:lnTo>
                  <a:lnTo>
                    <a:pt x="1639443" y="57404"/>
                  </a:lnTo>
                  <a:lnTo>
                    <a:pt x="1639277" y="56781"/>
                  </a:lnTo>
                  <a:lnTo>
                    <a:pt x="1639214" y="56515"/>
                  </a:lnTo>
                  <a:lnTo>
                    <a:pt x="1639189" y="56388"/>
                  </a:lnTo>
                  <a:lnTo>
                    <a:pt x="1636826" y="46736"/>
                  </a:lnTo>
                  <a:lnTo>
                    <a:pt x="1636623" y="45897"/>
                  </a:lnTo>
                  <a:lnTo>
                    <a:pt x="1636445" y="44958"/>
                  </a:lnTo>
                  <a:lnTo>
                    <a:pt x="1634490" y="34036"/>
                  </a:lnTo>
                  <a:lnTo>
                    <a:pt x="1634744" y="35306"/>
                  </a:lnTo>
                  <a:lnTo>
                    <a:pt x="1634566" y="34036"/>
                  </a:lnTo>
                  <a:lnTo>
                    <a:pt x="1633169" y="24130"/>
                  </a:lnTo>
                  <a:lnTo>
                    <a:pt x="1632978" y="22758"/>
                  </a:lnTo>
                  <a:lnTo>
                    <a:pt x="1632966" y="22606"/>
                  </a:lnTo>
                  <a:lnTo>
                    <a:pt x="1632191" y="12827"/>
                  </a:lnTo>
                  <a:lnTo>
                    <a:pt x="1632153" y="11303"/>
                  </a:lnTo>
                  <a:lnTo>
                    <a:pt x="1631823" y="0"/>
                  </a:lnTo>
                  <a:lnTo>
                    <a:pt x="1574673" y="1778"/>
                  </a:lnTo>
                  <a:lnTo>
                    <a:pt x="1575054" y="15240"/>
                  </a:lnTo>
                  <a:lnTo>
                    <a:pt x="1580769" y="57658"/>
                  </a:lnTo>
                  <a:lnTo>
                    <a:pt x="1592580" y="98679"/>
                  </a:lnTo>
                  <a:lnTo>
                    <a:pt x="1609852" y="137795"/>
                  </a:lnTo>
                  <a:lnTo>
                    <a:pt x="1639951" y="185547"/>
                  </a:lnTo>
                  <a:lnTo>
                    <a:pt x="1677162" y="227330"/>
                  </a:lnTo>
                  <a:lnTo>
                    <a:pt x="1719961" y="261493"/>
                  </a:lnTo>
                  <a:lnTo>
                    <a:pt x="1755775" y="281305"/>
                  </a:lnTo>
                  <a:lnTo>
                    <a:pt x="1793494" y="294894"/>
                  </a:lnTo>
                  <a:lnTo>
                    <a:pt x="1832737" y="301498"/>
                  </a:lnTo>
                  <a:lnTo>
                    <a:pt x="1855520" y="302361"/>
                  </a:lnTo>
                  <a:lnTo>
                    <a:pt x="1866011" y="303403"/>
                  </a:lnTo>
                  <a:lnTo>
                    <a:pt x="1873935" y="304825"/>
                  </a:lnTo>
                  <a:lnTo>
                    <a:pt x="1875282" y="305054"/>
                  </a:lnTo>
                  <a:lnTo>
                    <a:pt x="1873935" y="304825"/>
                  </a:lnTo>
                  <a:lnTo>
                    <a:pt x="1884578" y="307238"/>
                  </a:lnTo>
                  <a:lnTo>
                    <a:pt x="1884934" y="307340"/>
                  </a:lnTo>
                  <a:lnTo>
                    <a:pt x="1921497" y="321894"/>
                  </a:lnTo>
                  <a:lnTo>
                    <a:pt x="1922653" y="322453"/>
                  </a:lnTo>
                  <a:lnTo>
                    <a:pt x="1921497" y="321894"/>
                  </a:lnTo>
                  <a:lnTo>
                    <a:pt x="1922526" y="322453"/>
                  </a:lnTo>
                  <a:lnTo>
                    <a:pt x="1958721" y="346202"/>
                  </a:lnTo>
                  <a:lnTo>
                    <a:pt x="1992223" y="378053"/>
                  </a:lnTo>
                  <a:lnTo>
                    <a:pt x="1992452" y="378333"/>
                  </a:lnTo>
                  <a:lnTo>
                    <a:pt x="2004428" y="392912"/>
                  </a:lnTo>
                  <a:lnTo>
                    <a:pt x="2004695" y="393573"/>
                  </a:lnTo>
                  <a:lnTo>
                    <a:pt x="1952117" y="411734"/>
                  </a:lnTo>
                  <a:lnTo>
                    <a:pt x="2089023" y="545846"/>
                  </a:lnTo>
                  <a:lnTo>
                    <a:pt x="2105482" y="421386"/>
                  </a:lnTo>
                  <a:lnTo>
                    <a:pt x="2114169" y="355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4" name="object 264"/>
          <p:cNvSpPr txBox="1"/>
          <p:nvPr/>
        </p:nvSpPr>
        <p:spPr>
          <a:xfrm>
            <a:off x="8695435" y="5273497"/>
            <a:ext cx="88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3051048" y="3054095"/>
            <a:ext cx="3333115" cy="0"/>
          </a:xfrm>
          <a:custGeom>
            <a:avLst/>
            <a:gdLst/>
            <a:ahLst/>
            <a:cxnLst/>
            <a:rect l="l" t="t" r="r" b="b"/>
            <a:pathLst>
              <a:path w="3333115">
                <a:moveTo>
                  <a:pt x="0" y="0"/>
                </a:moveTo>
                <a:lnTo>
                  <a:pt x="333311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/>
          <p:nvPr/>
        </p:nvSpPr>
        <p:spPr>
          <a:xfrm>
            <a:off x="902004" y="2744215"/>
            <a:ext cx="1594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496180" y="3074289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tag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7486904" y="1366469"/>
            <a:ext cx="420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6605016" y="1717548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64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903476" y="1994661"/>
            <a:ext cx="3884295" cy="732155"/>
          </a:xfrm>
          <a:custGeom>
            <a:avLst/>
            <a:gdLst/>
            <a:ahLst/>
            <a:cxnLst/>
            <a:rect l="l" t="t" r="r" b="b"/>
            <a:pathLst>
              <a:path w="3884295" h="732155">
                <a:moveTo>
                  <a:pt x="1524" y="540130"/>
                </a:moveTo>
                <a:lnTo>
                  <a:pt x="0" y="731774"/>
                </a:lnTo>
                <a:lnTo>
                  <a:pt x="149876" y="621157"/>
                </a:lnTo>
                <a:lnTo>
                  <a:pt x="88137" y="621157"/>
                </a:lnTo>
                <a:lnTo>
                  <a:pt x="41656" y="587883"/>
                </a:lnTo>
                <a:lnTo>
                  <a:pt x="55964" y="567894"/>
                </a:lnTo>
                <a:lnTo>
                  <a:pt x="1524" y="540130"/>
                </a:lnTo>
                <a:close/>
              </a:path>
              <a:path w="3884295" h="732155">
                <a:moveTo>
                  <a:pt x="55964" y="567894"/>
                </a:moveTo>
                <a:lnTo>
                  <a:pt x="41656" y="587883"/>
                </a:lnTo>
                <a:lnTo>
                  <a:pt x="88137" y="621157"/>
                </a:lnTo>
                <a:lnTo>
                  <a:pt x="107433" y="594143"/>
                </a:lnTo>
                <a:lnTo>
                  <a:pt x="55964" y="567894"/>
                </a:lnTo>
                <a:close/>
              </a:path>
              <a:path w="3884295" h="732155">
                <a:moveTo>
                  <a:pt x="107433" y="594143"/>
                </a:moveTo>
                <a:lnTo>
                  <a:pt x="88137" y="621157"/>
                </a:lnTo>
                <a:lnTo>
                  <a:pt x="149876" y="621157"/>
                </a:lnTo>
                <a:lnTo>
                  <a:pt x="154178" y="617982"/>
                </a:lnTo>
                <a:lnTo>
                  <a:pt x="107433" y="594143"/>
                </a:lnTo>
                <a:close/>
              </a:path>
              <a:path w="3884295" h="732155">
                <a:moveTo>
                  <a:pt x="3690747" y="28448"/>
                </a:moveTo>
                <a:lnTo>
                  <a:pt x="3648964" y="32892"/>
                </a:lnTo>
                <a:lnTo>
                  <a:pt x="3649345" y="32892"/>
                </a:lnTo>
                <a:lnTo>
                  <a:pt x="3603625" y="37084"/>
                </a:lnTo>
                <a:lnTo>
                  <a:pt x="3603879" y="37084"/>
                </a:lnTo>
                <a:lnTo>
                  <a:pt x="3554222" y="41275"/>
                </a:lnTo>
                <a:lnTo>
                  <a:pt x="3554476" y="41275"/>
                </a:lnTo>
                <a:lnTo>
                  <a:pt x="3501263" y="45338"/>
                </a:lnTo>
                <a:lnTo>
                  <a:pt x="3444494" y="49402"/>
                </a:lnTo>
                <a:lnTo>
                  <a:pt x="3444748" y="49402"/>
                </a:lnTo>
                <a:lnTo>
                  <a:pt x="3384423" y="53212"/>
                </a:lnTo>
                <a:lnTo>
                  <a:pt x="3321177" y="56896"/>
                </a:lnTo>
                <a:lnTo>
                  <a:pt x="3255010" y="60451"/>
                </a:lnTo>
                <a:lnTo>
                  <a:pt x="3114040" y="67183"/>
                </a:lnTo>
                <a:lnTo>
                  <a:pt x="3039872" y="70358"/>
                </a:lnTo>
                <a:lnTo>
                  <a:pt x="2963291" y="73278"/>
                </a:lnTo>
                <a:lnTo>
                  <a:pt x="2963418" y="73278"/>
                </a:lnTo>
                <a:lnTo>
                  <a:pt x="2884551" y="76073"/>
                </a:lnTo>
                <a:lnTo>
                  <a:pt x="2637536" y="83185"/>
                </a:lnTo>
                <a:lnTo>
                  <a:pt x="2637790" y="83185"/>
                </a:lnTo>
                <a:lnTo>
                  <a:pt x="2465578" y="86867"/>
                </a:lnTo>
                <a:lnTo>
                  <a:pt x="2289302" y="89535"/>
                </a:lnTo>
                <a:lnTo>
                  <a:pt x="2110232" y="91186"/>
                </a:lnTo>
                <a:lnTo>
                  <a:pt x="1838833" y="92710"/>
                </a:lnTo>
                <a:lnTo>
                  <a:pt x="1748027" y="95376"/>
                </a:lnTo>
                <a:lnTo>
                  <a:pt x="1657477" y="99695"/>
                </a:lnTo>
                <a:lnTo>
                  <a:pt x="1567688" y="105537"/>
                </a:lnTo>
                <a:lnTo>
                  <a:pt x="1478534" y="113157"/>
                </a:lnTo>
                <a:lnTo>
                  <a:pt x="1390141" y="122174"/>
                </a:lnTo>
                <a:lnTo>
                  <a:pt x="1217168" y="144652"/>
                </a:lnTo>
                <a:lnTo>
                  <a:pt x="1132459" y="157861"/>
                </a:lnTo>
                <a:lnTo>
                  <a:pt x="1049401" y="172465"/>
                </a:lnTo>
                <a:lnTo>
                  <a:pt x="968248" y="188340"/>
                </a:lnTo>
                <a:lnTo>
                  <a:pt x="888873" y="205359"/>
                </a:lnTo>
                <a:lnTo>
                  <a:pt x="811657" y="223520"/>
                </a:lnTo>
                <a:lnTo>
                  <a:pt x="736854" y="242697"/>
                </a:lnTo>
                <a:lnTo>
                  <a:pt x="664337" y="262889"/>
                </a:lnTo>
                <a:lnTo>
                  <a:pt x="594360" y="284225"/>
                </a:lnTo>
                <a:lnTo>
                  <a:pt x="527304" y="306324"/>
                </a:lnTo>
                <a:lnTo>
                  <a:pt x="463296" y="329311"/>
                </a:lnTo>
                <a:lnTo>
                  <a:pt x="402209" y="353187"/>
                </a:lnTo>
                <a:lnTo>
                  <a:pt x="344424" y="377825"/>
                </a:lnTo>
                <a:lnTo>
                  <a:pt x="290322" y="403225"/>
                </a:lnTo>
                <a:lnTo>
                  <a:pt x="239649" y="429387"/>
                </a:lnTo>
                <a:lnTo>
                  <a:pt x="192786" y="456184"/>
                </a:lnTo>
                <a:lnTo>
                  <a:pt x="149732" y="483615"/>
                </a:lnTo>
                <a:lnTo>
                  <a:pt x="110871" y="511810"/>
                </a:lnTo>
                <a:lnTo>
                  <a:pt x="74294" y="542289"/>
                </a:lnTo>
                <a:lnTo>
                  <a:pt x="55964" y="567894"/>
                </a:lnTo>
                <a:lnTo>
                  <a:pt x="107433" y="594143"/>
                </a:lnTo>
                <a:lnTo>
                  <a:pt x="114808" y="583818"/>
                </a:lnTo>
                <a:lnTo>
                  <a:pt x="113792" y="583818"/>
                </a:lnTo>
                <a:lnTo>
                  <a:pt x="118618" y="578485"/>
                </a:lnTo>
                <a:lnTo>
                  <a:pt x="120158" y="578485"/>
                </a:lnTo>
                <a:lnTo>
                  <a:pt x="145169" y="557529"/>
                </a:lnTo>
                <a:lnTo>
                  <a:pt x="146685" y="556260"/>
                </a:lnTo>
                <a:lnTo>
                  <a:pt x="146919" y="556260"/>
                </a:lnTo>
                <a:lnTo>
                  <a:pt x="181394" y="531367"/>
                </a:lnTo>
                <a:lnTo>
                  <a:pt x="181229" y="531367"/>
                </a:lnTo>
                <a:lnTo>
                  <a:pt x="222885" y="504698"/>
                </a:lnTo>
                <a:lnTo>
                  <a:pt x="223073" y="504698"/>
                </a:lnTo>
                <a:lnTo>
                  <a:pt x="266352" y="479933"/>
                </a:lnTo>
                <a:lnTo>
                  <a:pt x="267462" y="479298"/>
                </a:lnTo>
                <a:lnTo>
                  <a:pt x="315975" y="454278"/>
                </a:lnTo>
                <a:lnTo>
                  <a:pt x="316167" y="454278"/>
                </a:lnTo>
                <a:lnTo>
                  <a:pt x="367489" y="430149"/>
                </a:lnTo>
                <a:lnTo>
                  <a:pt x="424180" y="405891"/>
                </a:lnTo>
                <a:lnTo>
                  <a:pt x="424396" y="405891"/>
                </a:lnTo>
                <a:lnTo>
                  <a:pt x="483090" y="383032"/>
                </a:lnTo>
                <a:lnTo>
                  <a:pt x="545649" y="360425"/>
                </a:lnTo>
                <a:lnTo>
                  <a:pt x="612013" y="338582"/>
                </a:lnTo>
                <a:lnTo>
                  <a:pt x="612211" y="338582"/>
                </a:lnTo>
                <a:lnTo>
                  <a:pt x="680176" y="317880"/>
                </a:lnTo>
                <a:lnTo>
                  <a:pt x="679957" y="317880"/>
                </a:lnTo>
                <a:lnTo>
                  <a:pt x="751385" y="297941"/>
                </a:lnTo>
                <a:lnTo>
                  <a:pt x="825131" y="279018"/>
                </a:lnTo>
                <a:lnTo>
                  <a:pt x="824992" y="279018"/>
                </a:lnTo>
                <a:lnTo>
                  <a:pt x="901700" y="261112"/>
                </a:lnTo>
                <a:lnTo>
                  <a:pt x="901192" y="261112"/>
                </a:lnTo>
                <a:lnTo>
                  <a:pt x="979932" y="244221"/>
                </a:lnTo>
                <a:lnTo>
                  <a:pt x="980074" y="244221"/>
                </a:lnTo>
                <a:lnTo>
                  <a:pt x="1060069" y="228600"/>
                </a:lnTo>
                <a:lnTo>
                  <a:pt x="1060284" y="228600"/>
                </a:lnTo>
                <a:lnTo>
                  <a:pt x="1141984" y="214249"/>
                </a:lnTo>
                <a:lnTo>
                  <a:pt x="1142285" y="214249"/>
                </a:lnTo>
                <a:lnTo>
                  <a:pt x="1225677" y="201167"/>
                </a:lnTo>
                <a:lnTo>
                  <a:pt x="1225893" y="201167"/>
                </a:lnTo>
                <a:lnTo>
                  <a:pt x="1397127" y="178942"/>
                </a:lnTo>
                <a:lnTo>
                  <a:pt x="1396364" y="178942"/>
                </a:lnTo>
                <a:lnTo>
                  <a:pt x="1483995" y="170052"/>
                </a:lnTo>
                <a:lnTo>
                  <a:pt x="1483614" y="170052"/>
                </a:lnTo>
                <a:lnTo>
                  <a:pt x="1572260" y="162560"/>
                </a:lnTo>
                <a:lnTo>
                  <a:pt x="1571752" y="162560"/>
                </a:lnTo>
                <a:lnTo>
                  <a:pt x="1661033" y="156717"/>
                </a:lnTo>
                <a:lnTo>
                  <a:pt x="1660525" y="156717"/>
                </a:lnTo>
                <a:lnTo>
                  <a:pt x="1750440" y="152400"/>
                </a:lnTo>
                <a:lnTo>
                  <a:pt x="1749933" y="152400"/>
                </a:lnTo>
                <a:lnTo>
                  <a:pt x="1840229" y="149733"/>
                </a:lnTo>
                <a:lnTo>
                  <a:pt x="1839595" y="149733"/>
                </a:lnTo>
                <a:lnTo>
                  <a:pt x="1929891" y="148971"/>
                </a:lnTo>
                <a:lnTo>
                  <a:pt x="2466594" y="144017"/>
                </a:lnTo>
                <a:lnTo>
                  <a:pt x="2965450" y="130428"/>
                </a:lnTo>
                <a:lnTo>
                  <a:pt x="3257931" y="117601"/>
                </a:lnTo>
                <a:lnTo>
                  <a:pt x="3448431" y="106425"/>
                </a:lnTo>
                <a:lnTo>
                  <a:pt x="3558921" y="98298"/>
                </a:lnTo>
                <a:lnTo>
                  <a:pt x="3654806" y="89788"/>
                </a:lnTo>
                <a:lnTo>
                  <a:pt x="3696843" y="85343"/>
                </a:lnTo>
                <a:lnTo>
                  <a:pt x="3734816" y="80772"/>
                </a:lnTo>
                <a:lnTo>
                  <a:pt x="3797554" y="71500"/>
                </a:lnTo>
                <a:lnTo>
                  <a:pt x="3843020" y="61595"/>
                </a:lnTo>
                <a:lnTo>
                  <a:pt x="3884168" y="34671"/>
                </a:lnTo>
                <a:lnTo>
                  <a:pt x="3873884" y="28575"/>
                </a:lnTo>
                <a:lnTo>
                  <a:pt x="3690366" y="28575"/>
                </a:lnTo>
                <a:lnTo>
                  <a:pt x="3690747" y="28448"/>
                </a:lnTo>
                <a:close/>
              </a:path>
              <a:path w="3884295" h="732155">
                <a:moveTo>
                  <a:pt x="118618" y="578485"/>
                </a:moveTo>
                <a:lnTo>
                  <a:pt x="113792" y="583818"/>
                </a:lnTo>
                <a:lnTo>
                  <a:pt x="116322" y="581699"/>
                </a:lnTo>
                <a:lnTo>
                  <a:pt x="118618" y="578485"/>
                </a:lnTo>
                <a:close/>
              </a:path>
              <a:path w="3884295" h="732155">
                <a:moveTo>
                  <a:pt x="116322" y="581699"/>
                </a:moveTo>
                <a:lnTo>
                  <a:pt x="113792" y="583818"/>
                </a:lnTo>
                <a:lnTo>
                  <a:pt x="114808" y="583818"/>
                </a:lnTo>
                <a:lnTo>
                  <a:pt x="116322" y="581699"/>
                </a:lnTo>
                <a:close/>
              </a:path>
              <a:path w="3884295" h="732155">
                <a:moveTo>
                  <a:pt x="120158" y="578485"/>
                </a:moveTo>
                <a:lnTo>
                  <a:pt x="118618" y="578485"/>
                </a:lnTo>
                <a:lnTo>
                  <a:pt x="116322" y="581699"/>
                </a:lnTo>
                <a:lnTo>
                  <a:pt x="120158" y="578485"/>
                </a:lnTo>
                <a:close/>
              </a:path>
              <a:path w="3884295" h="732155">
                <a:moveTo>
                  <a:pt x="146919" y="556260"/>
                </a:moveTo>
                <a:lnTo>
                  <a:pt x="146685" y="556260"/>
                </a:lnTo>
                <a:lnTo>
                  <a:pt x="145220" y="557487"/>
                </a:lnTo>
                <a:lnTo>
                  <a:pt x="146919" y="556260"/>
                </a:lnTo>
                <a:close/>
              </a:path>
              <a:path w="3884295" h="732155">
                <a:moveTo>
                  <a:pt x="182625" y="530478"/>
                </a:moveTo>
                <a:lnTo>
                  <a:pt x="181229" y="531367"/>
                </a:lnTo>
                <a:lnTo>
                  <a:pt x="181394" y="531367"/>
                </a:lnTo>
                <a:lnTo>
                  <a:pt x="182625" y="530478"/>
                </a:lnTo>
                <a:close/>
              </a:path>
              <a:path w="3884295" h="732155">
                <a:moveTo>
                  <a:pt x="223073" y="504698"/>
                </a:moveTo>
                <a:lnTo>
                  <a:pt x="222885" y="504698"/>
                </a:lnTo>
                <a:lnTo>
                  <a:pt x="221742" y="505460"/>
                </a:lnTo>
                <a:lnTo>
                  <a:pt x="223073" y="504698"/>
                </a:lnTo>
                <a:close/>
              </a:path>
              <a:path w="3884295" h="732155">
                <a:moveTo>
                  <a:pt x="266661" y="479755"/>
                </a:moveTo>
                <a:lnTo>
                  <a:pt x="266319" y="479933"/>
                </a:lnTo>
                <a:lnTo>
                  <a:pt x="266661" y="479755"/>
                </a:lnTo>
                <a:close/>
              </a:path>
              <a:path w="3884295" h="732155">
                <a:moveTo>
                  <a:pt x="267548" y="479298"/>
                </a:moveTo>
                <a:lnTo>
                  <a:pt x="266661" y="479755"/>
                </a:lnTo>
                <a:lnTo>
                  <a:pt x="267548" y="479298"/>
                </a:lnTo>
                <a:close/>
              </a:path>
              <a:path w="3884295" h="732155">
                <a:moveTo>
                  <a:pt x="316167" y="454278"/>
                </a:moveTo>
                <a:lnTo>
                  <a:pt x="315975" y="454278"/>
                </a:lnTo>
                <a:lnTo>
                  <a:pt x="315087" y="454787"/>
                </a:lnTo>
                <a:lnTo>
                  <a:pt x="316167" y="454278"/>
                </a:lnTo>
                <a:close/>
              </a:path>
              <a:path w="3884295" h="732155">
                <a:moveTo>
                  <a:pt x="368273" y="429780"/>
                </a:moveTo>
                <a:lnTo>
                  <a:pt x="367411" y="430149"/>
                </a:lnTo>
                <a:lnTo>
                  <a:pt x="368273" y="429780"/>
                </a:lnTo>
                <a:close/>
              </a:path>
              <a:path w="3884295" h="732155">
                <a:moveTo>
                  <a:pt x="424396" y="405891"/>
                </a:moveTo>
                <a:lnTo>
                  <a:pt x="424180" y="405891"/>
                </a:lnTo>
                <a:lnTo>
                  <a:pt x="423418" y="406273"/>
                </a:lnTo>
                <a:lnTo>
                  <a:pt x="424396" y="405891"/>
                </a:lnTo>
                <a:close/>
              </a:path>
              <a:path w="3884295" h="732155">
                <a:moveTo>
                  <a:pt x="483743" y="382777"/>
                </a:moveTo>
                <a:lnTo>
                  <a:pt x="482981" y="383032"/>
                </a:lnTo>
                <a:lnTo>
                  <a:pt x="483743" y="382777"/>
                </a:lnTo>
                <a:close/>
              </a:path>
              <a:path w="3884295" h="732155">
                <a:moveTo>
                  <a:pt x="546247" y="360210"/>
                </a:moveTo>
                <a:lnTo>
                  <a:pt x="545592" y="360425"/>
                </a:lnTo>
                <a:lnTo>
                  <a:pt x="546247" y="360210"/>
                </a:lnTo>
                <a:close/>
              </a:path>
              <a:path w="3884295" h="732155">
                <a:moveTo>
                  <a:pt x="612211" y="338582"/>
                </a:moveTo>
                <a:lnTo>
                  <a:pt x="612013" y="338582"/>
                </a:lnTo>
                <a:lnTo>
                  <a:pt x="611378" y="338836"/>
                </a:lnTo>
                <a:lnTo>
                  <a:pt x="612211" y="338582"/>
                </a:lnTo>
                <a:close/>
              </a:path>
              <a:path w="3884295" h="732155">
                <a:moveTo>
                  <a:pt x="680593" y="317753"/>
                </a:moveTo>
                <a:lnTo>
                  <a:pt x="679957" y="317880"/>
                </a:lnTo>
                <a:lnTo>
                  <a:pt x="680176" y="317880"/>
                </a:lnTo>
                <a:lnTo>
                  <a:pt x="680593" y="317753"/>
                </a:lnTo>
                <a:close/>
              </a:path>
              <a:path w="3884295" h="732155">
                <a:moveTo>
                  <a:pt x="751840" y="297814"/>
                </a:moveTo>
                <a:lnTo>
                  <a:pt x="751332" y="297941"/>
                </a:lnTo>
                <a:lnTo>
                  <a:pt x="751840" y="297814"/>
                </a:lnTo>
                <a:close/>
              </a:path>
              <a:path w="3884295" h="732155">
                <a:moveTo>
                  <a:pt x="825626" y="278891"/>
                </a:moveTo>
                <a:lnTo>
                  <a:pt x="824992" y="279018"/>
                </a:lnTo>
                <a:lnTo>
                  <a:pt x="825131" y="279018"/>
                </a:lnTo>
                <a:lnTo>
                  <a:pt x="825626" y="278891"/>
                </a:lnTo>
                <a:close/>
              </a:path>
              <a:path w="3884295" h="732155">
                <a:moveTo>
                  <a:pt x="980074" y="244221"/>
                </a:moveTo>
                <a:lnTo>
                  <a:pt x="979932" y="244221"/>
                </a:lnTo>
                <a:lnTo>
                  <a:pt x="979424" y="244348"/>
                </a:lnTo>
                <a:lnTo>
                  <a:pt x="980074" y="244221"/>
                </a:lnTo>
                <a:close/>
              </a:path>
              <a:path w="3884295" h="732155">
                <a:moveTo>
                  <a:pt x="1060284" y="228600"/>
                </a:moveTo>
                <a:lnTo>
                  <a:pt x="1060069" y="228600"/>
                </a:lnTo>
                <a:lnTo>
                  <a:pt x="1059561" y="228726"/>
                </a:lnTo>
                <a:lnTo>
                  <a:pt x="1060284" y="228600"/>
                </a:lnTo>
                <a:close/>
              </a:path>
              <a:path w="3884295" h="732155">
                <a:moveTo>
                  <a:pt x="1142285" y="214249"/>
                </a:moveTo>
                <a:lnTo>
                  <a:pt x="1141984" y="214249"/>
                </a:lnTo>
                <a:lnTo>
                  <a:pt x="1141476" y="214375"/>
                </a:lnTo>
                <a:lnTo>
                  <a:pt x="1142285" y="214249"/>
                </a:lnTo>
                <a:close/>
              </a:path>
              <a:path w="3884295" h="732155">
                <a:moveTo>
                  <a:pt x="1225893" y="201167"/>
                </a:moveTo>
                <a:lnTo>
                  <a:pt x="1225677" y="201167"/>
                </a:lnTo>
                <a:lnTo>
                  <a:pt x="1224915" y="201295"/>
                </a:lnTo>
                <a:lnTo>
                  <a:pt x="1225893" y="201167"/>
                </a:lnTo>
                <a:close/>
              </a:path>
              <a:path w="3884295" h="732155">
                <a:moveTo>
                  <a:pt x="3760216" y="19685"/>
                </a:moveTo>
                <a:lnTo>
                  <a:pt x="3727323" y="24129"/>
                </a:lnTo>
                <a:lnTo>
                  <a:pt x="3727704" y="24129"/>
                </a:lnTo>
                <a:lnTo>
                  <a:pt x="3690366" y="28575"/>
                </a:lnTo>
                <a:lnTo>
                  <a:pt x="3873884" y="28575"/>
                </a:lnTo>
                <a:lnTo>
                  <a:pt x="3859101" y="19812"/>
                </a:lnTo>
                <a:lnTo>
                  <a:pt x="3759581" y="19812"/>
                </a:lnTo>
                <a:lnTo>
                  <a:pt x="3760216" y="19685"/>
                </a:lnTo>
                <a:close/>
              </a:path>
              <a:path w="3884295" h="732155">
                <a:moveTo>
                  <a:pt x="3851388" y="15239"/>
                </a:moveTo>
                <a:lnTo>
                  <a:pt x="3788029" y="15239"/>
                </a:lnTo>
                <a:lnTo>
                  <a:pt x="3759581" y="19812"/>
                </a:lnTo>
                <a:lnTo>
                  <a:pt x="3859101" y="19812"/>
                </a:lnTo>
                <a:lnTo>
                  <a:pt x="3851388" y="15239"/>
                </a:lnTo>
                <a:close/>
              </a:path>
              <a:path w="3884295" h="732155">
                <a:moveTo>
                  <a:pt x="3843890" y="10795"/>
                </a:moveTo>
                <a:lnTo>
                  <a:pt x="3810762" y="10795"/>
                </a:lnTo>
                <a:lnTo>
                  <a:pt x="3787140" y="15366"/>
                </a:lnTo>
                <a:lnTo>
                  <a:pt x="3788029" y="15239"/>
                </a:lnTo>
                <a:lnTo>
                  <a:pt x="3851388" y="15239"/>
                </a:lnTo>
                <a:lnTo>
                  <a:pt x="3843890" y="10795"/>
                </a:lnTo>
                <a:close/>
              </a:path>
              <a:path w="3884295" h="732155">
                <a:moveTo>
                  <a:pt x="3826365" y="6854"/>
                </a:moveTo>
                <a:lnTo>
                  <a:pt x="3809238" y="11049"/>
                </a:lnTo>
                <a:lnTo>
                  <a:pt x="3810762" y="10795"/>
                </a:lnTo>
                <a:lnTo>
                  <a:pt x="3843890" y="10795"/>
                </a:lnTo>
                <a:lnTo>
                  <a:pt x="3842819" y="10160"/>
                </a:lnTo>
                <a:lnTo>
                  <a:pt x="3832225" y="10160"/>
                </a:lnTo>
                <a:lnTo>
                  <a:pt x="3833954" y="7112"/>
                </a:lnTo>
                <a:lnTo>
                  <a:pt x="3825621" y="7112"/>
                </a:lnTo>
                <a:lnTo>
                  <a:pt x="3826365" y="6854"/>
                </a:lnTo>
                <a:close/>
              </a:path>
              <a:path w="3884295" h="732155">
                <a:moveTo>
                  <a:pt x="3834891" y="5461"/>
                </a:moveTo>
                <a:lnTo>
                  <a:pt x="3832225" y="10160"/>
                </a:lnTo>
                <a:lnTo>
                  <a:pt x="3836198" y="6235"/>
                </a:lnTo>
                <a:lnTo>
                  <a:pt x="3834891" y="5461"/>
                </a:lnTo>
                <a:close/>
              </a:path>
              <a:path w="3884295" h="732155">
                <a:moveTo>
                  <a:pt x="3836198" y="6235"/>
                </a:moveTo>
                <a:lnTo>
                  <a:pt x="3832225" y="10160"/>
                </a:lnTo>
                <a:lnTo>
                  <a:pt x="3842819" y="10160"/>
                </a:lnTo>
                <a:lnTo>
                  <a:pt x="3836198" y="6235"/>
                </a:lnTo>
                <a:close/>
              </a:path>
              <a:path w="3884295" h="732155">
                <a:moveTo>
                  <a:pt x="3827907" y="6476"/>
                </a:moveTo>
                <a:lnTo>
                  <a:pt x="3826365" y="6854"/>
                </a:lnTo>
                <a:lnTo>
                  <a:pt x="3825621" y="7112"/>
                </a:lnTo>
                <a:lnTo>
                  <a:pt x="3827907" y="6476"/>
                </a:lnTo>
                <a:close/>
              </a:path>
              <a:path w="3884295" h="732155">
                <a:moveTo>
                  <a:pt x="3834315" y="6476"/>
                </a:moveTo>
                <a:lnTo>
                  <a:pt x="3827907" y="6476"/>
                </a:lnTo>
                <a:lnTo>
                  <a:pt x="3825621" y="7112"/>
                </a:lnTo>
                <a:lnTo>
                  <a:pt x="3833954" y="7112"/>
                </a:lnTo>
                <a:lnTo>
                  <a:pt x="3834315" y="6476"/>
                </a:lnTo>
                <a:close/>
              </a:path>
              <a:path w="3884295" h="732155">
                <a:moveTo>
                  <a:pt x="3836822" y="3238"/>
                </a:moveTo>
                <a:lnTo>
                  <a:pt x="3826365" y="6854"/>
                </a:lnTo>
                <a:lnTo>
                  <a:pt x="3827907" y="6476"/>
                </a:lnTo>
                <a:lnTo>
                  <a:pt x="3834315" y="6476"/>
                </a:lnTo>
                <a:lnTo>
                  <a:pt x="3834891" y="5461"/>
                </a:lnTo>
                <a:lnTo>
                  <a:pt x="3836982" y="5461"/>
                </a:lnTo>
                <a:lnTo>
                  <a:pt x="3837754" y="4699"/>
                </a:lnTo>
                <a:lnTo>
                  <a:pt x="3834257" y="4699"/>
                </a:lnTo>
                <a:lnTo>
                  <a:pt x="3836822" y="3238"/>
                </a:lnTo>
                <a:close/>
              </a:path>
              <a:path w="3884295" h="732155">
                <a:moveTo>
                  <a:pt x="3836982" y="5461"/>
                </a:moveTo>
                <a:lnTo>
                  <a:pt x="3834891" y="5461"/>
                </a:lnTo>
                <a:lnTo>
                  <a:pt x="3836198" y="6235"/>
                </a:lnTo>
                <a:lnTo>
                  <a:pt x="3836982" y="5461"/>
                </a:lnTo>
                <a:close/>
              </a:path>
              <a:path w="3884295" h="732155">
                <a:moveTo>
                  <a:pt x="3839210" y="2412"/>
                </a:moveTo>
                <a:lnTo>
                  <a:pt x="3836822" y="3238"/>
                </a:lnTo>
                <a:lnTo>
                  <a:pt x="3834257" y="4699"/>
                </a:lnTo>
                <a:lnTo>
                  <a:pt x="3839210" y="2412"/>
                </a:lnTo>
                <a:close/>
              </a:path>
              <a:path w="3884295" h="732155">
                <a:moveTo>
                  <a:pt x="3840068" y="2412"/>
                </a:moveTo>
                <a:lnTo>
                  <a:pt x="3839210" y="2412"/>
                </a:lnTo>
                <a:lnTo>
                  <a:pt x="3834257" y="4699"/>
                </a:lnTo>
                <a:lnTo>
                  <a:pt x="3837754" y="4699"/>
                </a:lnTo>
                <a:lnTo>
                  <a:pt x="3840068" y="2412"/>
                </a:lnTo>
                <a:close/>
              </a:path>
              <a:path w="3884295" h="732155">
                <a:moveTo>
                  <a:pt x="3842512" y="0"/>
                </a:moveTo>
                <a:lnTo>
                  <a:pt x="3836822" y="3238"/>
                </a:lnTo>
                <a:lnTo>
                  <a:pt x="3839210" y="2412"/>
                </a:lnTo>
                <a:lnTo>
                  <a:pt x="3840068" y="2412"/>
                </a:lnTo>
                <a:lnTo>
                  <a:pt x="3842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 txBox="1"/>
          <p:nvPr/>
        </p:nvSpPr>
        <p:spPr>
          <a:xfrm>
            <a:off x="191211" y="1375409"/>
            <a:ext cx="33851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Tag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change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b/c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but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offset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2730500" y="2486914"/>
            <a:ext cx="466534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>
              <a:lnSpc>
                <a:spcPts val="2125"/>
              </a:lnSpc>
              <a:spcBef>
                <a:spcPts val="100"/>
              </a:spcBef>
              <a:tabLst>
                <a:tab pos="1322070" algn="l"/>
                <a:tab pos="2948940" algn="l"/>
                <a:tab pos="3559810" algn="l"/>
                <a:tab pos="4612640" algn="l"/>
              </a:tabLst>
            </a:pP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u="sng" spc="-37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PPN</a:t>
            </a: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Courier New"/>
                <a:cs typeface="Courier New"/>
              </a:rPr>
              <a:t>0x0110000111101110000100110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10</a:t>
            </a:r>
            <a:r>
              <a:rPr sz="1800" spc="-10" dirty="0">
                <a:latin typeface="Courier New"/>
                <a:cs typeface="Courier New"/>
              </a:rPr>
              <a:t>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9834118" y="1401317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9307068" y="1703832"/>
            <a:ext cx="1592580" cy="0"/>
          </a:xfrm>
          <a:custGeom>
            <a:avLst/>
            <a:gdLst/>
            <a:ahLst/>
            <a:cxnLst/>
            <a:rect l="l" t="t" r="r" b="b"/>
            <a:pathLst>
              <a:path w="1592579">
                <a:moveTo>
                  <a:pt x="0" y="0"/>
                </a:moveTo>
                <a:lnTo>
                  <a:pt x="159207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 txBox="1"/>
          <p:nvPr/>
        </p:nvSpPr>
        <p:spPr>
          <a:xfrm>
            <a:off x="7617079" y="6016853"/>
            <a:ext cx="3888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Issues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physical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approach?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49640" y="2554223"/>
            <a:ext cx="2063750" cy="3037840"/>
            <a:chOff x="8549640" y="2554223"/>
            <a:chExt cx="2063750" cy="3037840"/>
          </a:xfrm>
        </p:grpSpPr>
        <p:sp>
          <p:nvSpPr>
            <p:cNvPr id="3" name="object 3"/>
            <p:cNvSpPr/>
            <p:nvPr/>
          </p:nvSpPr>
          <p:spPr>
            <a:xfrm>
              <a:off x="8568690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2025396" y="0"/>
                  </a:moveTo>
                  <a:lnTo>
                    <a:pt x="0" y="0"/>
                  </a:lnTo>
                  <a:lnTo>
                    <a:pt x="0" y="2999232"/>
                  </a:lnTo>
                  <a:lnTo>
                    <a:pt x="2025396" y="2999232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8690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0" y="2999232"/>
                  </a:moveTo>
                  <a:lnTo>
                    <a:pt x="2025396" y="2999232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29992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1455420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5420" y="815339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0" y="815339"/>
                  </a:moveTo>
                  <a:lnTo>
                    <a:pt x="1455420" y="815339"/>
                  </a:lnTo>
                  <a:lnTo>
                    <a:pt x="1455420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8448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8448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18448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18448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16746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16746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Physical</a:t>
            </a:r>
            <a:r>
              <a:rPr spc="-85" dirty="0"/>
              <a:t> </a:t>
            </a:r>
            <a:r>
              <a:rPr dirty="0"/>
              <a:t>Cache:</a:t>
            </a:r>
            <a:r>
              <a:rPr spc="-85" dirty="0"/>
              <a:t> </a:t>
            </a:r>
            <a:r>
              <a:rPr spc="-35" dirty="0"/>
              <a:t>Translate</a:t>
            </a:r>
            <a:r>
              <a:rPr spc="-80" dirty="0"/>
              <a:t> </a:t>
            </a:r>
            <a:r>
              <a:rPr dirty="0"/>
              <a:t>First</a:t>
            </a:r>
            <a:r>
              <a:rPr spc="-100" dirty="0"/>
              <a:t> </a:t>
            </a:r>
            <a:r>
              <a:rPr dirty="0"/>
              <a:t>Then</a:t>
            </a:r>
            <a:r>
              <a:rPr spc="-85" dirty="0"/>
              <a:t> </a:t>
            </a:r>
            <a:r>
              <a:rPr dirty="0"/>
              <a:t>Access</a:t>
            </a:r>
            <a:r>
              <a:rPr spc="-80" dirty="0"/>
              <a:t> </a:t>
            </a:r>
            <a:r>
              <a:rPr spc="-10" dirty="0"/>
              <a:t>Cache </a:t>
            </a:r>
            <a:r>
              <a:rPr spc="-30" dirty="0"/>
              <a:t>(PIPT:</a:t>
            </a:r>
            <a:r>
              <a:rPr spc="-200" dirty="0"/>
              <a:t> </a:t>
            </a:r>
            <a:r>
              <a:rPr dirty="0"/>
              <a:t>Physically</a:t>
            </a:r>
            <a:r>
              <a:rPr spc="-195" dirty="0"/>
              <a:t> </a:t>
            </a:r>
            <a:r>
              <a:rPr dirty="0"/>
              <a:t>Indexed,</a:t>
            </a:r>
            <a:r>
              <a:rPr spc="-210" dirty="0"/>
              <a:t> </a:t>
            </a:r>
            <a:r>
              <a:rPr dirty="0"/>
              <a:t>Physically</a:t>
            </a:r>
            <a:r>
              <a:rPr spc="-195" dirty="0"/>
              <a:t> </a:t>
            </a:r>
            <a:r>
              <a:rPr spc="-10" dirty="0"/>
              <a:t>Tagged)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286258" y="4256278"/>
            <a:ext cx="3888740" cy="2230120"/>
            <a:chOff x="286258" y="4256278"/>
            <a:chExt cx="3888740" cy="2230120"/>
          </a:xfrm>
        </p:grpSpPr>
        <p:sp>
          <p:nvSpPr>
            <p:cNvPr id="19" name="object 19"/>
            <p:cNvSpPr/>
            <p:nvPr/>
          </p:nvSpPr>
          <p:spPr>
            <a:xfrm>
              <a:off x="292608" y="4262628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2608" y="4262628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4236" y="4360164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4236" y="4360164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4236" y="5436108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4236" y="5436108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4236" y="5966460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4236" y="5966460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36" name="object 36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03758" y="3886453"/>
            <a:ext cx="85026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480058" y="3886453"/>
            <a:ext cx="85788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9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50261" y="3886453"/>
            <a:ext cx="855980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761738" y="1664284"/>
            <a:ext cx="618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83" name="object 83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88" name="object 88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399279" y="5178933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399279" y="5422772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107" name="object 107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4755007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755007" y="5303647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278882" y="5059502"/>
            <a:ext cx="124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202682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830951" y="5056708"/>
            <a:ext cx="12446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737859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377178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273672" y="5326126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1488947" y="3083941"/>
            <a:ext cx="5748655" cy="2408555"/>
            <a:chOff x="1488947" y="3083941"/>
            <a:chExt cx="5748655" cy="2408555"/>
          </a:xfrm>
        </p:grpSpPr>
        <p:sp>
          <p:nvSpPr>
            <p:cNvPr id="156" name="object 156"/>
            <p:cNvSpPr/>
            <p:nvPr/>
          </p:nvSpPr>
          <p:spPr>
            <a:xfrm>
              <a:off x="3995165" y="3702558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101589" y="5346954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82997" y="3420364"/>
              <a:ext cx="549275" cy="650240"/>
            </a:xfrm>
            <a:custGeom>
              <a:avLst/>
              <a:gdLst/>
              <a:ahLst/>
              <a:cxnLst/>
              <a:rect l="l" t="t" r="r" b="b"/>
              <a:pathLst>
                <a:path w="549275" h="650239">
                  <a:moveTo>
                    <a:pt x="495111" y="595939"/>
                  </a:moveTo>
                  <a:lnTo>
                    <a:pt x="470915" y="616331"/>
                  </a:lnTo>
                  <a:lnTo>
                    <a:pt x="549148" y="650113"/>
                  </a:lnTo>
                  <a:lnTo>
                    <a:pt x="538376" y="605663"/>
                  </a:lnTo>
                  <a:lnTo>
                    <a:pt x="503300" y="605663"/>
                  </a:lnTo>
                  <a:lnTo>
                    <a:pt x="495111" y="595939"/>
                  </a:lnTo>
                  <a:close/>
                </a:path>
                <a:path w="549275" h="650239">
                  <a:moveTo>
                    <a:pt x="504894" y="587694"/>
                  </a:moveTo>
                  <a:lnTo>
                    <a:pt x="495111" y="595939"/>
                  </a:lnTo>
                  <a:lnTo>
                    <a:pt x="503300" y="605663"/>
                  </a:lnTo>
                  <a:lnTo>
                    <a:pt x="513079" y="597408"/>
                  </a:lnTo>
                  <a:lnTo>
                    <a:pt x="504894" y="587694"/>
                  </a:lnTo>
                  <a:close/>
                </a:path>
                <a:path w="549275" h="650239">
                  <a:moveTo>
                    <a:pt x="529081" y="567309"/>
                  </a:moveTo>
                  <a:lnTo>
                    <a:pt x="504894" y="587694"/>
                  </a:lnTo>
                  <a:lnTo>
                    <a:pt x="513079" y="597408"/>
                  </a:lnTo>
                  <a:lnTo>
                    <a:pt x="503300" y="605663"/>
                  </a:lnTo>
                  <a:lnTo>
                    <a:pt x="538376" y="605663"/>
                  </a:lnTo>
                  <a:lnTo>
                    <a:pt x="529081" y="567309"/>
                  </a:lnTo>
                  <a:close/>
                </a:path>
                <a:path w="549275" h="650239">
                  <a:moveTo>
                    <a:pt x="9651" y="0"/>
                  </a:moveTo>
                  <a:lnTo>
                    <a:pt x="0" y="8127"/>
                  </a:lnTo>
                  <a:lnTo>
                    <a:pt x="495111" y="595939"/>
                  </a:lnTo>
                  <a:lnTo>
                    <a:pt x="504894" y="587694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9826" y="3083941"/>
              <a:ext cx="747522" cy="50584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335268" y="3493262"/>
              <a:ext cx="490855" cy="229235"/>
            </a:xfrm>
            <a:custGeom>
              <a:avLst/>
              <a:gdLst/>
              <a:ahLst/>
              <a:cxnLst/>
              <a:rect l="l" t="t" r="r" b="b"/>
              <a:pathLst>
                <a:path w="490854" h="229235">
                  <a:moveTo>
                    <a:pt x="53848" y="159257"/>
                  </a:moveTo>
                  <a:lnTo>
                    <a:pt x="0" y="225170"/>
                  </a:lnTo>
                  <a:lnTo>
                    <a:pt x="85090" y="228726"/>
                  </a:lnTo>
                  <a:lnTo>
                    <a:pt x="74409" y="204977"/>
                  </a:lnTo>
                  <a:lnTo>
                    <a:pt x="60579" y="204977"/>
                  </a:lnTo>
                  <a:lnTo>
                    <a:pt x="55372" y="193420"/>
                  </a:lnTo>
                  <a:lnTo>
                    <a:pt x="66884" y="188245"/>
                  </a:lnTo>
                  <a:lnTo>
                    <a:pt x="53848" y="159257"/>
                  </a:lnTo>
                  <a:close/>
                </a:path>
                <a:path w="490854" h="229235">
                  <a:moveTo>
                    <a:pt x="66884" y="188245"/>
                  </a:moveTo>
                  <a:lnTo>
                    <a:pt x="55372" y="193420"/>
                  </a:lnTo>
                  <a:lnTo>
                    <a:pt x="60579" y="204977"/>
                  </a:lnTo>
                  <a:lnTo>
                    <a:pt x="72084" y="199809"/>
                  </a:lnTo>
                  <a:lnTo>
                    <a:pt x="66884" y="188245"/>
                  </a:lnTo>
                  <a:close/>
                </a:path>
                <a:path w="490854" h="229235">
                  <a:moveTo>
                    <a:pt x="72084" y="199809"/>
                  </a:moveTo>
                  <a:lnTo>
                    <a:pt x="60579" y="204977"/>
                  </a:lnTo>
                  <a:lnTo>
                    <a:pt x="74409" y="204977"/>
                  </a:lnTo>
                  <a:lnTo>
                    <a:pt x="72084" y="199809"/>
                  </a:lnTo>
                  <a:close/>
                </a:path>
                <a:path w="490854" h="229235">
                  <a:moveTo>
                    <a:pt x="485648" y="0"/>
                  </a:moveTo>
                  <a:lnTo>
                    <a:pt x="66884" y="188245"/>
                  </a:lnTo>
                  <a:lnTo>
                    <a:pt x="72084" y="199809"/>
                  </a:lnTo>
                  <a:lnTo>
                    <a:pt x="490855" y="11684"/>
                  </a:lnTo>
                  <a:lnTo>
                    <a:pt x="4856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2028570" y="6462166"/>
            <a:ext cx="7562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162169" y="6459118"/>
            <a:ext cx="7061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9095358" y="4801615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9111742" y="4906772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8926703" y="4288535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8825674" y="4276534"/>
            <a:ext cx="210185" cy="321310"/>
            <a:chOff x="8825674" y="4276534"/>
            <a:chExt cx="210185" cy="321310"/>
          </a:xfrm>
        </p:grpSpPr>
        <p:sp>
          <p:nvSpPr>
            <p:cNvPr id="170" name="object 170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839961" y="429082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8926703" y="4576826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930640" y="4446778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9038081" y="429082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7" y="145541"/>
                </a:lnTo>
                <a:lnTo>
                  <a:pt x="33527" y="145541"/>
                </a:lnTo>
                <a:lnTo>
                  <a:pt x="24257" y="145541"/>
                </a:lnTo>
                <a:lnTo>
                  <a:pt x="16764" y="146811"/>
                </a:lnTo>
                <a:lnTo>
                  <a:pt x="16764" y="148335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9142221" y="442518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9017889" y="4250309"/>
            <a:ext cx="518159" cy="438150"/>
            <a:chOff x="9017889" y="4250309"/>
            <a:chExt cx="518159" cy="438150"/>
          </a:xfrm>
        </p:grpSpPr>
        <p:sp>
          <p:nvSpPr>
            <p:cNvPr id="177" name="object 177"/>
            <p:cNvSpPr/>
            <p:nvPr/>
          </p:nvSpPr>
          <p:spPr>
            <a:xfrm>
              <a:off x="9017889" y="4250309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339072" y="4268724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9389109" y="4251197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9539478" y="4269485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6" y="145541"/>
                </a:lnTo>
                <a:lnTo>
                  <a:pt x="33527" y="145541"/>
                </a:lnTo>
                <a:lnTo>
                  <a:pt x="24256" y="145541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9651872" y="440385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9311830" y="4679950"/>
            <a:ext cx="211454" cy="304165"/>
            <a:chOff x="9311830" y="4679950"/>
            <a:chExt cx="211454" cy="304165"/>
          </a:xfrm>
        </p:grpSpPr>
        <p:sp>
          <p:nvSpPr>
            <p:cNvPr id="187" name="object 187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18287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2879" y="29108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0" y="291083"/>
                  </a:moveTo>
                  <a:lnTo>
                    <a:pt x="182879" y="291083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182879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2879" y="7924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0" y="79248"/>
                  </a:moveTo>
                  <a:lnTo>
                    <a:pt x="182879" y="7924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9401302" y="4758690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9403206" y="472452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9525761" y="468706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1"/>
                </a:lnTo>
                <a:lnTo>
                  <a:pt x="24257" y="145542"/>
                </a:lnTo>
                <a:lnTo>
                  <a:pt x="33528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9638538" y="482079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9779698" y="3922521"/>
            <a:ext cx="210185" cy="304165"/>
            <a:chOff x="9779698" y="3922521"/>
            <a:chExt cx="210185" cy="304165"/>
          </a:xfrm>
        </p:grpSpPr>
        <p:sp>
          <p:nvSpPr>
            <p:cNvPr id="196" name="object 196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9805987" y="4073397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4930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4930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9868027" y="400939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9775126" y="3910584"/>
            <a:ext cx="268605" cy="663575"/>
            <a:chOff x="9775126" y="3910584"/>
            <a:chExt cx="268605" cy="663575"/>
          </a:xfrm>
        </p:grpSpPr>
        <p:sp>
          <p:nvSpPr>
            <p:cNvPr id="203" name="object 203"/>
            <p:cNvSpPr/>
            <p:nvPr/>
          </p:nvSpPr>
          <p:spPr>
            <a:xfrm>
              <a:off x="9990582" y="3929634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70"/>
                  </a:lnTo>
                  <a:lnTo>
                    <a:pt x="16764" y="2794"/>
                  </a:lnTo>
                  <a:lnTo>
                    <a:pt x="16764" y="142748"/>
                  </a:lnTo>
                  <a:lnTo>
                    <a:pt x="16764" y="144272"/>
                  </a:lnTo>
                  <a:lnTo>
                    <a:pt x="24257" y="145542"/>
                  </a:lnTo>
                  <a:lnTo>
                    <a:pt x="33527" y="145542"/>
                  </a:lnTo>
                  <a:lnTo>
                    <a:pt x="24257" y="145542"/>
                  </a:lnTo>
                  <a:lnTo>
                    <a:pt x="16764" y="146812"/>
                  </a:lnTo>
                  <a:lnTo>
                    <a:pt x="16764" y="148336"/>
                  </a:lnTo>
                  <a:lnTo>
                    <a:pt x="16764" y="288290"/>
                  </a:lnTo>
                  <a:lnTo>
                    <a:pt x="16764" y="289814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9403206" y="49159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864090" y="4353814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9987533" y="4275582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9868027" y="4318508"/>
            <a:ext cx="38100" cy="22606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03835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10100564" y="405726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10100564" y="44102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4" name="object 214"/>
          <p:cNvGrpSpPr/>
          <p:nvPr/>
        </p:nvGrpSpPr>
        <p:grpSpPr>
          <a:xfrm>
            <a:off x="9515220" y="3928871"/>
            <a:ext cx="469900" cy="1086485"/>
            <a:chOff x="9515220" y="3928871"/>
            <a:chExt cx="469900" cy="1086485"/>
          </a:xfrm>
        </p:grpSpPr>
        <p:sp>
          <p:nvSpPr>
            <p:cNvPr id="215" name="object 215"/>
            <p:cNvSpPr/>
            <p:nvPr/>
          </p:nvSpPr>
          <p:spPr>
            <a:xfrm>
              <a:off x="9515221" y="3928871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787127" y="470611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9" name="object 219"/>
          <p:cNvSpPr txBox="1"/>
          <p:nvPr/>
        </p:nvSpPr>
        <p:spPr>
          <a:xfrm>
            <a:off x="9863708" y="490308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9986009" y="470687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69"/>
                </a:lnTo>
                <a:lnTo>
                  <a:pt x="17525" y="2920"/>
                </a:lnTo>
                <a:lnTo>
                  <a:pt x="17525" y="142620"/>
                </a:lnTo>
                <a:lnTo>
                  <a:pt x="17525" y="144271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3"/>
                </a:lnTo>
                <a:lnTo>
                  <a:pt x="965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/>
          <p:nvPr/>
        </p:nvSpPr>
        <p:spPr>
          <a:xfrm>
            <a:off x="9866503" y="48166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10099040" y="48409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9505822" y="4694935"/>
            <a:ext cx="910590" cy="503555"/>
            <a:chOff x="9505822" y="4694935"/>
            <a:chExt cx="910590" cy="503555"/>
          </a:xfrm>
        </p:grpSpPr>
        <p:sp>
          <p:nvSpPr>
            <p:cNvPr id="224" name="object 224"/>
            <p:cNvSpPr/>
            <p:nvPr/>
          </p:nvSpPr>
          <p:spPr>
            <a:xfrm>
              <a:off x="9505823" y="4694935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218419" y="488899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220705" y="510463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220705" y="510463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10295001" y="5108828"/>
            <a:ext cx="3365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9" name="object 229"/>
          <p:cNvGrpSpPr/>
          <p:nvPr/>
        </p:nvGrpSpPr>
        <p:grpSpPr>
          <a:xfrm>
            <a:off x="10201846" y="4415218"/>
            <a:ext cx="301625" cy="784860"/>
            <a:chOff x="10201846" y="4415218"/>
            <a:chExt cx="301625" cy="784860"/>
          </a:xfrm>
        </p:grpSpPr>
        <p:sp>
          <p:nvSpPr>
            <p:cNvPr id="230" name="object 230"/>
            <p:cNvSpPr/>
            <p:nvPr/>
          </p:nvSpPr>
          <p:spPr>
            <a:xfrm>
              <a:off x="10417301" y="4889754"/>
              <a:ext cx="35560" cy="291465"/>
            </a:xfrm>
            <a:custGeom>
              <a:avLst/>
              <a:gdLst/>
              <a:ahLst/>
              <a:cxnLst/>
              <a:rect l="l" t="t" r="r" b="b"/>
              <a:pathLst>
                <a:path w="35559" h="291464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2621"/>
                  </a:lnTo>
                  <a:lnTo>
                    <a:pt x="17525" y="144272"/>
                  </a:lnTo>
                  <a:lnTo>
                    <a:pt x="25400" y="145542"/>
                  </a:lnTo>
                  <a:lnTo>
                    <a:pt x="35051" y="145542"/>
                  </a:lnTo>
                  <a:lnTo>
                    <a:pt x="25400" y="145542"/>
                  </a:lnTo>
                  <a:lnTo>
                    <a:pt x="17525" y="146812"/>
                  </a:lnTo>
                  <a:lnTo>
                    <a:pt x="17525" y="148463"/>
                  </a:lnTo>
                  <a:lnTo>
                    <a:pt x="17525" y="288163"/>
                  </a:lnTo>
                  <a:lnTo>
                    <a:pt x="17525" y="289814"/>
                  </a:lnTo>
                  <a:lnTo>
                    <a:pt x="965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471784" y="504139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2" y="13207"/>
                  </a:moveTo>
                  <a:lnTo>
                    <a:pt x="8128" y="13207"/>
                  </a:lnTo>
                  <a:lnTo>
                    <a:pt x="8000" y="13334"/>
                  </a:lnTo>
                  <a:lnTo>
                    <a:pt x="8000" y="13461"/>
                  </a:lnTo>
                  <a:lnTo>
                    <a:pt x="7747" y="13588"/>
                  </a:lnTo>
                  <a:lnTo>
                    <a:pt x="7493" y="14096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000" y="15112"/>
                  </a:lnTo>
                  <a:lnTo>
                    <a:pt x="8128" y="15239"/>
                  </a:lnTo>
                  <a:lnTo>
                    <a:pt x="9779" y="16509"/>
                  </a:lnTo>
                  <a:lnTo>
                    <a:pt x="10033" y="16636"/>
                  </a:lnTo>
                  <a:lnTo>
                    <a:pt x="11303" y="16636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287" y="15366"/>
                  </a:lnTo>
                  <a:lnTo>
                    <a:pt x="9779" y="15112"/>
                  </a:lnTo>
                  <a:lnTo>
                    <a:pt x="9525" y="15112"/>
                  </a:lnTo>
                  <a:lnTo>
                    <a:pt x="9398" y="14858"/>
                  </a:lnTo>
                  <a:lnTo>
                    <a:pt x="9017" y="14477"/>
                  </a:lnTo>
                  <a:lnTo>
                    <a:pt x="8890" y="14223"/>
                  </a:lnTo>
                  <a:lnTo>
                    <a:pt x="8763" y="13842"/>
                  </a:lnTo>
                  <a:lnTo>
                    <a:pt x="8509" y="13334"/>
                  </a:lnTo>
                  <a:close/>
                </a:path>
                <a:path w="31750" h="39370">
                  <a:moveTo>
                    <a:pt x="13462" y="9905"/>
                  </a:moveTo>
                  <a:lnTo>
                    <a:pt x="12446" y="9905"/>
                  </a:lnTo>
                  <a:lnTo>
                    <a:pt x="12192" y="10032"/>
                  </a:lnTo>
                  <a:lnTo>
                    <a:pt x="11811" y="10159"/>
                  </a:lnTo>
                  <a:lnTo>
                    <a:pt x="11557" y="10286"/>
                  </a:lnTo>
                  <a:lnTo>
                    <a:pt x="11175" y="10540"/>
                  </a:lnTo>
                  <a:lnTo>
                    <a:pt x="10668" y="11048"/>
                  </a:lnTo>
                  <a:lnTo>
                    <a:pt x="10541" y="11302"/>
                  </a:lnTo>
                  <a:lnTo>
                    <a:pt x="10287" y="11429"/>
                  </a:lnTo>
                  <a:lnTo>
                    <a:pt x="10287" y="13080"/>
                  </a:lnTo>
                  <a:lnTo>
                    <a:pt x="10541" y="13461"/>
                  </a:lnTo>
                  <a:lnTo>
                    <a:pt x="10668" y="13715"/>
                  </a:lnTo>
                  <a:lnTo>
                    <a:pt x="11175" y="14223"/>
                  </a:lnTo>
                  <a:lnTo>
                    <a:pt x="11430" y="14350"/>
                  </a:lnTo>
                  <a:lnTo>
                    <a:pt x="12065" y="14731"/>
                  </a:lnTo>
                  <a:lnTo>
                    <a:pt x="10795" y="15366"/>
                  </a:lnTo>
                  <a:lnTo>
                    <a:pt x="13716" y="15366"/>
                  </a:lnTo>
                  <a:lnTo>
                    <a:pt x="13970" y="15112"/>
                  </a:lnTo>
                  <a:lnTo>
                    <a:pt x="14224" y="14985"/>
                  </a:lnTo>
                  <a:lnTo>
                    <a:pt x="14478" y="14731"/>
                  </a:lnTo>
                  <a:lnTo>
                    <a:pt x="14605" y="14477"/>
                  </a:lnTo>
                  <a:lnTo>
                    <a:pt x="14859" y="14350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319" y="13715"/>
                  </a:lnTo>
                  <a:lnTo>
                    <a:pt x="12065" y="13461"/>
                  </a:lnTo>
                  <a:lnTo>
                    <a:pt x="11811" y="13334"/>
                  </a:lnTo>
                  <a:lnTo>
                    <a:pt x="11684" y="12826"/>
                  </a:lnTo>
                  <a:lnTo>
                    <a:pt x="11811" y="12064"/>
                  </a:lnTo>
                  <a:lnTo>
                    <a:pt x="12192" y="11683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8"/>
                  </a:lnTo>
                  <a:lnTo>
                    <a:pt x="14732" y="10667"/>
                  </a:lnTo>
                  <a:lnTo>
                    <a:pt x="14350" y="10413"/>
                  </a:lnTo>
                  <a:lnTo>
                    <a:pt x="14097" y="10286"/>
                  </a:lnTo>
                  <a:lnTo>
                    <a:pt x="13843" y="10032"/>
                  </a:lnTo>
                  <a:lnTo>
                    <a:pt x="13462" y="9905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462" y="11302"/>
                  </a:lnTo>
                  <a:lnTo>
                    <a:pt x="13589" y="11429"/>
                  </a:lnTo>
                  <a:lnTo>
                    <a:pt x="13970" y="11683"/>
                  </a:lnTo>
                  <a:lnTo>
                    <a:pt x="14097" y="12699"/>
                  </a:lnTo>
                  <a:lnTo>
                    <a:pt x="13970" y="12953"/>
                  </a:lnTo>
                  <a:lnTo>
                    <a:pt x="13843" y="13080"/>
                  </a:lnTo>
                  <a:lnTo>
                    <a:pt x="13716" y="13334"/>
                  </a:lnTo>
                  <a:lnTo>
                    <a:pt x="13462" y="13461"/>
                  </a:lnTo>
                  <a:lnTo>
                    <a:pt x="12954" y="13969"/>
                  </a:lnTo>
                  <a:lnTo>
                    <a:pt x="15113" y="13969"/>
                  </a:lnTo>
                  <a:lnTo>
                    <a:pt x="15367" y="13334"/>
                  </a:lnTo>
                  <a:lnTo>
                    <a:pt x="15494" y="13080"/>
                  </a:lnTo>
                  <a:lnTo>
                    <a:pt x="15367" y="11683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984"/>
                  </a:moveTo>
                  <a:lnTo>
                    <a:pt x="10160" y="6984"/>
                  </a:lnTo>
                  <a:lnTo>
                    <a:pt x="8456" y="9905"/>
                  </a:lnTo>
                  <a:lnTo>
                    <a:pt x="8509" y="10540"/>
                  </a:lnTo>
                  <a:lnTo>
                    <a:pt x="8763" y="10794"/>
                  </a:lnTo>
                  <a:lnTo>
                    <a:pt x="8890" y="11048"/>
                  </a:lnTo>
                  <a:lnTo>
                    <a:pt x="9144" y="11302"/>
                  </a:lnTo>
                  <a:lnTo>
                    <a:pt x="9398" y="11175"/>
                  </a:lnTo>
                  <a:lnTo>
                    <a:pt x="11557" y="7238"/>
                  </a:lnTo>
                  <a:lnTo>
                    <a:pt x="11557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762" y="3428"/>
                  </a:lnTo>
                  <a:lnTo>
                    <a:pt x="635" y="3555"/>
                  </a:lnTo>
                  <a:lnTo>
                    <a:pt x="254" y="3809"/>
                  </a:lnTo>
                  <a:lnTo>
                    <a:pt x="126" y="3809"/>
                  </a:lnTo>
                  <a:lnTo>
                    <a:pt x="126" y="3936"/>
                  </a:lnTo>
                  <a:lnTo>
                    <a:pt x="0" y="4444"/>
                  </a:lnTo>
                  <a:lnTo>
                    <a:pt x="103" y="4698"/>
                  </a:lnTo>
                  <a:lnTo>
                    <a:pt x="2690" y="7873"/>
                  </a:lnTo>
                  <a:lnTo>
                    <a:pt x="2794" y="8127"/>
                  </a:lnTo>
                  <a:lnTo>
                    <a:pt x="3048" y="8127"/>
                  </a:lnTo>
                  <a:lnTo>
                    <a:pt x="3301" y="7873"/>
                  </a:lnTo>
                  <a:lnTo>
                    <a:pt x="3429" y="7873"/>
                  </a:lnTo>
                  <a:lnTo>
                    <a:pt x="3556" y="7746"/>
                  </a:lnTo>
                  <a:lnTo>
                    <a:pt x="3683" y="7492"/>
                  </a:lnTo>
                  <a:lnTo>
                    <a:pt x="3683" y="7238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366" y="4444"/>
                  </a:lnTo>
                  <a:lnTo>
                    <a:pt x="7747" y="4063"/>
                  </a:lnTo>
                  <a:lnTo>
                    <a:pt x="7937" y="3682"/>
                  </a:lnTo>
                  <a:lnTo>
                    <a:pt x="3301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969" y="6730"/>
                  </a:lnTo>
                  <a:lnTo>
                    <a:pt x="5842" y="6984"/>
                  </a:lnTo>
                  <a:lnTo>
                    <a:pt x="5969" y="7238"/>
                  </a:lnTo>
                  <a:lnTo>
                    <a:pt x="6223" y="7492"/>
                  </a:lnTo>
                  <a:lnTo>
                    <a:pt x="6350" y="7746"/>
                  </a:lnTo>
                  <a:lnTo>
                    <a:pt x="6476" y="7873"/>
                  </a:lnTo>
                  <a:lnTo>
                    <a:pt x="6858" y="7873"/>
                  </a:lnTo>
                  <a:lnTo>
                    <a:pt x="10160" y="6984"/>
                  </a:lnTo>
                  <a:lnTo>
                    <a:pt x="11557" y="6984"/>
                  </a:lnTo>
                  <a:lnTo>
                    <a:pt x="11430" y="6603"/>
                  </a:lnTo>
                  <a:lnTo>
                    <a:pt x="11175" y="6349"/>
                  </a:lnTo>
                  <a:lnTo>
                    <a:pt x="11175" y="622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5588" y="5079"/>
                  </a:moveTo>
                  <a:lnTo>
                    <a:pt x="4318" y="5079"/>
                  </a:lnTo>
                  <a:lnTo>
                    <a:pt x="4825" y="5206"/>
                  </a:lnTo>
                  <a:lnTo>
                    <a:pt x="5207" y="5206"/>
                  </a:lnTo>
                  <a:lnTo>
                    <a:pt x="5588" y="5079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6223" y="5079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5969" y="126"/>
                  </a:moveTo>
                  <a:lnTo>
                    <a:pt x="5207" y="126"/>
                  </a:lnTo>
                  <a:lnTo>
                    <a:pt x="4953" y="380"/>
                  </a:lnTo>
                  <a:lnTo>
                    <a:pt x="4825" y="380"/>
                  </a:lnTo>
                  <a:lnTo>
                    <a:pt x="4699" y="634"/>
                  </a:lnTo>
                  <a:lnTo>
                    <a:pt x="4572" y="888"/>
                  </a:lnTo>
                  <a:lnTo>
                    <a:pt x="4825" y="1015"/>
                  </a:lnTo>
                  <a:lnTo>
                    <a:pt x="5080" y="1015"/>
                  </a:lnTo>
                  <a:lnTo>
                    <a:pt x="5207" y="1142"/>
                  </a:lnTo>
                  <a:lnTo>
                    <a:pt x="5715" y="1523"/>
                  </a:lnTo>
                  <a:lnTo>
                    <a:pt x="5969" y="1650"/>
                  </a:lnTo>
                  <a:lnTo>
                    <a:pt x="6223" y="1904"/>
                  </a:lnTo>
                  <a:lnTo>
                    <a:pt x="6223" y="2666"/>
                  </a:lnTo>
                  <a:lnTo>
                    <a:pt x="6096" y="3047"/>
                  </a:lnTo>
                  <a:lnTo>
                    <a:pt x="5842" y="3301"/>
                  </a:lnTo>
                  <a:lnTo>
                    <a:pt x="5461" y="3428"/>
                  </a:lnTo>
                  <a:lnTo>
                    <a:pt x="5334" y="3555"/>
                  </a:lnTo>
                  <a:lnTo>
                    <a:pt x="4953" y="3555"/>
                  </a:lnTo>
                  <a:lnTo>
                    <a:pt x="4825" y="3682"/>
                  </a:lnTo>
                  <a:lnTo>
                    <a:pt x="7937" y="3682"/>
                  </a:lnTo>
                  <a:lnTo>
                    <a:pt x="8128" y="3428"/>
                  </a:lnTo>
                  <a:lnTo>
                    <a:pt x="8128" y="2539"/>
                  </a:lnTo>
                  <a:lnTo>
                    <a:pt x="8000" y="2285"/>
                  </a:lnTo>
                  <a:lnTo>
                    <a:pt x="7874" y="1904"/>
                  </a:lnTo>
                  <a:lnTo>
                    <a:pt x="7662" y="1523"/>
                  </a:lnTo>
                  <a:lnTo>
                    <a:pt x="7493" y="1269"/>
                  </a:lnTo>
                  <a:lnTo>
                    <a:pt x="6985" y="761"/>
                  </a:lnTo>
                  <a:lnTo>
                    <a:pt x="6731" y="634"/>
                  </a:lnTo>
                  <a:lnTo>
                    <a:pt x="6476" y="380"/>
                  </a:lnTo>
                  <a:lnTo>
                    <a:pt x="6223" y="253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5715" y="0"/>
                  </a:moveTo>
                  <a:lnTo>
                    <a:pt x="5334" y="0"/>
                  </a:lnTo>
                  <a:lnTo>
                    <a:pt x="5842" y="126"/>
                  </a:lnTo>
                  <a:close/>
                </a:path>
                <a:path w="31750" h="39370">
                  <a:moveTo>
                    <a:pt x="26035" y="35940"/>
                  </a:moveTo>
                  <a:lnTo>
                    <a:pt x="25781" y="35940"/>
                  </a:lnTo>
                  <a:lnTo>
                    <a:pt x="25654" y="36067"/>
                  </a:lnTo>
                  <a:lnTo>
                    <a:pt x="25526" y="36067"/>
                  </a:lnTo>
                  <a:lnTo>
                    <a:pt x="25273" y="37210"/>
                  </a:lnTo>
                  <a:lnTo>
                    <a:pt x="25400" y="37464"/>
                  </a:lnTo>
                  <a:lnTo>
                    <a:pt x="25526" y="37845"/>
                  </a:lnTo>
                  <a:lnTo>
                    <a:pt x="25654" y="37972"/>
                  </a:lnTo>
                  <a:lnTo>
                    <a:pt x="25908" y="38480"/>
                  </a:lnTo>
                  <a:lnTo>
                    <a:pt x="26162" y="38607"/>
                  </a:lnTo>
                  <a:lnTo>
                    <a:pt x="26416" y="38861"/>
                  </a:lnTo>
                  <a:lnTo>
                    <a:pt x="27178" y="39242"/>
                  </a:lnTo>
                  <a:lnTo>
                    <a:pt x="27813" y="39242"/>
                  </a:lnTo>
                  <a:lnTo>
                    <a:pt x="28829" y="38734"/>
                  </a:lnTo>
                  <a:lnTo>
                    <a:pt x="29083" y="38226"/>
                  </a:lnTo>
                  <a:lnTo>
                    <a:pt x="29210" y="37972"/>
                  </a:lnTo>
                  <a:lnTo>
                    <a:pt x="27178" y="37972"/>
                  </a:lnTo>
                  <a:lnTo>
                    <a:pt x="27050" y="37845"/>
                  </a:lnTo>
                  <a:lnTo>
                    <a:pt x="26543" y="37464"/>
                  </a:lnTo>
                  <a:lnTo>
                    <a:pt x="26416" y="37083"/>
                  </a:lnTo>
                  <a:lnTo>
                    <a:pt x="26289" y="36829"/>
                  </a:lnTo>
                  <a:lnTo>
                    <a:pt x="26162" y="36194"/>
                  </a:lnTo>
                  <a:lnTo>
                    <a:pt x="26035" y="35940"/>
                  </a:lnTo>
                  <a:close/>
                </a:path>
                <a:path w="31750" h="39370">
                  <a:moveTo>
                    <a:pt x="29591" y="33908"/>
                  </a:moveTo>
                  <a:lnTo>
                    <a:pt x="28448" y="33908"/>
                  </a:lnTo>
                  <a:lnTo>
                    <a:pt x="28067" y="34162"/>
                  </a:lnTo>
                  <a:lnTo>
                    <a:pt x="27686" y="34543"/>
                  </a:lnTo>
                  <a:lnTo>
                    <a:pt x="27559" y="36067"/>
                  </a:lnTo>
                  <a:lnTo>
                    <a:pt x="27686" y="37718"/>
                  </a:lnTo>
                  <a:lnTo>
                    <a:pt x="27432" y="37845"/>
                  </a:lnTo>
                  <a:lnTo>
                    <a:pt x="29210" y="37972"/>
                  </a:lnTo>
                  <a:lnTo>
                    <a:pt x="29083" y="36702"/>
                  </a:lnTo>
                  <a:lnTo>
                    <a:pt x="28956" y="36194"/>
                  </a:lnTo>
                  <a:lnTo>
                    <a:pt x="29083" y="35178"/>
                  </a:lnTo>
                  <a:lnTo>
                    <a:pt x="30988" y="35178"/>
                  </a:lnTo>
                  <a:lnTo>
                    <a:pt x="30607" y="34543"/>
                  </a:lnTo>
                  <a:lnTo>
                    <a:pt x="30353" y="34416"/>
                  </a:lnTo>
                  <a:lnTo>
                    <a:pt x="30099" y="34162"/>
                  </a:lnTo>
                  <a:lnTo>
                    <a:pt x="29591" y="33908"/>
                  </a:lnTo>
                  <a:close/>
                </a:path>
                <a:path w="31750" h="39370">
                  <a:moveTo>
                    <a:pt x="30861" y="36702"/>
                  </a:moveTo>
                  <a:lnTo>
                    <a:pt x="30480" y="36702"/>
                  </a:lnTo>
                  <a:lnTo>
                    <a:pt x="30480" y="36956"/>
                  </a:lnTo>
                  <a:lnTo>
                    <a:pt x="30861" y="36829"/>
                  </a:lnTo>
                  <a:lnTo>
                    <a:pt x="30861" y="36702"/>
                  </a:lnTo>
                  <a:close/>
                </a:path>
                <a:path w="31750" h="39370">
                  <a:moveTo>
                    <a:pt x="30988" y="35178"/>
                  </a:moveTo>
                  <a:lnTo>
                    <a:pt x="29591" y="35178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353" y="36194"/>
                  </a:lnTo>
                  <a:lnTo>
                    <a:pt x="30353" y="36702"/>
                  </a:lnTo>
                  <a:lnTo>
                    <a:pt x="30988" y="36702"/>
                  </a:lnTo>
                  <a:lnTo>
                    <a:pt x="31242" y="36321"/>
                  </a:lnTo>
                  <a:lnTo>
                    <a:pt x="31242" y="35940"/>
                  </a:lnTo>
                  <a:lnTo>
                    <a:pt x="31115" y="35432"/>
                  </a:lnTo>
                  <a:lnTo>
                    <a:pt x="30988" y="35178"/>
                  </a:lnTo>
                  <a:close/>
                </a:path>
                <a:path w="31750" h="39370">
                  <a:moveTo>
                    <a:pt x="27686" y="27685"/>
                  </a:moveTo>
                  <a:lnTo>
                    <a:pt x="27178" y="27685"/>
                  </a:lnTo>
                  <a:lnTo>
                    <a:pt x="27050" y="27812"/>
                  </a:lnTo>
                  <a:lnTo>
                    <a:pt x="21717" y="31876"/>
                  </a:lnTo>
                  <a:lnTo>
                    <a:pt x="21590" y="32511"/>
                  </a:lnTo>
                  <a:lnTo>
                    <a:pt x="23902" y="35432"/>
                  </a:lnTo>
                  <a:lnTo>
                    <a:pt x="24003" y="35686"/>
                  </a:lnTo>
                  <a:lnTo>
                    <a:pt x="24257" y="35686"/>
                  </a:lnTo>
                  <a:lnTo>
                    <a:pt x="24511" y="35432"/>
                  </a:lnTo>
                  <a:lnTo>
                    <a:pt x="25019" y="35051"/>
                  </a:lnTo>
                  <a:lnTo>
                    <a:pt x="23241" y="32638"/>
                  </a:lnTo>
                  <a:lnTo>
                    <a:pt x="25019" y="31368"/>
                  </a:lnTo>
                  <a:lnTo>
                    <a:pt x="26466" y="31368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93" y="29463"/>
                  </a:lnTo>
                  <a:lnTo>
                    <a:pt x="27686" y="27812"/>
                  </a:lnTo>
                  <a:lnTo>
                    <a:pt x="27686" y="27685"/>
                  </a:lnTo>
                  <a:close/>
                </a:path>
                <a:path w="31750" h="39370">
                  <a:moveTo>
                    <a:pt x="29210" y="33781"/>
                  </a:moveTo>
                  <a:lnTo>
                    <a:pt x="28956" y="33781"/>
                  </a:lnTo>
                  <a:lnTo>
                    <a:pt x="28701" y="33908"/>
                  </a:lnTo>
                  <a:lnTo>
                    <a:pt x="29464" y="33908"/>
                  </a:lnTo>
                  <a:lnTo>
                    <a:pt x="29210" y="33781"/>
                  </a:lnTo>
                  <a:close/>
                </a:path>
                <a:path w="31750" h="39370">
                  <a:moveTo>
                    <a:pt x="26466" y="31368"/>
                  </a:moveTo>
                  <a:lnTo>
                    <a:pt x="25019" y="31368"/>
                  </a:lnTo>
                  <a:lnTo>
                    <a:pt x="26316" y="33019"/>
                  </a:lnTo>
                  <a:lnTo>
                    <a:pt x="26416" y="33273"/>
                  </a:lnTo>
                  <a:lnTo>
                    <a:pt x="26670" y="33273"/>
                  </a:lnTo>
                  <a:lnTo>
                    <a:pt x="26924" y="33019"/>
                  </a:lnTo>
                  <a:lnTo>
                    <a:pt x="27178" y="32892"/>
                  </a:lnTo>
                  <a:lnTo>
                    <a:pt x="27305" y="32765"/>
                  </a:lnTo>
                  <a:lnTo>
                    <a:pt x="27211" y="32384"/>
                  </a:lnTo>
                  <a:lnTo>
                    <a:pt x="26466" y="31368"/>
                  </a:lnTo>
                  <a:close/>
                </a:path>
                <a:path w="31750" h="39370">
                  <a:moveTo>
                    <a:pt x="28993" y="29463"/>
                  </a:moveTo>
                  <a:lnTo>
                    <a:pt x="27432" y="29463"/>
                  </a:lnTo>
                  <a:lnTo>
                    <a:pt x="28985" y="31495"/>
                  </a:lnTo>
                  <a:lnTo>
                    <a:pt x="29083" y="31749"/>
                  </a:lnTo>
                  <a:lnTo>
                    <a:pt x="29337" y="31749"/>
                  </a:lnTo>
                  <a:lnTo>
                    <a:pt x="29337" y="31622"/>
                  </a:lnTo>
                  <a:lnTo>
                    <a:pt x="29591" y="31622"/>
                  </a:lnTo>
                  <a:lnTo>
                    <a:pt x="29845" y="31368"/>
                  </a:lnTo>
                  <a:lnTo>
                    <a:pt x="29972" y="31114"/>
                  </a:lnTo>
                  <a:lnTo>
                    <a:pt x="30099" y="30860"/>
                  </a:lnTo>
                  <a:lnTo>
                    <a:pt x="28993" y="29463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987" y="22224"/>
                  </a:lnTo>
                  <a:lnTo>
                    <a:pt x="22479" y="22732"/>
                  </a:lnTo>
                  <a:lnTo>
                    <a:pt x="22351" y="22732"/>
                  </a:lnTo>
                  <a:lnTo>
                    <a:pt x="22351" y="22986"/>
                  </a:lnTo>
                  <a:lnTo>
                    <a:pt x="23495" y="24510"/>
                  </a:lnTo>
                  <a:lnTo>
                    <a:pt x="18669" y="28320"/>
                  </a:lnTo>
                  <a:lnTo>
                    <a:pt x="18669" y="28828"/>
                  </a:lnTo>
                  <a:lnTo>
                    <a:pt x="19050" y="29209"/>
                  </a:lnTo>
                  <a:lnTo>
                    <a:pt x="19050" y="29336"/>
                  </a:lnTo>
                  <a:lnTo>
                    <a:pt x="19304" y="29463"/>
                  </a:lnTo>
                  <a:lnTo>
                    <a:pt x="19558" y="29590"/>
                  </a:lnTo>
                  <a:lnTo>
                    <a:pt x="24511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5908" y="27304"/>
                  </a:moveTo>
                  <a:close/>
                </a:path>
                <a:path w="31750" h="39370">
                  <a:moveTo>
                    <a:pt x="26087" y="25780"/>
                  </a:moveTo>
                  <a:lnTo>
                    <a:pt x="24511" y="25780"/>
                  </a:lnTo>
                  <a:lnTo>
                    <a:pt x="25654" y="27304"/>
                  </a:lnTo>
                  <a:lnTo>
                    <a:pt x="26035" y="27304"/>
                  </a:lnTo>
                  <a:lnTo>
                    <a:pt x="26162" y="27177"/>
                  </a:lnTo>
                  <a:lnTo>
                    <a:pt x="26670" y="26796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002"/>
                  </a:moveTo>
                  <a:lnTo>
                    <a:pt x="19304" y="24002"/>
                  </a:lnTo>
                  <a:lnTo>
                    <a:pt x="19685" y="24129"/>
                  </a:lnTo>
                  <a:lnTo>
                    <a:pt x="19939" y="24002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3" y="22986"/>
                  </a:lnTo>
                  <a:lnTo>
                    <a:pt x="18288" y="23621"/>
                  </a:lnTo>
                  <a:lnTo>
                    <a:pt x="18669" y="23748"/>
                  </a:lnTo>
                  <a:lnTo>
                    <a:pt x="18923" y="24002"/>
                  </a:lnTo>
                  <a:lnTo>
                    <a:pt x="20320" y="24002"/>
                  </a:lnTo>
                  <a:lnTo>
                    <a:pt x="20700" y="23875"/>
                  </a:lnTo>
                  <a:lnTo>
                    <a:pt x="20955" y="23748"/>
                  </a:lnTo>
                  <a:lnTo>
                    <a:pt x="21336" y="23367"/>
                  </a:lnTo>
                  <a:lnTo>
                    <a:pt x="21590" y="23240"/>
                  </a:lnTo>
                  <a:lnTo>
                    <a:pt x="21971" y="22859"/>
                  </a:lnTo>
                  <a:lnTo>
                    <a:pt x="22098" y="22605"/>
                  </a:lnTo>
                  <a:lnTo>
                    <a:pt x="19431" y="22605"/>
                  </a:lnTo>
                  <a:lnTo>
                    <a:pt x="19304" y="22478"/>
                  </a:lnTo>
                  <a:lnTo>
                    <a:pt x="18923" y="22478"/>
                  </a:lnTo>
                  <a:lnTo>
                    <a:pt x="18669" y="22351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8033"/>
                  </a:moveTo>
                  <a:lnTo>
                    <a:pt x="19685" y="18033"/>
                  </a:lnTo>
                  <a:lnTo>
                    <a:pt x="14097" y="22351"/>
                  </a:lnTo>
                  <a:lnTo>
                    <a:pt x="13970" y="22732"/>
                  </a:lnTo>
                  <a:lnTo>
                    <a:pt x="14224" y="22986"/>
                  </a:lnTo>
                  <a:lnTo>
                    <a:pt x="14478" y="23240"/>
                  </a:lnTo>
                  <a:lnTo>
                    <a:pt x="14478" y="23367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288" y="21970"/>
                  </a:lnTo>
                  <a:lnTo>
                    <a:pt x="17907" y="21335"/>
                  </a:lnTo>
                  <a:lnTo>
                    <a:pt x="19939" y="19811"/>
                  </a:lnTo>
                  <a:lnTo>
                    <a:pt x="21590" y="19811"/>
                  </a:lnTo>
                  <a:lnTo>
                    <a:pt x="21463" y="19684"/>
                  </a:lnTo>
                  <a:lnTo>
                    <a:pt x="20320" y="18287"/>
                  </a:lnTo>
                  <a:lnTo>
                    <a:pt x="20066" y="18033"/>
                  </a:lnTo>
                  <a:close/>
                </a:path>
                <a:path w="31750" h="39370">
                  <a:moveTo>
                    <a:pt x="21590" y="19811"/>
                  </a:moveTo>
                  <a:lnTo>
                    <a:pt x="19939" y="19811"/>
                  </a:lnTo>
                  <a:lnTo>
                    <a:pt x="20447" y="20319"/>
                  </a:lnTo>
                  <a:lnTo>
                    <a:pt x="20700" y="20827"/>
                  </a:lnTo>
                  <a:lnTo>
                    <a:pt x="20828" y="20954"/>
                  </a:lnTo>
                  <a:lnTo>
                    <a:pt x="20828" y="21462"/>
                  </a:lnTo>
                  <a:lnTo>
                    <a:pt x="20700" y="21716"/>
                  </a:lnTo>
                  <a:lnTo>
                    <a:pt x="20574" y="21843"/>
                  </a:lnTo>
                  <a:lnTo>
                    <a:pt x="20447" y="22097"/>
                  </a:lnTo>
                  <a:lnTo>
                    <a:pt x="20320" y="22224"/>
                  </a:lnTo>
                  <a:lnTo>
                    <a:pt x="20066" y="22351"/>
                  </a:lnTo>
                  <a:lnTo>
                    <a:pt x="19812" y="22478"/>
                  </a:lnTo>
                  <a:lnTo>
                    <a:pt x="19558" y="22478"/>
                  </a:lnTo>
                  <a:lnTo>
                    <a:pt x="19431" y="22605"/>
                  </a:lnTo>
                  <a:lnTo>
                    <a:pt x="22098" y="22605"/>
                  </a:lnTo>
                  <a:lnTo>
                    <a:pt x="21971" y="20573"/>
                  </a:lnTo>
                  <a:lnTo>
                    <a:pt x="21844" y="20192"/>
                  </a:lnTo>
                  <a:lnTo>
                    <a:pt x="21590" y="19938"/>
                  </a:lnTo>
                  <a:close/>
                </a:path>
                <a:path w="31750" h="39370">
                  <a:moveTo>
                    <a:pt x="23241" y="22097"/>
                  </a:moveTo>
                  <a:lnTo>
                    <a:pt x="23114" y="22224"/>
                  </a:lnTo>
                  <a:lnTo>
                    <a:pt x="23241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0216133" y="4429505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0216133" y="4429505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6" name="object 236"/>
          <p:cNvSpPr txBox="1"/>
          <p:nvPr/>
        </p:nvSpPr>
        <p:spPr>
          <a:xfrm>
            <a:off x="10297794" y="49994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0291064" y="4433697"/>
            <a:ext cx="3365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38" name="object 238"/>
          <p:cNvGrpSpPr/>
          <p:nvPr/>
        </p:nvGrpSpPr>
        <p:grpSpPr>
          <a:xfrm>
            <a:off x="9968230" y="3889247"/>
            <a:ext cx="539115" cy="1081405"/>
            <a:chOff x="9968230" y="3889247"/>
            <a:chExt cx="539115" cy="1081405"/>
          </a:xfrm>
        </p:grpSpPr>
        <p:sp>
          <p:nvSpPr>
            <p:cNvPr id="239" name="object 239"/>
            <p:cNvSpPr/>
            <p:nvPr/>
          </p:nvSpPr>
          <p:spPr>
            <a:xfrm>
              <a:off x="10414254" y="4432553"/>
              <a:ext cx="35560" cy="292735"/>
            </a:xfrm>
            <a:custGeom>
              <a:avLst/>
              <a:gdLst/>
              <a:ahLst/>
              <a:cxnLst/>
              <a:rect l="l" t="t" r="r" b="b"/>
              <a:pathLst>
                <a:path w="35559" h="292735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3383"/>
                  </a:lnTo>
                  <a:lnTo>
                    <a:pt x="17525" y="145034"/>
                  </a:lnTo>
                  <a:lnTo>
                    <a:pt x="25400" y="146304"/>
                  </a:lnTo>
                  <a:lnTo>
                    <a:pt x="35051" y="146304"/>
                  </a:lnTo>
                  <a:lnTo>
                    <a:pt x="25400" y="146304"/>
                  </a:lnTo>
                  <a:lnTo>
                    <a:pt x="17525" y="147574"/>
                  </a:lnTo>
                  <a:lnTo>
                    <a:pt x="17525" y="149225"/>
                  </a:lnTo>
                  <a:lnTo>
                    <a:pt x="17525" y="289687"/>
                  </a:lnTo>
                  <a:lnTo>
                    <a:pt x="17525" y="291338"/>
                  </a:lnTo>
                  <a:lnTo>
                    <a:pt x="9651" y="292608"/>
                  </a:lnTo>
                  <a:lnTo>
                    <a:pt x="0" y="292608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0468737" y="4585334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255" y="13207"/>
                  </a:lnTo>
                  <a:lnTo>
                    <a:pt x="8001" y="13334"/>
                  </a:lnTo>
                  <a:lnTo>
                    <a:pt x="8001" y="13462"/>
                  </a:lnTo>
                  <a:lnTo>
                    <a:pt x="7747" y="13715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128" y="14985"/>
                  </a:lnTo>
                  <a:lnTo>
                    <a:pt x="8255" y="15366"/>
                  </a:lnTo>
                  <a:lnTo>
                    <a:pt x="8509" y="15747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9" y="16509"/>
                  </a:lnTo>
                  <a:lnTo>
                    <a:pt x="10160" y="16637"/>
                  </a:lnTo>
                  <a:lnTo>
                    <a:pt x="11176" y="16637"/>
                  </a:lnTo>
                  <a:lnTo>
                    <a:pt x="11430" y="16509"/>
                  </a:lnTo>
                  <a:lnTo>
                    <a:pt x="11811" y="16509"/>
                  </a:lnTo>
                  <a:lnTo>
                    <a:pt x="12065" y="16382"/>
                  </a:lnTo>
                  <a:lnTo>
                    <a:pt x="12446" y="16256"/>
                  </a:lnTo>
                  <a:lnTo>
                    <a:pt x="12700" y="16128"/>
                  </a:lnTo>
                  <a:lnTo>
                    <a:pt x="12954" y="15875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414" y="15366"/>
                  </a:lnTo>
                  <a:lnTo>
                    <a:pt x="9398" y="14858"/>
                  </a:lnTo>
                  <a:lnTo>
                    <a:pt x="9271" y="14604"/>
                  </a:lnTo>
                  <a:lnTo>
                    <a:pt x="8890" y="13969"/>
                  </a:lnTo>
                  <a:lnTo>
                    <a:pt x="8763" y="13588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557" y="10287"/>
                  </a:lnTo>
                  <a:lnTo>
                    <a:pt x="11049" y="10794"/>
                  </a:lnTo>
                  <a:lnTo>
                    <a:pt x="10795" y="10921"/>
                  </a:lnTo>
                  <a:lnTo>
                    <a:pt x="10668" y="11175"/>
                  </a:lnTo>
                  <a:lnTo>
                    <a:pt x="10414" y="11429"/>
                  </a:lnTo>
                  <a:lnTo>
                    <a:pt x="10287" y="12572"/>
                  </a:lnTo>
                  <a:lnTo>
                    <a:pt x="10414" y="13081"/>
                  </a:lnTo>
                  <a:lnTo>
                    <a:pt x="10541" y="13462"/>
                  </a:lnTo>
                  <a:lnTo>
                    <a:pt x="11430" y="14350"/>
                  </a:lnTo>
                  <a:lnTo>
                    <a:pt x="11938" y="14604"/>
                  </a:lnTo>
                  <a:lnTo>
                    <a:pt x="12065" y="14731"/>
                  </a:lnTo>
                  <a:lnTo>
                    <a:pt x="11811" y="14858"/>
                  </a:lnTo>
                  <a:lnTo>
                    <a:pt x="11176" y="15239"/>
                  </a:lnTo>
                  <a:lnTo>
                    <a:pt x="10668" y="15239"/>
                  </a:lnTo>
                  <a:lnTo>
                    <a:pt x="10414" y="15366"/>
                  </a:lnTo>
                  <a:lnTo>
                    <a:pt x="13716" y="15366"/>
                  </a:lnTo>
                  <a:lnTo>
                    <a:pt x="14097" y="15112"/>
                  </a:lnTo>
                  <a:lnTo>
                    <a:pt x="15113" y="14096"/>
                  </a:lnTo>
                  <a:lnTo>
                    <a:pt x="12827" y="13969"/>
                  </a:lnTo>
                  <a:lnTo>
                    <a:pt x="12573" y="13842"/>
                  </a:lnTo>
                  <a:lnTo>
                    <a:pt x="12319" y="13588"/>
                  </a:lnTo>
                  <a:lnTo>
                    <a:pt x="12065" y="13462"/>
                  </a:lnTo>
                  <a:lnTo>
                    <a:pt x="11811" y="12953"/>
                  </a:lnTo>
                  <a:lnTo>
                    <a:pt x="11938" y="12064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7" y="11429"/>
                  </a:lnTo>
                  <a:lnTo>
                    <a:pt x="15240" y="11302"/>
                  </a:lnTo>
                  <a:lnTo>
                    <a:pt x="15113" y="11048"/>
                  </a:lnTo>
                  <a:lnTo>
                    <a:pt x="14478" y="10413"/>
                  </a:lnTo>
                  <a:lnTo>
                    <a:pt x="14224" y="10287"/>
                  </a:lnTo>
                  <a:lnTo>
                    <a:pt x="13843" y="10032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1683"/>
                  </a:lnTo>
                  <a:lnTo>
                    <a:pt x="14224" y="12191"/>
                  </a:lnTo>
                  <a:lnTo>
                    <a:pt x="14351" y="12318"/>
                  </a:lnTo>
                  <a:lnTo>
                    <a:pt x="14224" y="12445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335" y="13715"/>
                  </a:lnTo>
                  <a:lnTo>
                    <a:pt x="12954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94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684" y="6857"/>
                  </a:moveTo>
                  <a:lnTo>
                    <a:pt x="10160" y="6857"/>
                  </a:lnTo>
                  <a:lnTo>
                    <a:pt x="10209" y="7112"/>
                  </a:lnTo>
                  <a:lnTo>
                    <a:pt x="8509" y="9906"/>
                  </a:lnTo>
                  <a:lnTo>
                    <a:pt x="8382" y="10159"/>
                  </a:lnTo>
                  <a:lnTo>
                    <a:pt x="8509" y="10413"/>
                  </a:lnTo>
                  <a:lnTo>
                    <a:pt x="8763" y="10667"/>
                  </a:lnTo>
                  <a:lnTo>
                    <a:pt x="9017" y="11175"/>
                  </a:lnTo>
                  <a:lnTo>
                    <a:pt x="9271" y="11302"/>
                  </a:lnTo>
                  <a:lnTo>
                    <a:pt x="11557" y="7238"/>
                  </a:lnTo>
                  <a:lnTo>
                    <a:pt x="11684" y="6857"/>
                  </a:lnTo>
                  <a:close/>
                </a:path>
                <a:path w="31750" h="39370">
                  <a:moveTo>
                    <a:pt x="3175" y="8000"/>
                  </a:moveTo>
                  <a:lnTo>
                    <a:pt x="2921" y="8000"/>
                  </a:lnTo>
                  <a:lnTo>
                    <a:pt x="3175" y="8127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4953" y="888"/>
                  </a:lnTo>
                  <a:lnTo>
                    <a:pt x="5207" y="1142"/>
                  </a:lnTo>
                  <a:lnTo>
                    <a:pt x="5461" y="1142"/>
                  </a:lnTo>
                  <a:lnTo>
                    <a:pt x="6223" y="1904"/>
                  </a:lnTo>
                  <a:lnTo>
                    <a:pt x="6223" y="3047"/>
                  </a:lnTo>
                  <a:lnTo>
                    <a:pt x="5842" y="3301"/>
                  </a:lnTo>
                  <a:lnTo>
                    <a:pt x="5588" y="3428"/>
                  </a:lnTo>
                  <a:lnTo>
                    <a:pt x="5334" y="3556"/>
                  </a:lnTo>
                  <a:lnTo>
                    <a:pt x="4826" y="3556"/>
                  </a:lnTo>
                  <a:lnTo>
                    <a:pt x="4699" y="3682"/>
                  </a:lnTo>
                  <a:lnTo>
                    <a:pt x="381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127" y="4444"/>
                  </a:lnTo>
                  <a:lnTo>
                    <a:pt x="2794" y="8000"/>
                  </a:lnTo>
                  <a:lnTo>
                    <a:pt x="3302" y="8000"/>
                  </a:lnTo>
                  <a:lnTo>
                    <a:pt x="3429" y="7873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2" y="4825"/>
                  </a:lnTo>
                  <a:lnTo>
                    <a:pt x="6731" y="4825"/>
                  </a:lnTo>
                  <a:lnTo>
                    <a:pt x="7239" y="4571"/>
                  </a:lnTo>
                  <a:lnTo>
                    <a:pt x="7620" y="4190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8" y="3301"/>
                  </a:lnTo>
                  <a:lnTo>
                    <a:pt x="8001" y="1904"/>
                  </a:lnTo>
                  <a:lnTo>
                    <a:pt x="7747" y="1650"/>
                  </a:lnTo>
                  <a:lnTo>
                    <a:pt x="7620" y="1269"/>
                  </a:lnTo>
                  <a:lnTo>
                    <a:pt x="7366" y="1142"/>
                  </a:lnTo>
                  <a:lnTo>
                    <a:pt x="7239" y="888"/>
                  </a:lnTo>
                  <a:lnTo>
                    <a:pt x="6858" y="634"/>
                  </a:lnTo>
                  <a:lnTo>
                    <a:pt x="6477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4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6731"/>
                  </a:lnTo>
                  <a:lnTo>
                    <a:pt x="5842" y="6984"/>
                  </a:lnTo>
                  <a:lnTo>
                    <a:pt x="6096" y="7238"/>
                  </a:lnTo>
                  <a:lnTo>
                    <a:pt x="6350" y="7619"/>
                  </a:lnTo>
                  <a:lnTo>
                    <a:pt x="6477" y="7619"/>
                  </a:lnTo>
                  <a:lnTo>
                    <a:pt x="6604" y="7873"/>
                  </a:lnTo>
                  <a:lnTo>
                    <a:pt x="6858" y="7873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557" y="6603"/>
                  </a:lnTo>
                  <a:lnTo>
                    <a:pt x="11176" y="6222"/>
                  </a:lnTo>
                  <a:lnTo>
                    <a:pt x="10668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2032" y="4825"/>
                  </a:lnTo>
                  <a:lnTo>
                    <a:pt x="3302" y="4952"/>
                  </a:lnTo>
                  <a:lnTo>
                    <a:pt x="3937" y="5079"/>
                  </a:lnTo>
                  <a:lnTo>
                    <a:pt x="5969" y="5079"/>
                  </a:lnTo>
                  <a:lnTo>
                    <a:pt x="6350" y="4952"/>
                  </a:lnTo>
                  <a:lnTo>
                    <a:pt x="6604" y="4952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762" y="3428"/>
                  </a:lnTo>
                  <a:lnTo>
                    <a:pt x="508" y="3682"/>
                  </a:lnTo>
                  <a:lnTo>
                    <a:pt x="3683" y="3682"/>
                  </a:lnTo>
                  <a:lnTo>
                    <a:pt x="3302" y="3556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527" y="36067"/>
                  </a:lnTo>
                  <a:lnTo>
                    <a:pt x="25400" y="36194"/>
                  </a:lnTo>
                  <a:lnTo>
                    <a:pt x="25273" y="36829"/>
                  </a:lnTo>
                  <a:lnTo>
                    <a:pt x="25463" y="37591"/>
                  </a:lnTo>
                  <a:lnTo>
                    <a:pt x="25527" y="37718"/>
                  </a:lnTo>
                  <a:lnTo>
                    <a:pt x="25781" y="37972"/>
                  </a:lnTo>
                  <a:lnTo>
                    <a:pt x="25908" y="38226"/>
                  </a:lnTo>
                  <a:lnTo>
                    <a:pt x="26289" y="38607"/>
                  </a:lnTo>
                  <a:lnTo>
                    <a:pt x="26543" y="38734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7178" y="39115"/>
                  </a:lnTo>
                  <a:lnTo>
                    <a:pt x="27432" y="39242"/>
                  </a:lnTo>
                  <a:lnTo>
                    <a:pt x="27940" y="39242"/>
                  </a:lnTo>
                  <a:lnTo>
                    <a:pt x="28956" y="38734"/>
                  </a:lnTo>
                  <a:lnTo>
                    <a:pt x="29083" y="38353"/>
                  </a:lnTo>
                  <a:lnTo>
                    <a:pt x="29337" y="37845"/>
                  </a:lnTo>
                  <a:lnTo>
                    <a:pt x="27051" y="37845"/>
                  </a:lnTo>
                  <a:lnTo>
                    <a:pt x="26924" y="37718"/>
                  </a:lnTo>
                  <a:lnTo>
                    <a:pt x="26543" y="37337"/>
                  </a:lnTo>
                  <a:lnTo>
                    <a:pt x="26416" y="36956"/>
                  </a:lnTo>
                  <a:lnTo>
                    <a:pt x="26289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8" y="33908"/>
                  </a:moveTo>
                  <a:lnTo>
                    <a:pt x="28575" y="33908"/>
                  </a:lnTo>
                  <a:lnTo>
                    <a:pt x="28321" y="34035"/>
                  </a:lnTo>
                  <a:lnTo>
                    <a:pt x="28194" y="34162"/>
                  </a:lnTo>
                  <a:lnTo>
                    <a:pt x="27940" y="34289"/>
                  </a:lnTo>
                  <a:lnTo>
                    <a:pt x="27686" y="36194"/>
                  </a:lnTo>
                  <a:lnTo>
                    <a:pt x="27813" y="37718"/>
                  </a:lnTo>
                  <a:lnTo>
                    <a:pt x="29337" y="37845"/>
                  </a:lnTo>
                  <a:lnTo>
                    <a:pt x="29210" y="36575"/>
                  </a:lnTo>
                  <a:lnTo>
                    <a:pt x="29083" y="36321"/>
                  </a:lnTo>
                  <a:lnTo>
                    <a:pt x="29083" y="35178"/>
                  </a:lnTo>
                  <a:lnTo>
                    <a:pt x="29337" y="35178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607" y="34543"/>
                  </a:lnTo>
                  <a:lnTo>
                    <a:pt x="30480" y="34289"/>
                  </a:lnTo>
                  <a:lnTo>
                    <a:pt x="29718" y="33908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3" y="35940"/>
                  </a:lnTo>
                  <a:lnTo>
                    <a:pt x="30480" y="36829"/>
                  </a:lnTo>
                  <a:lnTo>
                    <a:pt x="30861" y="36829"/>
                  </a:lnTo>
                  <a:lnTo>
                    <a:pt x="31115" y="36575"/>
                  </a:lnTo>
                  <a:lnTo>
                    <a:pt x="31369" y="36448"/>
                  </a:lnTo>
                  <a:lnTo>
                    <a:pt x="31242" y="35432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384" y="35559"/>
                  </a:moveTo>
                  <a:lnTo>
                    <a:pt x="24130" y="35559"/>
                  </a:lnTo>
                  <a:lnTo>
                    <a:pt x="24130" y="35687"/>
                  </a:lnTo>
                  <a:lnTo>
                    <a:pt x="24384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812"/>
                  </a:lnTo>
                  <a:lnTo>
                    <a:pt x="21844" y="31876"/>
                  </a:lnTo>
                  <a:lnTo>
                    <a:pt x="21717" y="32512"/>
                  </a:lnTo>
                  <a:lnTo>
                    <a:pt x="24003" y="35559"/>
                  </a:lnTo>
                  <a:lnTo>
                    <a:pt x="24511" y="35559"/>
                  </a:lnTo>
                  <a:lnTo>
                    <a:pt x="24765" y="35306"/>
                  </a:lnTo>
                  <a:lnTo>
                    <a:pt x="24824" y="34543"/>
                  </a:lnTo>
                  <a:lnTo>
                    <a:pt x="23368" y="32638"/>
                  </a:lnTo>
                  <a:lnTo>
                    <a:pt x="25019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lnTo>
                    <a:pt x="27686" y="27685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3" y="33781"/>
                  </a:lnTo>
                  <a:lnTo>
                    <a:pt x="28829" y="33908"/>
                  </a:lnTo>
                  <a:lnTo>
                    <a:pt x="29464" y="33908"/>
                  </a:lnTo>
                  <a:close/>
                </a:path>
                <a:path w="31750" h="39370">
                  <a:moveTo>
                    <a:pt x="26670" y="33146"/>
                  </a:moveTo>
                  <a:close/>
                </a:path>
                <a:path w="31750" h="39370">
                  <a:moveTo>
                    <a:pt x="26633" y="31368"/>
                  </a:moveTo>
                  <a:lnTo>
                    <a:pt x="25019" y="31368"/>
                  </a:lnTo>
                  <a:lnTo>
                    <a:pt x="26416" y="33146"/>
                  </a:lnTo>
                  <a:lnTo>
                    <a:pt x="26924" y="33146"/>
                  </a:lnTo>
                  <a:lnTo>
                    <a:pt x="27178" y="32892"/>
                  </a:lnTo>
                  <a:lnTo>
                    <a:pt x="27432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210" y="31622"/>
                  </a:lnTo>
                  <a:lnTo>
                    <a:pt x="29591" y="31622"/>
                  </a:lnTo>
                  <a:lnTo>
                    <a:pt x="29972" y="31241"/>
                  </a:lnTo>
                  <a:lnTo>
                    <a:pt x="30226" y="30987"/>
                  </a:lnTo>
                  <a:lnTo>
                    <a:pt x="30226" y="30860"/>
                  </a:lnTo>
                  <a:lnTo>
                    <a:pt x="30099" y="30860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241" y="22225"/>
                  </a:lnTo>
                  <a:lnTo>
                    <a:pt x="22987" y="22225"/>
                  </a:lnTo>
                  <a:lnTo>
                    <a:pt x="22606" y="22606"/>
                  </a:lnTo>
                  <a:lnTo>
                    <a:pt x="22574" y="23113"/>
                  </a:lnTo>
                  <a:lnTo>
                    <a:pt x="23622" y="24510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082"/>
                  </a:lnTo>
                  <a:lnTo>
                    <a:pt x="19431" y="29590"/>
                  </a:lnTo>
                  <a:lnTo>
                    <a:pt x="19685" y="29590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1" y="27304"/>
                  </a:lnTo>
                  <a:lnTo>
                    <a:pt x="26162" y="27304"/>
                  </a:lnTo>
                  <a:lnTo>
                    <a:pt x="26416" y="27050"/>
                  </a:lnTo>
                  <a:lnTo>
                    <a:pt x="26797" y="26796"/>
                  </a:lnTo>
                  <a:lnTo>
                    <a:pt x="26797" y="26542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399" y="22606"/>
                  </a:lnTo>
                  <a:lnTo>
                    <a:pt x="17780" y="22987"/>
                  </a:lnTo>
                  <a:lnTo>
                    <a:pt x="18034" y="23367"/>
                  </a:lnTo>
                  <a:lnTo>
                    <a:pt x="18415" y="23494"/>
                  </a:lnTo>
                  <a:lnTo>
                    <a:pt x="18669" y="23748"/>
                  </a:lnTo>
                  <a:lnTo>
                    <a:pt x="19431" y="24002"/>
                  </a:lnTo>
                  <a:lnTo>
                    <a:pt x="20447" y="24002"/>
                  </a:lnTo>
                  <a:lnTo>
                    <a:pt x="20701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1971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6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320" y="18033"/>
                  </a:moveTo>
                  <a:lnTo>
                    <a:pt x="19812" y="18033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8" y="23113"/>
                  </a:lnTo>
                  <a:lnTo>
                    <a:pt x="14605" y="23367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034" y="21335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1463" y="19684"/>
                  </a:lnTo>
                  <a:lnTo>
                    <a:pt x="20447" y="18160"/>
                  </a:lnTo>
                  <a:close/>
                </a:path>
                <a:path w="31750" h="39370">
                  <a:moveTo>
                    <a:pt x="21590" y="19812"/>
                  </a:moveTo>
                  <a:lnTo>
                    <a:pt x="20066" y="19812"/>
                  </a:lnTo>
                  <a:lnTo>
                    <a:pt x="20447" y="20319"/>
                  </a:lnTo>
                  <a:lnTo>
                    <a:pt x="20701" y="20573"/>
                  </a:lnTo>
                  <a:lnTo>
                    <a:pt x="20828" y="21462"/>
                  </a:lnTo>
                  <a:lnTo>
                    <a:pt x="20701" y="21843"/>
                  </a:lnTo>
                  <a:lnTo>
                    <a:pt x="20193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288" y="22225"/>
                  </a:lnTo>
                  <a:lnTo>
                    <a:pt x="22352" y="21335"/>
                  </a:lnTo>
                  <a:lnTo>
                    <a:pt x="22225" y="21081"/>
                  </a:lnTo>
                  <a:lnTo>
                    <a:pt x="22098" y="20573"/>
                  </a:lnTo>
                  <a:lnTo>
                    <a:pt x="21844" y="20065"/>
                  </a:lnTo>
                  <a:lnTo>
                    <a:pt x="2159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9373" y="4389119"/>
              <a:ext cx="246125" cy="75818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8230" y="4875529"/>
              <a:ext cx="251460" cy="94742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10421874" y="3908297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69"/>
                  </a:lnTo>
                  <a:lnTo>
                    <a:pt x="16764" y="2793"/>
                  </a:lnTo>
                  <a:lnTo>
                    <a:pt x="16764" y="142747"/>
                  </a:lnTo>
                  <a:lnTo>
                    <a:pt x="16764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4" y="146812"/>
                  </a:lnTo>
                  <a:lnTo>
                    <a:pt x="16764" y="148335"/>
                  </a:lnTo>
                  <a:lnTo>
                    <a:pt x="16764" y="288289"/>
                  </a:lnTo>
                  <a:lnTo>
                    <a:pt x="16764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0475595" y="40600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7"/>
                  </a:moveTo>
                  <a:lnTo>
                    <a:pt x="8381" y="13207"/>
                  </a:lnTo>
                  <a:lnTo>
                    <a:pt x="8254" y="13335"/>
                  </a:lnTo>
                  <a:lnTo>
                    <a:pt x="7874" y="13588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000" y="14731"/>
                  </a:lnTo>
                  <a:lnTo>
                    <a:pt x="8127" y="15112"/>
                  </a:lnTo>
                  <a:lnTo>
                    <a:pt x="8381" y="15493"/>
                  </a:lnTo>
                  <a:lnTo>
                    <a:pt x="8889" y="16001"/>
                  </a:lnTo>
                  <a:lnTo>
                    <a:pt x="9271" y="16256"/>
                  </a:lnTo>
                  <a:lnTo>
                    <a:pt x="9525" y="16382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556" y="16637"/>
                  </a:lnTo>
                  <a:lnTo>
                    <a:pt x="12064" y="16382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4" y="15748"/>
                  </a:lnTo>
                  <a:lnTo>
                    <a:pt x="13588" y="15493"/>
                  </a:lnTo>
                  <a:lnTo>
                    <a:pt x="13843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651" y="15112"/>
                  </a:lnTo>
                  <a:lnTo>
                    <a:pt x="9525" y="14859"/>
                  </a:lnTo>
                  <a:lnTo>
                    <a:pt x="9143" y="14478"/>
                  </a:lnTo>
                  <a:lnTo>
                    <a:pt x="9016" y="14097"/>
                  </a:lnTo>
                  <a:lnTo>
                    <a:pt x="8762" y="13588"/>
                  </a:lnTo>
                  <a:lnTo>
                    <a:pt x="8635" y="13207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1"/>
                  </a:lnTo>
                  <a:lnTo>
                    <a:pt x="10540" y="11303"/>
                  </a:lnTo>
                  <a:lnTo>
                    <a:pt x="10413" y="12826"/>
                  </a:lnTo>
                  <a:lnTo>
                    <a:pt x="10498" y="13207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69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1683" y="14478"/>
                  </a:lnTo>
                  <a:lnTo>
                    <a:pt x="12191" y="14731"/>
                  </a:lnTo>
                  <a:lnTo>
                    <a:pt x="10922" y="15367"/>
                  </a:lnTo>
                  <a:lnTo>
                    <a:pt x="13843" y="15367"/>
                  </a:lnTo>
                  <a:lnTo>
                    <a:pt x="14097" y="15112"/>
                  </a:lnTo>
                  <a:lnTo>
                    <a:pt x="14350" y="14986"/>
                  </a:lnTo>
                  <a:lnTo>
                    <a:pt x="14604" y="14731"/>
                  </a:lnTo>
                  <a:lnTo>
                    <a:pt x="14731" y="14478"/>
                  </a:lnTo>
                  <a:lnTo>
                    <a:pt x="15239" y="13969"/>
                  </a:lnTo>
                  <a:lnTo>
                    <a:pt x="12826" y="13969"/>
                  </a:lnTo>
                  <a:lnTo>
                    <a:pt x="12446" y="13716"/>
                  </a:lnTo>
                  <a:lnTo>
                    <a:pt x="12064" y="13335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319" y="11684"/>
                  </a:lnTo>
                  <a:lnTo>
                    <a:pt x="12573" y="11556"/>
                  </a:lnTo>
                  <a:lnTo>
                    <a:pt x="12826" y="11430"/>
                  </a:lnTo>
                  <a:lnTo>
                    <a:pt x="15366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970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3"/>
                  </a:moveTo>
                  <a:lnTo>
                    <a:pt x="13588" y="11303"/>
                  </a:lnTo>
                  <a:lnTo>
                    <a:pt x="13843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2954"/>
                  </a:lnTo>
                  <a:lnTo>
                    <a:pt x="13843" y="13335"/>
                  </a:lnTo>
                  <a:lnTo>
                    <a:pt x="13588" y="13462"/>
                  </a:lnTo>
                  <a:lnTo>
                    <a:pt x="13080" y="13969"/>
                  </a:lnTo>
                  <a:lnTo>
                    <a:pt x="15239" y="13969"/>
                  </a:lnTo>
                  <a:lnTo>
                    <a:pt x="15494" y="13588"/>
                  </a:lnTo>
                  <a:lnTo>
                    <a:pt x="15621" y="13081"/>
                  </a:lnTo>
                  <a:lnTo>
                    <a:pt x="15494" y="11556"/>
                  </a:lnTo>
                  <a:lnTo>
                    <a:pt x="15366" y="11303"/>
                  </a:lnTo>
                  <a:close/>
                </a:path>
                <a:path w="31750" h="39370">
                  <a:moveTo>
                    <a:pt x="11683" y="6985"/>
                  </a:moveTo>
                  <a:lnTo>
                    <a:pt x="10286" y="6985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0922"/>
                  </a:lnTo>
                  <a:lnTo>
                    <a:pt x="9143" y="11175"/>
                  </a:lnTo>
                  <a:lnTo>
                    <a:pt x="9271" y="11303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98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333" y="126"/>
                  </a:lnTo>
                  <a:lnTo>
                    <a:pt x="4825" y="635"/>
                  </a:lnTo>
                  <a:lnTo>
                    <a:pt x="4699" y="888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143"/>
                  </a:lnTo>
                  <a:lnTo>
                    <a:pt x="5714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667"/>
                  </a:lnTo>
                  <a:lnTo>
                    <a:pt x="6223" y="3048"/>
                  </a:lnTo>
                  <a:lnTo>
                    <a:pt x="5969" y="3301"/>
                  </a:lnTo>
                  <a:lnTo>
                    <a:pt x="5841" y="3301"/>
                  </a:lnTo>
                  <a:lnTo>
                    <a:pt x="5714" y="3429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175" y="8000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69"/>
                  </a:lnTo>
                  <a:lnTo>
                    <a:pt x="7111" y="762"/>
                  </a:lnTo>
                  <a:lnTo>
                    <a:pt x="6857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3" y="5587"/>
                  </a:lnTo>
                  <a:lnTo>
                    <a:pt x="6223" y="6604"/>
                  </a:lnTo>
                  <a:lnTo>
                    <a:pt x="5969" y="6857"/>
                  </a:lnTo>
                  <a:lnTo>
                    <a:pt x="5841" y="6857"/>
                  </a:lnTo>
                  <a:lnTo>
                    <a:pt x="5969" y="6985"/>
                  </a:lnTo>
                  <a:lnTo>
                    <a:pt x="6096" y="7238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985"/>
                  </a:lnTo>
                  <a:lnTo>
                    <a:pt x="11683" y="6985"/>
                  </a:lnTo>
                  <a:lnTo>
                    <a:pt x="11556" y="6604"/>
                  </a:lnTo>
                  <a:lnTo>
                    <a:pt x="11429" y="6350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5714" y="5080"/>
                  </a:moveTo>
                  <a:lnTo>
                    <a:pt x="4952" y="5080"/>
                  </a:lnTo>
                  <a:lnTo>
                    <a:pt x="5333" y="5206"/>
                  </a:lnTo>
                  <a:lnTo>
                    <a:pt x="5714" y="5080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6350" y="5080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809" y="3682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0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907" y="35941"/>
                  </a:lnTo>
                  <a:lnTo>
                    <a:pt x="25653" y="36194"/>
                  </a:lnTo>
                  <a:lnTo>
                    <a:pt x="25400" y="37211"/>
                  </a:lnTo>
                  <a:lnTo>
                    <a:pt x="25526" y="37464"/>
                  </a:lnTo>
                  <a:lnTo>
                    <a:pt x="25653" y="37845"/>
                  </a:lnTo>
                  <a:lnTo>
                    <a:pt x="25907" y="38100"/>
                  </a:lnTo>
                  <a:lnTo>
                    <a:pt x="26034" y="38481"/>
                  </a:lnTo>
                  <a:lnTo>
                    <a:pt x="26288" y="38607"/>
                  </a:lnTo>
                  <a:lnTo>
                    <a:pt x="26543" y="38862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448" y="38988"/>
                  </a:lnTo>
                  <a:lnTo>
                    <a:pt x="28955" y="38735"/>
                  </a:lnTo>
                  <a:lnTo>
                    <a:pt x="29082" y="38607"/>
                  </a:lnTo>
                  <a:lnTo>
                    <a:pt x="29209" y="38226"/>
                  </a:lnTo>
                  <a:lnTo>
                    <a:pt x="29336" y="37973"/>
                  </a:lnTo>
                  <a:lnTo>
                    <a:pt x="27431" y="37973"/>
                  </a:lnTo>
                  <a:lnTo>
                    <a:pt x="27304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543" y="37084"/>
                  </a:lnTo>
                  <a:lnTo>
                    <a:pt x="26415" y="36956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194" y="34162"/>
                  </a:lnTo>
                  <a:lnTo>
                    <a:pt x="27812" y="34543"/>
                  </a:lnTo>
                  <a:lnTo>
                    <a:pt x="27685" y="36068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7431" y="37973"/>
                  </a:lnTo>
                  <a:lnTo>
                    <a:pt x="29336" y="37973"/>
                  </a:lnTo>
                  <a:lnTo>
                    <a:pt x="29209" y="36449"/>
                  </a:lnTo>
                  <a:lnTo>
                    <a:pt x="29082" y="36194"/>
                  </a:lnTo>
                  <a:lnTo>
                    <a:pt x="29209" y="35306"/>
                  </a:lnTo>
                  <a:lnTo>
                    <a:pt x="31114" y="35179"/>
                  </a:lnTo>
                  <a:lnTo>
                    <a:pt x="30987" y="34925"/>
                  </a:lnTo>
                  <a:lnTo>
                    <a:pt x="30733" y="34543"/>
                  </a:lnTo>
                  <a:lnTo>
                    <a:pt x="30479" y="34417"/>
                  </a:lnTo>
                  <a:lnTo>
                    <a:pt x="30225" y="34162"/>
                  </a:lnTo>
                  <a:lnTo>
                    <a:pt x="29972" y="34036"/>
                  </a:lnTo>
                  <a:close/>
                </a:path>
                <a:path w="31750" h="39370">
                  <a:moveTo>
                    <a:pt x="30987" y="36703"/>
                  </a:moveTo>
                  <a:lnTo>
                    <a:pt x="30606" y="36703"/>
                  </a:lnTo>
                  <a:lnTo>
                    <a:pt x="30733" y="36956"/>
                  </a:lnTo>
                  <a:lnTo>
                    <a:pt x="30987" y="36830"/>
                  </a:lnTo>
                  <a:close/>
                </a:path>
                <a:path w="31750" h="39370">
                  <a:moveTo>
                    <a:pt x="31114" y="35179"/>
                  </a:moveTo>
                  <a:lnTo>
                    <a:pt x="29718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941"/>
                  </a:lnTo>
                  <a:lnTo>
                    <a:pt x="30479" y="36703"/>
                  </a:lnTo>
                  <a:lnTo>
                    <a:pt x="31114" y="36703"/>
                  </a:lnTo>
                  <a:lnTo>
                    <a:pt x="31241" y="36449"/>
                  </a:lnTo>
                  <a:lnTo>
                    <a:pt x="31369" y="36449"/>
                  </a:lnTo>
                  <a:lnTo>
                    <a:pt x="31369" y="35560"/>
                  </a:lnTo>
                  <a:lnTo>
                    <a:pt x="31241" y="35432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7812" y="27686"/>
                  </a:moveTo>
                  <a:lnTo>
                    <a:pt x="27304" y="27686"/>
                  </a:lnTo>
                  <a:lnTo>
                    <a:pt x="21844" y="31876"/>
                  </a:lnTo>
                  <a:lnTo>
                    <a:pt x="21589" y="32131"/>
                  </a:lnTo>
                  <a:lnTo>
                    <a:pt x="21589" y="32385"/>
                  </a:lnTo>
                  <a:lnTo>
                    <a:pt x="21817" y="32638"/>
                  </a:lnTo>
                  <a:lnTo>
                    <a:pt x="24029" y="35432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4891" y="35306"/>
                  </a:lnTo>
                  <a:lnTo>
                    <a:pt x="25019" y="35179"/>
                  </a:lnTo>
                  <a:lnTo>
                    <a:pt x="25146" y="35051"/>
                  </a:lnTo>
                  <a:lnTo>
                    <a:pt x="25019" y="34798"/>
                  </a:lnTo>
                  <a:lnTo>
                    <a:pt x="23368" y="32638"/>
                  </a:lnTo>
                  <a:lnTo>
                    <a:pt x="25146" y="31368"/>
                  </a:lnTo>
                  <a:lnTo>
                    <a:pt x="26593" y="31368"/>
                  </a:lnTo>
                  <a:lnTo>
                    <a:pt x="26034" y="30606"/>
                  </a:lnTo>
                  <a:lnTo>
                    <a:pt x="27558" y="29463"/>
                  </a:lnTo>
                  <a:lnTo>
                    <a:pt x="29120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9336" y="33781"/>
                  </a:moveTo>
                  <a:lnTo>
                    <a:pt x="29082" y="33781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1"/>
                  </a:lnTo>
                  <a:close/>
                </a:path>
                <a:path w="31750" h="39370">
                  <a:moveTo>
                    <a:pt x="26593" y="31368"/>
                  </a:moveTo>
                  <a:lnTo>
                    <a:pt x="25146" y="31368"/>
                  </a:lnTo>
                  <a:lnTo>
                    <a:pt x="26443" y="33019"/>
                  </a:lnTo>
                  <a:lnTo>
                    <a:pt x="26543" y="33274"/>
                  </a:lnTo>
                  <a:lnTo>
                    <a:pt x="26797" y="33274"/>
                  </a:lnTo>
                  <a:lnTo>
                    <a:pt x="27050" y="33019"/>
                  </a:lnTo>
                  <a:lnTo>
                    <a:pt x="27558" y="32638"/>
                  </a:lnTo>
                  <a:lnTo>
                    <a:pt x="26593" y="31368"/>
                  </a:lnTo>
                  <a:close/>
                </a:path>
                <a:path w="31750" h="39370">
                  <a:moveTo>
                    <a:pt x="29120" y="29463"/>
                  </a:moveTo>
                  <a:lnTo>
                    <a:pt x="27558" y="29463"/>
                  </a:lnTo>
                  <a:lnTo>
                    <a:pt x="29209" y="31623"/>
                  </a:lnTo>
                  <a:lnTo>
                    <a:pt x="29463" y="31623"/>
                  </a:lnTo>
                  <a:lnTo>
                    <a:pt x="29718" y="31623"/>
                  </a:lnTo>
                  <a:lnTo>
                    <a:pt x="29972" y="31368"/>
                  </a:lnTo>
                  <a:lnTo>
                    <a:pt x="30099" y="31114"/>
                  </a:lnTo>
                  <a:lnTo>
                    <a:pt x="30225" y="30861"/>
                  </a:lnTo>
                  <a:lnTo>
                    <a:pt x="29120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240" y="22225"/>
                  </a:lnTo>
                  <a:lnTo>
                    <a:pt x="22605" y="22732"/>
                  </a:lnTo>
                  <a:lnTo>
                    <a:pt x="22478" y="22987"/>
                  </a:lnTo>
                  <a:lnTo>
                    <a:pt x="23622" y="24511"/>
                  </a:lnTo>
                  <a:lnTo>
                    <a:pt x="18796" y="28320"/>
                  </a:lnTo>
                  <a:lnTo>
                    <a:pt x="18796" y="28829"/>
                  </a:lnTo>
                  <a:lnTo>
                    <a:pt x="19176" y="29210"/>
                  </a:lnTo>
                  <a:lnTo>
                    <a:pt x="19430" y="29591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415" y="27178"/>
                  </a:lnTo>
                  <a:lnTo>
                    <a:pt x="26415" y="27050"/>
                  </a:lnTo>
                  <a:lnTo>
                    <a:pt x="26543" y="27050"/>
                  </a:lnTo>
                  <a:lnTo>
                    <a:pt x="26797" y="26797"/>
                  </a:lnTo>
                  <a:lnTo>
                    <a:pt x="26797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20065" y="24003"/>
                  </a:moveTo>
                  <a:lnTo>
                    <a:pt x="19430" y="24003"/>
                  </a:lnTo>
                  <a:lnTo>
                    <a:pt x="19811" y="24130"/>
                  </a:lnTo>
                  <a:lnTo>
                    <a:pt x="20065" y="24003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414" y="23622"/>
                  </a:lnTo>
                  <a:lnTo>
                    <a:pt x="18796" y="23749"/>
                  </a:lnTo>
                  <a:lnTo>
                    <a:pt x="19050" y="24003"/>
                  </a:lnTo>
                  <a:lnTo>
                    <a:pt x="20447" y="24003"/>
                  </a:lnTo>
                  <a:lnTo>
                    <a:pt x="20827" y="23875"/>
                  </a:lnTo>
                  <a:lnTo>
                    <a:pt x="21081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2098" y="22860"/>
                  </a:lnTo>
                  <a:lnTo>
                    <a:pt x="22225" y="22606"/>
                  </a:lnTo>
                  <a:lnTo>
                    <a:pt x="19557" y="22606"/>
                  </a:lnTo>
                  <a:lnTo>
                    <a:pt x="19050" y="22479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811" y="18034"/>
                  </a:lnTo>
                  <a:lnTo>
                    <a:pt x="14224" y="22351"/>
                  </a:lnTo>
                  <a:lnTo>
                    <a:pt x="14097" y="22732"/>
                  </a:lnTo>
                  <a:lnTo>
                    <a:pt x="14350" y="22987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716" y="19812"/>
                  </a:lnTo>
                  <a:lnTo>
                    <a:pt x="20447" y="18287"/>
                  </a:lnTo>
                  <a:lnTo>
                    <a:pt x="20193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065" y="19812"/>
                  </a:lnTo>
                  <a:lnTo>
                    <a:pt x="20574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574" y="21970"/>
                  </a:lnTo>
                  <a:lnTo>
                    <a:pt x="20447" y="22225"/>
                  </a:lnTo>
                  <a:lnTo>
                    <a:pt x="20193" y="22351"/>
                  </a:lnTo>
                  <a:lnTo>
                    <a:pt x="20065" y="22351"/>
                  </a:lnTo>
                  <a:lnTo>
                    <a:pt x="19938" y="22479"/>
                  </a:lnTo>
                  <a:lnTo>
                    <a:pt x="19684" y="22479"/>
                  </a:lnTo>
                  <a:lnTo>
                    <a:pt x="22225" y="22606"/>
                  </a:lnTo>
                  <a:lnTo>
                    <a:pt x="22351" y="22098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0262" y="3902963"/>
              <a:ext cx="249301" cy="232537"/>
            </a:xfrm>
            <a:prstGeom prst="rect">
              <a:avLst/>
            </a:prstGeom>
          </p:spPr>
        </p:pic>
      </p:grpSp>
      <p:sp>
        <p:nvSpPr>
          <p:cNvPr id="246" name="object 246"/>
          <p:cNvSpPr txBox="1"/>
          <p:nvPr/>
        </p:nvSpPr>
        <p:spPr>
          <a:xfrm>
            <a:off x="10298938" y="459740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47" name="object 247"/>
          <p:cNvGraphicFramePr>
            <a:graphicFrameLocks noGrp="1"/>
          </p:cNvGraphicFramePr>
          <p:nvPr/>
        </p:nvGraphicFramePr>
        <p:xfrm>
          <a:off x="10208704" y="3901185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7630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8" name="object 248"/>
          <p:cNvSpPr txBox="1"/>
          <p:nvPr/>
        </p:nvSpPr>
        <p:spPr>
          <a:xfrm>
            <a:off x="9416922" y="4498340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9872853" y="46370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10302620" y="430326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10301731" y="48016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2" name="object 252"/>
          <p:cNvGrpSpPr/>
          <p:nvPr/>
        </p:nvGrpSpPr>
        <p:grpSpPr>
          <a:xfrm>
            <a:off x="8825674" y="4276534"/>
            <a:ext cx="210185" cy="313055"/>
            <a:chOff x="8825674" y="4276534"/>
            <a:chExt cx="210185" cy="313055"/>
          </a:xfrm>
        </p:grpSpPr>
        <p:sp>
          <p:nvSpPr>
            <p:cNvPr id="253" name="object 253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7" name="object 257"/>
          <p:cNvSpPr txBox="1"/>
          <p:nvPr/>
        </p:nvSpPr>
        <p:spPr>
          <a:xfrm>
            <a:off x="8914003" y="427278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8" name="object 258"/>
          <p:cNvGrpSpPr/>
          <p:nvPr/>
        </p:nvGrpSpPr>
        <p:grpSpPr>
          <a:xfrm>
            <a:off x="8825674" y="4488370"/>
            <a:ext cx="210185" cy="109855"/>
            <a:chOff x="8825674" y="4488370"/>
            <a:chExt cx="210185" cy="109855"/>
          </a:xfrm>
        </p:grpSpPr>
        <p:sp>
          <p:nvSpPr>
            <p:cNvPr id="259" name="object 259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914003" y="448487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8917940" y="443407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7491983" y="2027554"/>
            <a:ext cx="2114550" cy="2308860"/>
            <a:chOff x="7491983" y="2027554"/>
            <a:chExt cx="2114550" cy="2308860"/>
          </a:xfrm>
        </p:grpSpPr>
        <p:sp>
          <p:nvSpPr>
            <p:cNvPr id="264" name="object 264"/>
            <p:cNvSpPr/>
            <p:nvPr/>
          </p:nvSpPr>
          <p:spPr>
            <a:xfrm>
              <a:off x="9019412" y="4250308"/>
              <a:ext cx="320675" cy="86360"/>
            </a:xfrm>
            <a:custGeom>
              <a:avLst/>
              <a:gdLst/>
              <a:ahLst/>
              <a:cxnLst/>
              <a:rect l="l" t="t" r="r" b="b"/>
              <a:pathLst>
                <a:path w="320675" h="86360">
                  <a:moveTo>
                    <a:pt x="243953" y="31257"/>
                  </a:moveTo>
                  <a:lnTo>
                    <a:pt x="0" y="73406"/>
                  </a:lnTo>
                  <a:lnTo>
                    <a:pt x="2158" y="85852"/>
                  </a:lnTo>
                  <a:lnTo>
                    <a:pt x="246122" y="43701"/>
                  </a:lnTo>
                  <a:lnTo>
                    <a:pt x="243953" y="31257"/>
                  </a:lnTo>
                  <a:close/>
                </a:path>
                <a:path w="320675" h="86360">
                  <a:moveTo>
                    <a:pt x="313963" y="29083"/>
                  </a:moveTo>
                  <a:lnTo>
                    <a:pt x="256539" y="29083"/>
                  </a:lnTo>
                  <a:lnTo>
                    <a:pt x="258698" y="41529"/>
                  </a:lnTo>
                  <a:lnTo>
                    <a:pt x="246122" y="43701"/>
                  </a:lnTo>
                  <a:lnTo>
                    <a:pt x="251586" y="75057"/>
                  </a:lnTo>
                  <a:lnTo>
                    <a:pt x="313963" y="29083"/>
                  </a:lnTo>
                  <a:close/>
                </a:path>
                <a:path w="320675" h="86360">
                  <a:moveTo>
                    <a:pt x="256539" y="29083"/>
                  </a:moveTo>
                  <a:lnTo>
                    <a:pt x="243953" y="31257"/>
                  </a:lnTo>
                  <a:lnTo>
                    <a:pt x="246122" y="43701"/>
                  </a:lnTo>
                  <a:lnTo>
                    <a:pt x="258698" y="41529"/>
                  </a:lnTo>
                  <a:lnTo>
                    <a:pt x="256539" y="29083"/>
                  </a:lnTo>
                  <a:close/>
                </a:path>
                <a:path w="320675" h="86360">
                  <a:moveTo>
                    <a:pt x="238505" y="0"/>
                  </a:moveTo>
                  <a:lnTo>
                    <a:pt x="243953" y="31257"/>
                  </a:lnTo>
                  <a:lnTo>
                    <a:pt x="256539" y="29083"/>
                  </a:lnTo>
                  <a:lnTo>
                    <a:pt x="313963" y="29083"/>
                  </a:lnTo>
                  <a:lnTo>
                    <a:pt x="320166" y="24511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491984" y="2027554"/>
              <a:ext cx="2114550" cy="2075180"/>
            </a:xfrm>
            <a:custGeom>
              <a:avLst/>
              <a:gdLst/>
              <a:ahLst/>
              <a:cxnLst/>
              <a:rect l="l" t="t" r="r" b="b"/>
              <a:pathLst>
                <a:path w="2114550" h="2075179">
                  <a:moveTo>
                    <a:pt x="455422" y="1254252"/>
                  </a:moveTo>
                  <a:lnTo>
                    <a:pt x="454787" y="1253109"/>
                  </a:lnTo>
                  <a:lnTo>
                    <a:pt x="455320" y="1254252"/>
                  </a:lnTo>
                  <a:close/>
                </a:path>
                <a:path w="2114550" h="2075179">
                  <a:moveTo>
                    <a:pt x="847966" y="1947138"/>
                  </a:moveTo>
                  <a:lnTo>
                    <a:pt x="847623" y="1946910"/>
                  </a:lnTo>
                  <a:lnTo>
                    <a:pt x="847966" y="1947138"/>
                  </a:lnTo>
                  <a:close/>
                </a:path>
                <a:path w="2114550" h="2075179">
                  <a:moveTo>
                    <a:pt x="1078230" y="2017903"/>
                  </a:moveTo>
                  <a:lnTo>
                    <a:pt x="1056563" y="2017141"/>
                  </a:lnTo>
                  <a:lnTo>
                    <a:pt x="1053566" y="2017039"/>
                  </a:lnTo>
                  <a:lnTo>
                    <a:pt x="1053338" y="2017014"/>
                  </a:lnTo>
                  <a:lnTo>
                    <a:pt x="1029589" y="2014855"/>
                  </a:lnTo>
                  <a:lnTo>
                    <a:pt x="1031494" y="2014982"/>
                  </a:lnTo>
                  <a:lnTo>
                    <a:pt x="1030706" y="2014855"/>
                  </a:lnTo>
                  <a:lnTo>
                    <a:pt x="1008697" y="2011299"/>
                  </a:lnTo>
                  <a:lnTo>
                    <a:pt x="1006348" y="2010918"/>
                  </a:lnTo>
                  <a:lnTo>
                    <a:pt x="1007872" y="2011299"/>
                  </a:lnTo>
                  <a:lnTo>
                    <a:pt x="984669" y="2006092"/>
                  </a:lnTo>
                  <a:lnTo>
                    <a:pt x="983843" y="2005914"/>
                  </a:lnTo>
                  <a:lnTo>
                    <a:pt x="983157" y="2005711"/>
                  </a:lnTo>
                  <a:lnTo>
                    <a:pt x="961656" y="1999615"/>
                  </a:lnTo>
                  <a:lnTo>
                    <a:pt x="960107" y="1999195"/>
                  </a:lnTo>
                  <a:lnTo>
                    <a:pt x="959891" y="1999107"/>
                  </a:lnTo>
                  <a:lnTo>
                    <a:pt x="936752" y="1991233"/>
                  </a:lnTo>
                  <a:lnTo>
                    <a:pt x="938276" y="1991741"/>
                  </a:lnTo>
                  <a:lnTo>
                    <a:pt x="937018" y="1991233"/>
                  </a:lnTo>
                  <a:lnTo>
                    <a:pt x="915708" y="1982597"/>
                  </a:lnTo>
                  <a:lnTo>
                    <a:pt x="914146" y="1981962"/>
                  </a:lnTo>
                  <a:lnTo>
                    <a:pt x="915416" y="1982597"/>
                  </a:lnTo>
                  <a:lnTo>
                    <a:pt x="892911" y="1972183"/>
                  </a:lnTo>
                  <a:lnTo>
                    <a:pt x="892098" y="1971814"/>
                  </a:lnTo>
                  <a:lnTo>
                    <a:pt x="891603" y="1971548"/>
                  </a:lnTo>
                  <a:lnTo>
                    <a:pt x="870508" y="1960372"/>
                  </a:lnTo>
                  <a:lnTo>
                    <a:pt x="869950" y="1960079"/>
                  </a:lnTo>
                  <a:lnTo>
                    <a:pt x="869378" y="1959737"/>
                  </a:lnTo>
                  <a:lnTo>
                    <a:pt x="848664" y="1947545"/>
                  </a:lnTo>
                  <a:lnTo>
                    <a:pt x="847966" y="1947138"/>
                  </a:lnTo>
                  <a:lnTo>
                    <a:pt x="848614" y="1947545"/>
                  </a:lnTo>
                  <a:lnTo>
                    <a:pt x="847598" y="1946910"/>
                  </a:lnTo>
                  <a:lnTo>
                    <a:pt x="826008" y="1932940"/>
                  </a:lnTo>
                  <a:lnTo>
                    <a:pt x="827151" y="1933575"/>
                  </a:lnTo>
                  <a:lnTo>
                    <a:pt x="826249" y="1932940"/>
                  </a:lnTo>
                  <a:lnTo>
                    <a:pt x="806297" y="1918716"/>
                  </a:lnTo>
                  <a:lnTo>
                    <a:pt x="805294" y="1918017"/>
                  </a:lnTo>
                  <a:lnTo>
                    <a:pt x="805065" y="1917827"/>
                  </a:lnTo>
                  <a:lnTo>
                    <a:pt x="785812" y="1902587"/>
                  </a:lnTo>
                  <a:lnTo>
                    <a:pt x="785075" y="1902028"/>
                  </a:lnTo>
                  <a:lnTo>
                    <a:pt x="784872" y="1901850"/>
                  </a:lnTo>
                  <a:lnTo>
                    <a:pt x="765048" y="1884807"/>
                  </a:lnTo>
                  <a:lnTo>
                    <a:pt x="765937" y="1885569"/>
                  </a:lnTo>
                  <a:lnTo>
                    <a:pt x="765111" y="1884807"/>
                  </a:lnTo>
                  <a:lnTo>
                    <a:pt x="746696" y="1867662"/>
                  </a:lnTo>
                  <a:lnTo>
                    <a:pt x="745934" y="1866963"/>
                  </a:lnTo>
                  <a:lnTo>
                    <a:pt x="745756" y="1866773"/>
                  </a:lnTo>
                  <a:lnTo>
                    <a:pt x="728319" y="1848993"/>
                  </a:lnTo>
                  <a:lnTo>
                    <a:pt x="727329" y="1847977"/>
                  </a:lnTo>
                  <a:lnTo>
                    <a:pt x="728218" y="1848993"/>
                  </a:lnTo>
                  <a:lnTo>
                    <a:pt x="710476" y="1829308"/>
                  </a:lnTo>
                  <a:lnTo>
                    <a:pt x="709904" y="1828685"/>
                  </a:lnTo>
                  <a:lnTo>
                    <a:pt x="709688" y="1828419"/>
                  </a:lnTo>
                  <a:lnTo>
                    <a:pt x="692658" y="1808099"/>
                  </a:lnTo>
                  <a:lnTo>
                    <a:pt x="693420" y="1808988"/>
                  </a:lnTo>
                  <a:lnTo>
                    <a:pt x="692734" y="1808099"/>
                  </a:lnTo>
                  <a:lnTo>
                    <a:pt x="677303" y="1788033"/>
                  </a:lnTo>
                  <a:lnTo>
                    <a:pt x="676529" y="1787017"/>
                  </a:lnTo>
                  <a:lnTo>
                    <a:pt x="677113" y="1787791"/>
                  </a:lnTo>
                  <a:lnTo>
                    <a:pt x="676579" y="1787017"/>
                  </a:lnTo>
                  <a:lnTo>
                    <a:pt x="662241" y="1766316"/>
                  </a:lnTo>
                  <a:lnTo>
                    <a:pt x="661543" y="1765300"/>
                  </a:lnTo>
                  <a:lnTo>
                    <a:pt x="662178" y="1766316"/>
                  </a:lnTo>
                  <a:lnTo>
                    <a:pt x="647915" y="1744091"/>
                  </a:lnTo>
                  <a:lnTo>
                    <a:pt x="647192" y="1742948"/>
                  </a:lnTo>
                  <a:lnTo>
                    <a:pt x="647827" y="1744091"/>
                  </a:lnTo>
                  <a:lnTo>
                    <a:pt x="634758" y="1721231"/>
                  </a:lnTo>
                  <a:lnTo>
                    <a:pt x="634111" y="1720088"/>
                  </a:lnTo>
                  <a:lnTo>
                    <a:pt x="634619" y="1721231"/>
                  </a:lnTo>
                  <a:lnTo>
                    <a:pt x="622503" y="1697990"/>
                  </a:lnTo>
                  <a:lnTo>
                    <a:pt x="621919" y="1696847"/>
                  </a:lnTo>
                  <a:lnTo>
                    <a:pt x="622427" y="1697990"/>
                  </a:lnTo>
                  <a:lnTo>
                    <a:pt x="611390" y="1674241"/>
                  </a:lnTo>
                  <a:lnTo>
                    <a:pt x="610870" y="1673098"/>
                  </a:lnTo>
                  <a:lnTo>
                    <a:pt x="611174" y="1673771"/>
                  </a:lnTo>
                  <a:lnTo>
                    <a:pt x="610895" y="1673098"/>
                  </a:lnTo>
                  <a:lnTo>
                    <a:pt x="600837" y="1648968"/>
                  </a:lnTo>
                  <a:lnTo>
                    <a:pt x="601345" y="1650111"/>
                  </a:lnTo>
                  <a:lnTo>
                    <a:pt x="600925" y="1648968"/>
                  </a:lnTo>
                  <a:lnTo>
                    <a:pt x="592074" y="1624584"/>
                  </a:lnTo>
                  <a:lnTo>
                    <a:pt x="592582" y="1625981"/>
                  </a:lnTo>
                  <a:lnTo>
                    <a:pt x="592150" y="1624584"/>
                  </a:lnTo>
                  <a:lnTo>
                    <a:pt x="585089" y="1601216"/>
                  </a:lnTo>
                  <a:lnTo>
                    <a:pt x="584708" y="1599946"/>
                  </a:lnTo>
                  <a:lnTo>
                    <a:pt x="584962" y="1601216"/>
                  </a:lnTo>
                  <a:lnTo>
                    <a:pt x="578827" y="1576451"/>
                  </a:lnTo>
                  <a:lnTo>
                    <a:pt x="578485" y="1575066"/>
                  </a:lnTo>
                  <a:lnTo>
                    <a:pt x="578739" y="1576451"/>
                  </a:lnTo>
                  <a:lnTo>
                    <a:pt x="573824" y="1551559"/>
                  </a:lnTo>
                  <a:lnTo>
                    <a:pt x="573659" y="1550708"/>
                  </a:lnTo>
                  <a:lnTo>
                    <a:pt x="573595" y="1550377"/>
                  </a:lnTo>
                  <a:lnTo>
                    <a:pt x="573557" y="1550035"/>
                  </a:lnTo>
                  <a:lnTo>
                    <a:pt x="570204" y="1526552"/>
                  </a:lnTo>
                  <a:lnTo>
                    <a:pt x="569976" y="1524901"/>
                  </a:lnTo>
                  <a:lnTo>
                    <a:pt x="570103" y="1526552"/>
                  </a:lnTo>
                  <a:lnTo>
                    <a:pt x="567956" y="1501521"/>
                  </a:lnTo>
                  <a:lnTo>
                    <a:pt x="567931" y="1501368"/>
                  </a:lnTo>
                  <a:lnTo>
                    <a:pt x="567893" y="1499870"/>
                  </a:lnTo>
                  <a:lnTo>
                    <a:pt x="566483" y="1449578"/>
                  </a:lnTo>
                  <a:lnTo>
                    <a:pt x="566420" y="1447165"/>
                  </a:lnTo>
                  <a:lnTo>
                    <a:pt x="564007" y="1418844"/>
                  </a:lnTo>
                  <a:lnTo>
                    <a:pt x="561200" y="1399540"/>
                  </a:lnTo>
                  <a:lnTo>
                    <a:pt x="559943" y="1390777"/>
                  </a:lnTo>
                  <a:lnTo>
                    <a:pt x="554482" y="1362837"/>
                  </a:lnTo>
                  <a:lnTo>
                    <a:pt x="551205" y="1349883"/>
                  </a:lnTo>
                  <a:lnTo>
                    <a:pt x="547497" y="1335151"/>
                  </a:lnTo>
                  <a:lnTo>
                    <a:pt x="544449" y="1325245"/>
                  </a:lnTo>
                  <a:lnTo>
                    <a:pt x="539115" y="1307846"/>
                  </a:lnTo>
                  <a:lnTo>
                    <a:pt x="536600" y="1300861"/>
                  </a:lnTo>
                  <a:lnTo>
                    <a:pt x="529463" y="1280922"/>
                  </a:lnTo>
                  <a:lnTo>
                    <a:pt x="527786" y="1276858"/>
                  </a:lnTo>
                  <a:lnTo>
                    <a:pt x="518477" y="1254252"/>
                  </a:lnTo>
                  <a:lnTo>
                    <a:pt x="507060" y="1229868"/>
                  </a:lnTo>
                  <a:lnTo>
                    <a:pt x="506349" y="1228344"/>
                  </a:lnTo>
                  <a:lnTo>
                    <a:pt x="493014" y="1202944"/>
                  </a:lnTo>
                  <a:lnTo>
                    <a:pt x="482498" y="1184783"/>
                  </a:lnTo>
                  <a:lnTo>
                    <a:pt x="478536" y="1177925"/>
                  </a:lnTo>
                  <a:lnTo>
                    <a:pt x="469011" y="1163066"/>
                  </a:lnTo>
                  <a:lnTo>
                    <a:pt x="462915" y="1153541"/>
                  </a:lnTo>
                  <a:lnTo>
                    <a:pt x="446405" y="1129919"/>
                  </a:lnTo>
                  <a:lnTo>
                    <a:pt x="440880" y="1122680"/>
                  </a:lnTo>
                  <a:lnTo>
                    <a:pt x="428879" y="1106932"/>
                  </a:lnTo>
                  <a:lnTo>
                    <a:pt x="410464" y="1084834"/>
                  </a:lnTo>
                  <a:lnTo>
                    <a:pt x="409892" y="1084199"/>
                  </a:lnTo>
                  <a:lnTo>
                    <a:pt x="393776" y="1066292"/>
                  </a:lnTo>
                  <a:lnTo>
                    <a:pt x="391160" y="1063371"/>
                  </a:lnTo>
                  <a:lnTo>
                    <a:pt x="370967" y="1042924"/>
                  </a:lnTo>
                  <a:lnTo>
                    <a:pt x="359740" y="1032383"/>
                  </a:lnTo>
                  <a:lnTo>
                    <a:pt x="350139" y="1023366"/>
                  </a:lnTo>
                  <a:lnTo>
                    <a:pt x="343331" y="1017524"/>
                  </a:lnTo>
                  <a:lnTo>
                    <a:pt x="328422" y="1004697"/>
                  </a:lnTo>
                  <a:lnTo>
                    <a:pt x="326796" y="1003427"/>
                  </a:lnTo>
                  <a:lnTo>
                    <a:pt x="311277" y="991235"/>
                  </a:lnTo>
                  <a:lnTo>
                    <a:pt x="305943" y="987044"/>
                  </a:lnTo>
                  <a:lnTo>
                    <a:pt x="295427" y="979551"/>
                  </a:lnTo>
                  <a:lnTo>
                    <a:pt x="282956" y="970661"/>
                  </a:lnTo>
                  <a:lnTo>
                    <a:pt x="282562" y="970407"/>
                  </a:lnTo>
                  <a:lnTo>
                    <a:pt x="279679" y="968502"/>
                  </a:lnTo>
                  <a:lnTo>
                    <a:pt x="235204" y="940943"/>
                  </a:lnTo>
                  <a:lnTo>
                    <a:pt x="183388" y="915543"/>
                  </a:lnTo>
                  <a:lnTo>
                    <a:pt x="173494" y="913079"/>
                  </a:lnTo>
                  <a:lnTo>
                    <a:pt x="174904" y="906399"/>
                  </a:lnTo>
                  <a:lnTo>
                    <a:pt x="185547" y="856234"/>
                  </a:lnTo>
                  <a:lnTo>
                    <a:pt x="0" y="904621"/>
                  </a:lnTo>
                  <a:lnTo>
                    <a:pt x="149987" y="1024001"/>
                  </a:lnTo>
                  <a:lnTo>
                    <a:pt x="161632" y="969048"/>
                  </a:lnTo>
                  <a:lnTo>
                    <a:pt x="164769" y="969822"/>
                  </a:lnTo>
                  <a:lnTo>
                    <a:pt x="185801" y="979551"/>
                  </a:lnTo>
                  <a:lnTo>
                    <a:pt x="184531" y="979043"/>
                  </a:lnTo>
                  <a:lnTo>
                    <a:pt x="208026" y="991235"/>
                  </a:lnTo>
                  <a:lnTo>
                    <a:pt x="206756" y="990600"/>
                  </a:lnTo>
                  <a:lnTo>
                    <a:pt x="228815" y="1003579"/>
                  </a:lnTo>
                  <a:lnTo>
                    <a:pt x="228600" y="1003427"/>
                  </a:lnTo>
                  <a:lnTo>
                    <a:pt x="229870" y="1004189"/>
                  </a:lnTo>
                  <a:lnTo>
                    <a:pt x="228815" y="1003579"/>
                  </a:lnTo>
                  <a:lnTo>
                    <a:pt x="229755" y="1004189"/>
                  </a:lnTo>
                  <a:lnTo>
                    <a:pt x="251040" y="1018146"/>
                  </a:lnTo>
                  <a:lnTo>
                    <a:pt x="272161" y="1033272"/>
                  </a:lnTo>
                  <a:lnTo>
                    <a:pt x="271145" y="1032383"/>
                  </a:lnTo>
                  <a:lnTo>
                    <a:pt x="292608" y="1049274"/>
                  </a:lnTo>
                  <a:lnTo>
                    <a:pt x="291592" y="1048512"/>
                  </a:lnTo>
                  <a:lnTo>
                    <a:pt x="292481" y="1049274"/>
                  </a:lnTo>
                  <a:lnTo>
                    <a:pt x="312420" y="1066292"/>
                  </a:lnTo>
                  <a:lnTo>
                    <a:pt x="311404" y="1065530"/>
                  </a:lnTo>
                  <a:lnTo>
                    <a:pt x="331470" y="1084199"/>
                  </a:lnTo>
                  <a:lnTo>
                    <a:pt x="330581" y="1083437"/>
                  </a:lnTo>
                  <a:lnTo>
                    <a:pt x="349123" y="1102233"/>
                  </a:lnTo>
                  <a:lnTo>
                    <a:pt x="349923" y="1103122"/>
                  </a:lnTo>
                  <a:lnTo>
                    <a:pt x="367792" y="1122680"/>
                  </a:lnTo>
                  <a:lnTo>
                    <a:pt x="366903" y="1121791"/>
                  </a:lnTo>
                  <a:lnTo>
                    <a:pt x="383794" y="1142111"/>
                  </a:lnTo>
                  <a:lnTo>
                    <a:pt x="384467" y="1143000"/>
                  </a:lnTo>
                  <a:lnTo>
                    <a:pt x="400100" y="1163345"/>
                  </a:lnTo>
                  <a:lnTo>
                    <a:pt x="399923" y="1163066"/>
                  </a:lnTo>
                  <a:lnTo>
                    <a:pt x="400685" y="1164082"/>
                  </a:lnTo>
                  <a:lnTo>
                    <a:pt x="400100" y="1163345"/>
                  </a:lnTo>
                  <a:lnTo>
                    <a:pt x="400621" y="1164082"/>
                  </a:lnTo>
                  <a:lnTo>
                    <a:pt x="415798" y="1185799"/>
                  </a:lnTo>
                  <a:lnTo>
                    <a:pt x="430149" y="1208151"/>
                  </a:lnTo>
                  <a:lnTo>
                    <a:pt x="429387" y="1207008"/>
                  </a:lnTo>
                  <a:lnTo>
                    <a:pt x="430034" y="1208151"/>
                  </a:lnTo>
                  <a:lnTo>
                    <a:pt x="442836" y="1230350"/>
                  </a:lnTo>
                  <a:lnTo>
                    <a:pt x="442595" y="1229868"/>
                  </a:lnTo>
                  <a:lnTo>
                    <a:pt x="443230" y="1231011"/>
                  </a:lnTo>
                  <a:lnTo>
                    <a:pt x="442836" y="1230350"/>
                  </a:lnTo>
                  <a:lnTo>
                    <a:pt x="443191" y="1231011"/>
                  </a:lnTo>
                  <a:lnTo>
                    <a:pt x="455422" y="1254252"/>
                  </a:lnTo>
                  <a:lnTo>
                    <a:pt x="455371" y="1254379"/>
                  </a:lnTo>
                  <a:lnTo>
                    <a:pt x="466166" y="1277366"/>
                  </a:lnTo>
                  <a:lnTo>
                    <a:pt x="466432" y="1278001"/>
                  </a:lnTo>
                  <a:lnTo>
                    <a:pt x="475957" y="1301140"/>
                  </a:lnTo>
                  <a:lnTo>
                    <a:pt x="475869" y="1300861"/>
                  </a:lnTo>
                  <a:lnTo>
                    <a:pt x="476377" y="1302131"/>
                  </a:lnTo>
                  <a:lnTo>
                    <a:pt x="475957" y="1301140"/>
                  </a:lnTo>
                  <a:lnTo>
                    <a:pt x="476313" y="1302131"/>
                  </a:lnTo>
                  <a:lnTo>
                    <a:pt x="485013" y="1326515"/>
                  </a:lnTo>
                  <a:lnTo>
                    <a:pt x="492467" y="1350772"/>
                  </a:lnTo>
                  <a:lnTo>
                    <a:pt x="492594" y="1351280"/>
                  </a:lnTo>
                  <a:lnTo>
                    <a:pt x="498856" y="1376045"/>
                  </a:lnTo>
                  <a:lnTo>
                    <a:pt x="498475" y="1374648"/>
                  </a:lnTo>
                  <a:lnTo>
                    <a:pt x="498754" y="1376045"/>
                  </a:lnTo>
                  <a:lnTo>
                    <a:pt x="503682" y="1400454"/>
                  </a:lnTo>
                  <a:lnTo>
                    <a:pt x="503770" y="1401064"/>
                  </a:lnTo>
                  <a:lnTo>
                    <a:pt x="507365" y="1426210"/>
                  </a:lnTo>
                  <a:lnTo>
                    <a:pt x="507111" y="1424559"/>
                  </a:lnTo>
                  <a:lnTo>
                    <a:pt x="507250" y="1426210"/>
                  </a:lnTo>
                  <a:lnTo>
                    <a:pt x="509270" y="1449832"/>
                  </a:lnTo>
                  <a:lnTo>
                    <a:pt x="509270" y="1449578"/>
                  </a:lnTo>
                  <a:lnTo>
                    <a:pt x="509397" y="1451229"/>
                  </a:lnTo>
                  <a:lnTo>
                    <a:pt x="509270" y="1449832"/>
                  </a:lnTo>
                  <a:lnTo>
                    <a:pt x="509308" y="1451229"/>
                  </a:lnTo>
                  <a:lnTo>
                    <a:pt x="510032" y="1476375"/>
                  </a:lnTo>
                  <a:lnTo>
                    <a:pt x="513334" y="1532255"/>
                  </a:lnTo>
                  <a:lnTo>
                    <a:pt x="522859" y="1588262"/>
                  </a:lnTo>
                  <a:lnTo>
                    <a:pt x="538099" y="1643253"/>
                  </a:lnTo>
                  <a:lnTo>
                    <a:pt x="558850" y="1696847"/>
                  </a:lnTo>
                  <a:lnTo>
                    <a:pt x="584327" y="1748155"/>
                  </a:lnTo>
                  <a:lnTo>
                    <a:pt x="614299" y="1797558"/>
                  </a:lnTo>
                  <a:lnTo>
                    <a:pt x="648462" y="1844167"/>
                  </a:lnTo>
                  <a:lnTo>
                    <a:pt x="686181" y="1887728"/>
                  </a:lnTo>
                  <a:lnTo>
                    <a:pt x="727329" y="1927733"/>
                  </a:lnTo>
                  <a:lnTo>
                    <a:pt x="771271" y="1963928"/>
                  </a:lnTo>
                  <a:lnTo>
                    <a:pt x="818007" y="1995805"/>
                  </a:lnTo>
                  <a:lnTo>
                    <a:pt x="866902" y="2022983"/>
                  </a:lnTo>
                  <a:lnTo>
                    <a:pt x="917575" y="2045081"/>
                  </a:lnTo>
                  <a:lnTo>
                    <a:pt x="969772" y="2061337"/>
                  </a:lnTo>
                  <a:lnTo>
                    <a:pt x="1023239" y="2071624"/>
                  </a:lnTo>
                  <a:lnTo>
                    <a:pt x="1076325" y="2075053"/>
                  </a:lnTo>
                  <a:lnTo>
                    <a:pt x="1078230" y="2017903"/>
                  </a:lnTo>
                  <a:close/>
                </a:path>
                <a:path w="2114550" h="2075179">
                  <a:moveTo>
                    <a:pt x="1816912" y="241719"/>
                  </a:moveTo>
                  <a:lnTo>
                    <a:pt x="1816785" y="241681"/>
                  </a:lnTo>
                  <a:lnTo>
                    <a:pt x="1816912" y="241719"/>
                  </a:lnTo>
                  <a:close/>
                </a:path>
                <a:path w="2114550" h="2075179">
                  <a:moveTo>
                    <a:pt x="2114169" y="355727"/>
                  </a:moveTo>
                  <a:lnTo>
                    <a:pt x="2058809" y="374865"/>
                  </a:lnTo>
                  <a:lnTo>
                    <a:pt x="2005457" y="393306"/>
                  </a:lnTo>
                  <a:lnTo>
                    <a:pt x="2017522" y="389128"/>
                  </a:lnTo>
                  <a:lnTo>
                    <a:pt x="2053526" y="376682"/>
                  </a:lnTo>
                  <a:lnTo>
                    <a:pt x="2058809" y="374865"/>
                  </a:lnTo>
                  <a:lnTo>
                    <a:pt x="2054352" y="363728"/>
                  </a:lnTo>
                  <a:lnTo>
                    <a:pt x="2052777" y="361823"/>
                  </a:lnTo>
                  <a:lnTo>
                    <a:pt x="2051316" y="360045"/>
                  </a:lnTo>
                  <a:lnTo>
                    <a:pt x="2040458" y="346837"/>
                  </a:lnTo>
                  <a:lnTo>
                    <a:pt x="2039213" y="345313"/>
                  </a:lnTo>
                  <a:lnTo>
                    <a:pt x="2034413" y="339471"/>
                  </a:lnTo>
                  <a:lnTo>
                    <a:pt x="2028659" y="333502"/>
                  </a:lnTo>
                  <a:lnTo>
                    <a:pt x="2027440" y="332232"/>
                  </a:lnTo>
                  <a:lnTo>
                    <a:pt x="2022436" y="327025"/>
                  </a:lnTo>
                  <a:lnTo>
                    <a:pt x="2017420" y="321818"/>
                  </a:lnTo>
                  <a:lnTo>
                    <a:pt x="2015109" y="319405"/>
                  </a:lnTo>
                  <a:lnTo>
                    <a:pt x="2012467" y="317119"/>
                  </a:lnTo>
                  <a:lnTo>
                    <a:pt x="2008505" y="313690"/>
                  </a:lnTo>
                  <a:lnTo>
                    <a:pt x="2007781" y="313055"/>
                  </a:lnTo>
                  <a:lnTo>
                    <a:pt x="2003971" y="309753"/>
                  </a:lnTo>
                  <a:lnTo>
                    <a:pt x="2000592" y="306832"/>
                  </a:lnTo>
                  <a:lnTo>
                    <a:pt x="1998548" y="305054"/>
                  </a:lnTo>
                  <a:lnTo>
                    <a:pt x="1998256" y="304800"/>
                  </a:lnTo>
                  <a:lnTo>
                    <a:pt x="1996198" y="303022"/>
                  </a:lnTo>
                  <a:lnTo>
                    <a:pt x="1995462" y="302387"/>
                  </a:lnTo>
                  <a:lnTo>
                    <a:pt x="1995322" y="302260"/>
                  </a:lnTo>
                  <a:lnTo>
                    <a:pt x="1960372" y="278130"/>
                  </a:lnTo>
                  <a:lnTo>
                    <a:pt x="1924177" y="260223"/>
                  </a:lnTo>
                  <a:lnTo>
                    <a:pt x="1885950" y="248920"/>
                  </a:lnTo>
                  <a:lnTo>
                    <a:pt x="1839468" y="244602"/>
                  </a:lnTo>
                  <a:lnTo>
                    <a:pt x="1837118" y="244525"/>
                  </a:lnTo>
                  <a:lnTo>
                    <a:pt x="1836674" y="244475"/>
                  </a:lnTo>
                  <a:lnTo>
                    <a:pt x="1828761" y="243586"/>
                  </a:lnTo>
                  <a:lnTo>
                    <a:pt x="1826895" y="243382"/>
                  </a:lnTo>
                  <a:lnTo>
                    <a:pt x="1826641" y="243332"/>
                  </a:lnTo>
                  <a:lnTo>
                    <a:pt x="1819021" y="242062"/>
                  </a:lnTo>
                  <a:lnTo>
                    <a:pt x="1816912" y="241719"/>
                  </a:lnTo>
                  <a:lnTo>
                    <a:pt x="1818386" y="242062"/>
                  </a:lnTo>
                  <a:lnTo>
                    <a:pt x="1816735" y="241681"/>
                  </a:lnTo>
                  <a:lnTo>
                    <a:pt x="1809330" y="239903"/>
                  </a:lnTo>
                  <a:lnTo>
                    <a:pt x="1807502" y="239471"/>
                  </a:lnTo>
                  <a:lnTo>
                    <a:pt x="1807260" y="239395"/>
                  </a:lnTo>
                  <a:lnTo>
                    <a:pt x="1799958" y="237236"/>
                  </a:lnTo>
                  <a:lnTo>
                    <a:pt x="1798281" y="236740"/>
                  </a:lnTo>
                  <a:lnTo>
                    <a:pt x="1797913" y="236601"/>
                  </a:lnTo>
                  <a:lnTo>
                    <a:pt x="1789874" y="233553"/>
                  </a:lnTo>
                  <a:lnTo>
                    <a:pt x="1788541" y="233045"/>
                  </a:lnTo>
                  <a:lnTo>
                    <a:pt x="1789557" y="233553"/>
                  </a:lnTo>
                  <a:lnTo>
                    <a:pt x="1780451" y="229743"/>
                  </a:lnTo>
                  <a:lnTo>
                    <a:pt x="1780184" y="229641"/>
                  </a:lnTo>
                  <a:lnTo>
                    <a:pt x="1778889" y="228981"/>
                  </a:lnTo>
                  <a:lnTo>
                    <a:pt x="1770761" y="224917"/>
                  </a:lnTo>
                  <a:lnTo>
                    <a:pt x="1769821" y="224409"/>
                  </a:lnTo>
                  <a:lnTo>
                    <a:pt x="1761248" y="219710"/>
                  </a:lnTo>
                  <a:lnTo>
                    <a:pt x="1761096" y="219633"/>
                  </a:lnTo>
                  <a:lnTo>
                    <a:pt x="1760207" y="219075"/>
                  </a:lnTo>
                  <a:lnTo>
                    <a:pt x="1753006" y="214630"/>
                  </a:lnTo>
                  <a:lnTo>
                    <a:pt x="1751228" y="213537"/>
                  </a:lnTo>
                  <a:lnTo>
                    <a:pt x="1750987" y="213360"/>
                  </a:lnTo>
                  <a:lnTo>
                    <a:pt x="1734858" y="201549"/>
                  </a:lnTo>
                  <a:lnTo>
                    <a:pt x="1733778" y="200761"/>
                  </a:lnTo>
                  <a:lnTo>
                    <a:pt x="1732940" y="200025"/>
                  </a:lnTo>
                  <a:lnTo>
                    <a:pt x="1717675" y="186690"/>
                  </a:lnTo>
                  <a:lnTo>
                    <a:pt x="1715960" y="185204"/>
                  </a:lnTo>
                  <a:lnTo>
                    <a:pt x="1715681" y="184912"/>
                  </a:lnTo>
                  <a:lnTo>
                    <a:pt x="1701241" y="170053"/>
                  </a:lnTo>
                  <a:lnTo>
                    <a:pt x="1700695" y="169506"/>
                  </a:lnTo>
                  <a:lnTo>
                    <a:pt x="1699793" y="168402"/>
                  </a:lnTo>
                  <a:lnTo>
                    <a:pt x="1686356" y="152146"/>
                  </a:lnTo>
                  <a:lnTo>
                    <a:pt x="1686052" y="151790"/>
                  </a:lnTo>
                  <a:lnTo>
                    <a:pt x="1684997" y="150241"/>
                  </a:lnTo>
                  <a:lnTo>
                    <a:pt x="1672996" y="132715"/>
                  </a:lnTo>
                  <a:lnTo>
                    <a:pt x="1671980" y="131229"/>
                  </a:lnTo>
                  <a:lnTo>
                    <a:pt x="1671739" y="130810"/>
                  </a:lnTo>
                  <a:lnTo>
                    <a:pt x="1661121" y="112395"/>
                  </a:lnTo>
                  <a:lnTo>
                    <a:pt x="1660575" y="111442"/>
                  </a:lnTo>
                  <a:lnTo>
                    <a:pt x="1660017" y="110236"/>
                  </a:lnTo>
                  <a:lnTo>
                    <a:pt x="1650809" y="90678"/>
                  </a:lnTo>
                  <a:lnTo>
                    <a:pt x="1650377" y="89763"/>
                  </a:lnTo>
                  <a:lnTo>
                    <a:pt x="1650047" y="88900"/>
                  </a:lnTo>
                  <a:lnTo>
                    <a:pt x="1646440" y="79629"/>
                  </a:lnTo>
                  <a:lnTo>
                    <a:pt x="1646047" y="78613"/>
                  </a:lnTo>
                  <a:lnTo>
                    <a:pt x="1646313" y="79311"/>
                  </a:lnTo>
                  <a:lnTo>
                    <a:pt x="1646072" y="78613"/>
                  </a:lnTo>
                  <a:lnTo>
                    <a:pt x="1642237" y="67437"/>
                  </a:lnTo>
                  <a:lnTo>
                    <a:pt x="1642745" y="68834"/>
                  </a:lnTo>
                  <a:lnTo>
                    <a:pt x="1642338" y="67437"/>
                  </a:lnTo>
                  <a:lnTo>
                    <a:pt x="1639544" y="57658"/>
                  </a:lnTo>
                  <a:lnTo>
                    <a:pt x="1639443" y="57404"/>
                  </a:lnTo>
                  <a:lnTo>
                    <a:pt x="1639277" y="56781"/>
                  </a:lnTo>
                  <a:lnTo>
                    <a:pt x="1639214" y="56515"/>
                  </a:lnTo>
                  <a:lnTo>
                    <a:pt x="1639189" y="56388"/>
                  </a:lnTo>
                  <a:lnTo>
                    <a:pt x="1636826" y="46736"/>
                  </a:lnTo>
                  <a:lnTo>
                    <a:pt x="1636623" y="45897"/>
                  </a:lnTo>
                  <a:lnTo>
                    <a:pt x="1636445" y="44958"/>
                  </a:lnTo>
                  <a:lnTo>
                    <a:pt x="1634490" y="34036"/>
                  </a:lnTo>
                  <a:lnTo>
                    <a:pt x="1634744" y="35306"/>
                  </a:lnTo>
                  <a:lnTo>
                    <a:pt x="1634566" y="34036"/>
                  </a:lnTo>
                  <a:lnTo>
                    <a:pt x="1633169" y="24130"/>
                  </a:lnTo>
                  <a:lnTo>
                    <a:pt x="1632978" y="22758"/>
                  </a:lnTo>
                  <a:lnTo>
                    <a:pt x="1632966" y="22606"/>
                  </a:lnTo>
                  <a:lnTo>
                    <a:pt x="1632191" y="12827"/>
                  </a:lnTo>
                  <a:lnTo>
                    <a:pt x="1632153" y="11303"/>
                  </a:lnTo>
                  <a:lnTo>
                    <a:pt x="1631823" y="0"/>
                  </a:lnTo>
                  <a:lnTo>
                    <a:pt x="1574673" y="1778"/>
                  </a:lnTo>
                  <a:lnTo>
                    <a:pt x="1575054" y="15240"/>
                  </a:lnTo>
                  <a:lnTo>
                    <a:pt x="1580769" y="57658"/>
                  </a:lnTo>
                  <a:lnTo>
                    <a:pt x="1592580" y="98679"/>
                  </a:lnTo>
                  <a:lnTo>
                    <a:pt x="1609852" y="137795"/>
                  </a:lnTo>
                  <a:lnTo>
                    <a:pt x="1639951" y="185547"/>
                  </a:lnTo>
                  <a:lnTo>
                    <a:pt x="1677162" y="227330"/>
                  </a:lnTo>
                  <a:lnTo>
                    <a:pt x="1719961" y="261493"/>
                  </a:lnTo>
                  <a:lnTo>
                    <a:pt x="1755775" y="281305"/>
                  </a:lnTo>
                  <a:lnTo>
                    <a:pt x="1793494" y="294894"/>
                  </a:lnTo>
                  <a:lnTo>
                    <a:pt x="1832737" y="301498"/>
                  </a:lnTo>
                  <a:lnTo>
                    <a:pt x="1855520" y="302361"/>
                  </a:lnTo>
                  <a:lnTo>
                    <a:pt x="1866011" y="303403"/>
                  </a:lnTo>
                  <a:lnTo>
                    <a:pt x="1873935" y="304825"/>
                  </a:lnTo>
                  <a:lnTo>
                    <a:pt x="1875282" y="305054"/>
                  </a:lnTo>
                  <a:lnTo>
                    <a:pt x="1873935" y="304825"/>
                  </a:lnTo>
                  <a:lnTo>
                    <a:pt x="1884578" y="307238"/>
                  </a:lnTo>
                  <a:lnTo>
                    <a:pt x="1884934" y="307340"/>
                  </a:lnTo>
                  <a:lnTo>
                    <a:pt x="1921497" y="321894"/>
                  </a:lnTo>
                  <a:lnTo>
                    <a:pt x="1922653" y="322453"/>
                  </a:lnTo>
                  <a:lnTo>
                    <a:pt x="1921497" y="321894"/>
                  </a:lnTo>
                  <a:lnTo>
                    <a:pt x="1922526" y="322453"/>
                  </a:lnTo>
                  <a:lnTo>
                    <a:pt x="1958721" y="346202"/>
                  </a:lnTo>
                  <a:lnTo>
                    <a:pt x="1992223" y="378053"/>
                  </a:lnTo>
                  <a:lnTo>
                    <a:pt x="1992452" y="378333"/>
                  </a:lnTo>
                  <a:lnTo>
                    <a:pt x="2004428" y="392912"/>
                  </a:lnTo>
                  <a:lnTo>
                    <a:pt x="2004695" y="393573"/>
                  </a:lnTo>
                  <a:lnTo>
                    <a:pt x="1952117" y="411734"/>
                  </a:lnTo>
                  <a:lnTo>
                    <a:pt x="2089023" y="545846"/>
                  </a:lnTo>
                  <a:lnTo>
                    <a:pt x="2105482" y="421386"/>
                  </a:lnTo>
                  <a:lnTo>
                    <a:pt x="2114169" y="355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6" name="object 266"/>
          <p:cNvSpPr txBox="1"/>
          <p:nvPr/>
        </p:nvSpPr>
        <p:spPr>
          <a:xfrm>
            <a:off x="8695435" y="5273497"/>
            <a:ext cx="88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3051048" y="3054095"/>
            <a:ext cx="3333115" cy="0"/>
          </a:xfrm>
          <a:custGeom>
            <a:avLst/>
            <a:gdLst/>
            <a:ahLst/>
            <a:cxnLst/>
            <a:rect l="l" t="t" r="r" b="b"/>
            <a:pathLst>
              <a:path w="3333115">
                <a:moveTo>
                  <a:pt x="0" y="0"/>
                </a:moveTo>
                <a:lnTo>
                  <a:pt x="333311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902004" y="2744215"/>
            <a:ext cx="1594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4496180" y="3074289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tag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7486904" y="1366469"/>
            <a:ext cx="420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6605016" y="1717548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64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903476" y="1994661"/>
            <a:ext cx="3884295" cy="732155"/>
          </a:xfrm>
          <a:custGeom>
            <a:avLst/>
            <a:gdLst/>
            <a:ahLst/>
            <a:cxnLst/>
            <a:rect l="l" t="t" r="r" b="b"/>
            <a:pathLst>
              <a:path w="3884295" h="732155">
                <a:moveTo>
                  <a:pt x="1524" y="540130"/>
                </a:moveTo>
                <a:lnTo>
                  <a:pt x="0" y="731774"/>
                </a:lnTo>
                <a:lnTo>
                  <a:pt x="149876" y="621157"/>
                </a:lnTo>
                <a:lnTo>
                  <a:pt x="88137" y="621157"/>
                </a:lnTo>
                <a:lnTo>
                  <a:pt x="41656" y="587883"/>
                </a:lnTo>
                <a:lnTo>
                  <a:pt x="55964" y="567894"/>
                </a:lnTo>
                <a:lnTo>
                  <a:pt x="1524" y="540130"/>
                </a:lnTo>
                <a:close/>
              </a:path>
              <a:path w="3884295" h="732155">
                <a:moveTo>
                  <a:pt x="55964" y="567894"/>
                </a:moveTo>
                <a:lnTo>
                  <a:pt x="41656" y="587883"/>
                </a:lnTo>
                <a:lnTo>
                  <a:pt x="88137" y="621157"/>
                </a:lnTo>
                <a:lnTo>
                  <a:pt x="107433" y="594143"/>
                </a:lnTo>
                <a:lnTo>
                  <a:pt x="55964" y="567894"/>
                </a:lnTo>
                <a:close/>
              </a:path>
              <a:path w="3884295" h="732155">
                <a:moveTo>
                  <a:pt x="107433" y="594143"/>
                </a:moveTo>
                <a:lnTo>
                  <a:pt x="88137" y="621157"/>
                </a:lnTo>
                <a:lnTo>
                  <a:pt x="149876" y="621157"/>
                </a:lnTo>
                <a:lnTo>
                  <a:pt x="154178" y="617982"/>
                </a:lnTo>
                <a:lnTo>
                  <a:pt x="107433" y="594143"/>
                </a:lnTo>
                <a:close/>
              </a:path>
              <a:path w="3884295" h="732155">
                <a:moveTo>
                  <a:pt x="3690747" y="28448"/>
                </a:moveTo>
                <a:lnTo>
                  <a:pt x="3648964" y="32892"/>
                </a:lnTo>
                <a:lnTo>
                  <a:pt x="3649345" y="32892"/>
                </a:lnTo>
                <a:lnTo>
                  <a:pt x="3603625" y="37084"/>
                </a:lnTo>
                <a:lnTo>
                  <a:pt x="3603879" y="37084"/>
                </a:lnTo>
                <a:lnTo>
                  <a:pt x="3554222" y="41275"/>
                </a:lnTo>
                <a:lnTo>
                  <a:pt x="3554476" y="41275"/>
                </a:lnTo>
                <a:lnTo>
                  <a:pt x="3501263" y="45338"/>
                </a:lnTo>
                <a:lnTo>
                  <a:pt x="3444494" y="49402"/>
                </a:lnTo>
                <a:lnTo>
                  <a:pt x="3444748" y="49402"/>
                </a:lnTo>
                <a:lnTo>
                  <a:pt x="3384423" y="53212"/>
                </a:lnTo>
                <a:lnTo>
                  <a:pt x="3321177" y="56896"/>
                </a:lnTo>
                <a:lnTo>
                  <a:pt x="3255010" y="60451"/>
                </a:lnTo>
                <a:lnTo>
                  <a:pt x="3114040" y="67183"/>
                </a:lnTo>
                <a:lnTo>
                  <a:pt x="3039872" y="70358"/>
                </a:lnTo>
                <a:lnTo>
                  <a:pt x="2963291" y="73278"/>
                </a:lnTo>
                <a:lnTo>
                  <a:pt x="2963418" y="73278"/>
                </a:lnTo>
                <a:lnTo>
                  <a:pt x="2884551" y="76073"/>
                </a:lnTo>
                <a:lnTo>
                  <a:pt x="2637536" y="83185"/>
                </a:lnTo>
                <a:lnTo>
                  <a:pt x="2637790" y="83185"/>
                </a:lnTo>
                <a:lnTo>
                  <a:pt x="2465578" y="86867"/>
                </a:lnTo>
                <a:lnTo>
                  <a:pt x="2289302" y="89535"/>
                </a:lnTo>
                <a:lnTo>
                  <a:pt x="2110232" y="91186"/>
                </a:lnTo>
                <a:lnTo>
                  <a:pt x="1838833" y="92710"/>
                </a:lnTo>
                <a:lnTo>
                  <a:pt x="1748027" y="95376"/>
                </a:lnTo>
                <a:lnTo>
                  <a:pt x="1657477" y="99695"/>
                </a:lnTo>
                <a:lnTo>
                  <a:pt x="1567688" y="105537"/>
                </a:lnTo>
                <a:lnTo>
                  <a:pt x="1478534" y="113157"/>
                </a:lnTo>
                <a:lnTo>
                  <a:pt x="1390141" y="122174"/>
                </a:lnTo>
                <a:lnTo>
                  <a:pt x="1217168" y="144652"/>
                </a:lnTo>
                <a:lnTo>
                  <a:pt x="1132459" y="157861"/>
                </a:lnTo>
                <a:lnTo>
                  <a:pt x="1049401" y="172465"/>
                </a:lnTo>
                <a:lnTo>
                  <a:pt x="968248" y="188340"/>
                </a:lnTo>
                <a:lnTo>
                  <a:pt x="888873" y="205359"/>
                </a:lnTo>
                <a:lnTo>
                  <a:pt x="811657" y="223520"/>
                </a:lnTo>
                <a:lnTo>
                  <a:pt x="736854" y="242697"/>
                </a:lnTo>
                <a:lnTo>
                  <a:pt x="664337" y="262889"/>
                </a:lnTo>
                <a:lnTo>
                  <a:pt x="594360" y="284225"/>
                </a:lnTo>
                <a:lnTo>
                  <a:pt x="527304" y="306324"/>
                </a:lnTo>
                <a:lnTo>
                  <a:pt x="463296" y="329311"/>
                </a:lnTo>
                <a:lnTo>
                  <a:pt x="402209" y="353187"/>
                </a:lnTo>
                <a:lnTo>
                  <a:pt x="344424" y="377825"/>
                </a:lnTo>
                <a:lnTo>
                  <a:pt x="290322" y="403225"/>
                </a:lnTo>
                <a:lnTo>
                  <a:pt x="239649" y="429387"/>
                </a:lnTo>
                <a:lnTo>
                  <a:pt x="192786" y="456184"/>
                </a:lnTo>
                <a:lnTo>
                  <a:pt x="149732" y="483615"/>
                </a:lnTo>
                <a:lnTo>
                  <a:pt x="110871" y="511810"/>
                </a:lnTo>
                <a:lnTo>
                  <a:pt x="74294" y="542289"/>
                </a:lnTo>
                <a:lnTo>
                  <a:pt x="55964" y="567894"/>
                </a:lnTo>
                <a:lnTo>
                  <a:pt x="107433" y="594143"/>
                </a:lnTo>
                <a:lnTo>
                  <a:pt x="114808" y="583818"/>
                </a:lnTo>
                <a:lnTo>
                  <a:pt x="113792" y="583818"/>
                </a:lnTo>
                <a:lnTo>
                  <a:pt x="118618" y="578485"/>
                </a:lnTo>
                <a:lnTo>
                  <a:pt x="120158" y="578485"/>
                </a:lnTo>
                <a:lnTo>
                  <a:pt x="145169" y="557529"/>
                </a:lnTo>
                <a:lnTo>
                  <a:pt x="146685" y="556260"/>
                </a:lnTo>
                <a:lnTo>
                  <a:pt x="146919" y="556260"/>
                </a:lnTo>
                <a:lnTo>
                  <a:pt x="181394" y="531367"/>
                </a:lnTo>
                <a:lnTo>
                  <a:pt x="181229" y="531367"/>
                </a:lnTo>
                <a:lnTo>
                  <a:pt x="222885" y="504698"/>
                </a:lnTo>
                <a:lnTo>
                  <a:pt x="223073" y="504698"/>
                </a:lnTo>
                <a:lnTo>
                  <a:pt x="266352" y="479933"/>
                </a:lnTo>
                <a:lnTo>
                  <a:pt x="267462" y="479298"/>
                </a:lnTo>
                <a:lnTo>
                  <a:pt x="315975" y="454278"/>
                </a:lnTo>
                <a:lnTo>
                  <a:pt x="316167" y="454278"/>
                </a:lnTo>
                <a:lnTo>
                  <a:pt x="367489" y="430149"/>
                </a:lnTo>
                <a:lnTo>
                  <a:pt x="424180" y="405891"/>
                </a:lnTo>
                <a:lnTo>
                  <a:pt x="424396" y="405891"/>
                </a:lnTo>
                <a:lnTo>
                  <a:pt x="483090" y="383032"/>
                </a:lnTo>
                <a:lnTo>
                  <a:pt x="545649" y="360425"/>
                </a:lnTo>
                <a:lnTo>
                  <a:pt x="612013" y="338582"/>
                </a:lnTo>
                <a:lnTo>
                  <a:pt x="612211" y="338582"/>
                </a:lnTo>
                <a:lnTo>
                  <a:pt x="680176" y="317880"/>
                </a:lnTo>
                <a:lnTo>
                  <a:pt x="679957" y="317880"/>
                </a:lnTo>
                <a:lnTo>
                  <a:pt x="751385" y="297941"/>
                </a:lnTo>
                <a:lnTo>
                  <a:pt x="825131" y="279018"/>
                </a:lnTo>
                <a:lnTo>
                  <a:pt x="824992" y="279018"/>
                </a:lnTo>
                <a:lnTo>
                  <a:pt x="901700" y="261112"/>
                </a:lnTo>
                <a:lnTo>
                  <a:pt x="901192" y="261112"/>
                </a:lnTo>
                <a:lnTo>
                  <a:pt x="979932" y="244221"/>
                </a:lnTo>
                <a:lnTo>
                  <a:pt x="980074" y="244221"/>
                </a:lnTo>
                <a:lnTo>
                  <a:pt x="1060069" y="228600"/>
                </a:lnTo>
                <a:lnTo>
                  <a:pt x="1060284" y="228600"/>
                </a:lnTo>
                <a:lnTo>
                  <a:pt x="1141984" y="214249"/>
                </a:lnTo>
                <a:lnTo>
                  <a:pt x="1142285" y="214249"/>
                </a:lnTo>
                <a:lnTo>
                  <a:pt x="1225677" y="201167"/>
                </a:lnTo>
                <a:lnTo>
                  <a:pt x="1225893" y="201167"/>
                </a:lnTo>
                <a:lnTo>
                  <a:pt x="1397127" y="178942"/>
                </a:lnTo>
                <a:lnTo>
                  <a:pt x="1396364" y="178942"/>
                </a:lnTo>
                <a:lnTo>
                  <a:pt x="1483995" y="170052"/>
                </a:lnTo>
                <a:lnTo>
                  <a:pt x="1483614" y="170052"/>
                </a:lnTo>
                <a:lnTo>
                  <a:pt x="1572260" y="162560"/>
                </a:lnTo>
                <a:lnTo>
                  <a:pt x="1571752" y="162560"/>
                </a:lnTo>
                <a:lnTo>
                  <a:pt x="1661033" y="156717"/>
                </a:lnTo>
                <a:lnTo>
                  <a:pt x="1660525" y="156717"/>
                </a:lnTo>
                <a:lnTo>
                  <a:pt x="1750440" y="152400"/>
                </a:lnTo>
                <a:lnTo>
                  <a:pt x="1749933" y="152400"/>
                </a:lnTo>
                <a:lnTo>
                  <a:pt x="1840229" y="149733"/>
                </a:lnTo>
                <a:lnTo>
                  <a:pt x="1839595" y="149733"/>
                </a:lnTo>
                <a:lnTo>
                  <a:pt x="1929891" y="148971"/>
                </a:lnTo>
                <a:lnTo>
                  <a:pt x="2466594" y="144017"/>
                </a:lnTo>
                <a:lnTo>
                  <a:pt x="2965450" y="130428"/>
                </a:lnTo>
                <a:lnTo>
                  <a:pt x="3257931" y="117601"/>
                </a:lnTo>
                <a:lnTo>
                  <a:pt x="3448431" y="106425"/>
                </a:lnTo>
                <a:lnTo>
                  <a:pt x="3558921" y="98298"/>
                </a:lnTo>
                <a:lnTo>
                  <a:pt x="3654806" y="89788"/>
                </a:lnTo>
                <a:lnTo>
                  <a:pt x="3696843" y="85343"/>
                </a:lnTo>
                <a:lnTo>
                  <a:pt x="3734816" y="80772"/>
                </a:lnTo>
                <a:lnTo>
                  <a:pt x="3797554" y="71500"/>
                </a:lnTo>
                <a:lnTo>
                  <a:pt x="3843020" y="61595"/>
                </a:lnTo>
                <a:lnTo>
                  <a:pt x="3884168" y="34671"/>
                </a:lnTo>
                <a:lnTo>
                  <a:pt x="3873884" y="28575"/>
                </a:lnTo>
                <a:lnTo>
                  <a:pt x="3690366" y="28575"/>
                </a:lnTo>
                <a:lnTo>
                  <a:pt x="3690747" y="28448"/>
                </a:lnTo>
                <a:close/>
              </a:path>
              <a:path w="3884295" h="732155">
                <a:moveTo>
                  <a:pt x="118618" y="578485"/>
                </a:moveTo>
                <a:lnTo>
                  <a:pt x="113792" y="583818"/>
                </a:lnTo>
                <a:lnTo>
                  <a:pt x="116322" y="581699"/>
                </a:lnTo>
                <a:lnTo>
                  <a:pt x="118618" y="578485"/>
                </a:lnTo>
                <a:close/>
              </a:path>
              <a:path w="3884295" h="732155">
                <a:moveTo>
                  <a:pt x="116322" y="581699"/>
                </a:moveTo>
                <a:lnTo>
                  <a:pt x="113792" y="583818"/>
                </a:lnTo>
                <a:lnTo>
                  <a:pt x="114808" y="583818"/>
                </a:lnTo>
                <a:lnTo>
                  <a:pt x="116322" y="581699"/>
                </a:lnTo>
                <a:close/>
              </a:path>
              <a:path w="3884295" h="732155">
                <a:moveTo>
                  <a:pt x="120158" y="578485"/>
                </a:moveTo>
                <a:lnTo>
                  <a:pt x="118618" y="578485"/>
                </a:lnTo>
                <a:lnTo>
                  <a:pt x="116322" y="581699"/>
                </a:lnTo>
                <a:lnTo>
                  <a:pt x="120158" y="578485"/>
                </a:lnTo>
                <a:close/>
              </a:path>
              <a:path w="3884295" h="732155">
                <a:moveTo>
                  <a:pt x="146919" y="556260"/>
                </a:moveTo>
                <a:lnTo>
                  <a:pt x="146685" y="556260"/>
                </a:lnTo>
                <a:lnTo>
                  <a:pt x="145220" y="557487"/>
                </a:lnTo>
                <a:lnTo>
                  <a:pt x="146919" y="556260"/>
                </a:lnTo>
                <a:close/>
              </a:path>
              <a:path w="3884295" h="732155">
                <a:moveTo>
                  <a:pt x="182625" y="530478"/>
                </a:moveTo>
                <a:lnTo>
                  <a:pt x="181229" y="531367"/>
                </a:lnTo>
                <a:lnTo>
                  <a:pt x="181394" y="531367"/>
                </a:lnTo>
                <a:lnTo>
                  <a:pt x="182625" y="530478"/>
                </a:lnTo>
                <a:close/>
              </a:path>
              <a:path w="3884295" h="732155">
                <a:moveTo>
                  <a:pt x="223073" y="504698"/>
                </a:moveTo>
                <a:lnTo>
                  <a:pt x="222885" y="504698"/>
                </a:lnTo>
                <a:lnTo>
                  <a:pt x="221742" y="505460"/>
                </a:lnTo>
                <a:lnTo>
                  <a:pt x="223073" y="504698"/>
                </a:lnTo>
                <a:close/>
              </a:path>
              <a:path w="3884295" h="732155">
                <a:moveTo>
                  <a:pt x="266661" y="479755"/>
                </a:moveTo>
                <a:lnTo>
                  <a:pt x="266319" y="479933"/>
                </a:lnTo>
                <a:lnTo>
                  <a:pt x="266661" y="479755"/>
                </a:lnTo>
                <a:close/>
              </a:path>
              <a:path w="3884295" h="732155">
                <a:moveTo>
                  <a:pt x="267548" y="479298"/>
                </a:moveTo>
                <a:lnTo>
                  <a:pt x="266661" y="479755"/>
                </a:lnTo>
                <a:lnTo>
                  <a:pt x="267548" y="479298"/>
                </a:lnTo>
                <a:close/>
              </a:path>
              <a:path w="3884295" h="732155">
                <a:moveTo>
                  <a:pt x="316167" y="454278"/>
                </a:moveTo>
                <a:lnTo>
                  <a:pt x="315975" y="454278"/>
                </a:lnTo>
                <a:lnTo>
                  <a:pt x="315087" y="454787"/>
                </a:lnTo>
                <a:lnTo>
                  <a:pt x="316167" y="454278"/>
                </a:lnTo>
                <a:close/>
              </a:path>
              <a:path w="3884295" h="732155">
                <a:moveTo>
                  <a:pt x="368273" y="429780"/>
                </a:moveTo>
                <a:lnTo>
                  <a:pt x="367411" y="430149"/>
                </a:lnTo>
                <a:lnTo>
                  <a:pt x="368273" y="429780"/>
                </a:lnTo>
                <a:close/>
              </a:path>
              <a:path w="3884295" h="732155">
                <a:moveTo>
                  <a:pt x="424396" y="405891"/>
                </a:moveTo>
                <a:lnTo>
                  <a:pt x="424180" y="405891"/>
                </a:lnTo>
                <a:lnTo>
                  <a:pt x="423418" y="406273"/>
                </a:lnTo>
                <a:lnTo>
                  <a:pt x="424396" y="405891"/>
                </a:lnTo>
                <a:close/>
              </a:path>
              <a:path w="3884295" h="732155">
                <a:moveTo>
                  <a:pt x="483743" y="382777"/>
                </a:moveTo>
                <a:lnTo>
                  <a:pt x="482981" y="383032"/>
                </a:lnTo>
                <a:lnTo>
                  <a:pt x="483743" y="382777"/>
                </a:lnTo>
                <a:close/>
              </a:path>
              <a:path w="3884295" h="732155">
                <a:moveTo>
                  <a:pt x="546247" y="360210"/>
                </a:moveTo>
                <a:lnTo>
                  <a:pt x="545592" y="360425"/>
                </a:lnTo>
                <a:lnTo>
                  <a:pt x="546247" y="360210"/>
                </a:lnTo>
                <a:close/>
              </a:path>
              <a:path w="3884295" h="732155">
                <a:moveTo>
                  <a:pt x="612211" y="338582"/>
                </a:moveTo>
                <a:lnTo>
                  <a:pt x="612013" y="338582"/>
                </a:lnTo>
                <a:lnTo>
                  <a:pt x="611378" y="338836"/>
                </a:lnTo>
                <a:lnTo>
                  <a:pt x="612211" y="338582"/>
                </a:lnTo>
                <a:close/>
              </a:path>
              <a:path w="3884295" h="732155">
                <a:moveTo>
                  <a:pt x="680593" y="317753"/>
                </a:moveTo>
                <a:lnTo>
                  <a:pt x="679957" y="317880"/>
                </a:lnTo>
                <a:lnTo>
                  <a:pt x="680176" y="317880"/>
                </a:lnTo>
                <a:lnTo>
                  <a:pt x="680593" y="317753"/>
                </a:lnTo>
                <a:close/>
              </a:path>
              <a:path w="3884295" h="732155">
                <a:moveTo>
                  <a:pt x="751840" y="297814"/>
                </a:moveTo>
                <a:lnTo>
                  <a:pt x="751332" y="297941"/>
                </a:lnTo>
                <a:lnTo>
                  <a:pt x="751840" y="297814"/>
                </a:lnTo>
                <a:close/>
              </a:path>
              <a:path w="3884295" h="732155">
                <a:moveTo>
                  <a:pt x="825626" y="278891"/>
                </a:moveTo>
                <a:lnTo>
                  <a:pt x="824992" y="279018"/>
                </a:lnTo>
                <a:lnTo>
                  <a:pt x="825131" y="279018"/>
                </a:lnTo>
                <a:lnTo>
                  <a:pt x="825626" y="278891"/>
                </a:lnTo>
                <a:close/>
              </a:path>
              <a:path w="3884295" h="732155">
                <a:moveTo>
                  <a:pt x="980074" y="244221"/>
                </a:moveTo>
                <a:lnTo>
                  <a:pt x="979932" y="244221"/>
                </a:lnTo>
                <a:lnTo>
                  <a:pt x="979424" y="244348"/>
                </a:lnTo>
                <a:lnTo>
                  <a:pt x="980074" y="244221"/>
                </a:lnTo>
                <a:close/>
              </a:path>
              <a:path w="3884295" h="732155">
                <a:moveTo>
                  <a:pt x="1060284" y="228600"/>
                </a:moveTo>
                <a:lnTo>
                  <a:pt x="1060069" y="228600"/>
                </a:lnTo>
                <a:lnTo>
                  <a:pt x="1059561" y="228726"/>
                </a:lnTo>
                <a:lnTo>
                  <a:pt x="1060284" y="228600"/>
                </a:lnTo>
                <a:close/>
              </a:path>
              <a:path w="3884295" h="732155">
                <a:moveTo>
                  <a:pt x="1142285" y="214249"/>
                </a:moveTo>
                <a:lnTo>
                  <a:pt x="1141984" y="214249"/>
                </a:lnTo>
                <a:lnTo>
                  <a:pt x="1141476" y="214375"/>
                </a:lnTo>
                <a:lnTo>
                  <a:pt x="1142285" y="214249"/>
                </a:lnTo>
                <a:close/>
              </a:path>
              <a:path w="3884295" h="732155">
                <a:moveTo>
                  <a:pt x="1225893" y="201167"/>
                </a:moveTo>
                <a:lnTo>
                  <a:pt x="1225677" y="201167"/>
                </a:lnTo>
                <a:lnTo>
                  <a:pt x="1224915" y="201295"/>
                </a:lnTo>
                <a:lnTo>
                  <a:pt x="1225893" y="201167"/>
                </a:lnTo>
                <a:close/>
              </a:path>
              <a:path w="3884295" h="732155">
                <a:moveTo>
                  <a:pt x="3760216" y="19685"/>
                </a:moveTo>
                <a:lnTo>
                  <a:pt x="3727323" y="24129"/>
                </a:lnTo>
                <a:lnTo>
                  <a:pt x="3727704" y="24129"/>
                </a:lnTo>
                <a:lnTo>
                  <a:pt x="3690366" y="28575"/>
                </a:lnTo>
                <a:lnTo>
                  <a:pt x="3873884" y="28575"/>
                </a:lnTo>
                <a:lnTo>
                  <a:pt x="3859101" y="19812"/>
                </a:lnTo>
                <a:lnTo>
                  <a:pt x="3759581" y="19812"/>
                </a:lnTo>
                <a:lnTo>
                  <a:pt x="3760216" y="19685"/>
                </a:lnTo>
                <a:close/>
              </a:path>
              <a:path w="3884295" h="732155">
                <a:moveTo>
                  <a:pt x="3851388" y="15239"/>
                </a:moveTo>
                <a:lnTo>
                  <a:pt x="3788029" y="15239"/>
                </a:lnTo>
                <a:lnTo>
                  <a:pt x="3759581" y="19812"/>
                </a:lnTo>
                <a:lnTo>
                  <a:pt x="3859101" y="19812"/>
                </a:lnTo>
                <a:lnTo>
                  <a:pt x="3851388" y="15239"/>
                </a:lnTo>
                <a:close/>
              </a:path>
              <a:path w="3884295" h="732155">
                <a:moveTo>
                  <a:pt x="3843890" y="10795"/>
                </a:moveTo>
                <a:lnTo>
                  <a:pt x="3810762" y="10795"/>
                </a:lnTo>
                <a:lnTo>
                  <a:pt x="3787140" y="15366"/>
                </a:lnTo>
                <a:lnTo>
                  <a:pt x="3788029" y="15239"/>
                </a:lnTo>
                <a:lnTo>
                  <a:pt x="3851388" y="15239"/>
                </a:lnTo>
                <a:lnTo>
                  <a:pt x="3843890" y="10795"/>
                </a:lnTo>
                <a:close/>
              </a:path>
              <a:path w="3884295" h="732155">
                <a:moveTo>
                  <a:pt x="3826365" y="6854"/>
                </a:moveTo>
                <a:lnTo>
                  <a:pt x="3809238" y="11049"/>
                </a:lnTo>
                <a:lnTo>
                  <a:pt x="3810762" y="10795"/>
                </a:lnTo>
                <a:lnTo>
                  <a:pt x="3843890" y="10795"/>
                </a:lnTo>
                <a:lnTo>
                  <a:pt x="3842819" y="10160"/>
                </a:lnTo>
                <a:lnTo>
                  <a:pt x="3832225" y="10160"/>
                </a:lnTo>
                <a:lnTo>
                  <a:pt x="3833954" y="7112"/>
                </a:lnTo>
                <a:lnTo>
                  <a:pt x="3825621" y="7112"/>
                </a:lnTo>
                <a:lnTo>
                  <a:pt x="3826365" y="6854"/>
                </a:lnTo>
                <a:close/>
              </a:path>
              <a:path w="3884295" h="732155">
                <a:moveTo>
                  <a:pt x="3834891" y="5461"/>
                </a:moveTo>
                <a:lnTo>
                  <a:pt x="3832225" y="10160"/>
                </a:lnTo>
                <a:lnTo>
                  <a:pt x="3836198" y="6235"/>
                </a:lnTo>
                <a:lnTo>
                  <a:pt x="3834891" y="5461"/>
                </a:lnTo>
                <a:close/>
              </a:path>
              <a:path w="3884295" h="732155">
                <a:moveTo>
                  <a:pt x="3836198" y="6235"/>
                </a:moveTo>
                <a:lnTo>
                  <a:pt x="3832225" y="10160"/>
                </a:lnTo>
                <a:lnTo>
                  <a:pt x="3842819" y="10160"/>
                </a:lnTo>
                <a:lnTo>
                  <a:pt x="3836198" y="6235"/>
                </a:lnTo>
                <a:close/>
              </a:path>
              <a:path w="3884295" h="732155">
                <a:moveTo>
                  <a:pt x="3827907" y="6476"/>
                </a:moveTo>
                <a:lnTo>
                  <a:pt x="3826365" y="6854"/>
                </a:lnTo>
                <a:lnTo>
                  <a:pt x="3825621" y="7112"/>
                </a:lnTo>
                <a:lnTo>
                  <a:pt x="3827907" y="6476"/>
                </a:lnTo>
                <a:close/>
              </a:path>
              <a:path w="3884295" h="732155">
                <a:moveTo>
                  <a:pt x="3834315" y="6476"/>
                </a:moveTo>
                <a:lnTo>
                  <a:pt x="3827907" y="6476"/>
                </a:lnTo>
                <a:lnTo>
                  <a:pt x="3825621" y="7112"/>
                </a:lnTo>
                <a:lnTo>
                  <a:pt x="3833954" y="7112"/>
                </a:lnTo>
                <a:lnTo>
                  <a:pt x="3834315" y="6476"/>
                </a:lnTo>
                <a:close/>
              </a:path>
              <a:path w="3884295" h="732155">
                <a:moveTo>
                  <a:pt x="3836822" y="3238"/>
                </a:moveTo>
                <a:lnTo>
                  <a:pt x="3826365" y="6854"/>
                </a:lnTo>
                <a:lnTo>
                  <a:pt x="3827907" y="6476"/>
                </a:lnTo>
                <a:lnTo>
                  <a:pt x="3834315" y="6476"/>
                </a:lnTo>
                <a:lnTo>
                  <a:pt x="3834891" y="5461"/>
                </a:lnTo>
                <a:lnTo>
                  <a:pt x="3836982" y="5461"/>
                </a:lnTo>
                <a:lnTo>
                  <a:pt x="3837754" y="4699"/>
                </a:lnTo>
                <a:lnTo>
                  <a:pt x="3834257" y="4699"/>
                </a:lnTo>
                <a:lnTo>
                  <a:pt x="3836822" y="3238"/>
                </a:lnTo>
                <a:close/>
              </a:path>
              <a:path w="3884295" h="732155">
                <a:moveTo>
                  <a:pt x="3836982" y="5461"/>
                </a:moveTo>
                <a:lnTo>
                  <a:pt x="3834891" y="5461"/>
                </a:lnTo>
                <a:lnTo>
                  <a:pt x="3836198" y="6235"/>
                </a:lnTo>
                <a:lnTo>
                  <a:pt x="3836982" y="5461"/>
                </a:lnTo>
                <a:close/>
              </a:path>
              <a:path w="3884295" h="732155">
                <a:moveTo>
                  <a:pt x="3839210" y="2412"/>
                </a:moveTo>
                <a:lnTo>
                  <a:pt x="3836822" y="3238"/>
                </a:lnTo>
                <a:lnTo>
                  <a:pt x="3834257" y="4699"/>
                </a:lnTo>
                <a:lnTo>
                  <a:pt x="3839210" y="2412"/>
                </a:lnTo>
                <a:close/>
              </a:path>
              <a:path w="3884295" h="732155">
                <a:moveTo>
                  <a:pt x="3840068" y="2412"/>
                </a:moveTo>
                <a:lnTo>
                  <a:pt x="3839210" y="2412"/>
                </a:lnTo>
                <a:lnTo>
                  <a:pt x="3834257" y="4699"/>
                </a:lnTo>
                <a:lnTo>
                  <a:pt x="3837754" y="4699"/>
                </a:lnTo>
                <a:lnTo>
                  <a:pt x="3840068" y="2412"/>
                </a:lnTo>
                <a:close/>
              </a:path>
              <a:path w="3884295" h="732155">
                <a:moveTo>
                  <a:pt x="3842512" y="0"/>
                </a:moveTo>
                <a:lnTo>
                  <a:pt x="3836822" y="3238"/>
                </a:lnTo>
                <a:lnTo>
                  <a:pt x="3839210" y="2412"/>
                </a:lnTo>
                <a:lnTo>
                  <a:pt x="3840068" y="2412"/>
                </a:lnTo>
                <a:lnTo>
                  <a:pt x="3842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 txBox="1"/>
          <p:nvPr/>
        </p:nvSpPr>
        <p:spPr>
          <a:xfrm>
            <a:off x="191211" y="1375409"/>
            <a:ext cx="33851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Tag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change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translation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b/c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but </a:t>
            </a:r>
            <a:r>
              <a:rPr sz="1800" b="1" dirty="0">
                <a:latin typeface="Calibri"/>
                <a:cs typeface="Calibri"/>
              </a:rPr>
              <a:t>page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offset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2730500" y="2486914"/>
            <a:ext cx="466534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>
              <a:lnSpc>
                <a:spcPts val="2125"/>
              </a:lnSpc>
              <a:spcBef>
                <a:spcPts val="100"/>
              </a:spcBef>
              <a:tabLst>
                <a:tab pos="1322070" algn="l"/>
                <a:tab pos="2948940" algn="l"/>
                <a:tab pos="3559810" algn="l"/>
                <a:tab pos="4612640" algn="l"/>
              </a:tabLst>
            </a:pP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u="sng" spc="-37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PPN</a:t>
            </a: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Courier New"/>
                <a:cs typeface="Courier New"/>
              </a:rPr>
              <a:t>0x0110000111101110000100110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10</a:t>
            </a:r>
            <a:r>
              <a:rPr sz="1800" spc="-10" dirty="0">
                <a:latin typeface="Courier New"/>
                <a:cs typeface="Courier New"/>
              </a:rPr>
              <a:t>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9834118" y="1401317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9307068" y="1703832"/>
            <a:ext cx="1592580" cy="0"/>
          </a:xfrm>
          <a:custGeom>
            <a:avLst/>
            <a:gdLst/>
            <a:ahLst/>
            <a:cxnLst/>
            <a:rect l="l" t="t" r="r" b="b"/>
            <a:pathLst>
              <a:path w="1592579">
                <a:moveTo>
                  <a:pt x="0" y="0"/>
                </a:moveTo>
                <a:lnTo>
                  <a:pt x="159207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 txBox="1"/>
          <p:nvPr/>
        </p:nvSpPr>
        <p:spPr>
          <a:xfrm>
            <a:off x="7617079" y="5640120"/>
            <a:ext cx="3888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Issues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physical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approach?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7617079" y="5914135"/>
            <a:ext cx="38265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Translation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L1 critical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path!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Even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w/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TLB hit,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increases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L1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hit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Limits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cycle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performance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258" y="2554223"/>
            <a:ext cx="10327005" cy="3932554"/>
            <a:chOff x="286258" y="2554223"/>
            <a:chExt cx="10327005" cy="3932554"/>
          </a:xfrm>
        </p:grpSpPr>
        <p:sp>
          <p:nvSpPr>
            <p:cNvPr id="3" name="object 3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2025396" y="0"/>
                  </a:moveTo>
                  <a:lnTo>
                    <a:pt x="0" y="0"/>
                  </a:lnTo>
                  <a:lnTo>
                    <a:pt x="0" y="2999232"/>
                  </a:lnTo>
                  <a:lnTo>
                    <a:pt x="2025396" y="2999232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0" y="2999232"/>
                  </a:moveTo>
                  <a:lnTo>
                    <a:pt x="2025396" y="2999232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29992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259" y="-10541"/>
            <a:ext cx="967676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Virtual</a:t>
            </a:r>
            <a:r>
              <a:rPr spc="-5" dirty="0"/>
              <a:t> </a:t>
            </a:r>
            <a:r>
              <a:rPr dirty="0"/>
              <a:t>Cache:</a:t>
            </a:r>
            <a:r>
              <a:rPr spc="-25" dirty="0"/>
              <a:t> </a:t>
            </a:r>
            <a:r>
              <a:rPr dirty="0"/>
              <a:t>Access</a:t>
            </a:r>
            <a:r>
              <a:rPr spc="-5" dirty="0"/>
              <a:t> </a:t>
            </a:r>
            <a:r>
              <a:rPr dirty="0"/>
              <a:t>Cache</a:t>
            </a:r>
            <a:r>
              <a:rPr spc="-5" dirty="0"/>
              <a:t> </a:t>
            </a:r>
            <a:r>
              <a:rPr dirty="0"/>
              <a:t>Then </a:t>
            </a:r>
            <a:r>
              <a:rPr spc="-50" dirty="0"/>
              <a:t>Translate </a:t>
            </a:r>
            <a:r>
              <a:rPr spc="-25" dirty="0"/>
              <a:t>(VIVT:</a:t>
            </a:r>
            <a:r>
              <a:rPr spc="-110" dirty="0"/>
              <a:t> </a:t>
            </a:r>
            <a:r>
              <a:rPr dirty="0"/>
              <a:t>Virtually</a:t>
            </a:r>
            <a:r>
              <a:rPr spc="-105" dirty="0"/>
              <a:t> </a:t>
            </a:r>
            <a:r>
              <a:rPr dirty="0"/>
              <a:t>Indexed,</a:t>
            </a:r>
            <a:r>
              <a:rPr spc="-120" dirty="0"/>
              <a:t> </a:t>
            </a:r>
            <a:r>
              <a:rPr dirty="0"/>
              <a:t>Virtually</a:t>
            </a:r>
            <a:r>
              <a:rPr spc="-105" dirty="0"/>
              <a:t> </a:t>
            </a:r>
            <a:r>
              <a:rPr spc="-10" dirty="0"/>
              <a:t>Tagged)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23" name="object 23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03758" y="3886453"/>
            <a:ext cx="85026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80058" y="3886453"/>
            <a:ext cx="85788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9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50261" y="3886453"/>
            <a:ext cx="855980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69" name="object 69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74" name="object 74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399279" y="5178933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99279" y="5422772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93" name="object 93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4755007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755007" y="5303647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278882" y="5059502"/>
            <a:ext cx="124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202682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830951" y="5056708"/>
            <a:ext cx="12446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737859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377178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273672" y="5326126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1488947" y="2680461"/>
            <a:ext cx="8812530" cy="2812415"/>
            <a:chOff x="1488947" y="2680461"/>
            <a:chExt cx="8812530" cy="2812415"/>
          </a:xfrm>
        </p:grpSpPr>
        <p:sp>
          <p:nvSpPr>
            <p:cNvPr id="142" name="object 142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1455420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5420" y="815339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0" y="815339"/>
                  </a:moveTo>
                  <a:lnTo>
                    <a:pt x="1455420" y="815339"/>
                  </a:lnTo>
                  <a:lnTo>
                    <a:pt x="1455420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995165" y="3702558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01589" y="5346954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9095358" y="4801615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111742" y="4906772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926703" y="4288535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8825674" y="4276534"/>
            <a:ext cx="210185" cy="321310"/>
            <a:chOff x="8825674" y="4276534"/>
            <a:chExt cx="210185" cy="321310"/>
          </a:xfrm>
        </p:grpSpPr>
        <p:sp>
          <p:nvSpPr>
            <p:cNvPr id="163" name="object 163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839961" y="429082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8926703" y="4576826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8930640" y="4446778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9038081" y="429082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7" y="145541"/>
                </a:lnTo>
                <a:lnTo>
                  <a:pt x="33527" y="145541"/>
                </a:lnTo>
                <a:lnTo>
                  <a:pt x="24257" y="145541"/>
                </a:lnTo>
                <a:lnTo>
                  <a:pt x="16764" y="146811"/>
                </a:lnTo>
                <a:lnTo>
                  <a:pt x="16764" y="148335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9142221" y="442518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9017889" y="4250309"/>
            <a:ext cx="518159" cy="438150"/>
            <a:chOff x="9017889" y="4250309"/>
            <a:chExt cx="518159" cy="438150"/>
          </a:xfrm>
        </p:grpSpPr>
        <p:sp>
          <p:nvSpPr>
            <p:cNvPr id="170" name="object 170"/>
            <p:cNvSpPr/>
            <p:nvPr/>
          </p:nvSpPr>
          <p:spPr>
            <a:xfrm>
              <a:off x="9017889" y="4250309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339072" y="4268724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9389109" y="4251197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9539478" y="4269485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6" y="145541"/>
                </a:lnTo>
                <a:lnTo>
                  <a:pt x="33527" y="145541"/>
                </a:lnTo>
                <a:lnTo>
                  <a:pt x="24256" y="145541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9651872" y="440385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9311830" y="4679950"/>
            <a:ext cx="211454" cy="304165"/>
            <a:chOff x="9311830" y="4679950"/>
            <a:chExt cx="211454" cy="304165"/>
          </a:xfrm>
        </p:grpSpPr>
        <p:sp>
          <p:nvSpPr>
            <p:cNvPr id="180" name="object 180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18287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2879" y="29108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0" y="291083"/>
                  </a:moveTo>
                  <a:lnTo>
                    <a:pt x="182879" y="291083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182879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2879" y="7924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0" y="79248"/>
                  </a:moveTo>
                  <a:lnTo>
                    <a:pt x="182879" y="7924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9401302" y="4758690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9403206" y="472452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9525761" y="468706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1"/>
                </a:lnTo>
                <a:lnTo>
                  <a:pt x="24257" y="145542"/>
                </a:lnTo>
                <a:lnTo>
                  <a:pt x="33528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9638538" y="482079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8" name="object 188"/>
          <p:cNvGrpSpPr/>
          <p:nvPr/>
        </p:nvGrpSpPr>
        <p:grpSpPr>
          <a:xfrm>
            <a:off x="9779698" y="3922521"/>
            <a:ext cx="210185" cy="304165"/>
            <a:chOff x="9779698" y="3922521"/>
            <a:chExt cx="210185" cy="304165"/>
          </a:xfrm>
        </p:grpSpPr>
        <p:sp>
          <p:nvSpPr>
            <p:cNvPr id="189" name="object 189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9805987" y="4073397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4930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4930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9868027" y="400939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9990581" y="3929634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70"/>
                </a:lnTo>
                <a:lnTo>
                  <a:pt x="16764" y="2794"/>
                </a:lnTo>
                <a:lnTo>
                  <a:pt x="16764" y="142748"/>
                </a:lnTo>
                <a:lnTo>
                  <a:pt x="16764" y="144272"/>
                </a:lnTo>
                <a:lnTo>
                  <a:pt x="24257" y="145542"/>
                </a:lnTo>
                <a:lnTo>
                  <a:pt x="33527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90"/>
                </a:lnTo>
                <a:lnTo>
                  <a:pt x="16764" y="289814"/>
                </a:lnTo>
                <a:lnTo>
                  <a:pt x="927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9403206" y="49159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9775126" y="4268470"/>
            <a:ext cx="210185" cy="305435"/>
            <a:chOff x="9775126" y="4268470"/>
            <a:chExt cx="210185" cy="305435"/>
          </a:xfrm>
        </p:grpSpPr>
        <p:sp>
          <p:nvSpPr>
            <p:cNvPr id="198" name="object 198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9864090" y="4353814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9987533" y="4275582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9868027" y="4318508"/>
            <a:ext cx="38100" cy="22606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03835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0100564" y="405726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0100564" y="44102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07" name="object 207"/>
          <p:cNvGrpSpPr/>
          <p:nvPr/>
        </p:nvGrpSpPr>
        <p:grpSpPr>
          <a:xfrm>
            <a:off x="9515220" y="3928871"/>
            <a:ext cx="469900" cy="1086485"/>
            <a:chOff x="9515220" y="3928871"/>
            <a:chExt cx="469900" cy="1086485"/>
          </a:xfrm>
        </p:grpSpPr>
        <p:sp>
          <p:nvSpPr>
            <p:cNvPr id="208" name="object 208"/>
            <p:cNvSpPr/>
            <p:nvPr/>
          </p:nvSpPr>
          <p:spPr>
            <a:xfrm>
              <a:off x="9515221" y="3928871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787127" y="470611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9863708" y="490308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9986009" y="470687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69"/>
                </a:lnTo>
                <a:lnTo>
                  <a:pt x="17525" y="2920"/>
                </a:lnTo>
                <a:lnTo>
                  <a:pt x="17525" y="142620"/>
                </a:lnTo>
                <a:lnTo>
                  <a:pt x="17525" y="144271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3"/>
                </a:lnTo>
                <a:lnTo>
                  <a:pt x="965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9866503" y="48166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0099040" y="48409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9505822" y="4694935"/>
            <a:ext cx="910590" cy="503555"/>
            <a:chOff x="9505822" y="4694935"/>
            <a:chExt cx="910590" cy="503555"/>
          </a:xfrm>
        </p:grpSpPr>
        <p:sp>
          <p:nvSpPr>
            <p:cNvPr id="217" name="object 217"/>
            <p:cNvSpPr/>
            <p:nvPr/>
          </p:nvSpPr>
          <p:spPr>
            <a:xfrm>
              <a:off x="9505823" y="4694935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218419" y="488899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0220705" y="510463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0220705" y="510463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0295001" y="5108828"/>
            <a:ext cx="3365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0417302" y="488975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2621"/>
                </a:lnTo>
                <a:lnTo>
                  <a:pt x="17525" y="144272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3"/>
                </a:lnTo>
                <a:lnTo>
                  <a:pt x="17525" y="288163"/>
                </a:lnTo>
                <a:lnTo>
                  <a:pt x="17525" y="289814"/>
                </a:lnTo>
                <a:lnTo>
                  <a:pt x="965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10297794" y="49994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4" name="object 224"/>
          <p:cNvGrpSpPr/>
          <p:nvPr/>
        </p:nvGrpSpPr>
        <p:grpSpPr>
          <a:xfrm>
            <a:off x="10201846" y="4415218"/>
            <a:ext cx="301625" cy="665480"/>
            <a:chOff x="10201846" y="4415218"/>
            <a:chExt cx="301625" cy="665480"/>
          </a:xfrm>
        </p:grpSpPr>
        <p:sp>
          <p:nvSpPr>
            <p:cNvPr id="225" name="object 225"/>
            <p:cNvSpPr/>
            <p:nvPr/>
          </p:nvSpPr>
          <p:spPr>
            <a:xfrm>
              <a:off x="10471784" y="504139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2" y="13207"/>
                  </a:moveTo>
                  <a:lnTo>
                    <a:pt x="8128" y="13207"/>
                  </a:lnTo>
                  <a:lnTo>
                    <a:pt x="8000" y="13334"/>
                  </a:lnTo>
                  <a:lnTo>
                    <a:pt x="8000" y="13461"/>
                  </a:lnTo>
                  <a:lnTo>
                    <a:pt x="7747" y="13588"/>
                  </a:lnTo>
                  <a:lnTo>
                    <a:pt x="7493" y="14096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000" y="15112"/>
                  </a:lnTo>
                  <a:lnTo>
                    <a:pt x="8128" y="15239"/>
                  </a:lnTo>
                  <a:lnTo>
                    <a:pt x="9779" y="16509"/>
                  </a:lnTo>
                  <a:lnTo>
                    <a:pt x="10033" y="16636"/>
                  </a:lnTo>
                  <a:lnTo>
                    <a:pt x="11303" y="16636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287" y="15366"/>
                  </a:lnTo>
                  <a:lnTo>
                    <a:pt x="9779" y="15112"/>
                  </a:lnTo>
                  <a:lnTo>
                    <a:pt x="9525" y="15112"/>
                  </a:lnTo>
                  <a:lnTo>
                    <a:pt x="9398" y="14858"/>
                  </a:lnTo>
                  <a:lnTo>
                    <a:pt x="9017" y="14477"/>
                  </a:lnTo>
                  <a:lnTo>
                    <a:pt x="8890" y="14223"/>
                  </a:lnTo>
                  <a:lnTo>
                    <a:pt x="8763" y="13842"/>
                  </a:lnTo>
                  <a:lnTo>
                    <a:pt x="8509" y="13334"/>
                  </a:lnTo>
                  <a:close/>
                </a:path>
                <a:path w="31750" h="39370">
                  <a:moveTo>
                    <a:pt x="13462" y="9905"/>
                  </a:moveTo>
                  <a:lnTo>
                    <a:pt x="12446" y="9905"/>
                  </a:lnTo>
                  <a:lnTo>
                    <a:pt x="12192" y="10032"/>
                  </a:lnTo>
                  <a:lnTo>
                    <a:pt x="11811" y="10159"/>
                  </a:lnTo>
                  <a:lnTo>
                    <a:pt x="11557" y="10286"/>
                  </a:lnTo>
                  <a:lnTo>
                    <a:pt x="11175" y="10540"/>
                  </a:lnTo>
                  <a:lnTo>
                    <a:pt x="10668" y="11048"/>
                  </a:lnTo>
                  <a:lnTo>
                    <a:pt x="10541" y="11302"/>
                  </a:lnTo>
                  <a:lnTo>
                    <a:pt x="10287" y="11429"/>
                  </a:lnTo>
                  <a:lnTo>
                    <a:pt x="10287" y="13080"/>
                  </a:lnTo>
                  <a:lnTo>
                    <a:pt x="10541" y="13461"/>
                  </a:lnTo>
                  <a:lnTo>
                    <a:pt x="10668" y="13715"/>
                  </a:lnTo>
                  <a:lnTo>
                    <a:pt x="11175" y="14223"/>
                  </a:lnTo>
                  <a:lnTo>
                    <a:pt x="11430" y="14350"/>
                  </a:lnTo>
                  <a:lnTo>
                    <a:pt x="12065" y="14731"/>
                  </a:lnTo>
                  <a:lnTo>
                    <a:pt x="10795" y="15366"/>
                  </a:lnTo>
                  <a:lnTo>
                    <a:pt x="13716" y="15366"/>
                  </a:lnTo>
                  <a:lnTo>
                    <a:pt x="13970" y="15112"/>
                  </a:lnTo>
                  <a:lnTo>
                    <a:pt x="14224" y="14985"/>
                  </a:lnTo>
                  <a:lnTo>
                    <a:pt x="14478" y="14731"/>
                  </a:lnTo>
                  <a:lnTo>
                    <a:pt x="14605" y="14477"/>
                  </a:lnTo>
                  <a:lnTo>
                    <a:pt x="14859" y="14350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319" y="13715"/>
                  </a:lnTo>
                  <a:lnTo>
                    <a:pt x="12065" y="13461"/>
                  </a:lnTo>
                  <a:lnTo>
                    <a:pt x="11811" y="13334"/>
                  </a:lnTo>
                  <a:lnTo>
                    <a:pt x="11684" y="12826"/>
                  </a:lnTo>
                  <a:lnTo>
                    <a:pt x="11811" y="12064"/>
                  </a:lnTo>
                  <a:lnTo>
                    <a:pt x="12192" y="11683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8"/>
                  </a:lnTo>
                  <a:lnTo>
                    <a:pt x="14732" y="10667"/>
                  </a:lnTo>
                  <a:lnTo>
                    <a:pt x="14350" y="10413"/>
                  </a:lnTo>
                  <a:lnTo>
                    <a:pt x="14097" y="10286"/>
                  </a:lnTo>
                  <a:lnTo>
                    <a:pt x="13843" y="10032"/>
                  </a:lnTo>
                  <a:lnTo>
                    <a:pt x="13462" y="9905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462" y="11302"/>
                  </a:lnTo>
                  <a:lnTo>
                    <a:pt x="13589" y="11429"/>
                  </a:lnTo>
                  <a:lnTo>
                    <a:pt x="13970" y="11683"/>
                  </a:lnTo>
                  <a:lnTo>
                    <a:pt x="14097" y="12699"/>
                  </a:lnTo>
                  <a:lnTo>
                    <a:pt x="13970" y="12953"/>
                  </a:lnTo>
                  <a:lnTo>
                    <a:pt x="13843" y="13080"/>
                  </a:lnTo>
                  <a:lnTo>
                    <a:pt x="13716" y="13334"/>
                  </a:lnTo>
                  <a:lnTo>
                    <a:pt x="13462" y="13461"/>
                  </a:lnTo>
                  <a:lnTo>
                    <a:pt x="12954" y="13969"/>
                  </a:lnTo>
                  <a:lnTo>
                    <a:pt x="15113" y="13969"/>
                  </a:lnTo>
                  <a:lnTo>
                    <a:pt x="15367" y="13334"/>
                  </a:lnTo>
                  <a:lnTo>
                    <a:pt x="15494" y="13080"/>
                  </a:lnTo>
                  <a:lnTo>
                    <a:pt x="15367" y="11683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984"/>
                  </a:moveTo>
                  <a:lnTo>
                    <a:pt x="10160" y="6984"/>
                  </a:lnTo>
                  <a:lnTo>
                    <a:pt x="8456" y="9905"/>
                  </a:lnTo>
                  <a:lnTo>
                    <a:pt x="8509" y="10540"/>
                  </a:lnTo>
                  <a:lnTo>
                    <a:pt x="8763" y="10794"/>
                  </a:lnTo>
                  <a:lnTo>
                    <a:pt x="8890" y="11048"/>
                  </a:lnTo>
                  <a:lnTo>
                    <a:pt x="9144" y="11302"/>
                  </a:lnTo>
                  <a:lnTo>
                    <a:pt x="9398" y="11175"/>
                  </a:lnTo>
                  <a:lnTo>
                    <a:pt x="11557" y="7238"/>
                  </a:lnTo>
                  <a:lnTo>
                    <a:pt x="11557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762" y="3428"/>
                  </a:lnTo>
                  <a:lnTo>
                    <a:pt x="635" y="3555"/>
                  </a:lnTo>
                  <a:lnTo>
                    <a:pt x="254" y="3809"/>
                  </a:lnTo>
                  <a:lnTo>
                    <a:pt x="126" y="3809"/>
                  </a:lnTo>
                  <a:lnTo>
                    <a:pt x="126" y="3936"/>
                  </a:lnTo>
                  <a:lnTo>
                    <a:pt x="0" y="4444"/>
                  </a:lnTo>
                  <a:lnTo>
                    <a:pt x="103" y="4698"/>
                  </a:lnTo>
                  <a:lnTo>
                    <a:pt x="2690" y="7873"/>
                  </a:lnTo>
                  <a:lnTo>
                    <a:pt x="2794" y="8127"/>
                  </a:lnTo>
                  <a:lnTo>
                    <a:pt x="3048" y="8127"/>
                  </a:lnTo>
                  <a:lnTo>
                    <a:pt x="3301" y="7873"/>
                  </a:lnTo>
                  <a:lnTo>
                    <a:pt x="3429" y="7873"/>
                  </a:lnTo>
                  <a:lnTo>
                    <a:pt x="3556" y="7746"/>
                  </a:lnTo>
                  <a:lnTo>
                    <a:pt x="3683" y="7492"/>
                  </a:lnTo>
                  <a:lnTo>
                    <a:pt x="3683" y="7238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366" y="4444"/>
                  </a:lnTo>
                  <a:lnTo>
                    <a:pt x="7747" y="4063"/>
                  </a:lnTo>
                  <a:lnTo>
                    <a:pt x="7937" y="3682"/>
                  </a:lnTo>
                  <a:lnTo>
                    <a:pt x="3301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969" y="6730"/>
                  </a:lnTo>
                  <a:lnTo>
                    <a:pt x="5842" y="6984"/>
                  </a:lnTo>
                  <a:lnTo>
                    <a:pt x="5969" y="7238"/>
                  </a:lnTo>
                  <a:lnTo>
                    <a:pt x="6223" y="7492"/>
                  </a:lnTo>
                  <a:lnTo>
                    <a:pt x="6350" y="7746"/>
                  </a:lnTo>
                  <a:lnTo>
                    <a:pt x="6476" y="7873"/>
                  </a:lnTo>
                  <a:lnTo>
                    <a:pt x="6858" y="7873"/>
                  </a:lnTo>
                  <a:lnTo>
                    <a:pt x="10160" y="6984"/>
                  </a:lnTo>
                  <a:lnTo>
                    <a:pt x="11557" y="6984"/>
                  </a:lnTo>
                  <a:lnTo>
                    <a:pt x="11430" y="6603"/>
                  </a:lnTo>
                  <a:lnTo>
                    <a:pt x="11175" y="6349"/>
                  </a:lnTo>
                  <a:lnTo>
                    <a:pt x="11175" y="622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5588" y="5079"/>
                  </a:moveTo>
                  <a:lnTo>
                    <a:pt x="4318" y="5079"/>
                  </a:lnTo>
                  <a:lnTo>
                    <a:pt x="4825" y="5206"/>
                  </a:lnTo>
                  <a:lnTo>
                    <a:pt x="5207" y="5206"/>
                  </a:lnTo>
                  <a:lnTo>
                    <a:pt x="5588" y="5079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6223" y="5079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5969" y="126"/>
                  </a:moveTo>
                  <a:lnTo>
                    <a:pt x="5207" y="126"/>
                  </a:lnTo>
                  <a:lnTo>
                    <a:pt x="4953" y="380"/>
                  </a:lnTo>
                  <a:lnTo>
                    <a:pt x="4825" y="380"/>
                  </a:lnTo>
                  <a:lnTo>
                    <a:pt x="4699" y="634"/>
                  </a:lnTo>
                  <a:lnTo>
                    <a:pt x="4572" y="888"/>
                  </a:lnTo>
                  <a:lnTo>
                    <a:pt x="4825" y="1015"/>
                  </a:lnTo>
                  <a:lnTo>
                    <a:pt x="5080" y="1015"/>
                  </a:lnTo>
                  <a:lnTo>
                    <a:pt x="5207" y="1142"/>
                  </a:lnTo>
                  <a:lnTo>
                    <a:pt x="5715" y="1523"/>
                  </a:lnTo>
                  <a:lnTo>
                    <a:pt x="5969" y="1650"/>
                  </a:lnTo>
                  <a:lnTo>
                    <a:pt x="6223" y="1904"/>
                  </a:lnTo>
                  <a:lnTo>
                    <a:pt x="6223" y="2666"/>
                  </a:lnTo>
                  <a:lnTo>
                    <a:pt x="6096" y="3047"/>
                  </a:lnTo>
                  <a:lnTo>
                    <a:pt x="5842" y="3301"/>
                  </a:lnTo>
                  <a:lnTo>
                    <a:pt x="5461" y="3428"/>
                  </a:lnTo>
                  <a:lnTo>
                    <a:pt x="5334" y="3555"/>
                  </a:lnTo>
                  <a:lnTo>
                    <a:pt x="4953" y="3555"/>
                  </a:lnTo>
                  <a:lnTo>
                    <a:pt x="4825" y="3682"/>
                  </a:lnTo>
                  <a:lnTo>
                    <a:pt x="7937" y="3682"/>
                  </a:lnTo>
                  <a:lnTo>
                    <a:pt x="8128" y="3428"/>
                  </a:lnTo>
                  <a:lnTo>
                    <a:pt x="8128" y="2539"/>
                  </a:lnTo>
                  <a:lnTo>
                    <a:pt x="8000" y="2285"/>
                  </a:lnTo>
                  <a:lnTo>
                    <a:pt x="7874" y="1904"/>
                  </a:lnTo>
                  <a:lnTo>
                    <a:pt x="7662" y="1523"/>
                  </a:lnTo>
                  <a:lnTo>
                    <a:pt x="7493" y="1269"/>
                  </a:lnTo>
                  <a:lnTo>
                    <a:pt x="6985" y="761"/>
                  </a:lnTo>
                  <a:lnTo>
                    <a:pt x="6731" y="634"/>
                  </a:lnTo>
                  <a:lnTo>
                    <a:pt x="6476" y="380"/>
                  </a:lnTo>
                  <a:lnTo>
                    <a:pt x="6223" y="253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5715" y="0"/>
                  </a:moveTo>
                  <a:lnTo>
                    <a:pt x="5334" y="0"/>
                  </a:lnTo>
                  <a:lnTo>
                    <a:pt x="5842" y="126"/>
                  </a:lnTo>
                  <a:close/>
                </a:path>
                <a:path w="31750" h="39370">
                  <a:moveTo>
                    <a:pt x="26035" y="35940"/>
                  </a:moveTo>
                  <a:lnTo>
                    <a:pt x="25781" y="35940"/>
                  </a:lnTo>
                  <a:lnTo>
                    <a:pt x="25654" y="36067"/>
                  </a:lnTo>
                  <a:lnTo>
                    <a:pt x="25526" y="36067"/>
                  </a:lnTo>
                  <a:lnTo>
                    <a:pt x="25273" y="37210"/>
                  </a:lnTo>
                  <a:lnTo>
                    <a:pt x="25400" y="37464"/>
                  </a:lnTo>
                  <a:lnTo>
                    <a:pt x="25526" y="37845"/>
                  </a:lnTo>
                  <a:lnTo>
                    <a:pt x="25654" y="37972"/>
                  </a:lnTo>
                  <a:lnTo>
                    <a:pt x="25908" y="38480"/>
                  </a:lnTo>
                  <a:lnTo>
                    <a:pt x="26162" y="38607"/>
                  </a:lnTo>
                  <a:lnTo>
                    <a:pt x="26416" y="38861"/>
                  </a:lnTo>
                  <a:lnTo>
                    <a:pt x="27178" y="39242"/>
                  </a:lnTo>
                  <a:lnTo>
                    <a:pt x="27813" y="39242"/>
                  </a:lnTo>
                  <a:lnTo>
                    <a:pt x="28829" y="38734"/>
                  </a:lnTo>
                  <a:lnTo>
                    <a:pt x="29083" y="38226"/>
                  </a:lnTo>
                  <a:lnTo>
                    <a:pt x="29210" y="37972"/>
                  </a:lnTo>
                  <a:lnTo>
                    <a:pt x="27178" y="37972"/>
                  </a:lnTo>
                  <a:lnTo>
                    <a:pt x="27050" y="37845"/>
                  </a:lnTo>
                  <a:lnTo>
                    <a:pt x="26543" y="37464"/>
                  </a:lnTo>
                  <a:lnTo>
                    <a:pt x="26416" y="37083"/>
                  </a:lnTo>
                  <a:lnTo>
                    <a:pt x="26289" y="36829"/>
                  </a:lnTo>
                  <a:lnTo>
                    <a:pt x="26162" y="36194"/>
                  </a:lnTo>
                  <a:lnTo>
                    <a:pt x="26035" y="35940"/>
                  </a:lnTo>
                  <a:close/>
                </a:path>
                <a:path w="31750" h="39370">
                  <a:moveTo>
                    <a:pt x="29591" y="33908"/>
                  </a:moveTo>
                  <a:lnTo>
                    <a:pt x="28448" y="33908"/>
                  </a:lnTo>
                  <a:lnTo>
                    <a:pt x="28067" y="34162"/>
                  </a:lnTo>
                  <a:lnTo>
                    <a:pt x="27686" y="34543"/>
                  </a:lnTo>
                  <a:lnTo>
                    <a:pt x="27559" y="36067"/>
                  </a:lnTo>
                  <a:lnTo>
                    <a:pt x="27686" y="37718"/>
                  </a:lnTo>
                  <a:lnTo>
                    <a:pt x="27432" y="37845"/>
                  </a:lnTo>
                  <a:lnTo>
                    <a:pt x="29210" y="37972"/>
                  </a:lnTo>
                  <a:lnTo>
                    <a:pt x="29083" y="36702"/>
                  </a:lnTo>
                  <a:lnTo>
                    <a:pt x="28956" y="36194"/>
                  </a:lnTo>
                  <a:lnTo>
                    <a:pt x="29083" y="35178"/>
                  </a:lnTo>
                  <a:lnTo>
                    <a:pt x="30988" y="35178"/>
                  </a:lnTo>
                  <a:lnTo>
                    <a:pt x="30607" y="34543"/>
                  </a:lnTo>
                  <a:lnTo>
                    <a:pt x="30353" y="34416"/>
                  </a:lnTo>
                  <a:lnTo>
                    <a:pt x="30099" y="34162"/>
                  </a:lnTo>
                  <a:lnTo>
                    <a:pt x="29591" y="33908"/>
                  </a:lnTo>
                  <a:close/>
                </a:path>
                <a:path w="31750" h="39370">
                  <a:moveTo>
                    <a:pt x="30861" y="36702"/>
                  </a:moveTo>
                  <a:lnTo>
                    <a:pt x="30480" y="36702"/>
                  </a:lnTo>
                  <a:lnTo>
                    <a:pt x="30480" y="36956"/>
                  </a:lnTo>
                  <a:lnTo>
                    <a:pt x="30861" y="36829"/>
                  </a:lnTo>
                  <a:lnTo>
                    <a:pt x="30861" y="36702"/>
                  </a:lnTo>
                  <a:close/>
                </a:path>
                <a:path w="31750" h="39370">
                  <a:moveTo>
                    <a:pt x="30988" y="35178"/>
                  </a:moveTo>
                  <a:lnTo>
                    <a:pt x="29591" y="35178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353" y="36194"/>
                  </a:lnTo>
                  <a:lnTo>
                    <a:pt x="30353" y="36702"/>
                  </a:lnTo>
                  <a:lnTo>
                    <a:pt x="30988" y="36702"/>
                  </a:lnTo>
                  <a:lnTo>
                    <a:pt x="31242" y="36321"/>
                  </a:lnTo>
                  <a:lnTo>
                    <a:pt x="31242" y="35940"/>
                  </a:lnTo>
                  <a:lnTo>
                    <a:pt x="31115" y="35432"/>
                  </a:lnTo>
                  <a:lnTo>
                    <a:pt x="30988" y="35178"/>
                  </a:lnTo>
                  <a:close/>
                </a:path>
                <a:path w="31750" h="39370">
                  <a:moveTo>
                    <a:pt x="27686" y="27685"/>
                  </a:moveTo>
                  <a:lnTo>
                    <a:pt x="27178" y="27685"/>
                  </a:lnTo>
                  <a:lnTo>
                    <a:pt x="27050" y="27812"/>
                  </a:lnTo>
                  <a:lnTo>
                    <a:pt x="21717" y="31876"/>
                  </a:lnTo>
                  <a:lnTo>
                    <a:pt x="21590" y="32511"/>
                  </a:lnTo>
                  <a:lnTo>
                    <a:pt x="23902" y="35432"/>
                  </a:lnTo>
                  <a:lnTo>
                    <a:pt x="24003" y="35686"/>
                  </a:lnTo>
                  <a:lnTo>
                    <a:pt x="24257" y="35686"/>
                  </a:lnTo>
                  <a:lnTo>
                    <a:pt x="24511" y="35432"/>
                  </a:lnTo>
                  <a:lnTo>
                    <a:pt x="25019" y="35051"/>
                  </a:lnTo>
                  <a:lnTo>
                    <a:pt x="23241" y="32638"/>
                  </a:lnTo>
                  <a:lnTo>
                    <a:pt x="25019" y="31368"/>
                  </a:lnTo>
                  <a:lnTo>
                    <a:pt x="26466" y="31368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93" y="29463"/>
                  </a:lnTo>
                  <a:lnTo>
                    <a:pt x="27686" y="27812"/>
                  </a:lnTo>
                  <a:lnTo>
                    <a:pt x="27686" y="27685"/>
                  </a:lnTo>
                  <a:close/>
                </a:path>
                <a:path w="31750" h="39370">
                  <a:moveTo>
                    <a:pt x="29210" y="33781"/>
                  </a:moveTo>
                  <a:lnTo>
                    <a:pt x="28956" y="33781"/>
                  </a:lnTo>
                  <a:lnTo>
                    <a:pt x="28701" y="33908"/>
                  </a:lnTo>
                  <a:lnTo>
                    <a:pt x="29464" y="33908"/>
                  </a:lnTo>
                  <a:lnTo>
                    <a:pt x="29210" y="33781"/>
                  </a:lnTo>
                  <a:close/>
                </a:path>
                <a:path w="31750" h="39370">
                  <a:moveTo>
                    <a:pt x="26466" y="31368"/>
                  </a:moveTo>
                  <a:lnTo>
                    <a:pt x="25019" y="31368"/>
                  </a:lnTo>
                  <a:lnTo>
                    <a:pt x="26316" y="33019"/>
                  </a:lnTo>
                  <a:lnTo>
                    <a:pt x="26416" y="33273"/>
                  </a:lnTo>
                  <a:lnTo>
                    <a:pt x="26670" y="33273"/>
                  </a:lnTo>
                  <a:lnTo>
                    <a:pt x="26924" y="33019"/>
                  </a:lnTo>
                  <a:lnTo>
                    <a:pt x="27178" y="32892"/>
                  </a:lnTo>
                  <a:lnTo>
                    <a:pt x="27305" y="32765"/>
                  </a:lnTo>
                  <a:lnTo>
                    <a:pt x="27211" y="32384"/>
                  </a:lnTo>
                  <a:lnTo>
                    <a:pt x="26466" y="31368"/>
                  </a:lnTo>
                  <a:close/>
                </a:path>
                <a:path w="31750" h="39370">
                  <a:moveTo>
                    <a:pt x="28993" y="29463"/>
                  </a:moveTo>
                  <a:lnTo>
                    <a:pt x="27432" y="29463"/>
                  </a:lnTo>
                  <a:lnTo>
                    <a:pt x="28985" y="31495"/>
                  </a:lnTo>
                  <a:lnTo>
                    <a:pt x="29083" y="31749"/>
                  </a:lnTo>
                  <a:lnTo>
                    <a:pt x="29337" y="31749"/>
                  </a:lnTo>
                  <a:lnTo>
                    <a:pt x="29337" y="31622"/>
                  </a:lnTo>
                  <a:lnTo>
                    <a:pt x="29591" y="31622"/>
                  </a:lnTo>
                  <a:lnTo>
                    <a:pt x="29845" y="31368"/>
                  </a:lnTo>
                  <a:lnTo>
                    <a:pt x="29972" y="31114"/>
                  </a:lnTo>
                  <a:lnTo>
                    <a:pt x="30099" y="30860"/>
                  </a:lnTo>
                  <a:lnTo>
                    <a:pt x="28993" y="29463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987" y="22224"/>
                  </a:lnTo>
                  <a:lnTo>
                    <a:pt x="22479" y="22732"/>
                  </a:lnTo>
                  <a:lnTo>
                    <a:pt x="22351" y="22732"/>
                  </a:lnTo>
                  <a:lnTo>
                    <a:pt x="22351" y="22986"/>
                  </a:lnTo>
                  <a:lnTo>
                    <a:pt x="23495" y="24510"/>
                  </a:lnTo>
                  <a:lnTo>
                    <a:pt x="18669" y="28320"/>
                  </a:lnTo>
                  <a:lnTo>
                    <a:pt x="18669" y="28828"/>
                  </a:lnTo>
                  <a:lnTo>
                    <a:pt x="19050" y="29209"/>
                  </a:lnTo>
                  <a:lnTo>
                    <a:pt x="19050" y="29336"/>
                  </a:lnTo>
                  <a:lnTo>
                    <a:pt x="19304" y="29463"/>
                  </a:lnTo>
                  <a:lnTo>
                    <a:pt x="19558" y="29590"/>
                  </a:lnTo>
                  <a:lnTo>
                    <a:pt x="24511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5908" y="27304"/>
                  </a:moveTo>
                  <a:close/>
                </a:path>
                <a:path w="31750" h="39370">
                  <a:moveTo>
                    <a:pt x="26087" y="25780"/>
                  </a:moveTo>
                  <a:lnTo>
                    <a:pt x="24511" y="25780"/>
                  </a:lnTo>
                  <a:lnTo>
                    <a:pt x="25654" y="27304"/>
                  </a:lnTo>
                  <a:lnTo>
                    <a:pt x="26035" y="27304"/>
                  </a:lnTo>
                  <a:lnTo>
                    <a:pt x="26162" y="27177"/>
                  </a:lnTo>
                  <a:lnTo>
                    <a:pt x="26670" y="26796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002"/>
                  </a:moveTo>
                  <a:lnTo>
                    <a:pt x="19304" y="24002"/>
                  </a:lnTo>
                  <a:lnTo>
                    <a:pt x="19685" y="24129"/>
                  </a:lnTo>
                  <a:lnTo>
                    <a:pt x="19939" y="24002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3" y="22986"/>
                  </a:lnTo>
                  <a:lnTo>
                    <a:pt x="18288" y="23621"/>
                  </a:lnTo>
                  <a:lnTo>
                    <a:pt x="18669" y="23748"/>
                  </a:lnTo>
                  <a:lnTo>
                    <a:pt x="18923" y="24002"/>
                  </a:lnTo>
                  <a:lnTo>
                    <a:pt x="20320" y="24002"/>
                  </a:lnTo>
                  <a:lnTo>
                    <a:pt x="20700" y="23875"/>
                  </a:lnTo>
                  <a:lnTo>
                    <a:pt x="20955" y="23748"/>
                  </a:lnTo>
                  <a:lnTo>
                    <a:pt x="21336" y="23367"/>
                  </a:lnTo>
                  <a:lnTo>
                    <a:pt x="21590" y="23240"/>
                  </a:lnTo>
                  <a:lnTo>
                    <a:pt x="21971" y="22859"/>
                  </a:lnTo>
                  <a:lnTo>
                    <a:pt x="22098" y="22605"/>
                  </a:lnTo>
                  <a:lnTo>
                    <a:pt x="19431" y="22605"/>
                  </a:lnTo>
                  <a:lnTo>
                    <a:pt x="19304" y="22478"/>
                  </a:lnTo>
                  <a:lnTo>
                    <a:pt x="18923" y="22478"/>
                  </a:lnTo>
                  <a:lnTo>
                    <a:pt x="18669" y="22351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8033"/>
                  </a:moveTo>
                  <a:lnTo>
                    <a:pt x="19685" y="18033"/>
                  </a:lnTo>
                  <a:lnTo>
                    <a:pt x="14097" y="22351"/>
                  </a:lnTo>
                  <a:lnTo>
                    <a:pt x="13970" y="22732"/>
                  </a:lnTo>
                  <a:lnTo>
                    <a:pt x="14224" y="22986"/>
                  </a:lnTo>
                  <a:lnTo>
                    <a:pt x="14478" y="23240"/>
                  </a:lnTo>
                  <a:lnTo>
                    <a:pt x="14478" y="23367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288" y="21970"/>
                  </a:lnTo>
                  <a:lnTo>
                    <a:pt x="17907" y="21335"/>
                  </a:lnTo>
                  <a:lnTo>
                    <a:pt x="19939" y="19811"/>
                  </a:lnTo>
                  <a:lnTo>
                    <a:pt x="21590" y="19811"/>
                  </a:lnTo>
                  <a:lnTo>
                    <a:pt x="21463" y="19684"/>
                  </a:lnTo>
                  <a:lnTo>
                    <a:pt x="20320" y="18287"/>
                  </a:lnTo>
                  <a:lnTo>
                    <a:pt x="20066" y="18033"/>
                  </a:lnTo>
                  <a:close/>
                </a:path>
                <a:path w="31750" h="39370">
                  <a:moveTo>
                    <a:pt x="21590" y="19811"/>
                  </a:moveTo>
                  <a:lnTo>
                    <a:pt x="19939" y="19811"/>
                  </a:lnTo>
                  <a:lnTo>
                    <a:pt x="20447" y="20319"/>
                  </a:lnTo>
                  <a:lnTo>
                    <a:pt x="20700" y="20827"/>
                  </a:lnTo>
                  <a:lnTo>
                    <a:pt x="20828" y="20954"/>
                  </a:lnTo>
                  <a:lnTo>
                    <a:pt x="20828" y="21462"/>
                  </a:lnTo>
                  <a:lnTo>
                    <a:pt x="20700" y="21716"/>
                  </a:lnTo>
                  <a:lnTo>
                    <a:pt x="20574" y="21843"/>
                  </a:lnTo>
                  <a:lnTo>
                    <a:pt x="20447" y="22097"/>
                  </a:lnTo>
                  <a:lnTo>
                    <a:pt x="20320" y="22224"/>
                  </a:lnTo>
                  <a:lnTo>
                    <a:pt x="20066" y="22351"/>
                  </a:lnTo>
                  <a:lnTo>
                    <a:pt x="19812" y="22478"/>
                  </a:lnTo>
                  <a:lnTo>
                    <a:pt x="19558" y="22478"/>
                  </a:lnTo>
                  <a:lnTo>
                    <a:pt x="19431" y="22605"/>
                  </a:lnTo>
                  <a:lnTo>
                    <a:pt x="22098" y="22605"/>
                  </a:lnTo>
                  <a:lnTo>
                    <a:pt x="21971" y="20573"/>
                  </a:lnTo>
                  <a:lnTo>
                    <a:pt x="21844" y="20192"/>
                  </a:lnTo>
                  <a:lnTo>
                    <a:pt x="21590" y="19938"/>
                  </a:lnTo>
                  <a:close/>
                </a:path>
                <a:path w="31750" h="39370">
                  <a:moveTo>
                    <a:pt x="23241" y="22097"/>
                  </a:moveTo>
                  <a:lnTo>
                    <a:pt x="23114" y="22224"/>
                  </a:lnTo>
                  <a:lnTo>
                    <a:pt x="23241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216133" y="4429505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0216133" y="4429505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0" name="object 230"/>
          <p:cNvSpPr txBox="1"/>
          <p:nvPr/>
        </p:nvSpPr>
        <p:spPr>
          <a:xfrm>
            <a:off x="10291064" y="4433697"/>
            <a:ext cx="3365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0414254" y="4432553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10298938" y="459740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33" name="object 233"/>
          <p:cNvGraphicFramePr>
            <a:graphicFrameLocks noGrp="1"/>
          </p:cNvGraphicFramePr>
          <p:nvPr/>
        </p:nvGraphicFramePr>
        <p:xfrm>
          <a:off x="10208704" y="3901185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7630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4" name="object 234"/>
          <p:cNvGrpSpPr/>
          <p:nvPr/>
        </p:nvGrpSpPr>
        <p:grpSpPr>
          <a:xfrm>
            <a:off x="9968230" y="3889247"/>
            <a:ext cx="539115" cy="1081405"/>
            <a:chOff x="9968230" y="3889247"/>
            <a:chExt cx="539115" cy="1081405"/>
          </a:xfrm>
        </p:grpSpPr>
        <p:sp>
          <p:nvSpPr>
            <p:cNvPr id="235" name="object 235"/>
            <p:cNvSpPr/>
            <p:nvPr/>
          </p:nvSpPr>
          <p:spPr>
            <a:xfrm>
              <a:off x="10468737" y="4585334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255" y="13207"/>
                  </a:lnTo>
                  <a:lnTo>
                    <a:pt x="8001" y="13334"/>
                  </a:lnTo>
                  <a:lnTo>
                    <a:pt x="8001" y="13462"/>
                  </a:lnTo>
                  <a:lnTo>
                    <a:pt x="7747" y="13715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128" y="14985"/>
                  </a:lnTo>
                  <a:lnTo>
                    <a:pt x="8255" y="15366"/>
                  </a:lnTo>
                  <a:lnTo>
                    <a:pt x="8509" y="15747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9" y="16509"/>
                  </a:lnTo>
                  <a:lnTo>
                    <a:pt x="10160" y="16637"/>
                  </a:lnTo>
                  <a:lnTo>
                    <a:pt x="11176" y="16637"/>
                  </a:lnTo>
                  <a:lnTo>
                    <a:pt x="11430" y="16509"/>
                  </a:lnTo>
                  <a:lnTo>
                    <a:pt x="11811" y="16509"/>
                  </a:lnTo>
                  <a:lnTo>
                    <a:pt x="12065" y="16382"/>
                  </a:lnTo>
                  <a:lnTo>
                    <a:pt x="12446" y="16256"/>
                  </a:lnTo>
                  <a:lnTo>
                    <a:pt x="12700" y="16128"/>
                  </a:lnTo>
                  <a:lnTo>
                    <a:pt x="12954" y="15875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414" y="15366"/>
                  </a:lnTo>
                  <a:lnTo>
                    <a:pt x="9398" y="14858"/>
                  </a:lnTo>
                  <a:lnTo>
                    <a:pt x="9271" y="14604"/>
                  </a:lnTo>
                  <a:lnTo>
                    <a:pt x="8890" y="13969"/>
                  </a:lnTo>
                  <a:lnTo>
                    <a:pt x="8763" y="13588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557" y="10287"/>
                  </a:lnTo>
                  <a:lnTo>
                    <a:pt x="11049" y="10794"/>
                  </a:lnTo>
                  <a:lnTo>
                    <a:pt x="10795" y="10921"/>
                  </a:lnTo>
                  <a:lnTo>
                    <a:pt x="10668" y="11175"/>
                  </a:lnTo>
                  <a:lnTo>
                    <a:pt x="10414" y="11429"/>
                  </a:lnTo>
                  <a:lnTo>
                    <a:pt x="10287" y="12572"/>
                  </a:lnTo>
                  <a:lnTo>
                    <a:pt x="10414" y="13081"/>
                  </a:lnTo>
                  <a:lnTo>
                    <a:pt x="10541" y="13462"/>
                  </a:lnTo>
                  <a:lnTo>
                    <a:pt x="11430" y="14350"/>
                  </a:lnTo>
                  <a:lnTo>
                    <a:pt x="11938" y="14604"/>
                  </a:lnTo>
                  <a:lnTo>
                    <a:pt x="12065" y="14731"/>
                  </a:lnTo>
                  <a:lnTo>
                    <a:pt x="11811" y="14858"/>
                  </a:lnTo>
                  <a:lnTo>
                    <a:pt x="11176" y="15239"/>
                  </a:lnTo>
                  <a:lnTo>
                    <a:pt x="10668" y="15239"/>
                  </a:lnTo>
                  <a:lnTo>
                    <a:pt x="10414" y="15366"/>
                  </a:lnTo>
                  <a:lnTo>
                    <a:pt x="13716" y="15366"/>
                  </a:lnTo>
                  <a:lnTo>
                    <a:pt x="14097" y="15112"/>
                  </a:lnTo>
                  <a:lnTo>
                    <a:pt x="15113" y="14096"/>
                  </a:lnTo>
                  <a:lnTo>
                    <a:pt x="12827" y="13969"/>
                  </a:lnTo>
                  <a:lnTo>
                    <a:pt x="12573" y="13842"/>
                  </a:lnTo>
                  <a:lnTo>
                    <a:pt x="12319" y="13588"/>
                  </a:lnTo>
                  <a:lnTo>
                    <a:pt x="12065" y="13462"/>
                  </a:lnTo>
                  <a:lnTo>
                    <a:pt x="11811" y="12953"/>
                  </a:lnTo>
                  <a:lnTo>
                    <a:pt x="11938" y="12064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7" y="11429"/>
                  </a:lnTo>
                  <a:lnTo>
                    <a:pt x="15240" y="11302"/>
                  </a:lnTo>
                  <a:lnTo>
                    <a:pt x="15113" y="11048"/>
                  </a:lnTo>
                  <a:lnTo>
                    <a:pt x="14478" y="10413"/>
                  </a:lnTo>
                  <a:lnTo>
                    <a:pt x="14224" y="10287"/>
                  </a:lnTo>
                  <a:lnTo>
                    <a:pt x="13843" y="10032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1683"/>
                  </a:lnTo>
                  <a:lnTo>
                    <a:pt x="14224" y="12191"/>
                  </a:lnTo>
                  <a:lnTo>
                    <a:pt x="14351" y="12318"/>
                  </a:lnTo>
                  <a:lnTo>
                    <a:pt x="14224" y="12445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335" y="13715"/>
                  </a:lnTo>
                  <a:lnTo>
                    <a:pt x="12954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94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684" y="6857"/>
                  </a:moveTo>
                  <a:lnTo>
                    <a:pt x="10160" y="6857"/>
                  </a:lnTo>
                  <a:lnTo>
                    <a:pt x="10209" y="7112"/>
                  </a:lnTo>
                  <a:lnTo>
                    <a:pt x="8509" y="9906"/>
                  </a:lnTo>
                  <a:lnTo>
                    <a:pt x="8382" y="10159"/>
                  </a:lnTo>
                  <a:lnTo>
                    <a:pt x="8509" y="10413"/>
                  </a:lnTo>
                  <a:lnTo>
                    <a:pt x="8763" y="10667"/>
                  </a:lnTo>
                  <a:lnTo>
                    <a:pt x="9017" y="11175"/>
                  </a:lnTo>
                  <a:lnTo>
                    <a:pt x="9271" y="11302"/>
                  </a:lnTo>
                  <a:lnTo>
                    <a:pt x="11557" y="7238"/>
                  </a:lnTo>
                  <a:lnTo>
                    <a:pt x="11684" y="6857"/>
                  </a:lnTo>
                  <a:close/>
                </a:path>
                <a:path w="31750" h="39370">
                  <a:moveTo>
                    <a:pt x="3175" y="8000"/>
                  </a:moveTo>
                  <a:lnTo>
                    <a:pt x="2921" y="8000"/>
                  </a:lnTo>
                  <a:lnTo>
                    <a:pt x="3175" y="8127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4953" y="888"/>
                  </a:lnTo>
                  <a:lnTo>
                    <a:pt x="5207" y="1142"/>
                  </a:lnTo>
                  <a:lnTo>
                    <a:pt x="5461" y="1142"/>
                  </a:lnTo>
                  <a:lnTo>
                    <a:pt x="6223" y="1904"/>
                  </a:lnTo>
                  <a:lnTo>
                    <a:pt x="6223" y="3047"/>
                  </a:lnTo>
                  <a:lnTo>
                    <a:pt x="5842" y="3301"/>
                  </a:lnTo>
                  <a:lnTo>
                    <a:pt x="5588" y="3428"/>
                  </a:lnTo>
                  <a:lnTo>
                    <a:pt x="5334" y="3556"/>
                  </a:lnTo>
                  <a:lnTo>
                    <a:pt x="4826" y="3556"/>
                  </a:lnTo>
                  <a:lnTo>
                    <a:pt x="4699" y="3682"/>
                  </a:lnTo>
                  <a:lnTo>
                    <a:pt x="381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127" y="4444"/>
                  </a:lnTo>
                  <a:lnTo>
                    <a:pt x="2794" y="8000"/>
                  </a:lnTo>
                  <a:lnTo>
                    <a:pt x="3302" y="8000"/>
                  </a:lnTo>
                  <a:lnTo>
                    <a:pt x="3429" y="7873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2" y="4825"/>
                  </a:lnTo>
                  <a:lnTo>
                    <a:pt x="6731" y="4825"/>
                  </a:lnTo>
                  <a:lnTo>
                    <a:pt x="7239" y="4571"/>
                  </a:lnTo>
                  <a:lnTo>
                    <a:pt x="7620" y="4190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8" y="3301"/>
                  </a:lnTo>
                  <a:lnTo>
                    <a:pt x="8001" y="1904"/>
                  </a:lnTo>
                  <a:lnTo>
                    <a:pt x="7747" y="1650"/>
                  </a:lnTo>
                  <a:lnTo>
                    <a:pt x="7620" y="1269"/>
                  </a:lnTo>
                  <a:lnTo>
                    <a:pt x="7366" y="1142"/>
                  </a:lnTo>
                  <a:lnTo>
                    <a:pt x="7239" y="888"/>
                  </a:lnTo>
                  <a:lnTo>
                    <a:pt x="6858" y="634"/>
                  </a:lnTo>
                  <a:lnTo>
                    <a:pt x="6477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4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6731"/>
                  </a:lnTo>
                  <a:lnTo>
                    <a:pt x="5842" y="6984"/>
                  </a:lnTo>
                  <a:lnTo>
                    <a:pt x="6096" y="7238"/>
                  </a:lnTo>
                  <a:lnTo>
                    <a:pt x="6350" y="7619"/>
                  </a:lnTo>
                  <a:lnTo>
                    <a:pt x="6477" y="7619"/>
                  </a:lnTo>
                  <a:lnTo>
                    <a:pt x="6604" y="7873"/>
                  </a:lnTo>
                  <a:lnTo>
                    <a:pt x="6858" y="7873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557" y="6603"/>
                  </a:lnTo>
                  <a:lnTo>
                    <a:pt x="11176" y="6222"/>
                  </a:lnTo>
                  <a:lnTo>
                    <a:pt x="10668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2032" y="4825"/>
                  </a:lnTo>
                  <a:lnTo>
                    <a:pt x="3302" y="4952"/>
                  </a:lnTo>
                  <a:lnTo>
                    <a:pt x="3937" y="5079"/>
                  </a:lnTo>
                  <a:lnTo>
                    <a:pt x="5969" y="5079"/>
                  </a:lnTo>
                  <a:lnTo>
                    <a:pt x="6350" y="4952"/>
                  </a:lnTo>
                  <a:lnTo>
                    <a:pt x="6604" y="4952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762" y="3428"/>
                  </a:lnTo>
                  <a:lnTo>
                    <a:pt x="508" y="3682"/>
                  </a:lnTo>
                  <a:lnTo>
                    <a:pt x="3683" y="3682"/>
                  </a:lnTo>
                  <a:lnTo>
                    <a:pt x="3302" y="3556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527" y="36067"/>
                  </a:lnTo>
                  <a:lnTo>
                    <a:pt x="25400" y="36194"/>
                  </a:lnTo>
                  <a:lnTo>
                    <a:pt x="25273" y="36829"/>
                  </a:lnTo>
                  <a:lnTo>
                    <a:pt x="25463" y="37591"/>
                  </a:lnTo>
                  <a:lnTo>
                    <a:pt x="25527" y="37718"/>
                  </a:lnTo>
                  <a:lnTo>
                    <a:pt x="25781" y="37972"/>
                  </a:lnTo>
                  <a:lnTo>
                    <a:pt x="25908" y="38226"/>
                  </a:lnTo>
                  <a:lnTo>
                    <a:pt x="26289" y="38607"/>
                  </a:lnTo>
                  <a:lnTo>
                    <a:pt x="26543" y="38734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7178" y="39115"/>
                  </a:lnTo>
                  <a:lnTo>
                    <a:pt x="27432" y="39242"/>
                  </a:lnTo>
                  <a:lnTo>
                    <a:pt x="27940" y="39242"/>
                  </a:lnTo>
                  <a:lnTo>
                    <a:pt x="28956" y="38734"/>
                  </a:lnTo>
                  <a:lnTo>
                    <a:pt x="29083" y="38353"/>
                  </a:lnTo>
                  <a:lnTo>
                    <a:pt x="29337" y="37845"/>
                  </a:lnTo>
                  <a:lnTo>
                    <a:pt x="27051" y="37845"/>
                  </a:lnTo>
                  <a:lnTo>
                    <a:pt x="26924" y="37718"/>
                  </a:lnTo>
                  <a:lnTo>
                    <a:pt x="26543" y="37337"/>
                  </a:lnTo>
                  <a:lnTo>
                    <a:pt x="26416" y="36956"/>
                  </a:lnTo>
                  <a:lnTo>
                    <a:pt x="26289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8" y="33908"/>
                  </a:moveTo>
                  <a:lnTo>
                    <a:pt x="28575" y="33908"/>
                  </a:lnTo>
                  <a:lnTo>
                    <a:pt x="28321" y="34035"/>
                  </a:lnTo>
                  <a:lnTo>
                    <a:pt x="28194" y="34162"/>
                  </a:lnTo>
                  <a:lnTo>
                    <a:pt x="27940" y="34289"/>
                  </a:lnTo>
                  <a:lnTo>
                    <a:pt x="27686" y="36194"/>
                  </a:lnTo>
                  <a:lnTo>
                    <a:pt x="27813" y="37718"/>
                  </a:lnTo>
                  <a:lnTo>
                    <a:pt x="29337" y="37845"/>
                  </a:lnTo>
                  <a:lnTo>
                    <a:pt x="29210" y="36575"/>
                  </a:lnTo>
                  <a:lnTo>
                    <a:pt x="29083" y="36321"/>
                  </a:lnTo>
                  <a:lnTo>
                    <a:pt x="29083" y="35178"/>
                  </a:lnTo>
                  <a:lnTo>
                    <a:pt x="29337" y="35178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607" y="34543"/>
                  </a:lnTo>
                  <a:lnTo>
                    <a:pt x="30480" y="34289"/>
                  </a:lnTo>
                  <a:lnTo>
                    <a:pt x="29718" y="33908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3" y="35940"/>
                  </a:lnTo>
                  <a:lnTo>
                    <a:pt x="30480" y="36829"/>
                  </a:lnTo>
                  <a:lnTo>
                    <a:pt x="30861" y="36829"/>
                  </a:lnTo>
                  <a:lnTo>
                    <a:pt x="31115" y="36575"/>
                  </a:lnTo>
                  <a:lnTo>
                    <a:pt x="31369" y="36448"/>
                  </a:lnTo>
                  <a:lnTo>
                    <a:pt x="31242" y="35432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384" y="35559"/>
                  </a:moveTo>
                  <a:lnTo>
                    <a:pt x="24130" y="35559"/>
                  </a:lnTo>
                  <a:lnTo>
                    <a:pt x="24130" y="35687"/>
                  </a:lnTo>
                  <a:lnTo>
                    <a:pt x="24384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812"/>
                  </a:lnTo>
                  <a:lnTo>
                    <a:pt x="21844" y="31876"/>
                  </a:lnTo>
                  <a:lnTo>
                    <a:pt x="21717" y="32512"/>
                  </a:lnTo>
                  <a:lnTo>
                    <a:pt x="24003" y="35559"/>
                  </a:lnTo>
                  <a:lnTo>
                    <a:pt x="24511" y="35559"/>
                  </a:lnTo>
                  <a:lnTo>
                    <a:pt x="24765" y="35306"/>
                  </a:lnTo>
                  <a:lnTo>
                    <a:pt x="24824" y="34543"/>
                  </a:lnTo>
                  <a:lnTo>
                    <a:pt x="23368" y="32638"/>
                  </a:lnTo>
                  <a:lnTo>
                    <a:pt x="25019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lnTo>
                    <a:pt x="27686" y="27685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3" y="33781"/>
                  </a:lnTo>
                  <a:lnTo>
                    <a:pt x="28829" y="33908"/>
                  </a:lnTo>
                  <a:lnTo>
                    <a:pt x="29464" y="33908"/>
                  </a:lnTo>
                  <a:close/>
                </a:path>
                <a:path w="31750" h="39370">
                  <a:moveTo>
                    <a:pt x="26670" y="33146"/>
                  </a:moveTo>
                  <a:close/>
                </a:path>
                <a:path w="31750" h="39370">
                  <a:moveTo>
                    <a:pt x="26633" y="31368"/>
                  </a:moveTo>
                  <a:lnTo>
                    <a:pt x="25019" y="31368"/>
                  </a:lnTo>
                  <a:lnTo>
                    <a:pt x="26416" y="33146"/>
                  </a:lnTo>
                  <a:lnTo>
                    <a:pt x="26924" y="33146"/>
                  </a:lnTo>
                  <a:lnTo>
                    <a:pt x="27178" y="32892"/>
                  </a:lnTo>
                  <a:lnTo>
                    <a:pt x="27432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210" y="31622"/>
                  </a:lnTo>
                  <a:lnTo>
                    <a:pt x="29591" y="31622"/>
                  </a:lnTo>
                  <a:lnTo>
                    <a:pt x="29972" y="31241"/>
                  </a:lnTo>
                  <a:lnTo>
                    <a:pt x="30226" y="30987"/>
                  </a:lnTo>
                  <a:lnTo>
                    <a:pt x="30226" y="30860"/>
                  </a:lnTo>
                  <a:lnTo>
                    <a:pt x="30099" y="30860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241" y="22225"/>
                  </a:lnTo>
                  <a:lnTo>
                    <a:pt x="22987" y="22225"/>
                  </a:lnTo>
                  <a:lnTo>
                    <a:pt x="22606" y="22606"/>
                  </a:lnTo>
                  <a:lnTo>
                    <a:pt x="22574" y="23113"/>
                  </a:lnTo>
                  <a:lnTo>
                    <a:pt x="23622" y="24510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082"/>
                  </a:lnTo>
                  <a:lnTo>
                    <a:pt x="19431" y="29590"/>
                  </a:lnTo>
                  <a:lnTo>
                    <a:pt x="19685" y="29590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1" y="27304"/>
                  </a:lnTo>
                  <a:lnTo>
                    <a:pt x="26162" y="27304"/>
                  </a:lnTo>
                  <a:lnTo>
                    <a:pt x="26416" y="27050"/>
                  </a:lnTo>
                  <a:lnTo>
                    <a:pt x="26797" y="26796"/>
                  </a:lnTo>
                  <a:lnTo>
                    <a:pt x="26797" y="26542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399" y="22606"/>
                  </a:lnTo>
                  <a:lnTo>
                    <a:pt x="17780" y="22987"/>
                  </a:lnTo>
                  <a:lnTo>
                    <a:pt x="18034" y="23367"/>
                  </a:lnTo>
                  <a:lnTo>
                    <a:pt x="18415" y="23494"/>
                  </a:lnTo>
                  <a:lnTo>
                    <a:pt x="18669" y="23748"/>
                  </a:lnTo>
                  <a:lnTo>
                    <a:pt x="19431" y="24002"/>
                  </a:lnTo>
                  <a:lnTo>
                    <a:pt x="20447" y="24002"/>
                  </a:lnTo>
                  <a:lnTo>
                    <a:pt x="20701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1971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6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320" y="18033"/>
                  </a:moveTo>
                  <a:lnTo>
                    <a:pt x="19812" y="18033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8" y="23113"/>
                  </a:lnTo>
                  <a:lnTo>
                    <a:pt x="14605" y="23367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034" y="21335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1463" y="19684"/>
                  </a:lnTo>
                  <a:lnTo>
                    <a:pt x="20447" y="18160"/>
                  </a:lnTo>
                  <a:close/>
                </a:path>
                <a:path w="31750" h="39370">
                  <a:moveTo>
                    <a:pt x="21590" y="19812"/>
                  </a:moveTo>
                  <a:lnTo>
                    <a:pt x="20066" y="19812"/>
                  </a:lnTo>
                  <a:lnTo>
                    <a:pt x="20447" y="20319"/>
                  </a:lnTo>
                  <a:lnTo>
                    <a:pt x="20701" y="20573"/>
                  </a:lnTo>
                  <a:lnTo>
                    <a:pt x="20828" y="21462"/>
                  </a:lnTo>
                  <a:lnTo>
                    <a:pt x="20701" y="21843"/>
                  </a:lnTo>
                  <a:lnTo>
                    <a:pt x="20193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288" y="22225"/>
                  </a:lnTo>
                  <a:lnTo>
                    <a:pt x="22352" y="21335"/>
                  </a:lnTo>
                  <a:lnTo>
                    <a:pt x="22225" y="21081"/>
                  </a:lnTo>
                  <a:lnTo>
                    <a:pt x="22098" y="20573"/>
                  </a:lnTo>
                  <a:lnTo>
                    <a:pt x="21844" y="20065"/>
                  </a:lnTo>
                  <a:lnTo>
                    <a:pt x="2159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9373" y="4389119"/>
              <a:ext cx="246125" cy="75818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8230" y="4875529"/>
              <a:ext cx="251460" cy="94742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10421874" y="3908297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69"/>
                  </a:lnTo>
                  <a:lnTo>
                    <a:pt x="16764" y="2793"/>
                  </a:lnTo>
                  <a:lnTo>
                    <a:pt x="16764" y="142747"/>
                  </a:lnTo>
                  <a:lnTo>
                    <a:pt x="16764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4" y="146812"/>
                  </a:lnTo>
                  <a:lnTo>
                    <a:pt x="16764" y="148335"/>
                  </a:lnTo>
                  <a:lnTo>
                    <a:pt x="16764" y="288289"/>
                  </a:lnTo>
                  <a:lnTo>
                    <a:pt x="16764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0475595" y="40600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7"/>
                  </a:moveTo>
                  <a:lnTo>
                    <a:pt x="8381" y="13207"/>
                  </a:lnTo>
                  <a:lnTo>
                    <a:pt x="8254" y="13335"/>
                  </a:lnTo>
                  <a:lnTo>
                    <a:pt x="7874" y="13588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000" y="14731"/>
                  </a:lnTo>
                  <a:lnTo>
                    <a:pt x="8127" y="15112"/>
                  </a:lnTo>
                  <a:lnTo>
                    <a:pt x="8381" y="15493"/>
                  </a:lnTo>
                  <a:lnTo>
                    <a:pt x="8889" y="16001"/>
                  </a:lnTo>
                  <a:lnTo>
                    <a:pt x="9271" y="16256"/>
                  </a:lnTo>
                  <a:lnTo>
                    <a:pt x="9525" y="16382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556" y="16637"/>
                  </a:lnTo>
                  <a:lnTo>
                    <a:pt x="12064" y="16382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4" y="15748"/>
                  </a:lnTo>
                  <a:lnTo>
                    <a:pt x="13588" y="15493"/>
                  </a:lnTo>
                  <a:lnTo>
                    <a:pt x="13843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651" y="15112"/>
                  </a:lnTo>
                  <a:lnTo>
                    <a:pt x="9525" y="14859"/>
                  </a:lnTo>
                  <a:lnTo>
                    <a:pt x="9143" y="14478"/>
                  </a:lnTo>
                  <a:lnTo>
                    <a:pt x="9016" y="14097"/>
                  </a:lnTo>
                  <a:lnTo>
                    <a:pt x="8762" y="13588"/>
                  </a:lnTo>
                  <a:lnTo>
                    <a:pt x="8635" y="13207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1"/>
                  </a:lnTo>
                  <a:lnTo>
                    <a:pt x="10540" y="11303"/>
                  </a:lnTo>
                  <a:lnTo>
                    <a:pt x="10413" y="12826"/>
                  </a:lnTo>
                  <a:lnTo>
                    <a:pt x="10498" y="13207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69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1683" y="14478"/>
                  </a:lnTo>
                  <a:lnTo>
                    <a:pt x="12191" y="14731"/>
                  </a:lnTo>
                  <a:lnTo>
                    <a:pt x="10922" y="15367"/>
                  </a:lnTo>
                  <a:lnTo>
                    <a:pt x="13843" y="15367"/>
                  </a:lnTo>
                  <a:lnTo>
                    <a:pt x="14097" y="15112"/>
                  </a:lnTo>
                  <a:lnTo>
                    <a:pt x="14350" y="14986"/>
                  </a:lnTo>
                  <a:lnTo>
                    <a:pt x="14604" y="14731"/>
                  </a:lnTo>
                  <a:lnTo>
                    <a:pt x="14731" y="14478"/>
                  </a:lnTo>
                  <a:lnTo>
                    <a:pt x="15239" y="13969"/>
                  </a:lnTo>
                  <a:lnTo>
                    <a:pt x="12826" y="13969"/>
                  </a:lnTo>
                  <a:lnTo>
                    <a:pt x="12446" y="13716"/>
                  </a:lnTo>
                  <a:lnTo>
                    <a:pt x="12064" y="13335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319" y="11684"/>
                  </a:lnTo>
                  <a:lnTo>
                    <a:pt x="12573" y="11556"/>
                  </a:lnTo>
                  <a:lnTo>
                    <a:pt x="12826" y="11430"/>
                  </a:lnTo>
                  <a:lnTo>
                    <a:pt x="15366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970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3"/>
                  </a:moveTo>
                  <a:lnTo>
                    <a:pt x="13588" y="11303"/>
                  </a:lnTo>
                  <a:lnTo>
                    <a:pt x="13843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2954"/>
                  </a:lnTo>
                  <a:lnTo>
                    <a:pt x="13843" y="13335"/>
                  </a:lnTo>
                  <a:lnTo>
                    <a:pt x="13588" y="13462"/>
                  </a:lnTo>
                  <a:lnTo>
                    <a:pt x="13080" y="13969"/>
                  </a:lnTo>
                  <a:lnTo>
                    <a:pt x="15239" y="13969"/>
                  </a:lnTo>
                  <a:lnTo>
                    <a:pt x="15494" y="13588"/>
                  </a:lnTo>
                  <a:lnTo>
                    <a:pt x="15621" y="13081"/>
                  </a:lnTo>
                  <a:lnTo>
                    <a:pt x="15494" y="11556"/>
                  </a:lnTo>
                  <a:lnTo>
                    <a:pt x="15366" y="11303"/>
                  </a:lnTo>
                  <a:close/>
                </a:path>
                <a:path w="31750" h="39370">
                  <a:moveTo>
                    <a:pt x="11683" y="6985"/>
                  </a:moveTo>
                  <a:lnTo>
                    <a:pt x="10286" y="6985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0922"/>
                  </a:lnTo>
                  <a:lnTo>
                    <a:pt x="9143" y="11175"/>
                  </a:lnTo>
                  <a:lnTo>
                    <a:pt x="9271" y="11303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98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333" y="126"/>
                  </a:lnTo>
                  <a:lnTo>
                    <a:pt x="4825" y="635"/>
                  </a:lnTo>
                  <a:lnTo>
                    <a:pt x="4699" y="888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143"/>
                  </a:lnTo>
                  <a:lnTo>
                    <a:pt x="5714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667"/>
                  </a:lnTo>
                  <a:lnTo>
                    <a:pt x="6223" y="3048"/>
                  </a:lnTo>
                  <a:lnTo>
                    <a:pt x="5969" y="3301"/>
                  </a:lnTo>
                  <a:lnTo>
                    <a:pt x="5841" y="3301"/>
                  </a:lnTo>
                  <a:lnTo>
                    <a:pt x="5714" y="3429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175" y="8000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69"/>
                  </a:lnTo>
                  <a:lnTo>
                    <a:pt x="7111" y="762"/>
                  </a:lnTo>
                  <a:lnTo>
                    <a:pt x="6857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3" y="5587"/>
                  </a:lnTo>
                  <a:lnTo>
                    <a:pt x="6223" y="6604"/>
                  </a:lnTo>
                  <a:lnTo>
                    <a:pt x="5969" y="6857"/>
                  </a:lnTo>
                  <a:lnTo>
                    <a:pt x="5841" y="6857"/>
                  </a:lnTo>
                  <a:lnTo>
                    <a:pt x="5969" y="6985"/>
                  </a:lnTo>
                  <a:lnTo>
                    <a:pt x="6096" y="7238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985"/>
                  </a:lnTo>
                  <a:lnTo>
                    <a:pt x="11683" y="6985"/>
                  </a:lnTo>
                  <a:lnTo>
                    <a:pt x="11556" y="6604"/>
                  </a:lnTo>
                  <a:lnTo>
                    <a:pt x="11429" y="6350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5714" y="5080"/>
                  </a:moveTo>
                  <a:lnTo>
                    <a:pt x="4952" y="5080"/>
                  </a:lnTo>
                  <a:lnTo>
                    <a:pt x="5333" y="5206"/>
                  </a:lnTo>
                  <a:lnTo>
                    <a:pt x="5714" y="5080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6350" y="5080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809" y="3682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0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907" y="35941"/>
                  </a:lnTo>
                  <a:lnTo>
                    <a:pt x="25653" y="36194"/>
                  </a:lnTo>
                  <a:lnTo>
                    <a:pt x="25400" y="37211"/>
                  </a:lnTo>
                  <a:lnTo>
                    <a:pt x="25526" y="37464"/>
                  </a:lnTo>
                  <a:lnTo>
                    <a:pt x="25653" y="37845"/>
                  </a:lnTo>
                  <a:lnTo>
                    <a:pt x="25907" y="38100"/>
                  </a:lnTo>
                  <a:lnTo>
                    <a:pt x="26034" y="38481"/>
                  </a:lnTo>
                  <a:lnTo>
                    <a:pt x="26288" y="38607"/>
                  </a:lnTo>
                  <a:lnTo>
                    <a:pt x="26543" y="38862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448" y="38988"/>
                  </a:lnTo>
                  <a:lnTo>
                    <a:pt x="28955" y="38735"/>
                  </a:lnTo>
                  <a:lnTo>
                    <a:pt x="29082" y="38607"/>
                  </a:lnTo>
                  <a:lnTo>
                    <a:pt x="29209" y="38226"/>
                  </a:lnTo>
                  <a:lnTo>
                    <a:pt x="29336" y="37973"/>
                  </a:lnTo>
                  <a:lnTo>
                    <a:pt x="27431" y="37973"/>
                  </a:lnTo>
                  <a:lnTo>
                    <a:pt x="27304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543" y="37084"/>
                  </a:lnTo>
                  <a:lnTo>
                    <a:pt x="26415" y="36956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194" y="34162"/>
                  </a:lnTo>
                  <a:lnTo>
                    <a:pt x="27812" y="34543"/>
                  </a:lnTo>
                  <a:lnTo>
                    <a:pt x="27685" y="36068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7431" y="37973"/>
                  </a:lnTo>
                  <a:lnTo>
                    <a:pt x="29336" y="37973"/>
                  </a:lnTo>
                  <a:lnTo>
                    <a:pt x="29209" y="36449"/>
                  </a:lnTo>
                  <a:lnTo>
                    <a:pt x="29082" y="36194"/>
                  </a:lnTo>
                  <a:lnTo>
                    <a:pt x="29209" y="35306"/>
                  </a:lnTo>
                  <a:lnTo>
                    <a:pt x="31114" y="35179"/>
                  </a:lnTo>
                  <a:lnTo>
                    <a:pt x="30987" y="34925"/>
                  </a:lnTo>
                  <a:lnTo>
                    <a:pt x="30733" y="34543"/>
                  </a:lnTo>
                  <a:lnTo>
                    <a:pt x="30479" y="34417"/>
                  </a:lnTo>
                  <a:lnTo>
                    <a:pt x="30225" y="34162"/>
                  </a:lnTo>
                  <a:lnTo>
                    <a:pt x="29972" y="34036"/>
                  </a:lnTo>
                  <a:close/>
                </a:path>
                <a:path w="31750" h="39370">
                  <a:moveTo>
                    <a:pt x="30987" y="36703"/>
                  </a:moveTo>
                  <a:lnTo>
                    <a:pt x="30606" y="36703"/>
                  </a:lnTo>
                  <a:lnTo>
                    <a:pt x="30733" y="36956"/>
                  </a:lnTo>
                  <a:lnTo>
                    <a:pt x="30987" y="36830"/>
                  </a:lnTo>
                  <a:close/>
                </a:path>
                <a:path w="31750" h="39370">
                  <a:moveTo>
                    <a:pt x="31114" y="35179"/>
                  </a:moveTo>
                  <a:lnTo>
                    <a:pt x="29718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941"/>
                  </a:lnTo>
                  <a:lnTo>
                    <a:pt x="30479" y="36703"/>
                  </a:lnTo>
                  <a:lnTo>
                    <a:pt x="31114" y="36703"/>
                  </a:lnTo>
                  <a:lnTo>
                    <a:pt x="31241" y="36449"/>
                  </a:lnTo>
                  <a:lnTo>
                    <a:pt x="31369" y="36449"/>
                  </a:lnTo>
                  <a:lnTo>
                    <a:pt x="31369" y="35560"/>
                  </a:lnTo>
                  <a:lnTo>
                    <a:pt x="31241" y="35432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7812" y="27686"/>
                  </a:moveTo>
                  <a:lnTo>
                    <a:pt x="27304" y="27686"/>
                  </a:lnTo>
                  <a:lnTo>
                    <a:pt x="21844" y="31876"/>
                  </a:lnTo>
                  <a:lnTo>
                    <a:pt x="21589" y="32131"/>
                  </a:lnTo>
                  <a:lnTo>
                    <a:pt x="21589" y="32385"/>
                  </a:lnTo>
                  <a:lnTo>
                    <a:pt x="21817" y="32638"/>
                  </a:lnTo>
                  <a:lnTo>
                    <a:pt x="24029" y="35432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4891" y="35306"/>
                  </a:lnTo>
                  <a:lnTo>
                    <a:pt x="25019" y="35179"/>
                  </a:lnTo>
                  <a:lnTo>
                    <a:pt x="25146" y="35051"/>
                  </a:lnTo>
                  <a:lnTo>
                    <a:pt x="25019" y="34798"/>
                  </a:lnTo>
                  <a:lnTo>
                    <a:pt x="23368" y="32638"/>
                  </a:lnTo>
                  <a:lnTo>
                    <a:pt x="25146" y="31368"/>
                  </a:lnTo>
                  <a:lnTo>
                    <a:pt x="26593" y="31368"/>
                  </a:lnTo>
                  <a:lnTo>
                    <a:pt x="26034" y="30606"/>
                  </a:lnTo>
                  <a:lnTo>
                    <a:pt x="27558" y="29463"/>
                  </a:lnTo>
                  <a:lnTo>
                    <a:pt x="29120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9336" y="33781"/>
                  </a:moveTo>
                  <a:lnTo>
                    <a:pt x="29082" y="33781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1"/>
                  </a:lnTo>
                  <a:close/>
                </a:path>
                <a:path w="31750" h="39370">
                  <a:moveTo>
                    <a:pt x="26593" y="31368"/>
                  </a:moveTo>
                  <a:lnTo>
                    <a:pt x="25146" y="31368"/>
                  </a:lnTo>
                  <a:lnTo>
                    <a:pt x="26443" y="33019"/>
                  </a:lnTo>
                  <a:lnTo>
                    <a:pt x="26543" y="33274"/>
                  </a:lnTo>
                  <a:lnTo>
                    <a:pt x="26797" y="33274"/>
                  </a:lnTo>
                  <a:lnTo>
                    <a:pt x="27050" y="33019"/>
                  </a:lnTo>
                  <a:lnTo>
                    <a:pt x="27558" y="32638"/>
                  </a:lnTo>
                  <a:lnTo>
                    <a:pt x="26593" y="31368"/>
                  </a:lnTo>
                  <a:close/>
                </a:path>
                <a:path w="31750" h="39370">
                  <a:moveTo>
                    <a:pt x="29120" y="29463"/>
                  </a:moveTo>
                  <a:lnTo>
                    <a:pt x="27558" y="29463"/>
                  </a:lnTo>
                  <a:lnTo>
                    <a:pt x="29209" y="31623"/>
                  </a:lnTo>
                  <a:lnTo>
                    <a:pt x="29463" y="31623"/>
                  </a:lnTo>
                  <a:lnTo>
                    <a:pt x="29718" y="31623"/>
                  </a:lnTo>
                  <a:lnTo>
                    <a:pt x="29972" y="31368"/>
                  </a:lnTo>
                  <a:lnTo>
                    <a:pt x="30099" y="31114"/>
                  </a:lnTo>
                  <a:lnTo>
                    <a:pt x="30225" y="30861"/>
                  </a:lnTo>
                  <a:lnTo>
                    <a:pt x="29120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240" y="22225"/>
                  </a:lnTo>
                  <a:lnTo>
                    <a:pt x="22605" y="22732"/>
                  </a:lnTo>
                  <a:lnTo>
                    <a:pt x="22478" y="22987"/>
                  </a:lnTo>
                  <a:lnTo>
                    <a:pt x="23622" y="24511"/>
                  </a:lnTo>
                  <a:lnTo>
                    <a:pt x="18796" y="28320"/>
                  </a:lnTo>
                  <a:lnTo>
                    <a:pt x="18796" y="28829"/>
                  </a:lnTo>
                  <a:lnTo>
                    <a:pt x="19176" y="29210"/>
                  </a:lnTo>
                  <a:lnTo>
                    <a:pt x="19430" y="29591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415" y="27178"/>
                  </a:lnTo>
                  <a:lnTo>
                    <a:pt x="26415" y="27050"/>
                  </a:lnTo>
                  <a:lnTo>
                    <a:pt x="26543" y="27050"/>
                  </a:lnTo>
                  <a:lnTo>
                    <a:pt x="26797" y="26797"/>
                  </a:lnTo>
                  <a:lnTo>
                    <a:pt x="26797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20065" y="24003"/>
                  </a:moveTo>
                  <a:lnTo>
                    <a:pt x="19430" y="24003"/>
                  </a:lnTo>
                  <a:lnTo>
                    <a:pt x="19811" y="24130"/>
                  </a:lnTo>
                  <a:lnTo>
                    <a:pt x="20065" y="24003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414" y="23622"/>
                  </a:lnTo>
                  <a:lnTo>
                    <a:pt x="18796" y="23749"/>
                  </a:lnTo>
                  <a:lnTo>
                    <a:pt x="19050" y="24003"/>
                  </a:lnTo>
                  <a:lnTo>
                    <a:pt x="20447" y="24003"/>
                  </a:lnTo>
                  <a:lnTo>
                    <a:pt x="20827" y="23875"/>
                  </a:lnTo>
                  <a:lnTo>
                    <a:pt x="21081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2098" y="22860"/>
                  </a:lnTo>
                  <a:lnTo>
                    <a:pt x="22225" y="22606"/>
                  </a:lnTo>
                  <a:lnTo>
                    <a:pt x="19557" y="22606"/>
                  </a:lnTo>
                  <a:lnTo>
                    <a:pt x="19050" y="22479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811" y="18034"/>
                  </a:lnTo>
                  <a:lnTo>
                    <a:pt x="14224" y="22351"/>
                  </a:lnTo>
                  <a:lnTo>
                    <a:pt x="14097" y="22732"/>
                  </a:lnTo>
                  <a:lnTo>
                    <a:pt x="14350" y="22987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716" y="19812"/>
                  </a:lnTo>
                  <a:lnTo>
                    <a:pt x="20447" y="18287"/>
                  </a:lnTo>
                  <a:lnTo>
                    <a:pt x="20193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065" y="19812"/>
                  </a:lnTo>
                  <a:lnTo>
                    <a:pt x="20574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574" y="21970"/>
                  </a:lnTo>
                  <a:lnTo>
                    <a:pt x="20447" y="22225"/>
                  </a:lnTo>
                  <a:lnTo>
                    <a:pt x="20193" y="22351"/>
                  </a:lnTo>
                  <a:lnTo>
                    <a:pt x="20065" y="22351"/>
                  </a:lnTo>
                  <a:lnTo>
                    <a:pt x="19938" y="22479"/>
                  </a:lnTo>
                  <a:lnTo>
                    <a:pt x="19684" y="22479"/>
                  </a:lnTo>
                  <a:lnTo>
                    <a:pt x="22225" y="22606"/>
                  </a:lnTo>
                  <a:lnTo>
                    <a:pt x="22351" y="22098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0262" y="3902963"/>
              <a:ext cx="249301" cy="232537"/>
            </a:xfrm>
            <a:prstGeom prst="rect">
              <a:avLst/>
            </a:prstGeom>
          </p:spPr>
        </p:pic>
      </p:grpSp>
      <p:sp>
        <p:nvSpPr>
          <p:cNvPr id="241" name="object 241"/>
          <p:cNvSpPr txBox="1"/>
          <p:nvPr/>
        </p:nvSpPr>
        <p:spPr>
          <a:xfrm>
            <a:off x="9416922" y="4498340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9872853" y="46370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0302620" y="430326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0301731" y="48016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8825674" y="4276534"/>
            <a:ext cx="210185" cy="313055"/>
            <a:chOff x="8825674" y="4276534"/>
            <a:chExt cx="210185" cy="313055"/>
          </a:xfrm>
        </p:grpSpPr>
        <p:sp>
          <p:nvSpPr>
            <p:cNvPr id="246" name="object 246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0" name="object 250"/>
          <p:cNvSpPr txBox="1"/>
          <p:nvPr/>
        </p:nvSpPr>
        <p:spPr>
          <a:xfrm>
            <a:off x="8914003" y="427278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8825674" y="4488370"/>
            <a:ext cx="210185" cy="109855"/>
            <a:chOff x="8825674" y="4488370"/>
            <a:chExt cx="210185" cy="109855"/>
          </a:xfrm>
        </p:grpSpPr>
        <p:sp>
          <p:nvSpPr>
            <p:cNvPr id="252" name="object 252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914003" y="448487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917940" y="443407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9019413" y="4250309"/>
            <a:ext cx="320675" cy="86360"/>
          </a:xfrm>
          <a:custGeom>
            <a:avLst/>
            <a:gdLst/>
            <a:ahLst/>
            <a:cxnLst/>
            <a:rect l="l" t="t" r="r" b="b"/>
            <a:pathLst>
              <a:path w="320675" h="86360">
                <a:moveTo>
                  <a:pt x="243953" y="31257"/>
                </a:moveTo>
                <a:lnTo>
                  <a:pt x="0" y="73406"/>
                </a:lnTo>
                <a:lnTo>
                  <a:pt x="2158" y="85852"/>
                </a:lnTo>
                <a:lnTo>
                  <a:pt x="246122" y="43701"/>
                </a:lnTo>
                <a:lnTo>
                  <a:pt x="243953" y="31257"/>
                </a:lnTo>
                <a:close/>
              </a:path>
              <a:path w="320675" h="86360">
                <a:moveTo>
                  <a:pt x="313963" y="29083"/>
                </a:moveTo>
                <a:lnTo>
                  <a:pt x="256539" y="29083"/>
                </a:lnTo>
                <a:lnTo>
                  <a:pt x="258698" y="41529"/>
                </a:lnTo>
                <a:lnTo>
                  <a:pt x="246122" y="43701"/>
                </a:lnTo>
                <a:lnTo>
                  <a:pt x="251586" y="75057"/>
                </a:lnTo>
                <a:lnTo>
                  <a:pt x="313963" y="29083"/>
                </a:lnTo>
                <a:close/>
              </a:path>
              <a:path w="320675" h="86360">
                <a:moveTo>
                  <a:pt x="256539" y="29083"/>
                </a:moveTo>
                <a:lnTo>
                  <a:pt x="243953" y="31257"/>
                </a:lnTo>
                <a:lnTo>
                  <a:pt x="246122" y="43701"/>
                </a:lnTo>
                <a:lnTo>
                  <a:pt x="258698" y="41529"/>
                </a:lnTo>
                <a:lnTo>
                  <a:pt x="256539" y="29083"/>
                </a:lnTo>
                <a:close/>
              </a:path>
              <a:path w="320675" h="86360">
                <a:moveTo>
                  <a:pt x="238505" y="0"/>
                </a:moveTo>
                <a:lnTo>
                  <a:pt x="243953" y="31257"/>
                </a:lnTo>
                <a:lnTo>
                  <a:pt x="256539" y="29083"/>
                </a:lnTo>
                <a:lnTo>
                  <a:pt x="313963" y="29083"/>
                </a:lnTo>
                <a:lnTo>
                  <a:pt x="320166" y="24511"/>
                </a:lnTo>
                <a:lnTo>
                  <a:pt x="23850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 txBox="1"/>
          <p:nvPr/>
        </p:nvSpPr>
        <p:spPr>
          <a:xfrm>
            <a:off x="8695435" y="5273497"/>
            <a:ext cx="88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7346823" y="2315603"/>
            <a:ext cx="2394585" cy="3810000"/>
          </a:xfrm>
          <a:custGeom>
            <a:avLst/>
            <a:gdLst/>
            <a:ahLst/>
            <a:cxnLst/>
            <a:rect l="l" t="t" r="r" b="b"/>
            <a:pathLst>
              <a:path w="2394584" h="3810000">
                <a:moveTo>
                  <a:pt x="2234692" y="257797"/>
                </a:moveTo>
                <a:lnTo>
                  <a:pt x="2206091" y="186690"/>
                </a:lnTo>
                <a:lnTo>
                  <a:pt x="2163191" y="79997"/>
                </a:lnTo>
                <a:lnTo>
                  <a:pt x="2123008" y="125336"/>
                </a:lnTo>
                <a:lnTo>
                  <a:pt x="2070735" y="99047"/>
                </a:lnTo>
                <a:lnTo>
                  <a:pt x="2017395" y="81267"/>
                </a:lnTo>
                <a:lnTo>
                  <a:pt x="2001062" y="76200"/>
                </a:lnTo>
                <a:lnTo>
                  <a:pt x="1988820" y="72390"/>
                </a:lnTo>
                <a:lnTo>
                  <a:pt x="1928368" y="57150"/>
                </a:lnTo>
                <a:lnTo>
                  <a:pt x="1795780" y="30467"/>
                </a:lnTo>
                <a:lnTo>
                  <a:pt x="1688465" y="15240"/>
                </a:lnTo>
                <a:lnTo>
                  <a:pt x="1614043" y="8890"/>
                </a:lnTo>
                <a:lnTo>
                  <a:pt x="1576324" y="5067"/>
                </a:lnTo>
                <a:lnTo>
                  <a:pt x="1538351" y="3797"/>
                </a:lnTo>
                <a:lnTo>
                  <a:pt x="1499997" y="1257"/>
                </a:lnTo>
                <a:lnTo>
                  <a:pt x="1461516" y="0"/>
                </a:lnTo>
                <a:lnTo>
                  <a:pt x="1423035" y="0"/>
                </a:lnTo>
                <a:lnTo>
                  <a:pt x="1307338" y="3797"/>
                </a:lnTo>
                <a:lnTo>
                  <a:pt x="1269111" y="7607"/>
                </a:lnTo>
                <a:lnTo>
                  <a:pt x="1231392" y="10147"/>
                </a:lnTo>
                <a:lnTo>
                  <a:pt x="1120267" y="25400"/>
                </a:lnTo>
                <a:lnTo>
                  <a:pt x="980821" y="54597"/>
                </a:lnTo>
                <a:lnTo>
                  <a:pt x="916051" y="73647"/>
                </a:lnTo>
                <a:lnTo>
                  <a:pt x="885190" y="82550"/>
                </a:lnTo>
                <a:lnTo>
                  <a:pt x="826643" y="104140"/>
                </a:lnTo>
                <a:lnTo>
                  <a:pt x="773049" y="127000"/>
                </a:lnTo>
                <a:lnTo>
                  <a:pt x="724789" y="151117"/>
                </a:lnTo>
                <a:lnTo>
                  <a:pt x="663575" y="190500"/>
                </a:lnTo>
                <a:lnTo>
                  <a:pt x="630936" y="219697"/>
                </a:lnTo>
                <a:lnTo>
                  <a:pt x="605536" y="250190"/>
                </a:lnTo>
                <a:lnTo>
                  <a:pt x="586232" y="293357"/>
                </a:lnTo>
                <a:lnTo>
                  <a:pt x="582803" y="318757"/>
                </a:lnTo>
                <a:lnTo>
                  <a:pt x="582079" y="330098"/>
                </a:lnTo>
                <a:lnTo>
                  <a:pt x="580339" y="339674"/>
                </a:lnTo>
                <a:lnTo>
                  <a:pt x="576630" y="352005"/>
                </a:lnTo>
                <a:lnTo>
                  <a:pt x="571373" y="363207"/>
                </a:lnTo>
                <a:lnTo>
                  <a:pt x="572770" y="360667"/>
                </a:lnTo>
                <a:lnTo>
                  <a:pt x="565150" y="374650"/>
                </a:lnTo>
                <a:lnTo>
                  <a:pt x="566293" y="372097"/>
                </a:lnTo>
                <a:lnTo>
                  <a:pt x="557403" y="386067"/>
                </a:lnTo>
                <a:lnTo>
                  <a:pt x="558800" y="383540"/>
                </a:lnTo>
                <a:lnTo>
                  <a:pt x="548386" y="396240"/>
                </a:lnTo>
                <a:lnTo>
                  <a:pt x="549529" y="394957"/>
                </a:lnTo>
                <a:lnTo>
                  <a:pt x="537718" y="408940"/>
                </a:lnTo>
                <a:lnTo>
                  <a:pt x="539115" y="406400"/>
                </a:lnTo>
                <a:lnTo>
                  <a:pt x="525780" y="419100"/>
                </a:lnTo>
                <a:lnTo>
                  <a:pt x="526923" y="419100"/>
                </a:lnTo>
                <a:lnTo>
                  <a:pt x="512445" y="430517"/>
                </a:lnTo>
                <a:lnTo>
                  <a:pt x="513588" y="430517"/>
                </a:lnTo>
                <a:lnTo>
                  <a:pt x="497840" y="441947"/>
                </a:lnTo>
                <a:lnTo>
                  <a:pt x="498856" y="441947"/>
                </a:lnTo>
                <a:lnTo>
                  <a:pt x="482092" y="453390"/>
                </a:lnTo>
                <a:lnTo>
                  <a:pt x="483108" y="453390"/>
                </a:lnTo>
                <a:lnTo>
                  <a:pt x="465074" y="464807"/>
                </a:lnTo>
                <a:lnTo>
                  <a:pt x="465963" y="463550"/>
                </a:lnTo>
                <a:lnTo>
                  <a:pt x="446913" y="474967"/>
                </a:lnTo>
                <a:lnTo>
                  <a:pt x="447929" y="474967"/>
                </a:lnTo>
                <a:lnTo>
                  <a:pt x="427863" y="485140"/>
                </a:lnTo>
                <a:lnTo>
                  <a:pt x="428625" y="485140"/>
                </a:lnTo>
                <a:lnTo>
                  <a:pt x="407670" y="495300"/>
                </a:lnTo>
                <a:lnTo>
                  <a:pt x="408432" y="495300"/>
                </a:lnTo>
                <a:lnTo>
                  <a:pt x="386588" y="505447"/>
                </a:lnTo>
                <a:lnTo>
                  <a:pt x="387477" y="504190"/>
                </a:lnTo>
                <a:lnTo>
                  <a:pt x="364744" y="514350"/>
                </a:lnTo>
                <a:lnTo>
                  <a:pt x="365506" y="514350"/>
                </a:lnTo>
                <a:lnTo>
                  <a:pt x="341884" y="523240"/>
                </a:lnTo>
                <a:lnTo>
                  <a:pt x="342646" y="523240"/>
                </a:lnTo>
                <a:lnTo>
                  <a:pt x="318389" y="530847"/>
                </a:lnTo>
                <a:lnTo>
                  <a:pt x="319151" y="530847"/>
                </a:lnTo>
                <a:lnTo>
                  <a:pt x="294132" y="539750"/>
                </a:lnTo>
                <a:lnTo>
                  <a:pt x="295021" y="538467"/>
                </a:lnTo>
                <a:lnTo>
                  <a:pt x="269494" y="546100"/>
                </a:lnTo>
                <a:lnTo>
                  <a:pt x="270129" y="546100"/>
                </a:lnTo>
                <a:lnTo>
                  <a:pt x="243967" y="553707"/>
                </a:lnTo>
                <a:lnTo>
                  <a:pt x="244856" y="552450"/>
                </a:lnTo>
                <a:lnTo>
                  <a:pt x="218186" y="558800"/>
                </a:lnTo>
                <a:lnTo>
                  <a:pt x="218821" y="558800"/>
                </a:lnTo>
                <a:lnTo>
                  <a:pt x="191770" y="565150"/>
                </a:lnTo>
                <a:lnTo>
                  <a:pt x="192532" y="565150"/>
                </a:lnTo>
                <a:lnTo>
                  <a:pt x="165100" y="570217"/>
                </a:lnTo>
                <a:lnTo>
                  <a:pt x="165862" y="568947"/>
                </a:lnTo>
                <a:lnTo>
                  <a:pt x="138049" y="574040"/>
                </a:lnTo>
                <a:lnTo>
                  <a:pt x="138811" y="574040"/>
                </a:lnTo>
                <a:lnTo>
                  <a:pt x="110744" y="576567"/>
                </a:lnTo>
                <a:lnTo>
                  <a:pt x="111379" y="576567"/>
                </a:lnTo>
                <a:lnTo>
                  <a:pt x="83185" y="580390"/>
                </a:lnTo>
                <a:lnTo>
                  <a:pt x="83947" y="580390"/>
                </a:lnTo>
                <a:lnTo>
                  <a:pt x="55626" y="581647"/>
                </a:lnTo>
                <a:lnTo>
                  <a:pt x="56261" y="581647"/>
                </a:lnTo>
                <a:lnTo>
                  <a:pt x="27686" y="582917"/>
                </a:lnTo>
                <a:lnTo>
                  <a:pt x="0" y="582917"/>
                </a:lnTo>
                <a:lnTo>
                  <a:pt x="762" y="640067"/>
                </a:lnTo>
                <a:lnTo>
                  <a:pt x="29845" y="640067"/>
                </a:lnTo>
                <a:lnTo>
                  <a:pt x="59309" y="638797"/>
                </a:lnTo>
                <a:lnTo>
                  <a:pt x="117475" y="633717"/>
                </a:lnTo>
                <a:lnTo>
                  <a:pt x="175006" y="626097"/>
                </a:lnTo>
                <a:lnTo>
                  <a:pt x="285115" y="601967"/>
                </a:lnTo>
                <a:lnTo>
                  <a:pt x="311404" y="593090"/>
                </a:lnTo>
                <a:lnTo>
                  <a:pt x="337185" y="585457"/>
                </a:lnTo>
                <a:lnTo>
                  <a:pt x="379488" y="570217"/>
                </a:lnTo>
                <a:lnTo>
                  <a:pt x="386461" y="567690"/>
                </a:lnTo>
                <a:lnTo>
                  <a:pt x="410083" y="557517"/>
                </a:lnTo>
                <a:lnTo>
                  <a:pt x="417652" y="553707"/>
                </a:lnTo>
                <a:lnTo>
                  <a:pt x="432816" y="546100"/>
                </a:lnTo>
                <a:lnTo>
                  <a:pt x="446379" y="539750"/>
                </a:lnTo>
                <a:lnTo>
                  <a:pt x="454533" y="535940"/>
                </a:lnTo>
                <a:lnTo>
                  <a:pt x="475488" y="524497"/>
                </a:lnTo>
                <a:lnTo>
                  <a:pt x="495554" y="513067"/>
                </a:lnTo>
                <a:lnTo>
                  <a:pt x="506907" y="505447"/>
                </a:lnTo>
                <a:lnTo>
                  <a:pt x="514477" y="500367"/>
                </a:lnTo>
                <a:lnTo>
                  <a:pt x="532384" y="487667"/>
                </a:lnTo>
                <a:lnTo>
                  <a:pt x="549148" y="474967"/>
                </a:lnTo>
                <a:lnTo>
                  <a:pt x="560501" y="464807"/>
                </a:lnTo>
                <a:lnTo>
                  <a:pt x="564769" y="460997"/>
                </a:lnTo>
                <a:lnTo>
                  <a:pt x="592328" y="433057"/>
                </a:lnTo>
                <a:lnTo>
                  <a:pt x="619137" y="394957"/>
                </a:lnTo>
                <a:lnTo>
                  <a:pt x="623189" y="387350"/>
                </a:lnTo>
                <a:lnTo>
                  <a:pt x="623735" y="386067"/>
                </a:lnTo>
                <a:lnTo>
                  <a:pt x="628650" y="374650"/>
                </a:lnTo>
                <a:lnTo>
                  <a:pt x="630301" y="370840"/>
                </a:lnTo>
                <a:lnTo>
                  <a:pt x="633501" y="360667"/>
                </a:lnTo>
                <a:lnTo>
                  <a:pt x="635508" y="354317"/>
                </a:lnTo>
                <a:lnTo>
                  <a:pt x="635762" y="353047"/>
                </a:lnTo>
                <a:lnTo>
                  <a:pt x="636257" y="350507"/>
                </a:lnTo>
                <a:lnTo>
                  <a:pt x="637781" y="342900"/>
                </a:lnTo>
                <a:lnTo>
                  <a:pt x="638556" y="339090"/>
                </a:lnTo>
                <a:lnTo>
                  <a:pt x="638810" y="337807"/>
                </a:lnTo>
                <a:lnTo>
                  <a:pt x="639140" y="332740"/>
                </a:lnTo>
                <a:lnTo>
                  <a:pt x="639394" y="328917"/>
                </a:lnTo>
                <a:lnTo>
                  <a:pt x="639826" y="322567"/>
                </a:lnTo>
                <a:lnTo>
                  <a:pt x="640016" y="318757"/>
                </a:lnTo>
                <a:lnTo>
                  <a:pt x="639953" y="317500"/>
                </a:lnTo>
                <a:lnTo>
                  <a:pt x="640080" y="317500"/>
                </a:lnTo>
                <a:lnTo>
                  <a:pt x="640143" y="316077"/>
                </a:lnTo>
                <a:lnTo>
                  <a:pt x="640308" y="314947"/>
                </a:lnTo>
                <a:lnTo>
                  <a:pt x="640486" y="313690"/>
                </a:lnTo>
                <a:lnTo>
                  <a:pt x="640842" y="311150"/>
                </a:lnTo>
                <a:lnTo>
                  <a:pt x="641337" y="308610"/>
                </a:lnTo>
                <a:lnTo>
                  <a:pt x="641375" y="308457"/>
                </a:lnTo>
                <a:lnTo>
                  <a:pt x="642023" y="306057"/>
                </a:lnTo>
                <a:lnTo>
                  <a:pt x="642353" y="304800"/>
                </a:lnTo>
                <a:lnTo>
                  <a:pt x="643915" y="300990"/>
                </a:lnTo>
                <a:lnTo>
                  <a:pt x="647039" y="293357"/>
                </a:lnTo>
                <a:lnTo>
                  <a:pt x="648081" y="290817"/>
                </a:lnTo>
                <a:lnTo>
                  <a:pt x="646430" y="293357"/>
                </a:lnTo>
                <a:lnTo>
                  <a:pt x="652729" y="283197"/>
                </a:lnTo>
                <a:lnTo>
                  <a:pt x="654304" y="280657"/>
                </a:lnTo>
                <a:lnTo>
                  <a:pt x="652399" y="283197"/>
                </a:lnTo>
                <a:lnTo>
                  <a:pt x="662432" y="269240"/>
                </a:lnTo>
                <a:lnTo>
                  <a:pt x="660781" y="271767"/>
                </a:lnTo>
                <a:lnTo>
                  <a:pt x="663168" y="269240"/>
                </a:lnTo>
                <a:lnTo>
                  <a:pt x="671525" y="260350"/>
                </a:lnTo>
                <a:lnTo>
                  <a:pt x="672719" y="259067"/>
                </a:lnTo>
                <a:lnTo>
                  <a:pt x="671068" y="260350"/>
                </a:lnTo>
                <a:lnTo>
                  <a:pt x="683526" y="248907"/>
                </a:lnTo>
                <a:lnTo>
                  <a:pt x="684530" y="247980"/>
                </a:lnTo>
                <a:lnTo>
                  <a:pt x="684961" y="247650"/>
                </a:lnTo>
                <a:lnTo>
                  <a:pt x="699135" y="236207"/>
                </a:lnTo>
                <a:lnTo>
                  <a:pt x="697865" y="236207"/>
                </a:lnTo>
                <a:lnTo>
                  <a:pt x="715391" y="223507"/>
                </a:lnTo>
                <a:lnTo>
                  <a:pt x="714121" y="224790"/>
                </a:lnTo>
                <a:lnTo>
                  <a:pt x="716038" y="223507"/>
                </a:lnTo>
                <a:lnTo>
                  <a:pt x="733298" y="212090"/>
                </a:lnTo>
                <a:lnTo>
                  <a:pt x="732282" y="213347"/>
                </a:lnTo>
                <a:lnTo>
                  <a:pt x="734364" y="212090"/>
                </a:lnTo>
                <a:lnTo>
                  <a:pt x="753110" y="200647"/>
                </a:lnTo>
                <a:lnTo>
                  <a:pt x="752094" y="201917"/>
                </a:lnTo>
                <a:lnTo>
                  <a:pt x="754341" y="200647"/>
                </a:lnTo>
                <a:lnTo>
                  <a:pt x="774573" y="189217"/>
                </a:lnTo>
                <a:lnTo>
                  <a:pt x="773557" y="190500"/>
                </a:lnTo>
                <a:lnTo>
                  <a:pt x="775944" y="189217"/>
                </a:lnTo>
                <a:lnTo>
                  <a:pt x="797433" y="177800"/>
                </a:lnTo>
                <a:lnTo>
                  <a:pt x="796671" y="179057"/>
                </a:lnTo>
                <a:lnTo>
                  <a:pt x="799477" y="177800"/>
                </a:lnTo>
                <a:lnTo>
                  <a:pt x="821944" y="167640"/>
                </a:lnTo>
                <a:lnTo>
                  <a:pt x="821182" y="167640"/>
                </a:lnTo>
                <a:lnTo>
                  <a:pt x="847852" y="157467"/>
                </a:lnTo>
                <a:lnTo>
                  <a:pt x="847090" y="157467"/>
                </a:lnTo>
                <a:lnTo>
                  <a:pt x="875030" y="147307"/>
                </a:lnTo>
                <a:lnTo>
                  <a:pt x="874268" y="147307"/>
                </a:lnTo>
                <a:lnTo>
                  <a:pt x="903478" y="137147"/>
                </a:lnTo>
                <a:lnTo>
                  <a:pt x="902716" y="137147"/>
                </a:lnTo>
                <a:lnTo>
                  <a:pt x="932942" y="128257"/>
                </a:lnTo>
                <a:lnTo>
                  <a:pt x="932307" y="128257"/>
                </a:lnTo>
                <a:lnTo>
                  <a:pt x="963676" y="118097"/>
                </a:lnTo>
                <a:lnTo>
                  <a:pt x="963041" y="119367"/>
                </a:lnTo>
                <a:lnTo>
                  <a:pt x="967625" y="118097"/>
                </a:lnTo>
                <a:lnTo>
                  <a:pt x="995172" y="110490"/>
                </a:lnTo>
                <a:lnTo>
                  <a:pt x="994664" y="110490"/>
                </a:lnTo>
                <a:lnTo>
                  <a:pt x="1027811" y="102857"/>
                </a:lnTo>
                <a:lnTo>
                  <a:pt x="1027049" y="102857"/>
                </a:lnTo>
                <a:lnTo>
                  <a:pt x="1060958" y="95250"/>
                </a:lnTo>
                <a:lnTo>
                  <a:pt x="1060450" y="95250"/>
                </a:lnTo>
                <a:lnTo>
                  <a:pt x="1095121" y="87617"/>
                </a:lnTo>
                <a:lnTo>
                  <a:pt x="1094613" y="88900"/>
                </a:lnTo>
                <a:lnTo>
                  <a:pt x="1101699" y="87617"/>
                </a:lnTo>
                <a:lnTo>
                  <a:pt x="1130046" y="82550"/>
                </a:lnTo>
                <a:lnTo>
                  <a:pt x="1129411" y="82550"/>
                </a:lnTo>
                <a:lnTo>
                  <a:pt x="1165352" y="76200"/>
                </a:lnTo>
                <a:lnTo>
                  <a:pt x="1164844" y="76200"/>
                </a:lnTo>
                <a:lnTo>
                  <a:pt x="1201293" y="71107"/>
                </a:lnTo>
                <a:lnTo>
                  <a:pt x="1200658" y="71107"/>
                </a:lnTo>
                <a:lnTo>
                  <a:pt x="1237615" y="67297"/>
                </a:lnTo>
                <a:lnTo>
                  <a:pt x="1236980" y="67297"/>
                </a:lnTo>
                <a:lnTo>
                  <a:pt x="1274318" y="63500"/>
                </a:lnTo>
                <a:lnTo>
                  <a:pt x="1273810" y="63500"/>
                </a:lnTo>
                <a:lnTo>
                  <a:pt x="1311402" y="60947"/>
                </a:lnTo>
                <a:lnTo>
                  <a:pt x="1310767" y="60947"/>
                </a:lnTo>
                <a:lnTo>
                  <a:pt x="1348613" y="58407"/>
                </a:lnTo>
                <a:lnTo>
                  <a:pt x="1347978" y="59690"/>
                </a:lnTo>
                <a:lnTo>
                  <a:pt x="1385824" y="58407"/>
                </a:lnTo>
                <a:lnTo>
                  <a:pt x="1385189" y="58407"/>
                </a:lnTo>
                <a:lnTo>
                  <a:pt x="1423289" y="57150"/>
                </a:lnTo>
                <a:lnTo>
                  <a:pt x="1460246" y="57150"/>
                </a:lnTo>
                <a:lnTo>
                  <a:pt x="1497838" y="58407"/>
                </a:lnTo>
                <a:lnTo>
                  <a:pt x="1535684" y="60947"/>
                </a:lnTo>
                <a:lnTo>
                  <a:pt x="1535176" y="60947"/>
                </a:lnTo>
                <a:lnTo>
                  <a:pt x="1572387" y="62217"/>
                </a:lnTo>
                <a:lnTo>
                  <a:pt x="1609598" y="64757"/>
                </a:lnTo>
                <a:lnTo>
                  <a:pt x="1609090" y="64757"/>
                </a:lnTo>
                <a:lnTo>
                  <a:pt x="1646047" y="68567"/>
                </a:lnTo>
                <a:lnTo>
                  <a:pt x="1645666" y="68567"/>
                </a:lnTo>
                <a:lnTo>
                  <a:pt x="1682115" y="72390"/>
                </a:lnTo>
                <a:lnTo>
                  <a:pt x="1681734" y="72390"/>
                </a:lnTo>
                <a:lnTo>
                  <a:pt x="1717548" y="77457"/>
                </a:lnTo>
                <a:lnTo>
                  <a:pt x="1717167" y="76200"/>
                </a:lnTo>
                <a:lnTo>
                  <a:pt x="1752473" y="81267"/>
                </a:lnTo>
                <a:lnTo>
                  <a:pt x="1751965" y="81267"/>
                </a:lnTo>
                <a:lnTo>
                  <a:pt x="1786763" y="87617"/>
                </a:lnTo>
                <a:lnTo>
                  <a:pt x="1786255" y="87617"/>
                </a:lnTo>
                <a:lnTo>
                  <a:pt x="1820164" y="92697"/>
                </a:lnTo>
                <a:lnTo>
                  <a:pt x="1819783" y="92697"/>
                </a:lnTo>
                <a:lnTo>
                  <a:pt x="1852930" y="99047"/>
                </a:lnTo>
                <a:lnTo>
                  <a:pt x="1852295" y="99047"/>
                </a:lnTo>
                <a:lnTo>
                  <a:pt x="1884553" y="105397"/>
                </a:lnTo>
                <a:lnTo>
                  <a:pt x="1884045" y="105397"/>
                </a:lnTo>
                <a:lnTo>
                  <a:pt x="1915414" y="113017"/>
                </a:lnTo>
                <a:lnTo>
                  <a:pt x="1914906" y="113017"/>
                </a:lnTo>
                <a:lnTo>
                  <a:pt x="1945132" y="120650"/>
                </a:lnTo>
                <a:lnTo>
                  <a:pt x="1944497" y="119367"/>
                </a:lnTo>
                <a:lnTo>
                  <a:pt x="1973580" y="128257"/>
                </a:lnTo>
                <a:lnTo>
                  <a:pt x="1973072" y="128257"/>
                </a:lnTo>
                <a:lnTo>
                  <a:pt x="2001012" y="135890"/>
                </a:lnTo>
                <a:lnTo>
                  <a:pt x="2000377" y="135890"/>
                </a:lnTo>
                <a:lnTo>
                  <a:pt x="2027047" y="144767"/>
                </a:lnTo>
                <a:lnTo>
                  <a:pt x="2026285" y="143497"/>
                </a:lnTo>
                <a:lnTo>
                  <a:pt x="2051558" y="152400"/>
                </a:lnTo>
                <a:lnTo>
                  <a:pt x="2050923" y="152400"/>
                </a:lnTo>
                <a:lnTo>
                  <a:pt x="2071141" y="159918"/>
                </a:lnTo>
                <a:lnTo>
                  <a:pt x="2084590" y="168706"/>
                </a:lnTo>
                <a:lnTo>
                  <a:pt x="2049526" y="208267"/>
                </a:lnTo>
                <a:lnTo>
                  <a:pt x="2234692" y="257797"/>
                </a:lnTo>
                <a:close/>
              </a:path>
              <a:path w="2394584" h="3810000">
                <a:moveTo>
                  <a:pt x="2394077" y="3620274"/>
                </a:moveTo>
                <a:lnTo>
                  <a:pt x="2337562" y="3638042"/>
                </a:lnTo>
                <a:lnTo>
                  <a:pt x="2284031" y="3654856"/>
                </a:lnTo>
                <a:lnTo>
                  <a:pt x="2306485" y="3647795"/>
                </a:lnTo>
                <a:lnTo>
                  <a:pt x="2331859" y="3639820"/>
                </a:lnTo>
                <a:lnTo>
                  <a:pt x="2337397" y="3638080"/>
                </a:lnTo>
                <a:lnTo>
                  <a:pt x="2337562" y="3638042"/>
                </a:lnTo>
                <a:lnTo>
                  <a:pt x="2332926" y="3626548"/>
                </a:lnTo>
                <a:lnTo>
                  <a:pt x="2332126" y="3624580"/>
                </a:lnTo>
                <a:lnTo>
                  <a:pt x="2331339" y="3622598"/>
                </a:lnTo>
                <a:lnTo>
                  <a:pt x="2325166" y="3614864"/>
                </a:lnTo>
                <a:lnTo>
                  <a:pt x="2323846" y="3613213"/>
                </a:lnTo>
                <a:lnTo>
                  <a:pt x="2317115" y="3604780"/>
                </a:lnTo>
                <a:lnTo>
                  <a:pt x="2316048" y="3603434"/>
                </a:lnTo>
                <a:lnTo>
                  <a:pt x="2314575" y="3601580"/>
                </a:lnTo>
                <a:lnTo>
                  <a:pt x="2313838" y="3600793"/>
                </a:lnTo>
                <a:lnTo>
                  <a:pt x="2313013" y="3599916"/>
                </a:lnTo>
                <a:lnTo>
                  <a:pt x="2310485" y="3597211"/>
                </a:lnTo>
                <a:lnTo>
                  <a:pt x="2309838" y="3596513"/>
                </a:lnTo>
                <a:lnTo>
                  <a:pt x="2307767" y="3594303"/>
                </a:lnTo>
                <a:lnTo>
                  <a:pt x="2307005" y="3593490"/>
                </a:lnTo>
                <a:lnTo>
                  <a:pt x="2305494" y="3591877"/>
                </a:lnTo>
                <a:lnTo>
                  <a:pt x="2304923" y="3591255"/>
                </a:lnTo>
                <a:lnTo>
                  <a:pt x="2303691" y="3589947"/>
                </a:lnTo>
                <a:lnTo>
                  <a:pt x="2303284" y="3589502"/>
                </a:lnTo>
                <a:lnTo>
                  <a:pt x="2302383" y="3588537"/>
                </a:lnTo>
                <a:lnTo>
                  <a:pt x="2302002" y="3588131"/>
                </a:lnTo>
                <a:lnTo>
                  <a:pt x="2301570" y="3587673"/>
                </a:lnTo>
                <a:lnTo>
                  <a:pt x="2301405" y="3587496"/>
                </a:lnTo>
                <a:lnTo>
                  <a:pt x="2263394" y="3556406"/>
                </a:lnTo>
                <a:lnTo>
                  <a:pt x="2223135" y="3537140"/>
                </a:lnTo>
                <a:lnTo>
                  <a:pt x="2176970" y="3530003"/>
                </a:lnTo>
                <a:lnTo>
                  <a:pt x="2174075" y="3529876"/>
                </a:lnTo>
                <a:lnTo>
                  <a:pt x="2173668" y="3529825"/>
                </a:lnTo>
                <a:lnTo>
                  <a:pt x="2169833" y="3529355"/>
                </a:lnTo>
                <a:lnTo>
                  <a:pt x="2167890" y="3529126"/>
                </a:lnTo>
                <a:lnTo>
                  <a:pt x="2167140" y="3528961"/>
                </a:lnTo>
                <a:lnTo>
                  <a:pt x="2162518" y="3527996"/>
                </a:lnTo>
                <a:lnTo>
                  <a:pt x="2161629" y="3527818"/>
                </a:lnTo>
                <a:lnTo>
                  <a:pt x="2160701" y="3527552"/>
                </a:lnTo>
                <a:lnTo>
                  <a:pt x="2156015" y="3526244"/>
                </a:lnTo>
                <a:lnTo>
                  <a:pt x="2154618" y="3525863"/>
                </a:lnTo>
                <a:lnTo>
                  <a:pt x="2153983" y="3525621"/>
                </a:lnTo>
                <a:lnTo>
                  <a:pt x="2149551" y="3524008"/>
                </a:lnTo>
                <a:lnTo>
                  <a:pt x="2148421" y="3523602"/>
                </a:lnTo>
                <a:lnTo>
                  <a:pt x="2147506" y="3523196"/>
                </a:lnTo>
                <a:lnTo>
                  <a:pt x="2142528" y="3520986"/>
                </a:lnTo>
                <a:lnTo>
                  <a:pt x="2142159" y="3520821"/>
                </a:lnTo>
                <a:lnTo>
                  <a:pt x="2141118" y="3520287"/>
                </a:lnTo>
                <a:lnTo>
                  <a:pt x="2135822" y="3517582"/>
                </a:lnTo>
                <a:lnTo>
                  <a:pt x="2135378" y="3517366"/>
                </a:lnTo>
                <a:lnTo>
                  <a:pt x="2134285" y="3516706"/>
                </a:lnTo>
                <a:lnTo>
                  <a:pt x="2129764" y="3514001"/>
                </a:lnTo>
                <a:lnTo>
                  <a:pt x="2128355" y="3513163"/>
                </a:lnTo>
                <a:lnTo>
                  <a:pt x="2127745" y="3512718"/>
                </a:lnTo>
                <a:lnTo>
                  <a:pt x="2116264" y="3504450"/>
                </a:lnTo>
                <a:lnTo>
                  <a:pt x="2115172" y="3503663"/>
                </a:lnTo>
                <a:lnTo>
                  <a:pt x="2114042" y="3502660"/>
                </a:lnTo>
                <a:lnTo>
                  <a:pt x="2102993" y="3492919"/>
                </a:lnTo>
                <a:lnTo>
                  <a:pt x="2101481" y="3491598"/>
                </a:lnTo>
                <a:lnTo>
                  <a:pt x="2100935" y="3491014"/>
                </a:lnTo>
                <a:lnTo>
                  <a:pt x="2090026" y="3479419"/>
                </a:lnTo>
                <a:lnTo>
                  <a:pt x="2089264" y="3478631"/>
                </a:lnTo>
                <a:lnTo>
                  <a:pt x="2088515" y="3477679"/>
                </a:lnTo>
                <a:lnTo>
                  <a:pt x="2077872" y="3464344"/>
                </a:lnTo>
                <a:lnTo>
                  <a:pt x="2077656" y="3464077"/>
                </a:lnTo>
                <a:lnTo>
                  <a:pt x="2076627" y="3462553"/>
                </a:lnTo>
                <a:lnTo>
                  <a:pt x="2066696" y="3447961"/>
                </a:lnTo>
                <a:lnTo>
                  <a:pt x="2066531" y="3447732"/>
                </a:lnTo>
                <a:lnTo>
                  <a:pt x="2065578" y="3446056"/>
                </a:lnTo>
                <a:lnTo>
                  <a:pt x="2056625" y="3430333"/>
                </a:lnTo>
                <a:lnTo>
                  <a:pt x="2055977" y="3429203"/>
                </a:lnTo>
                <a:lnTo>
                  <a:pt x="2055583" y="3428339"/>
                </a:lnTo>
                <a:lnTo>
                  <a:pt x="2047735" y="3411461"/>
                </a:lnTo>
                <a:lnTo>
                  <a:pt x="2047074" y="3410051"/>
                </a:lnTo>
                <a:lnTo>
                  <a:pt x="2046897" y="3409569"/>
                </a:lnTo>
                <a:lnTo>
                  <a:pt x="2040115" y="3391801"/>
                </a:lnTo>
                <a:lnTo>
                  <a:pt x="2033295" y="3369411"/>
                </a:lnTo>
                <a:lnTo>
                  <a:pt x="2029320" y="3351009"/>
                </a:lnTo>
                <a:lnTo>
                  <a:pt x="2029015" y="3349625"/>
                </a:lnTo>
                <a:lnTo>
                  <a:pt x="2028901" y="3348698"/>
                </a:lnTo>
                <a:lnTo>
                  <a:pt x="2026475" y="3330206"/>
                </a:lnTo>
                <a:lnTo>
                  <a:pt x="2026373" y="3329470"/>
                </a:lnTo>
                <a:lnTo>
                  <a:pt x="2026297" y="3327768"/>
                </a:lnTo>
                <a:lnTo>
                  <a:pt x="2025396" y="3306686"/>
                </a:lnTo>
                <a:lnTo>
                  <a:pt x="1968246" y="3309226"/>
                </a:lnTo>
                <a:lnTo>
                  <a:pt x="1972691" y="3359607"/>
                </a:lnTo>
                <a:lnTo>
                  <a:pt x="1985518" y="3409315"/>
                </a:lnTo>
                <a:lnTo>
                  <a:pt x="2005203" y="3455581"/>
                </a:lnTo>
                <a:lnTo>
                  <a:pt x="2031111" y="3497300"/>
                </a:lnTo>
                <a:lnTo>
                  <a:pt x="2061972" y="3533000"/>
                </a:lnTo>
                <a:lnTo>
                  <a:pt x="2097278" y="3561130"/>
                </a:lnTo>
                <a:lnTo>
                  <a:pt x="2137410" y="3580358"/>
                </a:lnTo>
                <a:lnTo>
                  <a:pt x="2186457" y="3587635"/>
                </a:lnTo>
                <a:lnTo>
                  <a:pt x="2192769" y="3588397"/>
                </a:lnTo>
                <a:lnTo>
                  <a:pt x="2231898" y="3604183"/>
                </a:lnTo>
                <a:lnTo>
                  <a:pt x="2271268" y="3638880"/>
                </a:lnTo>
                <a:lnTo>
                  <a:pt x="2282875" y="3655225"/>
                </a:lnTo>
                <a:lnTo>
                  <a:pt x="2230501" y="3671671"/>
                </a:lnTo>
                <a:lnTo>
                  <a:pt x="2363724" y="3809542"/>
                </a:lnTo>
                <a:lnTo>
                  <a:pt x="2383866" y="3683901"/>
                </a:lnTo>
                <a:lnTo>
                  <a:pt x="2394077" y="3620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 txBox="1"/>
          <p:nvPr/>
        </p:nvSpPr>
        <p:spPr>
          <a:xfrm>
            <a:off x="7370444" y="6132372"/>
            <a:ext cx="4667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0x01100001111011100001001101010011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3014472" y="3043427"/>
            <a:ext cx="3333115" cy="0"/>
          </a:xfrm>
          <a:custGeom>
            <a:avLst/>
            <a:gdLst/>
            <a:ahLst/>
            <a:cxnLst/>
            <a:rect l="l" t="t" r="r" b="b"/>
            <a:pathLst>
              <a:path w="3333115">
                <a:moveTo>
                  <a:pt x="0" y="0"/>
                </a:moveTo>
                <a:lnTo>
                  <a:pt x="333311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 txBox="1"/>
          <p:nvPr/>
        </p:nvSpPr>
        <p:spPr>
          <a:xfrm>
            <a:off x="6869430" y="5794044"/>
            <a:ext cx="1598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1172362" y="2711274"/>
            <a:ext cx="6188075" cy="6629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0x0111111111111111000000000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10</a:t>
            </a:r>
            <a:r>
              <a:rPr sz="1800" spc="-10" dirty="0">
                <a:latin typeface="Courier New"/>
                <a:cs typeface="Courier New"/>
              </a:rPr>
              <a:t>10011</a:t>
            </a:r>
            <a:endParaRPr sz="1800">
              <a:latin typeface="Courier New"/>
              <a:cs typeface="Courier New"/>
            </a:endParaRPr>
          </a:p>
          <a:p>
            <a:pPr marL="775335" algn="ctr">
              <a:lnSpc>
                <a:spcPct val="100000"/>
              </a:lnSpc>
              <a:spcBef>
                <a:spcPts val="345"/>
              </a:spcBef>
            </a:pPr>
            <a:r>
              <a:rPr sz="1800" spc="-25" dirty="0">
                <a:latin typeface="Calibri"/>
                <a:cs typeface="Calibri"/>
              </a:rPr>
              <a:t>tag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6489827" y="3083941"/>
            <a:ext cx="3832225" cy="3091815"/>
            <a:chOff x="6489827" y="3083941"/>
            <a:chExt cx="3832225" cy="3091815"/>
          </a:xfrm>
        </p:grpSpPr>
        <p:sp>
          <p:nvSpPr>
            <p:cNvPr id="264" name="object 264"/>
            <p:cNvSpPr/>
            <p:nvPr/>
          </p:nvSpPr>
          <p:spPr>
            <a:xfrm>
              <a:off x="7690104" y="6172200"/>
              <a:ext cx="2628900" cy="0"/>
            </a:xfrm>
            <a:custGeom>
              <a:avLst/>
              <a:gdLst/>
              <a:ahLst/>
              <a:cxnLst/>
              <a:rect l="l" t="t" r="r" b="b"/>
              <a:pathLst>
                <a:path w="2628900">
                  <a:moveTo>
                    <a:pt x="0" y="0"/>
                  </a:moveTo>
                  <a:lnTo>
                    <a:pt x="2628646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9827" y="3083941"/>
              <a:ext cx="747522" cy="505841"/>
            </a:xfrm>
            <a:prstGeom prst="rect">
              <a:avLst/>
            </a:prstGeom>
          </p:spPr>
        </p:pic>
      </p:grpSp>
      <p:sp>
        <p:nvSpPr>
          <p:cNvPr id="266" name="object 266"/>
          <p:cNvSpPr txBox="1"/>
          <p:nvPr/>
        </p:nvSpPr>
        <p:spPr>
          <a:xfrm>
            <a:off x="3897629" y="2457653"/>
            <a:ext cx="420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3015995" y="2808732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646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8680450" y="5867501"/>
            <a:ext cx="331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0055" algn="l"/>
                <a:tab pos="2249805" algn="l"/>
                <a:tab pos="3302000" algn="l"/>
              </a:tabLst>
            </a:pPr>
            <a:r>
              <a:rPr sz="2700" spc="-37" baseline="1543" dirty="0">
                <a:latin typeface="Calibri"/>
                <a:cs typeface="Calibri"/>
              </a:rPr>
              <a:t>PPN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6244590" y="2492502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0" name="object 270"/>
          <p:cNvGrpSpPr/>
          <p:nvPr/>
        </p:nvGrpSpPr>
        <p:grpSpPr>
          <a:xfrm>
            <a:off x="4682997" y="2790317"/>
            <a:ext cx="4725035" cy="3996690"/>
            <a:chOff x="4682997" y="2790317"/>
            <a:chExt cx="4725035" cy="3996690"/>
          </a:xfrm>
        </p:grpSpPr>
        <p:sp>
          <p:nvSpPr>
            <p:cNvPr id="271" name="object 271"/>
            <p:cNvSpPr/>
            <p:nvPr/>
          </p:nvSpPr>
          <p:spPr>
            <a:xfrm>
              <a:off x="5718047" y="2793492"/>
              <a:ext cx="1592580" cy="0"/>
            </a:xfrm>
            <a:custGeom>
              <a:avLst/>
              <a:gdLst/>
              <a:ahLst/>
              <a:cxnLst/>
              <a:rect l="l" t="t" r="r" b="b"/>
              <a:pathLst>
                <a:path w="1592579">
                  <a:moveTo>
                    <a:pt x="0" y="0"/>
                  </a:moveTo>
                  <a:lnTo>
                    <a:pt x="159207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682998" y="3420363"/>
              <a:ext cx="2143125" cy="650240"/>
            </a:xfrm>
            <a:custGeom>
              <a:avLst/>
              <a:gdLst/>
              <a:ahLst/>
              <a:cxnLst/>
              <a:rect l="l" t="t" r="r" b="b"/>
              <a:pathLst>
                <a:path w="2143125" h="650239">
                  <a:moveTo>
                    <a:pt x="549148" y="650113"/>
                  </a:moveTo>
                  <a:lnTo>
                    <a:pt x="538365" y="605663"/>
                  </a:lnTo>
                  <a:lnTo>
                    <a:pt x="529082" y="567309"/>
                  </a:lnTo>
                  <a:lnTo>
                    <a:pt x="504888" y="587705"/>
                  </a:lnTo>
                  <a:lnTo>
                    <a:pt x="9652" y="0"/>
                  </a:lnTo>
                  <a:lnTo>
                    <a:pt x="0" y="8128"/>
                  </a:lnTo>
                  <a:lnTo>
                    <a:pt x="495109" y="595947"/>
                  </a:lnTo>
                  <a:lnTo>
                    <a:pt x="470916" y="616331"/>
                  </a:lnTo>
                  <a:lnTo>
                    <a:pt x="549148" y="650113"/>
                  </a:lnTo>
                  <a:close/>
                </a:path>
                <a:path w="2143125" h="650239">
                  <a:moveTo>
                    <a:pt x="2143125" y="84582"/>
                  </a:moveTo>
                  <a:lnTo>
                    <a:pt x="2137918" y="72898"/>
                  </a:lnTo>
                  <a:lnTo>
                    <a:pt x="1719148" y="261150"/>
                  </a:lnTo>
                  <a:lnTo>
                    <a:pt x="1706118" y="232156"/>
                  </a:lnTo>
                  <a:lnTo>
                    <a:pt x="1652270" y="298069"/>
                  </a:lnTo>
                  <a:lnTo>
                    <a:pt x="1737360" y="301625"/>
                  </a:lnTo>
                  <a:lnTo>
                    <a:pt x="1726679" y="277876"/>
                  </a:lnTo>
                  <a:lnTo>
                    <a:pt x="1724342" y="272719"/>
                  </a:lnTo>
                  <a:lnTo>
                    <a:pt x="2143125" y="8458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9236582" y="6464807"/>
              <a:ext cx="171450" cy="322580"/>
            </a:xfrm>
            <a:custGeom>
              <a:avLst/>
              <a:gdLst/>
              <a:ahLst/>
              <a:cxnLst/>
              <a:rect l="l" t="t" r="r" b="b"/>
              <a:pathLst>
                <a:path w="171450" h="322579">
                  <a:moveTo>
                    <a:pt x="57150" y="150647"/>
                  </a:moveTo>
                  <a:lnTo>
                    <a:pt x="0" y="150647"/>
                  </a:lnTo>
                  <a:lnTo>
                    <a:pt x="85725" y="322096"/>
                  </a:lnTo>
                  <a:lnTo>
                    <a:pt x="157162" y="179222"/>
                  </a:lnTo>
                  <a:lnTo>
                    <a:pt x="57150" y="179222"/>
                  </a:lnTo>
                  <a:lnTo>
                    <a:pt x="57150" y="150647"/>
                  </a:lnTo>
                  <a:close/>
                </a:path>
                <a:path w="171450" h="322579">
                  <a:moveTo>
                    <a:pt x="114300" y="0"/>
                  </a:moveTo>
                  <a:lnTo>
                    <a:pt x="57150" y="0"/>
                  </a:lnTo>
                  <a:lnTo>
                    <a:pt x="57150" y="179222"/>
                  </a:lnTo>
                  <a:lnTo>
                    <a:pt x="114300" y="179222"/>
                  </a:lnTo>
                  <a:lnTo>
                    <a:pt x="114300" y="0"/>
                  </a:lnTo>
                  <a:close/>
                </a:path>
                <a:path w="171450" h="322579">
                  <a:moveTo>
                    <a:pt x="171450" y="150647"/>
                  </a:moveTo>
                  <a:lnTo>
                    <a:pt x="114300" y="150647"/>
                  </a:lnTo>
                  <a:lnTo>
                    <a:pt x="114300" y="179222"/>
                  </a:lnTo>
                  <a:lnTo>
                    <a:pt x="157162" y="179222"/>
                  </a:lnTo>
                  <a:lnTo>
                    <a:pt x="171450" y="150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 txBox="1"/>
          <p:nvPr/>
        </p:nvSpPr>
        <p:spPr>
          <a:xfrm>
            <a:off x="245465" y="1369898"/>
            <a:ext cx="37255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Benefits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virtual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approach?</a:t>
            </a:r>
            <a:endParaRPr sz="1800">
              <a:latin typeface="Calibri"/>
              <a:cs typeface="Calibri"/>
            </a:endParaRPr>
          </a:p>
          <a:p>
            <a:pPr marL="12700" marR="62230" indent="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Parallelize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lookup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translate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Costs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virtual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approach?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Synonyms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homonyms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2028570" y="6487693"/>
            <a:ext cx="75628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5162169" y="6484645"/>
            <a:ext cx="70612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9471786" y="6541566"/>
            <a:ext cx="2644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35" dirty="0">
                <a:latin typeface="Calibri"/>
                <a:cs typeface="Calibri"/>
              </a:rPr>
              <a:t>To: </a:t>
            </a:r>
            <a:r>
              <a:rPr sz="1800" b="1" dirty="0">
                <a:latin typeface="Calibri"/>
                <a:cs typeface="Calibri"/>
              </a:rPr>
              <a:t>lower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258" y="2554223"/>
            <a:ext cx="10327005" cy="3932554"/>
            <a:chOff x="286258" y="2554223"/>
            <a:chExt cx="10327005" cy="3932554"/>
          </a:xfrm>
        </p:grpSpPr>
        <p:sp>
          <p:nvSpPr>
            <p:cNvPr id="3" name="object 3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2025396" y="0"/>
                  </a:moveTo>
                  <a:lnTo>
                    <a:pt x="0" y="0"/>
                  </a:lnTo>
                  <a:lnTo>
                    <a:pt x="0" y="2999232"/>
                  </a:lnTo>
                  <a:lnTo>
                    <a:pt x="2025396" y="2999232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0" y="2999232"/>
                  </a:moveTo>
                  <a:lnTo>
                    <a:pt x="2025396" y="2999232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29992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259" y="291211"/>
            <a:ext cx="85140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</a:t>
            </a:r>
            <a:r>
              <a:rPr spc="-40" dirty="0"/>
              <a:t> </a:t>
            </a:r>
            <a:r>
              <a:rPr dirty="0"/>
              <a:t>Caches:</a:t>
            </a:r>
            <a:r>
              <a:rPr spc="-6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Synonym</a:t>
            </a:r>
            <a:r>
              <a:rPr spc="-65" dirty="0"/>
              <a:t> </a:t>
            </a:r>
            <a:r>
              <a:rPr spc="-10" dirty="0"/>
              <a:t>Problem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23" name="object 23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03758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80058" y="3887215"/>
            <a:ext cx="8578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50261" y="3882390"/>
            <a:ext cx="8559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5155" y="1799590"/>
            <a:ext cx="4665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0x0111111111111111000011100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00</a:t>
            </a:r>
            <a:r>
              <a:rPr sz="1800" spc="-10" dirty="0">
                <a:latin typeface="Courier New"/>
                <a:cs typeface="Courier New"/>
              </a:rPr>
              <a:t>10010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70" name="object 70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75" name="object 75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399279" y="5178933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399279" y="5422772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94" name="object 94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4755007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755007" y="5303647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278882" y="5059502"/>
            <a:ext cx="124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202682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830951" y="5056708"/>
            <a:ext cx="12446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737859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377178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273672" y="5326126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1488947" y="2680461"/>
            <a:ext cx="8812530" cy="2812415"/>
            <a:chOff x="1488947" y="2680461"/>
            <a:chExt cx="8812530" cy="2812415"/>
          </a:xfrm>
        </p:grpSpPr>
        <p:sp>
          <p:nvSpPr>
            <p:cNvPr id="143" name="object 143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1455420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5420" y="815339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0" y="815339"/>
                  </a:moveTo>
                  <a:lnTo>
                    <a:pt x="1455420" y="815339"/>
                  </a:lnTo>
                  <a:lnTo>
                    <a:pt x="1455420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995165" y="3702558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01589" y="5346954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9095358" y="4801615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111742" y="4906772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926703" y="4288535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8825674" y="4276534"/>
            <a:ext cx="210185" cy="321310"/>
            <a:chOff x="8825674" y="4276534"/>
            <a:chExt cx="210185" cy="321310"/>
          </a:xfrm>
        </p:grpSpPr>
        <p:sp>
          <p:nvSpPr>
            <p:cNvPr id="164" name="object 164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839961" y="429082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8926703" y="4576826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8930640" y="4446778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9038081" y="429082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7" y="145541"/>
                </a:lnTo>
                <a:lnTo>
                  <a:pt x="33527" y="145541"/>
                </a:lnTo>
                <a:lnTo>
                  <a:pt x="24257" y="145541"/>
                </a:lnTo>
                <a:lnTo>
                  <a:pt x="16764" y="146811"/>
                </a:lnTo>
                <a:lnTo>
                  <a:pt x="16764" y="148335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9142221" y="442518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9017889" y="4250309"/>
            <a:ext cx="518159" cy="438150"/>
            <a:chOff x="9017889" y="4250309"/>
            <a:chExt cx="518159" cy="438150"/>
          </a:xfrm>
        </p:grpSpPr>
        <p:sp>
          <p:nvSpPr>
            <p:cNvPr id="171" name="object 171"/>
            <p:cNvSpPr/>
            <p:nvPr/>
          </p:nvSpPr>
          <p:spPr>
            <a:xfrm>
              <a:off x="9017889" y="4250309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339072" y="4268724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9389109" y="4251197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9539478" y="4269485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6" y="145541"/>
                </a:lnTo>
                <a:lnTo>
                  <a:pt x="33527" y="145541"/>
                </a:lnTo>
                <a:lnTo>
                  <a:pt x="24256" y="145541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9651872" y="440385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9311830" y="4679950"/>
            <a:ext cx="211454" cy="304165"/>
            <a:chOff x="9311830" y="4679950"/>
            <a:chExt cx="211454" cy="304165"/>
          </a:xfrm>
        </p:grpSpPr>
        <p:sp>
          <p:nvSpPr>
            <p:cNvPr id="181" name="object 181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18287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2879" y="29108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0" y="291083"/>
                  </a:moveTo>
                  <a:lnTo>
                    <a:pt x="182879" y="291083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182879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2879" y="7924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0" y="79248"/>
                  </a:moveTo>
                  <a:lnTo>
                    <a:pt x="182879" y="7924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9401302" y="4758690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9403206" y="472452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9525761" y="468706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1"/>
                </a:lnTo>
                <a:lnTo>
                  <a:pt x="24257" y="145542"/>
                </a:lnTo>
                <a:lnTo>
                  <a:pt x="33528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9638538" y="482079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9779698" y="3922521"/>
            <a:ext cx="210185" cy="304165"/>
            <a:chOff x="9779698" y="3922521"/>
            <a:chExt cx="210185" cy="304165"/>
          </a:xfrm>
        </p:grpSpPr>
        <p:sp>
          <p:nvSpPr>
            <p:cNvPr id="190" name="object 190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9805987" y="4073397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4930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4930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9868027" y="400939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9775126" y="3910584"/>
            <a:ext cx="268605" cy="663575"/>
            <a:chOff x="9775126" y="3910584"/>
            <a:chExt cx="268605" cy="663575"/>
          </a:xfrm>
        </p:grpSpPr>
        <p:sp>
          <p:nvSpPr>
            <p:cNvPr id="197" name="object 197"/>
            <p:cNvSpPr/>
            <p:nvPr/>
          </p:nvSpPr>
          <p:spPr>
            <a:xfrm>
              <a:off x="9990582" y="3929634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70"/>
                  </a:lnTo>
                  <a:lnTo>
                    <a:pt x="16764" y="2794"/>
                  </a:lnTo>
                  <a:lnTo>
                    <a:pt x="16764" y="142748"/>
                  </a:lnTo>
                  <a:lnTo>
                    <a:pt x="16764" y="144272"/>
                  </a:lnTo>
                  <a:lnTo>
                    <a:pt x="24257" y="145542"/>
                  </a:lnTo>
                  <a:lnTo>
                    <a:pt x="33527" y="145542"/>
                  </a:lnTo>
                  <a:lnTo>
                    <a:pt x="24257" y="145542"/>
                  </a:lnTo>
                  <a:lnTo>
                    <a:pt x="16764" y="146812"/>
                  </a:lnTo>
                  <a:lnTo>
                    <a:pt x="16764" y="148336"/>
                  </a:lnTo>
                  <a:lnTo>
                    <a:pt x="16764" y="288290"/>
                  </a:lnTo>
                  <a:lnTo>
                    <a:pt x="16764" y="289814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9403206" y="49159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9864090" y="4353814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9876790" y="4430014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9987533" y="4275582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9868027" y="4318508"/>
            <a:ext cx="38100" cy="22606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03835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10100564" y="405726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0100564" y="44102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09" name="object 209"/>
          <p:cNvGrpSpPr/>
          <p:nvPr/>
        </p:nvGrpSpPr>
        <p:grpSpPr>
          <a:xfrm>
            <a:off x="9515220" y="3928871"/>
            <a:ext cx="469900" cy="1086485"/>
            <a:chOff x="9515220" y="3928871"/>
            <a:chExt cx="469900" cy="1086485"/>
          </a:xfrm>
        </p:grpSpPr>
        <p:sp>
          <p:nvSpPr>
            <p:cNvPr id="210" name="object 210"/>
            <p:cNvSpPr/>
            <p:nvPr/>
          </p:nvSpPr>
          <p:spPr>
            <a:xfrm>
              <a:off x="9515221" y="3928871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787127" y="470611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 txBox="1"/>
          <p:nvPr/>
        </p:nvSpPr>
        <p:spPr>
          <a:xfrm>
            <a:off x="9863708" y="490308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9986009" y="470687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69"/>
                </a:lnTo>
                <a:lnTo>
                  <a:pt x="17525" y="2920"/>
                </a:lnTo>
                <a:lnTo>
                  <a:pt x="17525" y="142620"/>
                </a:lnTo>
                <a:lnTo>
                  <a:pt x="17525" y="144271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3"/>
                </a:lnTo>
                <a:lnTo>
                  <a:pt x="965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 txBox="1"/>
          <p:nvPr/>
        </p:nvSpPr>
        <p:spPr>
          <a:xfrm>
            <a:off x="9866503" y="48166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10099040" y="48409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8" name="object 218"/>
          <p:cNvGrpSpPr/>
          <p:nvPr/>
        </p:nvGrpSpPr>
        <p:grpSpPr>
          <a:xfrm>
            <a:off x="9505822" y="4694935"/>
            <a:ext cx="900430" cy="491490"/>
            <a:chOff x="9505822" y="4694935"/>
            <a:chExt cx="900430" cy="491490"/>
          </a:xfrm>
        </p:grpSpPr>
        <p:sp>
          <p:nvSpPr>
            <p:cNvPr id="219" name="object 219"/>
            <p:cNvSpPr/>
            <p:nvPr/>
          </p:nvSpPr>
          <p:spPr>
            <a:xfrm>
              <a:off x="9505823" y="4694935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0218419" y="488899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0218419" y="5104638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8900" marR="76200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10209021" y="4425441"/>
            <a:ext cx="294640" cy="774700"/>
            <a:chOff x="10209021" y="4425441"/>
            <a:chExt cx="294640" cy="774700"/>
          </a:xfrm>
        </p:grpSpPr>
        <p:sp>
          <p:nvSpPr>
            <p:cNvPr id="223" name="object 223"/>
            <p:cNvSpPr/>
            <p:nvPr/>
          </p:nvSpPr>
          <p:spPr>
            <a:xfrm>
              <a:off x="10417301" y="4889753"/>
              <a:ext cx="35560" cy="291465"/>
            </a:xfrm>
            <a:custGeom>
              <a:avLst/>
              <a:gdLst/>
              <a:ahLst/>
              <a:cxnLst/>
              <a:rect l="l" t="t" r="r" b="b"/>
              <a:pathLst>
                <a:path w="35559" h="291464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2621"/>
                  </a:lnTo>
                  <a:lnTo>
                    <a:pt x="17525" y="144272"/>
                  </a:lnTo>
                  <a:lnTo>
                    <a:pt x="25400" y="145542"/>
                  </a:lnTo>
                  <a:lnTo>
                    <a:pt x="35051" y="145542"/>
                  </a:lnTo>
                  <a:lnTo>
                    <a:pt x="25400" y="145542"/>
                  </a:lnTo>
                  <a:lnTo>
                    <a:pt x="17525" y="146812"/>
                  </a:lnTo>
                  <a:lnTo>
                    <a:pt x="17525" y="148463"/>
                  </a:lnTo>
                  <a:lnTo>
                    <a:pt x="17525" y="288163"/>
                  </a:lnTo>
                  <a:lnTo>
                    <a:pt x="17525" y="289814"/>
                  </a:lnTo>
                  <a:lnTo>
                    <a:pt x="965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0471784" y="504139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2" y="13207"/>
                  </a:moveTo>
                  <a:lnTo>
                    <a:pt x="8128" y="13207"/>
                  </a:lnTo>
                  <a:lnTo>
                    <a:pt x="8000" y="13334"/>
                  </a:lnTo>
                  <a:lnTo>
                    <a:pt x="8000" y="13461"/>
                  </a:lnTo>
                  <a:lnTo>
                    <a:pt x="7747" y="13588"/>
                  </a:lnTo>
                  <a:lnTo>
                    <a:pt x="7493" y="14096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000" y="15112"/>
                  </a:lnTo>
                  <a:lnTo>
                    <a:pt x="8128" y="15239"/>
                  </a:lnTo>
                  <a:lnTo>
                    <a:pt x="9779" y="16509"/>
                  </a:lnTo>
                  <a:lnTo>
                    <a:pt x="10033" y="16636"/>
                  </a:lnTo>
                  <a:lnTo>
                    <a:pt x="11303" y="16636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287" y="15366"/>
                  </a:lnTo>
                  <a:lnTo>
                    <a:pt x="9779" y="15112"/>
                  </a:lnTo>
                  <a:lnTo>
                    <a:pt x="9525" y="15112"/>
                  </a:lnTo>
                  <a:lnTo>
                    <a:pt x="9398" y="14858"/>
                  </a:lnTo>
                  <a:lnTo>
                    <a:pt x="9017" y="14477"/>
                  </a:lnTo>
                  <a:lnTo>
                    <a:pt x="8890" y="14223"/>
                  </a:lnTo>
                  <a:lnTo>
                    <a:pt x="8763" y="13842"/>
                  </a:lnTo>
                  <a:lnTo>
                    <a:pt x="8509" y="13334"/>
                  </a:lnTo>
                  <a:close/>
                </a:path>
                <a:path w="31750" h="39370">
                  <a:moveTo>
                    <a:pt x="13462" y="9905"/>
                  </a:moveTo>
                  <a:lnTo>
                    <a:pt x="12446" y="9905"/>
                  </a:lnTo>
                  <a:lnTo>
                    <a:pt x="12192" y="10032"/>
                  </a:lnTo>
                  <a:lnTo>
                    <a:pt x="11811" y="10159"/>
                  </a:lnTo>
                  <a:lnTo>
                    <a:pt x="11557" y="10286"/>
                  </a:lnTo>
                  <a:lnTo>
                    <a:pt x="11175" y="10540"/>
                  </a:lnTo>
                  <a:lnTo>
                    <a:pt x="10668" y="11048"/>
                  </a:lnTo>
                  <a:lnTo>
                    <a:pt x="10541" y="11302"/>
                  </a:lnTo>
                  <a:lnTo>
                    <a:pt x="10287" y="11429"/>
                  </a:lnTo>
                  <a:lnTo>
                    <a:pt x="10287" y="13080"/>
                  </a:lnTo>
                  <a:lnTo>
                    <a:pt x="10541" y="13461"/>
                  </a:lnTo>
                  <a:lnTo>
                    <a:pt x="10668" y="13715"/>
                  </a:lnTo>
                  <a:lnTo>
                    <a:pt x="11175" y="14223"/>
                  </a:lnTo>
                  <a:lnTo>
                    <a:pt x="11430" y="14350"/>
                  </a:lnTo>
                  <a:lnTo>
                    <a:pt x="12065" y="14731"/>
                  </a:lnTo>
                  <a:lnTo>
                    <a:pt x="10795" y="15366"/>
                  </a:lnTo>
                  <a:lnTo>
                    <a:pt x="13716" y="15366"/>
                  </a:lnTo>
                  <a:lnTo>
                    <a:pt x="13970" y="15112"/>
                  </a:lnTo>
                  <a:lnTo>
                    <a:pt x="14224" y="14985"/>
                  </a:lnTo>
                  <a:lnTo>
                    <a:pt x="14478" y="14731"/>
                  </a:lnTo>
                  <a:lnTo>
                    <a:pt x="14605" y="14477"/>
                  </a:lnTo>
                  <a:lnTo>
                    <a:pt x="14859" y="14350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319" y="13715"/>
                  </a:lnTo>
                  <a:lnTo>
                    <a:pt x="12065" y="13461"/>
                  </a:lnTo>
                  <a:lnTo>
                    <a:pt x="11811" y="13334"/>
                  </a:lnTo>
                  <a:lnTo>
                    <a:pt x="11684" y="12826"/>
                  </a:lnTo>
                  <a:lnTo>
                    <a:pt x="11811" y="12064"/>
                  </a:lnTo>
                  <a:lnTo>
                    <a:pt x="12192" y="11683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8"/>
                  </a:lnTo>
                  <a:lnTo>
                    <a:pt x="14732" y="10667"/>
                  </a:lnTo>
                  <a:lnTo>
                    <a:pt x="14350" y="10413"/>
                  </a:lnTo>
                  <a:lnTo>
                    <a:pt x="14097" y="10286"/>
                  </a:lnTo>
                  <a:lnTo>
                    <a:pt x="13843" y="10032"/>
                  </a:lnTo>
                  <a:lnTo>
                    <a:pt x="13462" y="9905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462" y="11302"/>
                  </a:lnTo>
                  <a:lnTo>
                    <a:pt x="13589" y="11429"/>
                  </a:lnTo>
                  <a:lnTo>
                    <a:pt x="13970" y="11683"/>
                  </a:lnTo>
                  <a:lnTo>
                    <a:pt x="14097" y="12699"/>
                  </a:lnTo>
                  <a:lnTo>
                    <a:pt x="13970" y="12953"/>
                  </a:lnTo>
                  <a:lnTo>
                    <a:pt x="13843" y="13080"/>
                  </a:lnTo>
                  <a:lnTo>
                    <a:pt x="13716" y="13334"/>
                  </a:lnTo>
                  <a:lnTo>
                    <a:pt x="13462" y="13461"/>
                  </a:lnTo>
                  <a:lnTo>
                    <a:pt x="12954" y="13969"/>
                  </a:lnTo>
                  <a:lnTo>
                    <a:pt x="15113" y="13969"/>
                  </a:lnTo>
                  <a:lnTo>
                    <a:pt x="15367" y="13334"/>
                  </a:lnTo>
                  <a:lnTo>
                    <a:pt x="15494" y="13080"/>
                  </a:lnTo>
                  <a:lnTo>
                    <a:pt x="15367" y="11683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984"/>
                  </a:moveTo>
                  <a:lnTo>
                    <a:pt x="10160" y="6984"/>
                  </a:lnTo>
                  <a:lnTo>
                    <a:pt x="8456" y="9905"/>
                  </a:lnTo>
                  <a:lnTo>
                    <a:pt x="8509" y="10540"/>
                  </a:lnTo>
                  <a:lnTo>
                    <a:pt x="8763" y="10794"/>
                  </a:lnTo>
                  <a:lnTo>
                    <a:pt x="8890" y="11048"/>
                  </a:lnTo>
                  <a:lnTo>
                    <a:pt x="9144" y="11302"/>
                  </a:lnTo>
                  <a:lnTo>
                    <a:pt x="9398" y="11175"/>
                  </a:lnTo>
                  <a:lnTo>
                    <a:pt x="11557" y="7238"/>
                  </a:lnTo>
                  <a:lnTo>
                    <a:pt x="11557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762" y="3428"/>
                  </a:lnTo>
                  <a:lnTo>
                    <a:pt x="635" y="3555"/>
                  </a:lnTo>
                  <a:lnTo>
                    <a:pt x="254" y="3809"/>
                  </a:lnTo>
                  <a:lnTo>
                    <a:pt x="126" y="3809"/>
                  </a:lnTo>
                  <a:lnTo>
                    <a:pt x="126" y="3936"/>
                  </a:lnTo>
                  <a:lnTo>
                    <a:pt x="0" y="4444"/>
                  </a:lnTo>
                  <a:lnTo>
                    <a:pt x="103" y="4698"/>
                  </a:lnTo>
                  <a:lnTo>
                    <a:pt x="2690" y="7873"/>
                  </a:lnTo>
                  <a:lnTo>
                    <a:pt x="2794" y="8127"/>
                  </a:lnTo>
                  <a:lnTo>
                    <a:pt x="3048" y="8127"/>
                  </a:lnTo>
                  <a:lnTo>
                    <a:pt x="3301" y="7873"/>
                  </a:lnTo>
                  <a:lnTo>
                    <a:pt x="3429" y="7873"/>
                  </a:lnTo>
                  <a:lnTo>
                    <a:pt x="3556" y="7746"/>
                  </a:lnTo>
                  <a:lnTo>
                    <a:pt x="3683" y="7492"/>
                  </a:lnTo>
                  <a:lnTo>
                    <a:pt x="3683" y="7238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366" y="4444"/>
                  </a:lnTo>
                  <a:lnTo>
                    <a:pt x="7747" y="4063"/>
                  </a:lnTo>
                  <a:lnTo>
                    <a:pt x="7937" y="3682"/>
                  </a:lnTo>
                  <a:lnTo>
                    <a:pt x="3301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969" y="6730"/>
                  </a:lnTo>
                  <a:lnTo>
                    <a:pt x="5842" y="6984"/>
                  </a:lnTo>
                  <a:lnTo>
                    <a:pt x="5969" y="7238"/>
                  </a:lnTo>
                  <a:lnTo>
                    <a:pt x="6223" y="7492"/>
                  </a:lnTo>
                  <a:lnTo>
                    <a:pt x="6350" y="7746"/>
                  </a:lnTo>
                  <a:lnTo>
                    <a:pt x="6476" y="7873"/>
                  </a:lnTo>
                  <a:lnTo>
                    <a:pt x="6858" y="7873"/>
                  </a:lnTo>
                  <a:lnTo>
                    <a:pt x="10160" y="6984"/>
                  </a:lnTo>
                  <a:lnTo>
                    <a:pt x="11557" y="6984"/>
                  </a:lnTo>
                  <a:lnTo>
                    <a:pt x="11430" y="6603"/>
                  </a:lnTo>
                  <a:lnTo>
                    <a:pt x="11175" y="6349"/>
                  </a:lnTo>
                  <a:lnTo>
                    <a:pt x="11175" y="622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5588" y="5079"/>
                  </a:moveTo>
                  <a:lnTo>
                    <a:pt x="4318" y="5079"/>
                  </a:lnTo>
                  <a:lnTo>
                    <a:pt x="4825" y="5206"/>
                  </a:lnTo>
                  <a:lnTo>
                    <a:pt x="5207" y="5206"/>
                  </a:lnTo>
                  <a:lnTo>
                    <a:pt x="5588" y="5079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6223" y="5079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5969" y="126"/>
                  </a:moveTo>
                  <a:lnTo>
                    <a:pt x="5207" y="126"/>
                  </a:lnTo>
                  <a:lnTo>
                    <a:pt x="4953" y="380"/>
                  </a:lnTo>
                  <a:lnTo>
                    <a:pt x="4825" y="380"/>
                  </a:lnTo>
                  <a:lnTo>
                    <a:pt x="4699" y="634"/>
                  </a:lnTo>
                  <a:lnTo>
                    <a:pt x="4572" y="888"/>
                  </a:lnTo>
                  <a:lnTo>
                    <a:pt x="4825" y="1015"/>
                  </a:lnTo>
                  <a:lnTo>
                    <a:pt x="5080" y="1015"/>
                  </a:lnTo>
                  <a:lnTo>
                    <a:pt x="5207" y="1142"/>
                  </a:lnTo>
                  <a:lnTo>
                    <a:pt x="5715" y="1523"/>
                  </a:lnTo>
                  <a:lnTo>
                    <a:pt x="5969" y="1650"/>
                  </a:lnTo>
                  <a:lnTo>
                    <a:pt x="6223" y="1904"/>
                  </a:lnTo>
                  <a:lnTo>
                    <a:pt x="6223" y="2666"/>
                  </a:lnTo>
                  <a:lnTo>
                    <a:pt x="6096" y="3047"/>
                  </a:lnTo>
                  <a:lnTo>
                    <a:pt x="5842" y="3301"/>
                  </a:lnTo>
                  <a:lnTo>
                    <a:pt x="5461" y="3428"/>
                  </a:lnTo>
                  <a:lnTo>
                    <a:pt x="5334" y="3555"/>
                  </a:lnTo>
                  <a:lnTo>
                    <a:pt x="4953" y="3555"/>
                  </a:lnTo>
                  <a:lnTo>
                    <a:pt x="4825" y="3682"/>
                  </a:lnTo>
                  <a:lnTo>
                    <a:pt x="7937" y="3682"/>
                  </a:lnTo>
                  <a:lnTo>
                    <a:pt x="8128" y="3428"/>
                  </a:lnTo>
                  <a:lnTo>
                    <a:pt x="8128" y="2539"/>
                  </a:lnTo>
                  <a:lnTo>
                    <a:pt x="8000" y="2285"/>
                  </a:lnTo>
                  <a:lnTo>
                    <a:pt x="7874" y="1904"/>
                  </a:lnTo>
                  <a:lnTo>
                    <a:pt x="7662" y="1523"/>
                  </a:lnTo>
                  <a:lnTo>
                    <a:pt x="7493" y="1269"/>
                  </a:lnTo>
                  <a:lnTo>
                    <a:pt x="6985" y="761"/>
                  </a:lnTo>
                  <a:lnTo>
                    <a:pt x="6731" y="634"/>
                  </a:lnTo>
                  <a:lnTo>
                    <a:pt x="6476" y="380"/>
                  </a:lnTo>
                  <a:lnTo>
                    <a:pt x="6223" y="253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5715" y="0"/>
                  </a:moveTo>
                  <a:lnTo>
                    <a:pt x="5334" y="0"/>
                  </a:lnTo>
                  <a:lnTo>
                    <a:pt x="5842" y="126"/>
                  </a:lnTo>
                  <a:close/>
                </a:path>
                <a:path w="31750" h="39370">
                  <a:moveTo>
                    <a:pt x="26035" y="35940"/>
                  </a:moveTo>
                  <a:lnTo>
                    <a:pt x="25781" y="35940"/>
                  </a:lnTo>
                  <a:lnTo>
                    <a:pt x="25654" y="36067"/>
                  </a:lnTo>
                  <a:lnTo>
                    <a:pt x="25526" y="36067"/>
                  </a:lnTo>
                  <a:lnTo>
                    <a:pt x="25273" y="37210"/>
                  </a:lnTo>
                  <a:lnTo>
                    <a:pt x="25400" y="37464"/>
                  </a:lnTo>
                  <a:lnTo>
                    <a:pt x="25526" y="37845"/>
                  </a:lnTo>
                  <a:lnTo>
                    <a:pt x="25654" y="37972"/>
                  </a:lnTo>
                  <a:lnTo>
                    <a:pt x="25908" y="38480"/>
                  </a:lnTo>
                  <a:lnTo>
                    <a:pt x="26162" y="38607"/>
                  </a:lnTo>
                  <a:lnTo>
                    <a:pt x="26416" y="38861"/>
                  </a:lnTo>
                  <a:lnTo>
                    <a:pt x="27178" y="39242"/>
                  </a:lnTo>
                  <a:lnTo>
                    <a:pt x="27813" y="39242"/>
                  </a:lnTo>
                  <a:lnTo>
                    <a:pt x="28829" y="38734"/>
                  </a:lnTo>
                  <a:lnTo>
                    <a:pt x="29083" y="38226"/>
                  </a:lnTo>
                  <a:lnTo>
                    <a:pt x="29210" y="37972"/>
                  </a:lnTo>
                  <a:lnTo>
                    <a:pt x="27178" y="37972"/>
                  </a:lnTo>
                  <a:lnTo>
                    <a:pt x="27050" y="37845"/>
                  </a:lnTo>
                  <a:lnTo>
                    <a:pt x="26543" y="37464"/>
                  </a:lnTo>
                  <a:lnTo>
                    <a:pt x="26416" y="37083"/>
                  </a:lnTo>
                  <a:lnTo>
                    <a:pt x="26289" y="36829"/>
                  </a:lnTo>
                  <a:lnTo>
                    <a:pt x="26162" y="36194"/>
                  </a:lnTo>
                  <a:lnTo>
                    <a:pt x="26035" y="35940"/>
                  </a:lnTo>
                  <a:close/>
                </a:path>
                <a:path w="31750" h="39370">
                  <a:moveTo>
                    <a:pt x="29591" y="33908"/>
                  </a:moveTo>
                  <a:lnTo>
                    <a:pt x="28448" y="33908"/>
                  </a:lnTo>
                  <a:lnTo>
                    <a:pt x="28067" y="34162"/>
                  </a:lnTo>
                  <a:lnTo>
                    <a:pt x="27686" y="34543"/>
                  </a:lnTo>
                  <a:lnTo>
                    <a:pt x="27559" y="36067"/>
                  </a:lnTo>
                  <a:lnTo>
                    <a:pt x="27686" y="37718"/>
                  </a:lnTo>
                  <a:lnTo>
                    <a:pt x="27432" y="37845"/>
                  </a:lnTo>
                  <a:lnTo>
                    <a:pt x="29210" y="37972"/>
                  </a:lnTo>
                  <a:lnTo>
                    <a:pt x="29083" y="36702"/>
                  </a:lnTo>
                  <a:lnTo>
                    <a:pt x="28956" y="36194"/>
                  </a:lnTo>
                  <a:lnTo>
                    <a:pt x="29083" y="35178"/>
                  </a:lnTo>
                  <a:lnTo>
                    <a:pt x="30988" y="35178"/>
                  </a:lnTo>
                  <a:lnTo>
                    <a:pt x="30607" y="34543"/>
                  </a:lnTo>
                  <a:lnTo>
                    <a:pt x="30353" y="34416"/>
                  </a:lnTo>
                  <a:lnTo>
                    <a:pt x="30099" y="34162"/>
                  </a:lnTo>
                  <a:lnTo>
                    <a:pt x="29591" y="33908"/>
                  </a:lnTo>
                  <a:close/>
                </a:path>
                <a:path w="31750" h="39370">
                  <a:moveTo>
                    <a:pt x="30861" y="36702"/>
                  </a:moveTo>
                  <a:lnTo>
                    <a:pt x="30480" y="36702"/>
                  </a:lnTo>
                  <a:lnTo>
                    <a:pt x="30480" y="36956"/>
                  </a:lnTo>
                  <a:lnTo>
                    <a:pt x="30861" y="36829"/>
                  </a:lnTo>
                  <a:lnTo>
                    <a:pt x="30861" y="36702"/>
                  </a:lnTo>
                  <a:close/>
                </a:path>
                <a:path w="31750" h="39370">
                  <a:moveTo>
                    <a:pt x="30988" y="35178"/>
                  </a:moveTo>
                  <a:lnTo>
                    <a:pt x="29591" y="35178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353" y="36194"/>
                  </a:lnTo>
                  <a:lnTo>
                    <a:pt x="30353" y="36702"/>
                  </a:lnTo>
                  <a:lnTo>
                    <a:pt x="30988" y="36702"/>
                  </a:lnTo>
                  <a:lnTo>
                    <a:pt x="31242" y="36321"/>
                  </a:lnTo>
                  <a:lnTo>
                    <a:pt x="31242" y="35940"/>
                  </a:lnTo>
                  <a:lnTo>
                    <a:pt x="31115" y="35432"/>
                  </a:lnTo>
                  <a:lnTo>
                    <a:pt x="30988" y="35178"/>
                  </a:lnTo>
                  <a:close/>
                </a:path>
                <a:path w="31750" h="39370">
                  <a:moveTo>
                    <a:pt x="27686" y="27685"/>
                  </a:moveTo>
                  <a:lnTo>
                    <a:pt x="27178" y="27685"/>
                  </a:lnTo>
                  <a:lnTo>
                    <a:pt x="27050" y="27812"/>
                  </a:lnTo>
                  <a:lnTo>
                    <a:pt x="21717" y="31876"/>
                  </a:lnTo>
                  <a:lnTo>
                    <a:pt x="21590" y="32511"/>
                  </a:lnTo>
                  <a:lnTo>
                    <a:pt x="23902" y="35432"/>
                  </a:lnTo>
                  <a:lnTo>
                    <a:pt x="24003" y="35686"/>
                  </a:lnTo>
                  <a:lnTo>
                    <a:pt x="24257" y="35686"/>
                  </a:lnTo>
                  <a:lnTo>
                    <a:pt x="24511" y="35432"/>
                  </a:lnTo>
                  <a:lnTo>
                    <a:pt x="25019" y="35051"/>
                  </a:lnTo>
                  <a:lnTo>
                    <a:pt x="23241" y="32638"/>
                  </a:lnTo>
                  <a:lnTo>
                    <a:pt x="25019" y="31368"/>
                  </a:lnTo>
                  <a:lnTo>
                    <a:pt x="26466" y="31368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93" y="29463"/>
                  </a:lnTo>
                  <a:lnTo>
                    <a:pt x="27686" y="27812"/>
                  </a:lnTo>
                  <a:lnTo>
                    <a:pt x="27686" y="27685"/>
                  </a:lnTo>
                  <a:close/>
                </a:path>
                <a:path w="31750" h="39370">
                  <a:moveTo>
                    <a:pt x="29210" y="33781"/>
                  </a:moveTo>
                  <a:lnTo>
                    <a:pt x="28956" y="33781"/>
                  </a:lnTo>
                  <a:lnTo>
                    <a:pt x="28701" y="33908"/>
                  </a:lnTo>
                  <a:lnTo>
                    <a:pt x="29464" y="33908"/>
                  </a:lnTo>
                  <a:lnTo>
                    <a:pt x="29210" y="33781"/>
                  </a:lnTo>
                  <a:close/>
                </a:path>
                <a:path w="31750" h="39370">
                  <a:moveTo>
                    <a:pt x="26466" y="31368"/>
                  </a:moveTo>
                  <a:lnTo>
                    <a:pt x="25019" y="31368"/>
                  </a:lnTo>
                  <a:lnTo>
                    <a:pt x="26316" y="33019"/>
                  </a:lnTo>
                  <a:lnTo>
                    <a:pt x="26416" y="33273"/>
                  </a:lnTo>
                  <a:lnTo>
                    <a:pt x="26670" y="33273"/>
                  </a:lnTo>
                  <a:lnTo>
                    <a:pt x="26924" y="33019"/>
                  </a:lnTo>
                  <a:lnTo>
                    <a:pt x="27178" y="32892"/>
                  </a:lnTo>
                  <a:lnTo>
                    <a:pt x="27305" y="32765"/>
                  </a:lnTo>
                  <a:lnTo>
                    <a:pt x="27211" y="32384"/>
                  </a:lnTo>
                  <a:lnTo>
                    <a:pt x="26466" y="31368"/>
                  </a:lnTo>
                  <a:close/>
                </a:path>
                <a:path w="31750" h="39370">
                  <a:moveTo>
                    <a:pt x="28993" y="29463"/>
                  </a:moveTo>
                  <a:lnTo>
                    <a:pt x="27432" y="29463"/>
                  </a:lnTo>
                  <a:lnTo>
                    <a:pt x="28985" y="31495"/>
                  </a:lnTo>
                  <a:lnTo>
                    <a:pt x="29083" y="31749"/>
                  </a:lnTo>
                  <a:lnTo>
                    <a:pt x="29337" y="31749"/>
                  </a:lnTo>
                  <a:lnTo>
                    <a:pt x="29337" y="31622"/>
                  </a:lnTo>
                  <a:lnTo>
                    <a:pt x="29591" y="31622"/>
                  </a:lnTo>
                  <a:lnTo>
                    <a:pt x="29845" y="31368"/>
                  </a:lnTo>
                  <a:lnTo>
                    <a:pt x="29972" y="31114"/>
                  </a:lnTo>
                  <a:lnTo>
                    <a:pt x="30099" y="30860"/>
                  </a:lnTo>
                  <a:lnTo>
                    <a:pt x="28993" y="29463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987" y="22224"/>
                  </a:lnTo>
                  <a:lnTo>
                    <a:pt x="22479" y="22732"/>
                  </a:lnTo>
                  <a:lnTo>
                    <a:pt x="22351" y="22732"/>
                  </a:lnTo>
                  <a:lnTo>
                    <a:pt x="22351" y="22986"/>
                  </a:lnTo>
                  <a:lnTo>
                    <a:pt x="23495" y="24510"/>
                  </a:lnTo>
                  <a:lnTo>
                    <a:pt x="18669" y="28320"/>
                  </a:lnTo>
                  <a:lnTo>
                    <a:pt x="18669" y="28828"/>
                  </a:lnTo>
                  <a:lnTo>
                    <a:pt x="19050" y="29209"/>
                  </a:lnTo>
                  <a:lnTo>
                    <a:pt x="19050" y="29336"/>
                  </a:lnTo>
                  <a:lnTo>
                    <a:pt x="19304" y="29463"/>
                  </a:lnTo>
                  <a:lnTo>
                    <a:pt x="19558" y="29590"/>
                  </a:lnTo>
                  <a:lnTo>
                    <a:pt x="24511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5908" y="27304"/>
                  </a:moveTo>
                  <a:close/>
                </a:path>
                <a:path w="31750" h="39370">
                  <a:moveTo>
                    <a:pt x="26087" y="25780"/>
                  </a:moveTo>
                  <a:lnTo>
                    <a:pt x="24511" y="25780"/>
                  </a:lnTo>
                  <a:lnTo>
                    <a:pt x="25654" y="27304"/>
                  </a:lnTo>
                  <a:lnTo>
                    <a:pt x="26035" y="27304"/>
                  </a:lnTo>
                  <a:lnTo>
                    <a:pt x="26162" y="27177"/>
                  </a:lnTo>
                  <a:lnTo>
                    <a:pt x="26670" y="26796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002"/>
                  </a:moveTo>
                  <a:lnTo>
                    <a:pt x="19304" y="24002"/>
                  </a:lnTo>
                  <a:lnTo>
                    <a:pt x="19685" y="24129"/>
                  </a:lnTo>
                  <a:lnTo>
                    <a:pt x="19939" y="24002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3" y="22986"/>
                  </a:lnTo>
                  <a:lnTo>
                    <a:pt x="18288" y="23621"/>
                  </a:lnTo>
                  <a:lnTo>
                    <a:pt x="18669" y="23748"/>
                  </a:lnTo>
                  <a:lnTo>
                    <a:pt x="18923" y="24002"/>
                  </a:lnTo>
                  <a:lnTo>
                    <a:pt x="20320" y="24002"/>
                  </a:lnTo>
                  <a:lnTo>
                    <a:pt x="20700" y="23875"/>
                  </a:lnTo>
                  <a:lnTo>
                    <a:pt x="20955" y="23748"/>
                  </a:lnTo>
                  <a:lnTo>
                    <a:pt x="21336" y="23367"/>
                  </a:lnTo>
                  <a:lnTo>
                    <a:pt x="21590" y="23240"/>
                  </a:lnTo>
                  <a:lnTo>
                    <a:pt x="21971" y="22859"/>
                  </a:lnTo>
                  <a:lnTo>
                    <a:pt x="22098" y="22605"/>
                  </a:lnTo>
                  <a:lnTo>
                    <a:pt x="19431" y="22605"/>
                  </a:lnTo>
                  <a:lnTo>
                    <a:pt x="19304" y="22478"/>
                  </a:lnTo>
                  <a:lnTo>
                    <a:pt x="18923" y="22478"/>
                  </a:lnTo>
                  <a:lnTo>
                    <a:pt x="18669" y="22351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8033"/>
                  </a:moveTo>
                  <a:lnTo>
                    <a:pt x="19685" y="18033"/>
                  </a:lnTo>
                  <a:lnTo>
                    <a:pt x="14097" y="22351"/>
                  </a:lnTo>
                  <a:lnTo>
                    <a:pt x="13970" y="22732"/>
                  </a:lnTo>
                  <a:lnTo>
                    <a:pt x="14224" y="22986"/>
                  </a:lnTo>
                  <a:lnTo>
                    <a:pt x="14478" y="23240"/>
                  </a:lnTo>
                  <a:lnTo>
                    <a:pt x="14478" y="23367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288" y="21970"/>
                  </a:lnTo>
                  <a:lnTo>
                    <a:pt x="17907" y="21335"/>
                  </a:lnTo>
                  <a:lnTo>
                    <a:pt x="19939" y="19811"/>
                  </a:lnTo>
                  <a:lnTo>
                    <a:pt x="21590" y="19811"/>
                  </a:lnTo>
                  <a:lnTo>
                    <a:pt x="21463" y="19684"/>
                  </a:lnTo>
                  <a:lnTo>
                    <a:pt x="20320" y="18287"/>
                  </a:lnTo>
                  <a:lnTo>
                    <a:pt x="20066" y="18033"/>
                  </a:lnTo>
                  <a:close/>
                </a:path>
                <a:path w="31750" h="39370">
                  <a:moveTo>
                    <a:pt x="21590" y="19811"/>
                  </a:moveTo>
                  <a:lnTo>
                    <a:pt x="19939" y="19811"/>
                  </a:lnTo>
                  <a:lnTo>
                    <a:pt x="20447" y="20319"/>
                  </a:lnTo>
                  <a:lnTo>
                    <a:pt x="20700" y="20827"/>
                  </a:lnTo>
                  <a:lnTo>
                    <a:pt x="20828" y="20954"/>
                  </a:lnTo>
                  <a:lnTo>
                    <a:pt x="20828" y="21462"/>
                  </a:lnTo>
                  <a:lnTo>
                    <a:pt x="20700" y="21716"/>
                  </a:lnTo>
                  <a:lnTo>
                    <a:pt x="20574" y="21843"/>
                  </a:lnTo>
                  <a:lnTo>
                    <a:pt x="20447" y="22097"/>
                  </a:lnTo>
                  <a:lnTo>
                    <a:pt x="20320" y="22224"/>
                  </a:lnTo>
                  <a:lnTo>
                    <a:pt x="20066" y="22351"/>
                  </a:lnTo>
                  <a:lnTo>
                    <a:pt x="19812" y="22478"/>
                  </a:lnTo>
                  <a:lnTo>
                    <a:pt x="19558" y="22478"/>
                  </a:lnTo>
                  <a:lnTo>
                    <a:pt x="19431" y="22605"/>
                  </a:lnTo>
                  <a:lnTo>
                    <a:pt x="22098" y="22605"/>
                  </a:lnTo>
                  <a:lnTo>
                    <a:pt x="21971" y="20573"/>
                  </a:lnTo>
                  <a:lnTo>
                    <a:pt x="21844" y="20192"/>
                  </a:lnTo>
                  <a:lnTo>
                    <a:pt x="21590" y="19938"/>
                  </a:lnTo>
                  <a:close/>
                </a:path>
                <a:path w="31750" h="39370">
                  <a:moveTo>
                    <a:pt x="23241" y="22097"/>
                  </a:moveTo>
                  <a:lnTo>
                    <a:pt x="23114" y="22224"/>
                  </a:lnTo>
                  <a:lnTo>
                    <a:pt x="23241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10297794" y="49994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0216133" y="4429505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7630" marR="78105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9" name="object 229"/>
          <p:cNvGrpSpPr/>
          <p:nvPr/>
        </p:nvGrpSpPr>
        <p:grpSpPr>
          <a:xfrm>
            <a:off x="9968230" y="3889247"/>
            <a:ext cx="539115" cy="1081405"/>
            <a:chOff x="9968230" y="3889247"/>
            <a:chExt cx="539115" cy="1081405"/>
          </a:xfrm>
        </p:grpSpPr>
        <p:sp>
          <p:nvSpPr>
            <p:cNvPr id="230" name="object 230"/>
            <p:cNvSpPr/>
            <p:nvPr/>
          </p:nvSpPr>
          <p:spPr>
            <a:xfrm>
              <a:off x="10414254" y="4432553"/>
              <a:ext cx="35560" cy="292735"/>
            </a:xfrm>
            <a:custGeom>
              <a:avLst/>
              <a:gdLst/>
              <a:ahLst/>
              <a:cxnLst/>
              <a:rect l="l" t="t" r="r" b="b"/>
              <a:pathLst>
                <a:path w="35559" h="292735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3383"/>
                  </a:lnTo>
                  <a:lnTo>
                    <a:pt x="17525" y="145034"/>
                  </a:lnTo>
                  <a:lnTo>
                    <a:pt x="25400" y="146304"/>
                  </a:lnTo>
                  <a:lnTo>
                    <a:pt x="35051" y="146304"/>
                  </a:lnTo>
                  <a:lnTo>
                    <a:pt x="25400" y="146304"/>
                  </a:lnTo>
                  <a:lnTo>
                    <a:pt x="17525" y="147574"/>
                  </a:lnTo>
                  <a:lnTo>
                    <a:pt x="17525" y="149225"/>
                  </a:lnTo>
                  <a:lnTo>
                    <a:pt x="17525" y="289687"/>
                  </a:lnTo>
                  <a:lnTo>
                    <a:pt x="17525" y="291338"/>
                  </a:lnTo>
                  <a:lnTo>
                    <a:pt x="9651" y="292608"/>
                  </a:lnTo>
                  <a:lnTo>
                    <a:pt x="0" y="292608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468737" y="4585334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255" y="13207"/>
                  </a:lnTo>
                  <a:lnTo>
                    <a:pt x="8001" y="13334"/>
                  </a:lnTo>
                  <a:lnTo>
                    <a:pt x="8001" y="13462"/>
                  </a:lnTo>
                  <a:lnTo>
                    <a:pt x="7747" y="13715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128" y="14985"/>
                  </a:lnTo>
                  <a:lnTo>
                    <a:pt x="8255" y="15366"/>
                  </a:lnTo>
                  <a:lnTo>
                    <a:pt x="8509" y="15747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9" y="16509"/>
                  </a:lnTo>
                  <a:lnTo>
                    <a:pt x="10160" y="16637"/>
                  </a:lnTo>
                  <a:lnTo>
                    <a:pt x="11176" y="16637"/>
                  </a:lnTo>
                  <a:lnTo>
                    <a:pt x="11430" y="16509"/>
                  </a:lnTo>
                  <a:lnTo>
                    <a:pt x="11811" y="16509"/>
                  </a:lnTo>
                  <a:lnTo>
                    <a:pt x="12065" y="16382"/>
                  </a:lnTo>
                  <a:lnTo>
                    <a:pt x="12446" y="16256"/>
                  </a:lnTo>
                  <a:lnTo>
                    <a:pt x="12700" y="16128"/>
                  </a:lnTo>
                  <a:lnTo>
                    <a:pt x="12954" y="15875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414" y="15366"/>
                  </a:lnTo>
                  <a:lnTo>
                    <a:pt x="9398" y="14858"/>
                  </a:lnTo>
                  <a:lnTo>
                    <a:pt x="9271" y="14604"/>
                  </a:lnTo>
                  <a:lnTo>
                    <a:pt x="8890" y="13969"/>
                  </a:lnTo>
                  <a:lnTo>
                    <a:pt x="8763" y="13588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557" y="10287"/>
                  </a:lnTo>
                  <a:lnTo>
                    <a:pt x="11049" y="10794"/>
                  </a:lnTo>
                  <a:lnTo>
                    <a:pt x="10795" y="10921"/>
                  </a:lnTo>
                  <a:lnTo>
                    <a:pt x="10668" y="11175"/>
                  </a:lnTo>
                  <a:lnTo>
                    <a:pt x="10414" y="11429"/>
                  </a:lnTo>
                  <a:lnTo>
                    <a:pt x="10287" y="12572"/>
                  </a:lnTo>
                  <a:lnTo>
                    <a:pt x="10414" y="13081"/>
                  </a:lnTo>
                  <a:lnTo>
                    <a:pt x="10541" y="13462"/>
                  </a:lnTo>
                  <a:lnTo>
                    <a:pt x="11430" y="14350"/>
                  </a:lnTo>
                  <a:lnTo>
                    <a:pt x="11938" y="14604"/>
                  </a:lnTo>
                  <a:lnTo>
                    <a:pt x="12065" y="14731"/>
                  </a:lnTo>
                  <a:lnTo>
                    <a:pt x="11811" y="14858"/>
                  </a:lnTo>
                  <a:lnTo>
                    <a:pt x="11176" y="15239"/>
                  </a:lnTo>
                  <a:lnTo>
                    <a:pt x="10668" y="15239"/>
                  </a:lnTo>
                  <a:lnTo>
                    <a:pt x="10414" y="15366"/>
                  </a:lnTo>
                  <a:lnTo>
                    <a:pt x="13716" y="15366"/>
                  </a:lnTo>
                  <a:lnTo>
                    <a:pt x="14097" y="15112"/>
                  </a:lnTo>
                  <a:lnTo>
                    <a:pt x="15113" y="14096"/>
                  </a:lnTo>
                  <a:lnTo>
                    <a:pt x="12827" y="13969"/>
                  </a:lnTo>
                  <a:lnTo>
                    <a:pt x="12573" y="13842"/>
                  </a:lnTo>
                  <a:lnTo>
                    <a:pt x="12319" y="13588"/>
                  </a:lnTo>
                  <a:lnTo>
                    <a:pt x="12065" y="13462"/>
                  </a:lnTo>
                  <a:lnTo>
                    <a:pt x="11811" y="12953"/>
                  </a:lnTo>
                  <a:lnTo>
                    <a:pt x="11938" y="12064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7" y="11429"/>
                  </a:lnTo>
                  <a:lnTo>
                    <a:pt x="15240" y="11302"/>
                  </a:lnTo>
                  <a:lnTo>
                    <a:pt x="15113" y="11048"/>
                  </a:lnTo>
                  <a:lnTo>
                    <a:pt x="14478" y="10413"/>
                  </a:lnTo>
                  <a:lnTo>
                    <a:pt x="14224" y="10287"/>
                  </a:lnTo>
                  <a:lnTo>
                    <a:pt x="13843" y="10032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1683"/>
                  </a:lnTo>
                  <a:lnTo>
                    <a:pt x="14224" y="12191"/>
                  </a:lnTo>
                  <a:lnTo>
                    <a:pt x="14351" y="12318"/>
                  </a:lnTo>
                  <a:lnTo>
                    <a:pt x="14224" y="12445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335" y="13715"/>
                  </a:lnTo>
                  <a:lnTo>
                    <a:pt x="12954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94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684" y="6857"/>
                  </a:moveTo>
                  <a:lnTo>
                    <a:pt x="10160" y="6857"/>
                  </a:lnTo>
                  <a:lnTo>
                    <a:pt x="10209" y="7112"/>
                  </a:lnTo>
                  <a:lnTo>
                    <a:pt x="8509" y="9906"/>
                  </a:lnTo>
                  <a:lnTo>
                    <a:pt x="8382" y="10159"/>
                  </a:lnTo>
                  <a:lnTo>
                    <a:pt x="8509" y="10413"/>
                  </a:lnTo>
                  <a:lnTo>
                    <a:pt x="8763" y="10667"/>
                  </a:lnTo>
                  <a:lnTo>
                    <a:pt x="9017" y="11175"/>
                  </a:lnTo>
                  <a:lnTo>
                    <a:pt x="9271" y="11302"/>
                  </a:lnTo>
                  <a:lnTo>
                    <a:pt x="11557" y="7238"/>
                  </a:lnTo>
                  <a:lnTo>
                    <a:pt x="11684" y="6857"/>
                  </a:lnTo>
                  <a:close/>
                </a:path>
                <a:path w="31750" h="39370">
                  <a:moveTo>
                    <a:pt x="3175" y="8000"/>
                  </a:moveTo>
                  <a:lnTo>
                    <a:pt x="2921" y="8000"/>
                  </a:lnTo>
                  <a:lnTo>
                    <a:pt x="3175" y="8127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4953" y="888"/>
                  </a:lnTo>
                  <a:lnTo>
                    <a:pt x="5207" y="1142"/>
                  </a:lnTo>
                  <a:lnTo>
                    <a:pt x="5461" y="1142"/>
                  </a:lnTo>
                  <a:lnTo>
                    <a:pt x="6223" y="1904"/>
                  </a:lnTo>
                  <a:lnTo>
                    <a:pt x="6223" y="3047"/>
                  </a:lnTo>
                  <a:lnTo>
                    <a:pt x="5842" y="3301"/>
                  </a:lnTo>
                  <a:lnTo>
                    <a:pt x="5588" y="3428"/>
                  </a:lnTo>
                  <a:lnTo>
                    <a:pt x="5334" y="3556"/>
                  </a:lnTo>
                  <a:lnTo>
                    <a:pt x="4826" y="3556"/>
                  </a:lnTo>
                  <a:lnTo>
                    <a:pt x="4699" y="3682"/>
                  </a:lnTo>
                  <a:lnTo>
                    <a:pt x="381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127" y="4444"/>
                  </a:lnTo>
                  <a:lnTo>
                    <a:pt x="2794" y="8000"/>
                  </a:lnTo>
                  <a:lnTo>
                    <a:pt x="3302" y="8000"/>
                  </a:lnTo>
                  <a:lnTo>
                    <a:pt x="3429" y="7873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2" y="4825"/>
                  </a:lnTo>
                  <a:lnTo>
                    <a:pt x="6731" y="4825"/>
                  </a:lnTo>
                  <a:lnTo>
                    <a:pt x="7239" y="4571"/>
                  </a:lnTo>
                  <a:lnTo>
                    <a:pt x="7620" y="4190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8" y="3301"/>
                  </a:lnTo>
                  <a:lnTo>
                    <a:pt x="8001" y="1904"/>
                  </a:lnTo>
                  <a:lnTo>
                    <a:pt x="7747" y="1650"/>
                  </a:lnTo>
                  <a:lnTo>
                    <a:pt x="7620" y="1269"/>
                  </a:lnTo>
                  <a:lnTo>
                    <a:pt x="7366" y="1142"/>
                  </a:lnTo>
                  <a:lnTo>
                    <a:pt x="7239" y="888"/>
                  </a:lnTo>
                  <a:lnTo>
                    <a:pt x="6858" y="634"/>
                  </a:lnTo>
                  <a:lnTo>
                    <a:pt x="6477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4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6731"/>
                  </a:lnTo>
                  <a:lnTo>
                    <a:pt x="5842" y="6984"/>
                  </a:lnTo>
                  <a:lnTo>
                    <a:pt x="6096" y="7238"/>
                  </a:lnTo>
                  <a:lnTo>
                    <a:pt x="6350" y="7619"/>
                  </a:lnTo>
                  <a:lnTo>
                    <a:pt x="6477" y="7619"/>
                  </a:lnTo>
                  <a:lnTo>
                    <a:pt x="6604" y="7873"/>
                  </a:lnTo>
                  <a:lnTo>
                    <a:pt x="6858" y="7873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557" y="6603"/>
                  </a:lnTo>
                  <a:lnTo>
                    <a:pt x="11176" y="6222"/>
                  </a:lnTo>
                  <a:lnTo>
                    <a:pt x="10668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2032" y="4825"/>
                  </a:lnTo>
                  <a:lnTo>
                    <a:pt x="3302" y="4952"/>
                  </a:lnTo>
                  <a:lnTo>
                    <a:pt x="3937" y="5079"/>
                  </a:lnTo>
                  <a:lnTo>
                    <a:pt x="5969" y="5079"/>
                  </a:lnTo>
                  <a:lnTo>
                    <a:pt x="6350" y="4952"/>
                  </a:lnTo>
                  <a:lnTo>
                    <a:pt x="6604" y="4952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762" y="3428"/>
                  </a:lnTo>
                  <a:lnTo>
                    <a:pt x="508" y="3682"/>
                  </a:lnTo>
                  <a:lnTo>
                    <a:pt x="3683" y="3682"/>
                  </a:lnTo>
                  <a:lnTo>
                    <a:pt x="3302" y="3556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527" y="36067"/>
                  </a:lnTo>
                  <a:lnTo>
                    <a:pt x="25400" y="36194"/>
                  </a:lnTo>
                  <a:lnTo>
                    <a:pt x="25273" y="36829"/>
                  </a:lnTo>
                  <a:lnTo>
                    <a:pt x="25463" y="37591"/>
                  </a:lnTo>
                  <a:lnTo>
                    <a:pt x="25527" y="37718"/>
                  </a:lnTo>
                  <a:lnTo>
                    <a:pt x="25781" y="37972"/>
                  </a:lnTo>
                  <a:lnTo>
                    <a:pt x="25908" y="38226"/>
                  </a:lnTo>
                  <a:lnTo>
                    <a:pt x="26289" y="38607"/>
                  </a:lnTo>
                  <a:lnTo>
                    <a:pt x="26543" y="38734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7178" y="39115"/>
                  </a:lnTo>
                  <a:lnTo>
                    <a:pt x="27432" y="39242"/>
                  </a:lnTo>
                  <a:lnTo>
                    <a:pt x="27940" y="39242"/>
                  </a:lnTo>
                  <a:lnTo>
                    <a:pt x="28956" y="38734"/>
                  </a:lnTo>
                  <a:lnTo>
                    <a:pt x="29083" y="38353"/>
                  </a:lnTo>
                  <a:lnTo>
                    <a:pt x="29337" y="37845"/>
                  </a:lnTo>
                  <a:lnTo>
                    <a:pt x="27051" y="37845"/>
                  </a:lnTo>
                  <a:lnTo>
                    <a:pt x="26924" y="37718"/>
                  </a:lnTo>
                  <a:lnTo>
                    <a:pt x="26543" y="37337"/>
                  </a:lnTo>
                  <a:lnTo>
                    <a:pt x="26416" y="36956"/>
                  </a:lnTo>
                  <a:lnTo>
                    <a:pt x="26289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8" y="33908"/>
                  </a:moveTo>
                  <a:lnTo>
                    <a:pt x="28575" y="33908"/>
                  </a:lnTo>
                  <a:lnTo>
                    <a:pt x="28321" y="34035"/>
                  </a:lnTo>
                  <a:lnTo>
                    <a:pt x="28194" y="34162"/>
                  </a:lnTo>
                  <a:lnTo>
                    <a:pt x="27940" y="34289"/>
                  </a:lnTo>
                  <a:lnTo>
                    <a:pt x="27686" y="36194"/>
                  </a:lnTo>
                  <a:lnTo>
                    <a:pt x="27813" y="37718"/>
                  </a:lnTo>
                  <a:lnTo>
                    <a:pt x="29337" y="37845"/>
                  </a:lnTo>
                  <a:lnTo>
                    <a:pt x="29210" y="36575"/>
                  </a:lnTo>
                  <a:lnTo>
                    <a:pt x="29083" y="36321"/>
                  </a:lnTo>
                  <a:lnTo>
                    <a:pt x="29083" y="35178"/>
                  </a:lnTo>
                  <a:lnTo>
                    <a:pt x="29337" y="35178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607" y="34543"/>
                  </a:lnTo>
                  <a:lnTo>
                    <a:pt x="30480" y="34289"/>
                  </a:lnTo>
                  <a:lnTo>
                    <a:pt x="29718" y="33908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3" y="35940"/>
                  </a:lnTo>
                  <a:lnTo>
                    <a:pt x="30480" y="36829"/>
                  </a:lnTo>
                  <a:lnTo>
                    <a:pt x="30861" y="36829"/>
                  </a:lnTo>
                  <a:lnTo>
                    <a:pt x="31115" y="36575"/>
                  </a:lnTo>
                  <a:lnTo>
                    <a:pt x="31369" y="36448"/>
                  </a:lnTo>
                  <a:lnTo>
                    <a:pt x="31242" y="35432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384" y="35559"/>
                  </a:moveTo>
                  <a:lnTo>
                    <a:pt x="24130" y="35559"/>
                  </a:lnTo>
                  <a:lnTo>
                    <a:pt x="24130" y="35687"/>
                  </a:lnTo>
                  <a:lnTo>
                    <a:pt x="24384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812"/>
                  </a:lnTo>
                  <a:lnTo>
                    <a:pt x="21844" y="31876"/>
                  </a:lnTo>
                  <a:lnTo>
                    <a:pt x="21717" y="32512"/>
                  </a:lnTo>
                  <a:lnTo>
                    <a:pt x="24003" y="35559"/>
                  </a:lnTo>
                  <a:lnTo>
                    <a:pt x="24511" y="35559"/>
                  </a:lnTo>
                  <a:lnTo>
                    <a:pt x="24765" y="35306"/>
                  </a:lnTo>
                  <a:lnTo>
                    <a:pt x="24824" y="34543"/>
                  </a:lnTo>
                  <a:lnTo>
                    <a:pt x="23368" y="32638"/>
                  </a:lnTo>
                  <a:lnTo>
                    <a:pt x="25019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lnTo>
                    <a:pt x="27686" y="27685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3" y="33781"/>
                  </a:lnTo>
                  <a:lnTo>
                    <a:pt x="28829" y="33908"/>
                  </a:lnTo>
                  <a:lnTo>
                    <a:pt x="29464" y="33908"/>
                  </a:lnTo>
                  <a:close/>
                </a:path>
                <a:path w="31750" h="39370">
                  <a:moveTo>
                    <a:pt x="26670" y="33146"/>
                  </a:moveTo>
                  <a:close/>
                </a:path>
                <a:path w="31750" h="39370">
                  <a:moveTo>
                    <a:pt x="26633" y="31368"/>
                  </a:moveTo>
                  <a:lnTo>
                    <a:pt x="25019" y="31368"/>
                  </a:lnTo>
                  <a:lnTo>
                    <a:pt x="26416" y="33146"/>
                  </a:lnTo>
                  <a:lnTo>
                    <a:pt x="26924" y="33146"/>
                  </a:lnTo>
                  <a:lnTo>
                    <a:pt x="27178" y="32892"/>
                  </a:lnTo>
                  <a:lnTo>
                    <a:pt x="27432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210" y="31622"/>
                  </a:lnTo>
                  <a:lnTo>
                    <a:pt x="29591" y="31622"/>
                  </a:lnTo>
                  <a:lnTo>
                    <a:pt x="29972" y="31241"/>
                  </a:lnTo>
                  <a:lnTo>
                    <a:pt x="30226" y="30987"/>
                  </a:lnTo>
                  <a:lnTo>
                    <a:pt x="30226" y="30860"/>
                  </a:lnTo>
                  <a:lnTo>
                    <a:pt x="30099" y="30860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241" y="22225"/>
                  </a:lnTo>
                  <a:lnTo>
                    <a:pt x="22987" y="22225"/>
                  </a:lnTo>
                  <a:lnTo>
                    <a:pt x="22606" y="22606"/>
                  </a:lnTo>
                  <a:lnTo>
                    <a:pt x="22574" y="23113"/>
                  </a:lnTo>
                  <a:lnTo>
                    <a:pt x="23622" y="24510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082"/>
                  </a:lnTo>
                  <a:lnTo>
                    <a:pt x="19431" y="29590"/>
                  </a:lnTo>
                  <a:lnTo>
                    <a:pt x="19685" y="29590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1" y="27304"/>
                  </a:lnTo>
                  <a:lnTo>
                    <a:pt x="26162" y="27304"/>
                  </a:lnTo>
                  <a:lnTo>
                    <a:pt x="26416" y="27050"/>
                  </a:lnTo>
                  <a:lnTo>
                    <a:pt x="26797" y="26796"/>
                  </a:lnTo>
                  <a:lnTo>
                    <a:pt x="26797" y="26542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399" y="22606"/>
                  </a:lnTo>
                  <a:lnTo>
                    <a:pt x="17780" y="22987"/>
                  </a:lnTo>
                  <a:lnTo>
                    <a:pt x="18034" y="23367"/>
                  </a:lnTo>
                  <a:lnTo>
                    <a:pt x="18415" y="23494"/>
                  </a:lnTo>
                  <a:lnTo>
                    <a:pt x="18669" y="23748"/>
                  </a:lnTo>
                  <a:lnTo>
                    <a:pt x="19431" y="24002"/>
                  </a:lnTo>
                  <a:lnTo>
                    <a:pt x="20447" y="24002"/>
                  </a:lnTo>
                  <a:lnTo>
                    <a:pt x="20701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1971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6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320" y="18033"/>
                  </a:moveTo>
                  <a:lnTo>
                    <a:pt x="19812" y="18033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8" y="23113"/>
                  </a:lnTo>
                  <a:lnTo>
                    <a:pt x="14605" y="23367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034" y="21335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1463" y="19684"/>
                  </a:lnTo>
                  <a:lnTo>
                    <a:pt x="20447" y="18160"/>
                  </a:lnTo>
                  <a:close/>
                </a:path>
                <a:path w="31750" h="39370">
                  <a:moveTo>
                    <a:pt x="21590" y="19812"/>
                  </a:moveTo>
                  <a:lnTo>
                    <a:pt x="20066" y="19812"/>
                  </a:lnTo>
                  <a:lnTo>
                    <a:pt x="20447" y="20319"/>
                  </a:lnTo>
                  <a:lnTo>
                    <a:pt x="20701" y="20573"/>
                  </a:lnTo>
                  <a:lnTo>
                    <a:pt x="20828" y="21462"/>
                  </a:lnTo>
                  <a:lnTo>
                    <a:pt x="20701" y="21843"/>
                  </a:lnTo>
                  <a:lnTo>
                    <a:pt x="20193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288" y="22225"/>
                  </a:lnTo>
                  <a:lnTo>
                    <a:pt x="22352" y="21335"/>
                  </a:lnTo>
                  <a:lnTo>
                    <a:pt x="22225" y="21081"/>
                  </a:lnTo>
                  <a:lnTo>
                    <a:pt x="22098" y="20573"/>
                  </a:lnTo>
                  <a:lnTo>
                    <a:pt x="21844" y="20065"/>
                  </a:lnTo>
                  <a:lnTo>
                    <a:pt x="2159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9373" y="4389119"/>
              <a:ext cx="246125" cy="75818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8230" y="4875529"/>
              <a:ext cx="251460" cy="94742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10421874" y="3908297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69"/>
                  </a:lnTo>
                  <a:lnTo>
                    <a:pt x="16764" y="2793"/>
                  </a:lnTo>
                  <a:lnTo>
                    <a:pt x="16764" y="142747"/>
                  </a:lnTo>
                  <a:lnTo>
                    <a:pt x="16764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4" y="146812"/>
                  </a:lnTo>
                  <a:lnTo>
                    <a:pt x="16764" y="148335"/>
                  </a:lnTo>
                  <a:lnTo>
                    <a:pt x="16764" y="288289"/>
                  </a:lnTo>
                  <a:lnTo>
                    <a:pt x="16764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0475595" y="40600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7"/>
                  </a:moveTo>
                  <a:lnTo>
                    <a:pt x="8381" y="13207"/>
                  </a:lnTo>
                  <a:lnTo>
                    <a:pt x="8254" y="13335"/>
                  </a:lnTo>
                  <a:lnTo>
                    <a:pt x="7874" y="13588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000" y="14731"/>
                  </a:lnTo>
                  <a:lnTo>
                    <a:pt x="8127" y="15112"/>
                  </a:lnTo>
                  <a:lnTo>
                    <a:pt x="8381" y="15493"/>
                  </a:lnTo>
                  <a:lnTo>
                    <a:pt x="8889" y="16001"/>
                  </a:lnTo>
                  <a:lnTo>
                    <a:pt x="9271" y="16256"/>
                  </a:lnTo>
                  <a:lnTo>
                    <a:pt x="9525" y="16382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556" y="16637"/>
                  </a:lnTo>
                  <a:lnTo>
                    <a:pt x="12064" y="16382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4" y="15748"/>
                  </a:lnTo>
                  <a:lnTo>
                    <a:pt x="13588" y="15493"/>
                  </a:lnTo>
                  <a:lnTo>
                    <a:pt x="13843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651" y="15112"/>
                  </a:lnTo>
                  <a:lnTo>
                    <a:pt x="9525" y="14859"/>
                  </a:lnTo>
                  <a:lnTo>
                    <a:pt x="9143" y="14478"/>
                  </a:lnTo>
                  <a:lnTo>
                    <a:pt x="9016" y="14097"/>
                  </a:lnTo>
                  <a:lnTo>
                    <a:pt x="8762" y="13588"/>
                  </a:lnTo>
                  <a:lnTo>
                    <a:pt x="8635" y="13207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1"/>
                  </a:lnTo>
                  <a:lnTo>
                    <a:pt x="10540" y="11303"/>
                  </a:lnTo>
                  <a:lnTo>
                    <a:pt x="10413" y="12826"/>
                  </a:lnTo>
                  <a:lnTo>
                    <a:pt x="10498" y="13207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69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1683" y="14478"/>
                  </a:lnTo>
                  <a:lnTo>
                    <a:pt x="12191" y="14731"/>
                  </a:lnTo>
                  <a:lnTo>
                    <a:pt x="10922" y="15367"/>
                  </a:lnTo>
                  <a:lnTo>
                    <a:pt x="13843" y="15367"/>
                  </a:lnTo>
                  <a:lnTo>
                    <a:pt x="14097" y="15112"/>
                  </a:lnTo>
                  <a:lnTo>
                    <a:pt x="14350" y="14986"/>
                  </a:lnTo>
                  <a:lnTo>
                    <a:pt x="14604" y="14731"/>
                  </a:lnTo>
                  <a:lnTo>
                    <a:pt x="14731" y="14478"/>
                  </a:lnTo>
                  <a:lnTo>
                    <a:pt x="15239" y="13969"/>
                  </a:lnTo>
                  <a:lnTo>
                    <a:pt x="12826" y="13969"/>
                  </a:lnTo>
                  <a:lnTo>
                    <a:pt x="12446" y="13716"/>
                  </a:lnTo>
                  <a:lnTo>
                    <a:pt x="12064" y="13335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319" y="11684"/>
                  </a:lnTo>
                  <a:lnTo>
                    <a:pt x="12573" y="11556"/>
                  </a:lnTo>
                  <a:lnTo>
                    <a:pt x="12826" y="11430"/>
                  </a:lnTo>
                  <a:lnTo>
                    <a:pt x="15366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970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3"/>
                  </a:moveTo>
                  <a:lnTo>
                    <a:pt x="13588" y="11303"/>
                  </a:lnTo>
                  <a:lnTo>
                    <a:pt x="13843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2954"/>
                  </a:lnTo>
                  <a:lnTo>
                    <a:pt x="13843" y="13335"/>
                  </a:lnTo>
                  <a:lnTo>
                    <a:pt x="13588" y="13462"/>
                  </a:lnTo>
                  <a:lnTo>
                    <a:pt x="13080" y="13969"/>
                  </a:lnTo>
                  <a:lnTo>
                    <a:pt x="15239" y="13969"/>
                  </a:lnTo>
                  <a:lnTo>
                    <a:pt x="15494" y="13588"/>
                  </a:lnTo>
                  <a:lnTo>
                    <a:pt x="15621" y="13081"/>
                  </a:lnTo>
                  <a:lnTo>
                    <a:pt x="15494" y="11556"/>
                  </a:lnTo>
                  <a:lnTo>
                    <a:pt x="15366" y="11303"/>
                  </a:lnTo>
                  <a:close/>
                </a:path>
                <a:path w="31750" h="39370">
                  <a:moveTo>
                    <a:pt x="11683" y="6985"/>
                  </a:moveTo>
                  <a:lnTo>
                    <a:pt x="10286" y="6985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0922"/>
                  </a:lnTo>
                  <a:lnTo>
                    <a:pt x="9143" y="11175"/>
                  </a:lnTo>
                  <a:lnTo>
                    <a:pt x="9271" y="11303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98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333" y="126"/>
                  </a:lnTo>
                  <a:lnTo>
                    <a:pt x="4825" y="635"/>
                  </a:lnTo>
                  <a:lnTo>
                    <a:pt x="4699" y="888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143"/>
                  </a:lnTo>
                  <a:lnTo>
                    <a:pt x="5714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667"/>
                  </a:lnTo>
                  <a:lnTo>
                    <a:pt x="6223" y="3048"/>
                  </a:lnTo>
                  <a:lnTo>
                    <a:pt x="5969" y="3301"/>
                  </a:lnTo>
                  <a:lnTo>
                    <a:pt x="5841" y="3301"/>
                  </a:lnTo>
                  <a:lnTo>
                    <a:pt x="5714" y="3429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175" y="8000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69"/>
                  </a:lnTo>
                  <a:lnTo>
                    <a:pt x="7111" y="762"/>
                  </a:lnTo>
                  <a:lnTo>
                    <a:pt x="6857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3" y="5587"/>
                  </a:lnTo>
                  <a:lnTo>
                    <a:pt x="6223" y="6604"/>
                  </a:lnTo>
                  <a:lnTo>
                    <a:pt x="5969" y="6857"/>
                  </a:lnTo>
                  <a:lnTo>
                    <a:pt x="5841" y="6857"/>
                  </a:lnTo>
                  <a:lnTo>
                    <a:pt x="5969" y="6985"/>
                  </a:lnTo>
                  <a:lnTo>
                    <a:pt x="6096" y="7238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985"/>
                  </a:lnTo>
                  <a:lnTo>
                    <a:pt x="11683" y="6985"/>
                  </a:lnTo>
                  <a:lnTo>
                    <a:pt x="11556" y="6604"/>
                  </a:lnTo>
                  <a:lnTo>
                    <a:pt x="11429" y="6350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5714" y="5080"/>
                  </a:moveTo>
                  <a:lnTo>
                    <a:pt x="4952" y="5080"/>
                  </a:lnTo>
                  <a:lnTo>
                    <a:pt x="5333" y="5206"/>
                  </a:lnTo>
                  <a:lnTo>
                    <a:pt x="5714" y="5080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6350" y="5080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809" y="3682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0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907" y="35941"/>
                  </a:lnTo>
                  <a:lnTo>
                    <a:pt x="25653" y="36194"/>
                  </a:lnTo>
                  <a:lnTo>
                    <a:pt x="25400" y="37211"/>
                  </a:lnTo>
                  <a:lnTo>
                    <a:pt x="25526" y="37464"/>
                  </a:lnTo>
                  <a:lnTo>
                    <a:pt x="25653" y="37845"/>
                  </a:lnTo>
                  <a:lnTo>
                    <a:pt x="25907" y="38100"/>
                  </a:lnTo>
                  <a:lnTo>
                    <a:pt x="26034" y="38481"/>
                  </a:lnTo>
                  <a:lnTo>
                    <a:pt x="26288" y="38607"/>
                  </a:lnTo>
                  <a:lnTo>
                    <a:pt x="26543" y="38862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448" y="38988"/>
                  </a:lnTo>
                  <a:lnTo>
                    <a:pt x="28955" y="38735"/>
                  </a:lnTo>
                  <a:lnTo>
                    <a:pt x="29082" y="38607"/>
                  </a:lnTo>
                  <a:lnTo>
                    <a:pt x="29209" y="38226"/>
                  </a:lnTo>
                  <a:lnTo>
                    <a:pt x="29336" y="37973"/>
                  </a:lnTo>
                  <a:lnTo>
                    <a:pt x="27431" y="37973"/>
                  </a:lnTo>
                  <a:lnTo>
                    <a:pt x="27304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543" y="37084"/>
                  </a:lnTo>
                  <a:lnTo>
                    <a:pt x="26415" y="36956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194" y="34162"/>
                  </a:lnTo>
                  <a:lnTo>
                    <a:pt x="27812" y="34543"/>
                  </a:lnTo>
                  <a:lnTo>
                    <a:pt x="27685" y="36068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7431" y="37973"/>
                  </a:lnTo>
                  <a:lnTo>
                    <a:pt x="29336" y="37973"/>
                  </a:lnTo>
                  <a:lnTo>
                    <a:pt x="29209" y="36449"/>
                  </a:lnTo>
                  <a:lnTo>
                    <a:pt x="29082" y="36194"/>
                  </a:lnTo>
                  <a:lnTo>
                    <a:pt x="29209" y="35306"/>
                  </a:lnTo>
                  <a:lnTo>
                    <a:pt x="31114" y="35179"/>
                  </a:lnTo>
                  <a:lnTo>
                    <a:pt x="30987" y="34925"/>
                  </a:lnTo>
                  <a:lnTo>
                    <a:pt x="30733" y="34543"/>
                  </a:lnTo>
                  <a:lnTo>
                    <a:pt x="30479" y="34417"/>
                  </a:lnTo>
                  <a:lnTo>
                    <a:pt x="30225" y="34162"/>
                  </a:lnTo>
                  <a:lnTo>
                    <a:pt x="29972" y="34036"/>
                  </a:lnTo>
                  <a:close/>
                </a:path>
                <a:path w="31750" h="39370">
                  <a:moveTo>
                    <a:pt x="30987" y="36703"/>
                  </a:moveTo>
                  <a:lnTo>
                    <a:pt x="30606" y="36703"/>
                  </a:lnTo>
                  <a:lnTo>
                    <a:pt x="30733" y="36956"/>
                  </a:lnTo>
                  <a:lnTo>
                    <a:pt x="30987" y="36830"/>
                  </a:lnTo>
                  <a:close/>
                </a:path>
                <a:path w="31750" h="39370">
                  <a:moveTo>
                    <a:pt x="31114" y="35179"/>
                  </a:moveTo>
                  <a:lnTo>
                    <a:pt x="29718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941"/>
                  </a:lnTo>
                  <a:lnTo>
                    <a:pt x="30479" y="36703"/>
                  </a:lnTo>
                  <a:lnTo>
                    <a:pt x="31114" y="36703"/>
                  </a:lnTo>
                  <a:lnTo>
                    <a:pt x="31241" y="36449"/>
                  </a:lnTo>
                  <a:lnTo>
                    <a:pt x="31369" y="36449"/>
                  </a:lnTo>
                  <a:lnTo>
                    <a:pt x="31369" y="35560"/>
                  </a:lnTo>
                  <a:lnTo>
                    <a:pt x="31241" y="35432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7812" y="27686"/>
                  </a:moveTo>
                  <a:lnTo>
                    <a:pt x="27304" y="27686"/>
                  </a:lnTo>
                  <a:lnTo>
                    <a:pt x="21844" y="31876"/>
                  </a:lnTo>
                  <a:lnTo>
                    <a:pt x="21589" y="32131"/>
                  </a:lnTo>
                  <a:lnTo>
                    <a:pt x="21589" y="32385"/>
                  </a:lnTo>
                  <a:lnTo>
                    <a:pt x="21817" y="32638"/>
                  </a:lnTo>
                  <a:lnTo>
                    <a:pt x="24029" y="35432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4891" y="35306"/>
                  </a:lnTo>
                  <a:lnTo>
                    <a:pt x="25019" y="35179"/>
                  </a:lnTo>
                  <a:lnTo>
                    <a:pt x="25146" y="35051"/>
                  </a:lnTo>
                  <a:lnTo>
                    <a:pt x="25019" y="34798"/>
                  </a:lnTo>
                  <a:lnTo>
                    <a:pt x="23368" y="32638"/>
                  </a:lnTo>
                  <a:lnTo>
                    <a:pt x="25146" y="31368"/>
                  </a:lnTo>
                  <a:lnTo>
                    <a:pt x="26593" y="31368"/>
                  </a:lnTo>
                  <a:lnTo>
                    <a:pt x="26034" y="30606"/>
                  </a:lnTo>
                  <a:lnTo>
                    <a:pt x="27558" y="29463"/>
                  </a:lnTo>
                  <a:lnTo>
                    <a:pt x="29120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9336" y="33781"/>
                  </a:moveTo>
                  <a:lnTo>
                    <a:pt x="29082" y="33781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1"/>
                  </a:lnTo>
                  <a:close/>
                </a:path>
                <a:path w="31750" h="39370">
                  <a:moveTo>
                    <a:pt x="26593" y="31368"/>
                  </a:moveTo>
                  <a:lnTo>
                    <a:pt x="25146" y="31368"/>
                  </a:lnTo>
                  <a:lnTo>
                    <a:pt x="26443" y="33019"/>
                  </a:lnTo>
                  <a:lnTo>
                    <a:pt x="26543" y="33274"/>
                  </a:lnTo>
                  <a:lnTo>
                    <a:pt x="26797" y="33274"/>
                  </a:lnTo>
                  <a:lnTo>
                    <a:pt x="27050" y="33019"/>
                  </a:lnTo>
                  <a:lnTo>
                    <a:pt x="27558" y="32638"/>
                  </a:lnTo>
                  <a:lnTo>
                    <a:pt x="26593" y="31368"/>
                  </a:lnTo>
                  <a:close/>
                </a:path>
                <a:path w="31750" h="39370">
                  <a:moveTo>
                    <a:pt x="29120" y="29463"/>
                  </a:moveTo>
                  <a:lnTo>
                    <a:pt x="27558" y="29463"/>
                  </a:lnTo>
                  <a:lnTo>
                    <a:pt x="29209" y="31623"/>
                  </a:lnTo>
                  <a:lnTo>
                    <a:pt x="29463" y="31623"/>
                  </a:lnTo>
                  <a:lnTo>
                    <a:pt x="29718" y="31623"/>
                  </a:lnTo>
                  <a:lnTo>
                    <a:pt x="29972" y="31368"/>
                  </a:lnTo>
                  <a:lnTo>
                    <a:pt x="30099" y="31114"/>
                  </a:lnTo>
                  <a:lnTo>
                    <a:pt x="30225" y="30861"/>
                  </a:lnTo>
                  <a:lnTo>
                    <a:pt x="29120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240" y="22225"/>
                  </a:lnTo>
                  <a:lnTo>
                    <a:pt x="22605" y="22732"/>
                  </a:lnTo>
                  <a:lnTo>
                    <a:pt x="22478" y="22987"/>
                  </a:lnTo>
                  <a:lnTo>
                    <a:pt x="23622" y="24511"/>
                  </a:lnTo>
                  <a:lnTo>
                    <a:pt x="18796" y="28320"/>
                  </a:lnTo>
                  <a:lnTo>
                    <a:pt x="18796" y="28829"/>
                  </a:lnTo>
                  <a:lnTo>
                    <a:pt x="19176" y="29210"/>
                  </a:lnTo>
                  <a:lnTo>
                    <a:pt x="19430" y="29591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415" y="27178"/>
                  </a:lnTo>
                  <a:lnTo>
                    <a:pt x="26415" y="27050"/>
                  </a:lnTo>
                  <a:lnTo>
                    <a:pt x="26543" y="27050"/>
                  </a:lnTo>
                  <a:lnTo>
                    <a:pt x="26797" y="26797"/>
                  </a:lnTo>
                  <a:lnTo>
                    <a:pt x="26797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20065" y="24003"/>
                  </a:moveTo>
                  <a:lnTo>
                    <a:pt x="19430" y="24003"/>
                  </a:lnTo>
                  <a:lnTo>
                    <a:pt x="19811" y="24130"/>
                  </a:lnTo>
                  <a:lnTo>
                    <a:pt x="20065" y="24003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414" y="23622"/>
                  </a:lnTo>
                  <a:lnTo>
                    <a:pt x="18796" y="23749"/>
                  </a:lnTo>
                  <a:lnTo>
                    <a:pt x="19050" y="24003"/>
                  </a:lnTo>
                  <a:lnTo>
                    <a:pt x="20447" y="24003"/>
                  </a:lnTo>
                  <a:lnTo>
                    <a:pt x="20827" y="23875"/>
                  </a:lnTo>
                  <a:lnTo>
                    <a:pt x="21081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2098" y="22860"/>
                  </a:lnTo>
                  <a:lnTo>
                    <a:pt x="22225" y="22606"/>
                  </a:lnTo>
                  <a:lnTo>
                    <a:pt x="19557" y="22606"/>
                  </a:lnTo>
                  <a:lnTo>
                    <a:pt x="19050" y="22479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811" y="18034"/>
                  </a:lnTo>
                  <a:lnTo>
                    <a:pt x="14224" y="22351"/>
                  </a:lnTo>
                  <a:lnTo>
                    <a:pt x="14097" y="22732"/>
                  </a:lnTo>
                  <a:lnTo>
                    <a:pt x="14350" y="22987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716" y="19812"/>
                  </a:lnTo>
                  <a:lnTo>
                    <a:pt x="20447" y="18287"/>
                  </a:lnTo>
                  <a:lnTo>
                    <a:pt x="20193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065" y="19812"/>
                  </a:lnTo>
                  <a:lnTo>
                    <a:pt x="20574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574" y="21970"/>
                  </a:lnTo>
                  <a:lnTo>
                    <a:pt x="20447" y="22225"/>
                  </a:lnTo>
                  <a:lnTo>
                    <a:pt x="20193" y="22351"/>
                  </a:lnTo>
                  <a:lnTo>
                    <a:pt x="20065" y="22351"/>
                  </a:lnTo>
                  <a:lnTo>
                    <a:pt x="19938" y="22479"/>
                  </a:lnTo>
                  <a:lnTo>
                    <a:pt x="19684" y="22479"/>
                  </a:lnTo>
                  <a:lnTo>
                    <a:pt x="22225" y="22606"/>
                  </a:lnTo>
                  <a:lnTo>
                    <a:pt x="22351" y="22098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0262" y="3902963"/>
              <a:ext cx="249301" cy="232537"/>
            </a:xfrm>
            <a:prstGeom prst="rect">
              <a:avLst/>
            </a:prstGeom>
          </p:spPr>
        </p:pic>
      </p:grpSp>
      <p:sp>
        <p:nvSpPr>
          <p:cNvPr id="237" name="object 237"/>
          <p:cNvSpPr txBox="1"/>
          <p:nvPr/>
        </p:nvSpPr>
        <p:spPr>
          <a:xfrm>
            <a:off x="10298938" y="459740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38" name="object 238"/>
          <p:cNvGraphicFramePr>
            <a:graphicFrameLocks noGrp="1"/>
          </p:cNvGraphicFramePr>
          <p:nvPr/>
        </p:nvGraphicFramePr>
        <p:xfrm>
          <a:off x="10208704" y="3901185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7630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9" name="object 239"/>
          <p:cNvSpPr txBox="1"/>
          <p:nvPr/>
        </p:nvSpPr>
        <p:spPr>
          <a:xfrm>
            <a:off x="9416922" y="4498340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9872853" y="46370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10302620" y="430326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0301731" y="48016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3" name="object 243"/>
          <p:cNvGrpSpPr/>
          <p:nvPr/>
        </p:nvGrpSpPr>
        <p:grpSpPr>
          <a:xfrm>
            <a:off x="8825674" y="4276534"/>
            <a:ext cx="210185" cy="313055"/>
            <a:chOff x="8825674" y="4276534"/>
            <a:chExt cx="210185" cy="313055"/>
          </a:xfrm>
        </p:grpSpPr>
        <p:sp>
          <p:nvSpPr>
            <p:cNvPr id="244" name="object 244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object 248"/>
          <p:cNvSpPr txBox="1"/>
          <p:nvPr/>
        </p:nvSpPr>
        <p:spPr>
          <a:xfrm>
            <a:off x="8914003" y="4272788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8926703" y="4348988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825674" y="4488370"/>
            <a:ext cx="210185" cy="109855"/>
            <a:chOff x="8825674" y="4488370"/>
            <a:chExt cx="210185" cy="109855"/>
          </a:xfrm>
        </p:grpSpPr>
        <p:sp>
          <p:nvSpPr>
            <p:cNvPr id="251" name="object 251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3" name="object 253"/>
          <p:cNvSpPr txBox="1"/>
          <p:nvPr/>
        </p:nvSpPr>
        <p:spPr>
          <a:xfrm>
            <a:off x="8914003" y="448487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8917940" y="443407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5" name="object 255"/>
          <p:cNvGrpSpPr/>
          <p:nvPr/>
        </p:nvGrpSpPr>
        <p:grpSpPr>
          <a:xfrm>
            <a:off x="9019413" y="4250309"/>
            <a:ext cx="721995" cy="1875155"/>
            <a:chOff x="9019413" y="4250309"/>
            <a:chExt cx="721995" cy="1875155"/>
          </a:xfrm>
        </p:grpSpPr>
        <p:sp>
          <p:nvSpPr>
            <p:cNvPr id="256" name="object 256"/>
            <p:cNvSpPr/>
            <p:nvPr/>
          </p:nvSpPr>
          <p:spPr>
            <a:xfrm>
              <a:off x="9019413" y="4250309"/>
              <a:ext cx="320675" cy="86360"/>
            </a:xfrm>
            <a:custGeom>
              <a:avLst/>
              <a:gdLst/>
              <a:ahLst/>
              <a:cxnLst/>
              <a:rect l="l" t="t" r="r" b="b"/>
              <a:pathLst>
                <a:path w="320675" h="86360">
                  <a:moveTo>
                    <a:pt x="243953" y="31257"/>
                  </a:moveTo>
                  <a:lnTo>
                    <a:pt x="0" y="73406"/>
                  </a:lnTo>
                  <a:lnTo>
                    <a:pt x="2158" y="85852"/>
                  </a:lnTo>
                  <a:lnTo>
                    <a:pt x="246122" y="43701"/>
                  </a:lnTo>
                  <a:lnTo>
                    <a:pt x="243953" y="31257"/>
                  </a:lnTo>
                  <a:close/>
                </a:path>
                <a:path w="320675" h="86360">
                  <a:moveTo>
                    <a:pt x="313963" y="29083"/>
                  </a:moveTo>
                  <a:lnTo>
                    <a:pt x="256539" y="29083"/>
                  </a:lnTo>
                  <a:lnTo>
                    <a:pt x="258698" y="41529"/>
                  </a:lnTo>
                  <a:lnTo>
                    <a:pt x="246122" y="43701"/>
                  </a:lnTo>
                  <a:lnTo>
                    <a:pt x="251586" y="75057"/>
                  </a:lnTo>
                  <a:lnTo>
                    <a:pt x="313963" y="29083"/>
                  </a:lnTo>
                  <a:close/>
                </a:path>
                <a:path w="320675" h="86360">
                  <a:moveTo>
                    <a:pt x="256539" y="29083"/>
                  </a:moveTo>
                  <a:lnTo>
                    <a:pt x="243953" y="31257"/>
                  </a:lnTo>
                  <a:lnTo>
                    <a:pt x="246122" y="43701"/>
                  </a:lnTo>
                  <a:lnTo>
                    <a:pt x="258698" y="41529"/>
                  </a:lnTo>
                  <a:lnTo>
                    <a:pt x="256539" y="29083"/>
                  </a:lnTo>
                  <a:close/>
                </a:path>
                <a:path w="320675" h="86360">
                  <a:moveTo>
                    <a:pt x="238505" y="0"/>
                  </a:moveTo>
                  <a:lnTo>
                    <a:pt x="243953" y="31257"/>
                  </a:lnTo>
                  <a:lnTo>
                    <a:pt x="256539" y="29083"/>
                  </a:lnTo>
                  <a:lnTo>
                    <a:pt x="313963" y="29083"/>
                  </a:lnTo>
                  <a:lnTo>
                    <a:pt x="320166" y="24511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9315069" y="5622290"/>
              <a:ext cx="426084" cy="502920"/>
            </a:xfrm>
            <a:custGeom>
              <a:avLst/>
              <a:gdLst/>
              <a:ahLst/>
              <a:cxnLst/>
              <a:rect l="l" t="t" r="r" b="b"/>
              <a:pathLst>
                <a:path w="426084" h="502920">
                  <a:moveTo>
                    <a:pt x="314632" y="348527"/>
                  </a:moveTo>
                  <a:lnTo>
                    <a:pt x="262254" y="364985"/>
                  </a:lnTo>
                  <a:lnTo>
                    <a:pt x="395477" y="502856"/>
                  </a:lnTo>
                  <a:lnTo>
                    <a:pt x="415627" y="377215"/>
                  </a:lnTo>
                  <a:lnTo>
                    <a:pt x="326135" y="377215"/>
                  </a:lnTo>
                  <a:lnTo>
                    <a:pt x="314632" y="348527"/>
                  </a:lnTo>
                  <a:close/>
                </a:path>
                <a:path w="426084" h="502920">
                  <a:moveTo>
                    <a:pt x="315776" y="348168"/>
                  </a:moveTo>
                  <a:lnTo>
                    <a:pt x="314632" y="348527"/>
                  </a:lnTo>
                  <a:lnTo>
                    <a:pt x="326135" y="377215"/>
                  </a:lnTo>
                  <a:lnTo>
                    <a:pt x="379222" y="355892"/>
                  </a:lnTo>
                  <a:lnTo>
                    <a:pt x="376142" y="348259"/>
                  </a:lnTo>
                  <a:lnTo>
                    <a:pt x="315849" y="348259"/>
                  </a:lnTo>
                  <a:close/>
                </a:path>
                <a:path w="426084" h="502920">
                  <a:moveTo>
                    <a:pt x="425830" y="313588"/>
                  </a:moveTo>
                  <a:lnTo>
                    <a:pt x="369318" y="331344"/>
                  </a:lnTo>
                  <a:lnTo>
                    <a:pt x="379222" y="355892"/>
                  </a:lnTo>
                  <a:lnTo>
                    <a:pt x="326135" y="377215"/>
                  </a:lnTo>
                  <a:lnTo>
                    <a:pt x="415627" y="377215"/>
                  </a:lnTo>
                  <a:lnTo>
                    <a:pt x="425830" y="313588"/>
                  </a:lnTo>
                  <a:close/>
                </a:path>
                <a:path w="426084" h="502920">
                  <a:moveTo>
                    <a:pt x="313188" y="344926"/>
                  </a:moveTo>
                  <a:lnTo>
                    <a:pt x="314632" y="348527"/>
                  </a:lnTo>
                  <a:lnTo>
                    <a:pt x="315776" y="348168"/>
                  </a:lnTo>
                  <a:lnTo>
                    <a:pt x="313188" y="344926"/>
                  </a:lnTo>
                  <a:close/>
                </a:path>
                <a:path w="426084" h="502920">
                  <a:moveTo>
                    <a:pt x="369318" y="331344"/>
                  </a:moveTo>
                  <a:lnTo>
                    <a:pt x="315792" y="348163"/>
                  </a:lnTo>
                  <a:lnTo>
                    <a:pt x="376142" y="348259"/>
                  </a:lnTo>
                  <a:lnTo>
                    <a:pt x="369318" y="331344"/>
                  </a:lnTo>
                  <a:close/>
                </a:path>
                <a:path w="426084" h="502920">
                  <a:moveTo>
                    <a:pt x="311657" y="341109"/>
                  </a:moveTo>
                  <a:lnTo>
                    <a:pt x="313188" y="344926"/>
                  </a:lnTo>
                  <a:lnTo>
                    <a:pt x="315776" y="348168"/>
                  </a:lnTo>
                  <a:lnTo>
                    <a:pt x="311657" y="341109"/>
                  </a:lnTo>
                  <a:close/>
                </a:path>
                <a:path w="426084" h="502920">
                  <a:moveTo>
                    <a:pt x="338242" y="341109"/>
                  </a:moveTo>
                  <a:lnTo>
                    <a:pt x="311657" y="341109"/>
                  </a:lnTo>
                  <a:lnTo>
                    <a:pt x="315792" y="348163"/>
                  </a:lnTo>
                  <a:lnTo>
                    <a:pt x="338242" y="341109"/>
                  </a:lnTo>
                  <a:close/>
                </a:path>
                <a:path w="426084" h="502920">
                  <a:moveTo>
                    <a:pt x="303023" y="332191"/>
                  </a:moveTo>
                  <a:lnTo>
                    <a:pt x="313188" y="344926"/>
                  </a:lnTo>
                  <a:lnTo>
                    <a:pt x="311657" y="341109"/>
                  </a:lnTo>
                  <a:lnTo>
                    <a:pt x="338242" y="341109"/>
                  </a:lnTo>
                  <a:lnTo>
                    <a:pt x="363626" y="333133"/>
                  </a:lnTo>
                  <a:lnTo>
                    <a:pt x="303910" y="333133"/>
                  </a:lnTo>
                  <a:lnTo>
                    <a:pt x="303023" y="332191"/>
                  </a:lnTo>
                  <a:close/>
                </a:path>
                <a:path w="426084" h="502920">
                  <a:moveTo>
                    <a:pt x="302386" y="331393"/>
                  </a:moveTo>
                  <a:lnTo>
                    <a:pt x="303023" y="332191"/>
                  </a:lnTo>
                  <a:lnTo>
                    <a:pt x="303910" y="333133"/>
                  </a:lnTo>
                  <a:lnTo>
                    <a:pt x="302386" y="331393"/>
                  </a:lnTo>
                  <a:close/>
                </a:path>
                <a:path w="426084" h="502920">
                  <a:moveTo>
                    <a:pt x="369163" y="331393"/>
                  </a:moveTo>
                  <a:lnTo>
                    <a:pt x="302386" y="331393"/>
                  </a:lnTo>
                  <a:lnTo>
                    <a:pt x="303910" y="333133"/>
                  </a:lnTo>
                  <a:lnTo>
                    <a:pt x="363626" y="333133"/>
                  </a:lnTo>
                  <a:lnTo>
                    <a:pt x="369163" y="331393"/>
                  </a:lnTo>
                  <a:close/>
                </a:path>
                <a:path w="426084" h="502920">
                  <a:moveTo>
                    <a:pt x="290579" y="318975"/>
                  </a:moveTo>
                  <a:lnTo>
                    <a:pt x="303023" y="332191"/>
                  </a:lnTo>
                  <a:lnTo>
                    <a:pt x="302386" y="331393"/>
                  </a:lnTo>
                  <a:lnTo>
                    <a:pt x="369163" y="331393"/>
                  </a:lnTo>
                  <a:lnTo>
                    <a:pt x="369318" y="331344"/>
                  </a:lnTo>
                  <a:lnTo>
                    <a:pt x="364686" y="319862"/>
                  </a:lnTo>
                  <a:lnTo>
                    <a:pt x="291591" y="319862"/>
                  </a:lnTo>
                  <a:lnTo>
                    <a:pt x="290579" y="318975"/>
                  </a:lnTo>
                  <a:close/>
                </a:path>
                <a:path w="426084" h="502920">
                  <a:moveTo>
                    <a:pt x="289559" y="317893"/>
                  </a:moveTo>
                  <a:lnTo>
                    <a:pt x="290579" y="318975"/>
                  </a:lnTo>
                  <a:lnTo>
                    <a:pt x="291591" y="319862"/>
                  </a:lnTo>
                  <a:lnTo>
                    <a:pt x="289559" y="317893"/>
                  </a:lnTo>
                  <a:close/>
                </a:path>
                <a:path w="426084" h="502920">
                  <a:moveTo>
                    <a:pt x="363892" y="317893"/>
                  </a:moveTo>
                  <a:lnTo>
                    <a:pt x="289559" y="317893"/>
                  </a:lnTo>
                  <a:lnTo>
                    <a:pt x="291591" y="319862"/>
                  </a:lnTo>
                  <a:lnTo>
                    <a:pt x="364686" y="319862"/>
                  </a:lnTo>
                  <a:lnTo>
                    <a:pt x="363892" y="317893"/>
                  </a:lnTo>
                  <a:close/>
                </a:path>
                <a:path w="426084" h="502920">
                  <a:moveTo>
                    <a:pt x="277532" y="307560"/>
                  </a:moveTo>
                  <a:lnTo>
                    <a:pt x="290579" y="318975"/>
                  </a:lnTo>
                  <a:lnTo>
                    <a:pt x="289559" y="317893"/>
                  </a:lnTo>
                  <a:lnTo>
                    <a:pt x="363892" y="317893"/>
                  </a:lnTo>
                  <a:lnTo>
                    <a:pt x="363092" y="315912"/>
                  </a:lnTo>
                  <a:lnTo>
                    <a:pt x="356924" y="308178"/>
                  </a:lnTo>
                  <a:lnTo>
                    <a:pt x="278383" y="308178"/>
                  </a:lnTo>
                  <a:lnTo>
                    <a:pt x="277532" y="307560"/>
                  </a:lnTo>
                  <a:close/>
                </a:path>
                <a:path w="426084" h="502920">
                  <a:moveTo>
                    <a:pt x="276351" y="306527"/>
                  </a:moveTo>
                  <a:lnTo>
                    <a:pt x="277532" y="307560"/>
                  </a:lnTo>
                  <a:lnTo>
                    <a:pt x="278383" y="308178"/>
                  </a:lnTo>
                  <a:lnTo>
                    <a:pt x="276351" y="306527"/>
                  </a:lnTo>
                  <a:close/>
                </a:path>
                <a:path w="426084" h="502920">
                  <a:moveTo>
                    <a:pt x="355607" y="306527"/>
                  </a:moveTo>
                  <a:lnTo>
                    <a:pt x="276351" y="306527"/>
                  </a:lnTo>
                  <a:lnTo>
                    <a:pt x="278383" y="308178"/>
                  </a:lnTo>
                  <a:lnTo>
                    <a:pt x="356924" y="308178"/>
                  </a:lnTo>
                  <a:lnTo>
                    <a:pt x="355607" y="306527"/>
                  </a:lnTo>
                  <a:close/>
                </a:path>
                <a:path w="426084" h="502920">
                  <a:moveTo>
                    <a:pt x="263658" y="297489"/>
                  </a:moveTo>
                  <a:lnTo>
                    <a:pt x="277532" y="307560"/>
                  </a:lnTo>
                  <a:lnTo>
                    <a:pt x="276351" y="306527"/>
                  </a:lnTo>
                  <a:lnTo>
                    <a:pt x="355607" y="306527"/>
                  </a:lnTo>
                  <a:lnTo>
                    <a:pt x="348881" y="298094"/>
                  </a:lnTo>
                  <a:lnTo>
                    <a:pt x="264667" y="298094"/>
                  </a:lnTo>
                  <a:lnTo>
                    <a:pt x="263658" y="297489"/>
                  </a:lnTo>
                  <a:close/>
                </a:path>
                <a:path w="426084" h="502920">
                  <a:moveTo>
                    <a:pt x="262635" y="296748"/>
                  </a:moveTo>
                  <a:lnTo>
                    <a:pt x="263658" y="297489"/>
                  </a:lnTo>
                  <a:lnTo>
                    <a:pt x="264667" y="298094"/>
                  </a:lnTo>
                  <a:lnTo>
                    <a:pt x="262635" y="296748"/>
                  </a:lnTo>
                  <a:close/>
                </a:path>
                <a:path w="426084" h="502920">
                  <a:moveTo>
                    <a:pt x="347807" y="296748"/>
                  </a:moveTo>
                  <a:lnTo>
                    <a:pt x="262635" y="296748"/>
                  </a:lnTo>
                  <a:lnTo>
                    <a:pt x="264667" y="298094"/>
                  </a:lnTo>
                  <a:lnTo>
                    <a:pt x="348881" y="298094"/>
                  </a:lnTo>
                  <a:lnTo>
                    <a:pt x="347807" y="296748"/>
                  </a:lnTo>
                  <a:close/>
                </a:path>
                <a:path w="426084" h="502920">
                  <a:moveTo>
                    <a:pt x="256919" y="293457"/>
                  </a:moveTo>
                  <a:lnTo>
                    <a:pt x="263658" y="297489"/>
                  </a:lnTo>
                  <a:lnTo>
                    <a:pt x="262635" y="296748"/>
                  </a:lnTo>
                  <a:lnTo>
                    <a:pt x="347807" y="296748"/>
                  </a:lnTo>
                  <a:lnTo>
                    <a:pt x="346328" y="294894"/>
                  </a:lnTo>
                  <a:lnTo>
                    <a:pt x="345593" y="294106"/>
                  </a:lnTo>
                  <a:lnTo>
                    <a:pt x="258190" y="294106"/>
                  </a:lnTo>
                  <a:lnTo>
                    <a:pt x="256919" y="293457"/>
                  </a:lnTo>
                  <a:close/>
                </a:path>
                <a:path w="426084" h="502920">
                  <a:moveTo>
                    <a:pt x="256539" y="293230"/>
                  </a:moveTo>
                  <a:lnTo>
                    <a:pt x="256919" y="293457"/>
                  </a:lnTo>
                  <a:lnTo>
                    <a:pt x="258190" y="294106"/>
                  </a:lnTo>
                  <a:lnTo>
                    <a:pt x="256539" y="293230"/>
                  </a:lnTo>
                  <a:close/>
                </a:path>
                <a:path w="426084" h="502920">
                  <a:moveTo>
                    <a:pt x="344773" y="293230"/>
                  </a:moveTo>
                  <a:lnTo>
                    <a:pt x="256539" y="293230"/>
                  </a:lnTo>
                  <a:lnTo>
                    <a:pt x="258190" y="294106"/>
                  </a:lnTo>
                  <a:lnTo>
                    <a:pt x="345593" y="294106"/>
                  </a:lnTo>
                  <a:lnTo>
                    <a:pt x="344773" y="293230"/>
                  </a:lnTo>
                  <a:close/>
                </a:path>
                <a:path w="426084" h="502920">
                  <a:moveTo>
                    <a:pt x="250138" y="289994"/>
                  </a:moveTo>
                  <a:lnTo>
                    <a:pt x="256919" y="293457"/>
                  </a:lnTo>
                  <a:lnTo>
                    <a:pt x="256539" y="293230"/>
                  </a:lnTo>
                  <a:lnTo>
                    <a:pt x="344773" y="293230"/>
                  </a:lnTo>
                  <a:lnTo>
                    <a:pt x="342245" y="290525"/>
                  </a:lnTo>
                  <a:lnTo>
                    <a:pt x="251332" y="290525"/>
                  </a:lnTo>
                  <a:lnTo>
                    <a:pt x="250138" y="289994"/>
                  </a:lnTo>
                  <a:close/>
                </a:path>
                <a:path w="426084" h="502920">
                  <a:moveTo>
                    <a:pt x="249808" y="289826"/>
                  </a:moveTo>
                  <a:lnTo>
                    <a:pt x="250138" y="289994"/>
                  </a:lnTo>
                  <a:lnTo>
                    <a:pt x="251332" y="290525"/>
                  </a:lnTo>
                  <a:lnTo>
                    <a:pt x="249808" y="289826"/>
                  </a:lnTo>
                  <a:close/>
                </a:path>
                <a:path w="426084" h="502920">
                  <a:moveTo>
                    <a:pt x="341592" y="289826"/>
                  </a:moveTo>
                  <a:lnTo>
                    <a:pt x="249808" y="289826"/>
                  </a:lnTo>
                  <a:lnTo>
                    <a:pt x="251332" y="290525"/>
                  </a:lnTo>
                  <a:lnTo>
                    <a:pt x="342245" y="290525"/>
                  </a:lnTo>
                  <a:lnTo>
                    <a:pt x="341592" y="289826"/>
                  </a:lnTo>
                  <a:close/>
                </a:path>
                <a:path w="426084" h="502920">
                  <a:moveTo>
                    <a:pt x="243871" y="287212"/>
                  </a:moveTo>
                  <a:lnTo>
                    <a:pt x="250138" y="289994"/>
                  </a:lnTo>
                  <a:lnTo>
                    <a:pt x="249808" y="289826"/>
                  </a:lnTo>
                  <a:lnTo>
                    <a:pt x="341592" y="289826"/>
                  </a:lnTo>
                  <a:lnTo>
                    <a:pt x="339526" y="287616"/>
                  </a:lnTo>
                  <a:lnTo>
                    <a:pt x="244982" y="287616"/>
                  </a:lnTo>
                  <a:lnTo>
                    <a:pt x="243871" y="287212"/>
                  </a:lnTo>
                  <a:close/>
                </a:path>
                <a:path w="426084" h="502920">
                  <a:moveTo>
                    <a:pt x="242950" y="286804"/>
                  </a:moveTo>
                  <a:lnTo>
                    <a:pt x="243871" y="287212"/>
                  </a:lnTo>
                  <a:lnTo>
                    <a:pt x="244982" y="287616"/>
                  </a:lnTo>
                  <a:lnTo>
                    <a:pt x="242950" y="286804"/>
                  </a:lnTo>
                  <a:close/>
                </a:path>
                <a:path w="426084" h="502920">
                  <a:moveTo>
                    <a:pt x="338767" y="286804"/>
                  </a:moveTo>
                  <a:lnTo>
                    <a:pt x="242950" y="286804"/>
                  </a:lnTo>
                  <a:lnTo>
                    <a:pt x="244982" y="287616"/>
                  </a:lnTo>
                  <a:lnTo>
                    <a:pt x="339526" y="287616"/>
                  </a:lnTo>
                  <a:lnTo>
                    <a:pt x="338767" y="286804"/>
                  </a:lnTo>
                  <a:close/>
                </a:path>
                <a:path w="426084" h="502920">
                  <a:moveTo>
                    <a:pt x="237672" y="284958"/>
                  </a:moveTo>
                  <a:lnTo>
                    <a:pt x="243871" y="287212"/>
                  </a:lnTo>
                  <a:lnTo>
                    <a:pt x="242950" y="286804"/>
                  </a:lnTo>
                  <a:lnTo>
                    <a:pt x="338767" y="286804"/>
                  </a:lnTo>
                  <a:lnTo>
                    <a:pt x="337259" y="285191"/>
                  </a:lnTo>
                  <a:lnTo>
                    <a:pt x="238505" y="285191"/>
                  </a:lnTo>
                  <a:lnTo>
                    <a:pt x="237672" y="284958"/>
                  </a:lnTo>
                  <a:close/>
                </a:path>
                <a:path w="426084" h="502920">
                  <a:moveTo>
                    <a:pt x="236600" y="284568"/>
                  </a:moveTo>
                  <a:lnTo>
                    <a:pt x="237672" y="284958"/>
                  </a:lnTo>
                  <a:lnTo>
                    <a:pt x="238505" y="285191"/>
                  </a:lnTo>
                  <a:lnTo>
                    <a:pt x="236600" y="284568"/>
                  </a:lnTo>
                  <a:close/>
                </a:path>
                <a:path w="426084" h="502920">
                  <a:moveTo>
                    <a:pt x="336677" y="284568"/>
                  </a:moveTo>
                  <a:lnTo>
                    <a:pt x="236600" y="284568"/>
                  </a:lnTo>
                  <a:lnTo>
                    <a:pt x="238505" y="285191"/>
                  </a:lnTo>
                  <a:lnTo>
                    <a:pt x="337259" y="285191"/>
                  </a:lnTo>
                  <a:lnTo>
                    <a:pt x="336677" y="284568"/>
                  </a:lnTo>
                  <a:close/>
                </a:path>
                <a:path w="426084" h="502920">
                  <a:moveTo>
                    <a:pt x="230634" y="282994"/>
                  </a:moveTo>
                  <a:lnTo>
                    <a:pt x="237672" y="284958"/>
                  </a:lnTo>
                  <a:lnTo>
                    <a:pt x="236600" y="284568"/>
                  </a:lnTo>
                  <a:lnTo>
                    <a:pt x="336677" y="284568"/>
                  </a:lnTo>
                  <a:lnTo>
                    <a:pt x="335455" y="283260"/>
                  </a:lnTo>
                  <a:lnTo>
                    <a:pt x="231901" y="283260"/>
                  </a:lnTo>
                  <a:lnTo>
                    <a:pt x="230634" y="282994"/>
                  </a:lnTo>
                  <a:close/>
                </a:path>
                <a:path w="426084" h="502920">
                  <a:moveTo>
                    <a:pt x="229997" y="282816"/>
                  </a:moveTo>
                  <a:lnTo>
                    <a:pt x="230634" y="282994"/>
                  </a:lnTo>
                  <a:lnTo>
                    <a:pt x="231901" y="283260"/>
                  </a:lnTo>
                  <a:lnTo>
                    <a:pt x="229997" y="282816"/>
                  </a:lnTo>
                  <a:close/>
                </a:path>
                <a:path w="426084" h="502920">
                  <a:moveTo>
                    <a:pt x="335039" y="282816"/>
                  </a:moveTo>
                  <a:lnTo>
                    <a:pt x="229997" y="282816"/>
                  </a:lnTo>
                  <a:lnTo>
                    <a:pt x="231901" y="283260"/>
                  </a:lnTo>
                  <a:lnTo>
                    <a:pt x="335455" y="283260"/>
                  </a:lnTo>
                  <a:lnTo>
                    <a:pt x="335039" y="282816"/>
                  </a:lnTo>
                  <a:close/>
                </a:path>
                <a:path w="426084" h="502920">
                  <a:moveTo>
                    <a:pt x="224529" y="281710"/>
                  </a:moveTo>
                  <a:lnTo>
                    <a:pt x="230634" y="282994"/>
                  </a:lnTo>
                  <a:lnTo>
                    <a:pt x="229997" y="282816"/>
                  </a:lnTo>
                  <a:lnTo>
                    <a:pt x="335039" y="282816"/>
                  </a:lnTo>
                  <a:lnTo>
                    <a:pt x="334137" y="281851"/>
                  </a:lnTo>
                  <a:lnTo>
                    <a:pt x="225678" y="281851"/>
                  </a:lnTo>
                  <a:lnTo>
                    <a:pt x="224529" y="281710"/>
                  </a:lnTo>
                  <a:close/>
                </a:path>
                <a:path w="426084" h="502920">
                  <a:moveTo>
                    <a:pt x="223265" y="281444"/>
                  </a:moveTo>
                  <a:lnTo>
                    <a:pt x="224529" y="281710"/>
                  </a:lnTo>
                  <a:lnTo>
                    <a:pt x="225678" y="281851"/>
                  </a:lnTo>
                  <a:lnTo>
                    <a:pt x="223265" y="281444"/>
                  </a:lnTo>
                  <a:close/>
                </a:path>
                <a:path w="426084" h="502920">
                  <a:moveTo>
                    <a:pt x="333757" y="281444"/>
                  </a:moveTo>
                  <a:lnTo>
                    <a:pt x="223265" y="281444"/>
                  </a:lnTo>
                  <a:lnTo>
                    <a:pt x="225678" y="281851"/>
                  </a:lnTo>
                  <a:lnTo>
                    <a:pt x="334137" y="281851"/>
                  </a:lnTo>
                  <a:lnTo>
                    <a:pt x="333757" y="281444"/>
                  </a:lnTo>
                  <a:close/>
                </a:path>
                <a:path w="426084" h="502920">
                  <a:moveTo>
                    <a:pt x="218220" y="280938"/>
                  </a:moveTo>
                  <a:lnTo>
                    <a:pt x="224529" y="281710"/>
                  </a:lnTo>
                  <a:lnTo>
                    <a:pt x="223265" y="281444"/>
                  </a:lnTo>
                  <a:lnTo>
                    <a:pt x="333757" y="281444"/>
                  </a:lnTo>
                  <a:lnTo>
                    <a:pt x="333330" y="280987"/>
                  </a:lnTo>
                  <a:lnTo>
                    <a:pt x="219328" y="280987"/>
                  </a:lnTo>
                  <a:lnTo>
                    <a:pt x="218220" y="280938"/>
                  </a:lnTo>
                  <a:close/>
                </a:path>
                <a:path w="426084" h="502920">
                  <a:moveTo>
                    <a:pt x="217170" y="280809"/>
                  </a:moveTo>
                  <a:lnTo>
                    <a:pt x="218220" y="280938"/>
                  </a:lnTo>
                  <a:lnTo>
                    <a:pt x="219328" y="280987"/>
                  </a:lnTo>
                  <a:lnTo>
                    <a:pt x="217170" y="280809"/>
                  </a:lnTo>
                  <a:close/>
                </a:path>
                <a:path w="426084" h="502920">
                  <a:moveTo>
                    <a:pt x="333164" y="280809"/>
                  </a:moveTo>
                  <a:lnTo>
                    <a:pt x="217170" y="280809"/>
                  </a:lnTo>
                  <a:lnTo>
                    <a:pt x="219328" y="280987"/>
                  </a:lnTo>
                  <a:lnTo>
                    <a:pt x="333330" y="280987"/>
                  </a:lnTo>
                  <a:lnTo>
                    <a:pt x="333164" y="280809"/>
                  </a:lnTo>
                  <a:close/>
                </a:path>
                <a:path w="426084" h="502920">
                  <a:moveTo>
                    <a:pt x="57150" y="0"/>
                  </a:moveTo>
                  <a:lnTo>
                    <a:pt x="0" y="2540"/>
                  </a:lnTo>
                  <a:lnTo>
                    <a:pt x="1142" y="27292"/>
                  </a:lnTo>
                  <a:lnTo>
                    <a:pt x="4445" y="52920"/>
                  </a:lnTo>
                  <a:lnTo>
                    <a:pt x="17272" y="102628"/>
                  </a:lnTo>
                  <a:lnTo>
                    <a:pt x="36956" y="148894"/>
                  </a:lnTo>
                  <a:lnTo>
                    <a:pt x="62864" y="190614"/>
                  </a:lnTo>
                  <a:lnTo>
                    <a:pt x="93725" y="226314"/>
                  </a:lnTo>
                  <a:lnTo>
                    <a:pt x="129031" y="254444"/>
                  </a:lnTo>
                  <a:lnTo>
                    <a:pt x="169163" y="273672"/>
                  </a:lnTo>
                  <a:lnTo>
                    <a:pt x="218220" y="280938"/>
                  </a:lnTo>
                  <a:lnTo>
                    <a:pt x="217170" y="280809"/>
                  </a:lnTo>
                  <a:lnTo>
                    <a:pt x="333164" y="280809"/>
                  </a:lnTo>
                  <a:lnTo>
                    <a:pt x="295148" y="249720"/>
                  </a:lnTo>
                  <a:lnTo>
                    <a:pt x="254888" y="230454"/>
                  </a:lnTo>
                  <a:lnTo>
                    <a:pt x="208724" y="223316"/>
                  </a:lnTo>
                  <a:lnTo>
                    <a:pt x="206882" y="223316"/>
                  </a:lnTo>
                  <a:lnTo>
                    <a:pt x="204724" y="223139"/>
                  </a:lnTo>
                  <a:lnTo>
                    <a:pt x="205430" y="223139"/>
                  </a:lnTo>
                  <a:lnTo>
                    <a:pt x="201590" y="222669"/>
                  </a:lnTo>
                  <a:lnTo>
                    <a:pt x="200786" y="222669"/>
                  </a:lnTo>
                  <a:lnTo>
                    <a:pt x="198374" y="222275"/>
                  </a:lnTo>
                  <a:lnTo>
                    <a:pt x="198901" y="222275"/>
                  </a:lnTo>
                  <a:lnTo>
                    <a:pt x="194279" y="221310"/>
                  </a:lnTo>
                  <a:lnTo>
                    <a:pt x="194055" y="221310"/>
                  </a:lnTo>
                  <a:lnTo>
                    <a:pt x="192150" y="220865"/>
                  </a:lnTo>
                  <a:lnTo>
                    <a:pt x="192463" y="220865"/>
                  </a:lnTo>
                  <a:lnTo>
                    <a:pt x="187776" y="219557"/>
                  </a:lnTo>
                  <a:lnTo>
                    <a:pt x="187451" y="219557"/>
                  </a:lnTo>
                  <a:lnTo>
                    <a:pt x="185547" y="218935"/>
                  </a:lnTo>
                  <a:lnTo>
                    <a:pt x="185740" y="218935"/>
                  </a:lnTo>
                  <a:lnTo>
                    <a:pt x="181305" y="217322"/>
                  </a:lnTo>
                  <a:lnTo>
                    <a:pt x="181101" y="217322"/>
                  </a:lnTo>
                  <a:lnTo>
                    <a:pt x="179070" y="216509"/>
                  </a:lnTo>
                  <a:lnTo>
                    <a:pt x="179271" y="216509"/>
                  </a:lnTo>
                  <a:lnTo>
                    <a:pt x="174293" y="214299"/>
                  </a:lnTo>
                  <a:lnTo>
                    <a:pt x="172720" y="213601"/>
                  </a:lnTo>
                  <a:lnTo>
                    <a:pt x="172876" y="213601"/>
                  </a:lnTo>
                  <a:lnTo>
                    <a:pt x="167578" y="210896"/>
                  </a:lnTo>
                  <a:lnTo>
                    <a:pt x="165861" y="210019"/>
                  </a:lnTo>
                  <a:lnTo>
                    <a:pt x="166048" y="210019"/>
                  </a:lnTo>
                  <a:lnTo>
                    <a:pt x="161528" y="207314"/>
                  </a:lnTo>
                  <a:lnTo>
                    <a:pt x="161289" y="207314"/>
                  </a:lnTo>
                  <a:lnTo>
                    <a:pt x="159384" y="206032"/>
                  </a:lnTo>
                  <a:lnTo>
                    <a:pt x="148028" y="197764"/>
                  </a:lnTo>
                  <a:lnTo>
                    <a:pt x="147827" y="197764"/>
                  </a:lnTo>
                  <a:lnTo>
                    <a:pt x="145541" y="195973"/>
                  </a:lnTo>
                  <a:lnTo>
                    <a:pt x="145796" y="195973"/>
                  </a:lnTo>
                  <a:lnTo>
                    <a:pt x="134748" y="186232"/>
                  </a:lnTo>
                  <a:lnTo>
                    <a:pt x="134492" y="186232"/>
                  </a:lnTo>
                  <a:lnTo>
                    <a:pt x="132587" y="184327"/>
                  </a:lnTo>
                  <a:lnTo>
                    <a:pt x="121780" y="172732"/>
                  </a:lnTo>
                  <a:lnTo>
                    <a:pt x="120141" y="170992"/>
                  </a:lnTo>
                  <a:lnTo>
                    <a:pt x="120277" y="170992"/>
                  </a:lnTo>
                  <a:lnTo>
                    <a:pt x="109633" y="157657"/>
                  </a:lnTo>
                  <a:lnTo>
                    <a:pt x="108203" y="155867"/>
                  </a:lnTo>
                  <a:lnTo>
                    <a:pt x="108382" y="155867"/>
                  </a:lnTo>
                  <a:lnTo>
                    <a:pt x="98451" y="141274"/>
                  </a:lnTo>
                  <a:lnTo>
                    <a:pt x="97154" y="139369"/>
                  </a:lnTo>
                  <a:lnTo>
                    <a:pt x="97339" y="139369"/>
                  </a:lnTo>
                  <a:lnTo>
                    <a:pt x="88384" y="123647"/>
                  </a:lnTo>
                  <a:lnTo>
                    <a:pt x="87249" y="121653"/>
                  </a:lnTo>
                  <a:lnTo>
                    <a:pt x="79492" y="104775"/>
                  </a:lnTo>
                  <a:lnTo>
                    <a:pt x="78612" y="102882"/>
                  </a:lnTo>
                  <a:lnTo>
                    <a:pt x="71871" y="85115"/>
                  </a:lnTo>
                  <a:lnTo>
                    <a:pt x="71120" y="83146"/>
                  </a:lnTo>
                  <a:lnTo>
                    <a:pt x="65695" y="64960"/>
                  </a:lnTo>
                  <a:lnTo>
                    <a:pt x="65531" y="64960"/>
                  </a:lnTo>
                  <a:lnTo>
                    <a:pt x="65092" y="63026"/>
                  </a:lnTo>
                  <a:lnTo>
                    <a:pt x="65049" y="62725"/>
                  </a:lnTo>
                  <a:lnTo>
                    <a:pt x="61077" y="44323"/>
                  </a:lnTo>
                  <a:lnTo>
                    <a:pt x="60578" y="42011"/>
                  </a:lnTo>
                  <a:lnTo>
                    <a:pt x="58231" y="23520"/>
                  </a:lnTo>
                  <a:lnTo>
                    <a:pt x="57911" y="21082"/>
                  </a:lnTo>
                  <a:lnTo>
                    <a:pt x="58060" y="21082"/>
                  </a:lnTo>
                  <a:lnTo>
                    <a:pt x="57150" y="0"/>
                  </a:lnTo>
                  <a:close/>
                </a:path>
                <a:path w="426084" h="502920">
                  <a:moveTo>
                    <a:pt x="204724" y="223139"/>
                  </a:moveTo>
                  <a:lnTo>
                    <a:pt x="206882" y="223316"/>
                  </a:lnTo>
                  <a:lnTo>
                    <a:pt x="205832" y="223188"/>
                  </a:lnTo>
                  <a:lnTo>
                    <a:pt x="204724" y="223139"/>
                  </a:lnTo>
                  <a:close/>
                </a:path>
                <a:path w="426084" h="502920">
                  <a:moveTo>
                    <a:pt x="205832" y="223188"/>
                  </a:moveTo>
                  <a:lnTo>
                    <a:pt x="206882" y="223316"/>
                  </a:lnTo>
                  <a:lnTo>
                    <a:pt x="208724" y="223316"/>
                  </a:lnTo>
                  <a:lnTo>
                    <a:pt x="205832" y="223188"/>
                  </a:lnTo>
                  <a:close/>
                </a:path>
                <a:path w="426084" h="502920">
                  <a:moveTo>
                    <a:pt x="205430" y="223139"/>
                  </a:moveTo>
                  <a:lnTo>
                    <a:pt x="204724" y="223139"/>
                  </a:lnTo>
                  <a:lnTo>
                    <a:pt x="205832" y="223188"/>
                  </a:lnTo>
                  <a:lnTo>
                    <a:pt x="205430" y="223139"/>
                  </a:lnTo>
                  <a:close/>
                </a:path>
                <a:path w="426084" h="502920">
                  <a:moveTo>
                    <a:pt x="198374" y="222275"/>
                  </a:moveTo>
                  <a:lnTo>
                    <a:pt x="200786" y="222669"/>
                  </a:lnTo>
                  <a:lnTo>
                    <a:pt x="199648" y="222431"/>
                  </a:lnTo>
                  <a:lnTo>
                    <a:pt x="198374" y="222275"/>
                  </a:lnTo>
                  <a:close/>
                </a:path>
                <a:path w="426084" h="502920">
                  <a:moveTo>
                    <a:pt x="199648" y="222431"/>
                  </a:moveTo>
                  <a:lnTo>
                    <a:pt x="200786" y="222669"/>
                  </a:lnTo>
                  <a:lnTo>
                    <a:pt x="201590" y="222669"/>
                  </a:lnTo>
                  <a:lnTo>
                    <a:pt x="199648" y="222431"/>
                  </a:lnTo>
                  <a:close/>
                </a:path>
                <a:path w="426084" h="502920">
                  <a:moveTo>
                    <a:pt x="198901" y="222275"/>
                  </a:moveTo>
                  <a:lnTo>
                    <a:pt x="198374" y="222275"/>
                  </a:lnTo>
                  <a:lnTo>
                    <a:pt x="199648" y="222431"/>
                  </a:lnTo>
                  <a:lnTo>
                    <a:pt x="198901" y="222275"/>
                  </a:lnTo>
                  <a:close/>
                </a:path>
                <a:path w="426084" h="502920">
                  <a:moveTo>
                    <a:pt x="192150" y="220865"/>
                  </a:moveTo>
                  <a:lnTo>
                    <a:pt x="194055" y="221310"/>
                  </a:lnTo>
                  <a:lnTo>
                    <a:pt x="193391" y="221124"/>
                  </a:lnTo>
                  <a:lnTo>
                    <a:pt x="192150" y="220865"/>
                  </a:lnTo>
                  <a:close/>
                </a:path>
                <a:path w="426084" h="502920">
                  <a:moveTo>
                    <a:pt x="193391" y="221124"/>
                  </a:moveTo>
                  <a:lnTo>
                    <a:pt x="194055" y="221310"/>
                  </a:lnTo>
                  <a:lnTo>
                    <a:pt x="194279" y="221310"/>
                  </a:lnTo>
                  <a:lnTo>
                    <a:pt x="193391" y="221124"/>
                  </a:lnTo>
                  <a:close/>
                </a:path>
                <a:path w="426084" h="502920">
                  <a:moveTo>
                    <a:pt x="192463" y="220865"/>
                  </a:moveTo>
                  <a:lnTo>
                    <a:pt x="192150" y="220865"/>
                  </a:lnTo>
                  <a:lnTo>
                    <a:pt x="193391" y="221124"/>
                  </a:lnTo>
                  <a:lnTo>
                    <a:pt x="192463" y="220865"/>
                  </a:lnTo>
                  <a:close/>
                </a:path>
                <a:path w="426084" h="502920">
                  <a:moveTo>
                    <a:pt x="185547" y="218935"/>
                  </a:moveTo>
                  <a:lnTo>
                    <a:pt x="187451" y="219557"/>
                  </a:lnTo>
                  <a:lnTo>
                    <a:pt x="186380" y="219167"/>
                  </a:lnTo>
                  <a:lnTo>
                    <a:pt x="185547" y="218935"/>
                  </a:lnTo>
                  <a:close/>
                </a:path>
                <a:path w="426084" h="502920">
                  <a:moveTo>
                    <a:pt x="186380" y="219167"/>
                  </a:moveTo>
                  <a:lnTo>
                    <a:pt x="187451" y="219557"/>
                  </a:lnTo>
                  <a:lnTo>
                    <a:pt x="187776" y="219557"/>
                  </a:lnTo>
                  <a:lnTo>
                    <a:pt x="186380" y="219167"/>
                  </a:lnTo>
                  <a:close/>
                </a:path>
                <a:path w="426084" h="502920">
                  <a:moveTo>
                    <a:pt x="185740" y="218935"/>
                  </a:moveTo>
                  <a:lnTo>
                    <a:pt x="185547" y="218935"/>
                  </a:lnTo>
                  <a:lnTo>
                    <a:pt x="186380" y="219167"/>
                  </a:lnTo>
                  <a:lnTo>
                    <a:pt x="185740" y="218935"/>
                  </a:lnTo>
                  <a:close/>
                </a:path>
                <a:path w="426084" h="502920">
                  <a:moveTo>
                    <a:pt x="179070" y="216509"/>
                  </a:moveTo>
                  <a:lnTo>
                    <a:pt x="181101" y="217322"/>
                  </a:lnTo>
                  <a:lnTo>
                    <a:pt x="180181" y="216913"/>
                  </a:lnTo>
                  <a:lnTo>
                    <a:pt x="179070" y="216509"/>
                  </a:lnTo>
                  <a:close/>
                </a:path>
                <a:path w="426084" h="502920">
                  <a:moveTo>
                    <a:pt x="180181" y="216913"/>
                  </a:moveTo>
                  <a:lnTo>
                    <a:pt x="181101" y="217322"/>
                  </a:lnTo>
                  <a:lnTo>
                    <a:pt x="181305" y="217322"/>
                  </a:lnTo>
                  <a:lnTo>
                    <a:pt x="180181" y="216913"/>
                  </a:lnTo>
                  <a:close/>
                </a:path>
                <a:path w="426084" h="502920">
                  <a:moveTo>
                    <a:pt x="179271" y="216509"/>
                  </a:moveTo>
                  <a:lnTo>
                    <a:pt x="179070" y="216509"/>
                  </a:lnTo>
                  <a:lnTo>
                    <a:pt x="180181" y="216913"/>
                  </a:lnTo>
                  <a:lnTo>
                    <a:pt x="179271" y="216509"/>
                  </a:lnTo>
                  <a:close/>
                </a:path>
                <a:path w="426084" h="502920">
                  <a:moveTo>
                    <a:pt x="172720" y="213601"/>
                  </a:moveTo>
                  <a:lnTo>
                    <a:pt x="174244" y="214299"/>
                  </a:lnTo>
                  <a:lnTo>
                    <a:pt x="173914" y="214131"/>
                  </a:lnTo>
                  <a:lnTo>
                    <a:pt x="172720" y="213601"/>
                  </a:lnTo>
                  <a:close/>
                </a:path>
                <a:path w="426084" h="502920">
                  <a:moveTo>
                    <a:pt x="173914" y="214131"/>
                  </a:moveTo>
                  <a:lnTo>
                    <a:pt x="174244" y="214299"/>
                  </a:lnTo>
                  <a:lnTo>
                    <a:pt x="173914" y="214131"/>
                  </a:lnTo>
                  <a:close/>
                </a:path>
                <a:path w="426084" h="502920">
                  <a:moveTo>
                    <a:pt x="172876" y="213601"/>
                  </a:moveTo>
                  <a:lnTo>
                    <a:pt x="172720" y="213601"/>
                  </a:lnTo>
                  <a:lnTo>
                    <a:pt x="173914" y="214131"/>
                  </a:lnTo>
                  <a:lnTo>
                    <a:pt x="172876" y="213601"/>
                  </a:lnTo>
                  <a:close/>
                </a:path>
                <a:path w="426084" h="502920">
                  <a:moveTo>
                    <a:pt x="165861" y="210019"/>
                  </a:moveTo>
                  <a:lnTo>
                    <a:pt x="167512" y="210896"/>
                  </a:lnTo>
                  <a:lnTo>
                    <a:pt x="167133" y="210669"/>
                  </a:lnTo>
                  <a:lnTo>
                    <a:pt x="165861" y="210019"/>
                  </a:lnTo>
                  <a:close/>
                </a:path>
                <a:path w="426084" h="502920">
                  <a:moveTo>
                    <a:pt x="167133" y="210669"/>
                  </a:moveTo>
                  <a:lnTo>
                    <a:pt x="167512" y="210896"/>
                  </a:lnTo>
                  <a:lnTo>
                    <a:pt x="167133" y="210669"/>
                  </a:lnTo>
                  <a:close/>
                </a:path>
                <a:path w="426084" h="502920">
                  <a:moveTo>
                    <a:pt x="166048" y="210019"/>
                  </a:moveTo>
                  <a:lnTo>
                    <a:pt x="165861" y="210019"/>
                  </a:lnTo>
                  <a:lnTo>
                    <a:pt x="167133" y="210669"/>
                  </a:lnTo>
                  <a:lnTo>
                    <a:pt x="166048" y="210019"/>
                  </a:lnTo>
                  <a:close/>
                </a:path>
                <a:path w="426084" h="502920">
                  <a:moveTo>
                    <a:pt x="159384" y="206032"/>
                  </a:moveTo>
                  <a:lnTo>
                    <a:pt x="161289" y="207314"/>
                  </a:lnTo>
                  <a:lnTo>
                    <a:pt x="160117" y="206470"/>
                  </a:lnTo>
                  <a:lnTo>
                    <a:pt x="159384" y="206032"/>
                  </a:lnTo>
                  <a:close/>
                </a:path>
                <a:path w="426084" h="502920">
                  <a:moveTo>
                    <a:pt x="160117" y="206470"/>
                  </a:moveTo>
                  <a:lnTo>
                    <a:pt x="161289" y="207314"/>
                  </a:lnTo>
                  <a:lnTo>
                    <a:pt x="161528" y="207314"/>
                  </a:lnTo>
                  <a:lnTo>
                    <a:pt x="160117" y="206470"/>
                  </a:lnTo>
                  <a:close/>
                </a:path>
                <a:path w="426084" h="502920">
                  <a:moveTo>
                    <a:pt x="159508" y="206032"/>
                  </a:moveTo>
                  <a:lnTo>
                    <a:pt x="160117" y="206470"/>
                  </a:lnTo>
                  <a:lnTo>
                    <a:pt x="159508" y="206032"/>
                  </a:lnTo>
                  <a:close/>
                </a:path>
                <a:path w="426084" h="502920">
                  <a:moveTo>
                    <a:pt x="145541" y="195973"/>
                  </a:moveTo>
                  <a:lnTo>
                    <a:pt x="147827" y="197764"/>
                  </a:lnTo>
                  <a:lnTo>
                    <a:pt x="146933" y="196976"/>
                  </a:lnTo>
                  <a:lnTo>
                    <a:pt x="145541" y="195973"/>
                  </a:lnTo>
                  <a:close/>
                </a:path>
                <a:path w="426084" h="502920">
                  <a:moveTo>
                    <a:pt x="146933" y="196976"/>
                  </a:moveTo>
                  <a:lnTo>
                    <a:pt x="147827" y="197764"/>
                  </a:lnTo>
                  <a:lnTo>
                    <a:pt x="148028" y="197764"/>
                  </a:lnTo>
                  <a:lnTo>
                    <a:pt x="146933" y="196976"/>
                  </a:lnTo>
                  <a:close/>
                </a:path>
                <a:path w="426084" h="502920">
                  <a:moveTo>
                    <a:pt x="145796" y="195973"/>
                  </a:moveTo>
                  <a:lnTo>
                    <a:pt x="145541" y="195973"/>
                  </a:lnTo>
                  <a:lnTo>
                    <a:pt x="146933" y="196976"/>
                  </a:lnTo>
                  <a:lnTo>
                    <a:pt x="145796" y="195973"/>
                  </a:lnTo>
                  <a:close/>
                </a:path>
                <a:path w="426084" h="502920">
                  <a:moveTo>
                    <a:pt x="132587" y="184327"/>
                  </a:moveTo>
                  <a:lnTo>
                    <a:pt x="134492" y="186232"/>
                  </a:lnTo>
                  <a:lnTo>
                    <a:pt x="133242" y="184904"/>
                  </a:lnTo>
                  <a:lnTo>
                    <a:pt x="132587" y="184327"/>
                  </a:lnTo>
                  <a:close/>
                </a:path>
                <a:path w="426084" h="502920">
                  <a:moveTo>
                    <a:pt x="133242" y="184904"/>
                  </a:moveTo>
                  <a:lnTo>
                    <a:pt x="134492" y="186232"/>
                  </a:lnTo>
                  <a:lnTo>
                    <a:pt x="134748" y="186232"/>
                  </a:lnTo>
                  <a:lnTo>
                    <a:pt x="133242" y="184904"/>
                  </a:lnTo>
                  <a:close/>
                </a:path>
                <a:path w="426084" h="502920">
                  <a:moveTo>
                    <a:pt x="132699" y="184327"/>
                  </a:moveTo>
                  <a:lnTo>
                    <a:pt x="133242" y="184904"/>
                  </a:lnTo>
                  <a:lnTo>
                    <a:pt x="132699" y="184327"/>
                  </a:lnTo>
                  <a:close/>
                </a:path>
                <a:path w="426084" h="502920">
                  <a:moveTo>
                    <a:pt x="120141" y="170992"/>
                  </a:moveTo>
                  <a:lnTo>
                    <a:pt x="121665" y="172732"/>
                  </a:lnTo>
                  <a:lnTo>
                    <a:pt x="121029" y="171935"/>
                  </a:lnTo>
                  <a:lnTo>
                    <a:pt x="120141" y="170992"/>
                  </a:lnTo>
                  <a:close/>
                </a:path>
                <a:path w="426084" h="502920">
                  <a:moveTo>
                    <a:pt x="121029" y="171935"/>
                  </a:moveTo>
                  <a:lnTo>
                    <a:pt x="121665" y="172732"/>
                  </a:lnTo>
                  <a:lnTo>
                    <a:pt x="121029" y="171935"/>
                  </a:lnTo>
                  <a:close/>
                </a:path>
                <a:path w="426084" h="502920">
                  <a:moveTo>
                    <a:pt x="120277" y="170992"/>
                  </a:moveTo>
                  <a:lnTo>
                    <a:pt x="120141" y="170992"/>
                  </a:lnTo>
                  <a:lnTo>
                    <a:pt x="121029" y="171935"/>
                  </a:lnTo>
                  <a:lnTo>
                    <a:pt x="120277" y="170992"/>
                  </a:lnTo>
                  <a:close/>
                </a:path>
                <a:path w="426084" h="502920">
                  <a:moveTo>
                    <a:pt x="108203" y="155867"/>
                  </a:moveTo>
                  <a:lnTo>
                    <a:pt x="109600" y="157657"/>
                  </a:lnTo>
                  <a:lnTo>
                    <a:pt x="109414" y="157383"/>
                  </a:lnTo>
                  <a:lnTo>
                    <a:pt x="108203" y="155867"/>
                  </a:lnTo>
                  <a:close/>
                </a:path>
                <a:path w="426084" h="502920">
                  <a:moveTo>
                    <a:pt x="109414" y="157383"/>
                  </a:moveTo>
                  <a:lnTo>
                    <a:pt x="109600" y="157657"/>
                  </a:lnTo>
                  <a:lnTo>
                    <a:pt x="109414" y="157383"/>
                  </a:lnTo>
                  <a:close/>
                </a:path>
                <a:path w="426084" h="502920">
                  <a:moveTo>
                    <a:pt x="108382" y="155867"/>
                  </a:moveTo>
                  <a:lnTo>
                    <a:pt x="108203" y="155867"/>
                  </a:lnTo>
                  <a:lnTo>
                    <a:pt x="109414" y="157383"/>
                  </a:lnTo>
                  <a:lnTo>
                    <a:pt x="108382" y="155867"/>
                  </a:lnTo>
                  <a:close/>
                </a:path>
                <a:path w="426084" h="502920">
                  <a:moveTo>
                    <a:pt x="97154" y="139369"/>
                  </a:moveTo>
                  <a:lnTo>
                    <a:pt x="98425" y="141274"/>
                  </a:lnTo>
                  <a:lnTo>
                    <a:pt x="98289" y="141036"/>
                  </a:lnTo>
                  <a:lnTo>
                    <a:pt x="97154" y="139369"/>
                  </a:lnTo>
                  <a:close/>
                </a:path>
                <a:path w="426084" h="502920">
                  <a:moveTo>
                    <a:pt x="98289" y="141036"/>
                  </a:moveTo>
                  <a:lnTo>
                    <a:pt x="98425" y="141274"/>
                  </a:lnTo>
                  <a:lnTo>
                    <a:pt x="98289" y="141036"/>
                  </a:lnTo>
                  <a:close/>
                </a:path>
                <a:path w="426084" h="502920">
                  <a:moveTo>
                    <a:pt x="97339" y="139369"/>
                  </a:moveTo>
                  <a:lnTo>
                    <a:pt x="97154" y="139369"/>
                  </a:lnTo>
                  <a:lnTo>
                    <a:pt x="98289" y="141036"/>
                  </a:lnTo>
                  <a:lnTo>
                    <a:pt x="97339" y="139369"/>
                  </a:lnTo>
                  <a:close/>
                </a:path>
                <a:path w="426084" h="502920">
                  <a:moveTo>
                    <a:pt x="87249" y="121653"/>
                  </a:moveTo>
                  <a:lnTo>
                    <a:pt x="88264" y="123647"/>
                  </a:lnTo>
                  <a:lnTo>
                    <a:pt x="87733" y="122504"/>
                  </a:lnTo>
                  <a:lnTo>
                    <a:pt x="87249" y="121653"/>
                  </a:lnTo>
                  <a:close/>
                </a:path>
                <a:path w="426084" h="502920">
                  <a:moveTo>
                    <a:pt x="87733" y="122504"/>
                  </a:moveTo>
                  <a:lnTo>
                    <a:pt x="88264" y="123647"/>
                  </a:lnTo>
                  <a:lnTo>
                    <a:pt x="87733" y="122504"/>
                  </a:lnTo>
                  <a:close/>
                </a:path>
                <a:path w="426084" h="502920">
                  <a:moveTo>
                    <a:pt x="87338" y="121653"/>
                  </a:moveTo>
                  <a:lnTo>
                    <a:pt x="87733" y="122504"/>
                  </a:lnTo>
                  <a:lnTo>
                    <a:pt x="87338" y="121653"/>
                  </a:lnTo>
                  <a:close/>
                </a:path>
                <a:path w="426084" h="502920">
                  <a:moveTo>
                    <a:pt x="78612" y="102882"/>
                  </a:moveTo>
                  <a:lnTo>
                    <a:pt x="79375" y="104775"/>
                  </a:lnTo>
                  <a:lnTo>
                    <a:pt x="78835" y="103360"/>
                  </a:lnTo>
                  <a:lnTo>
                    <a:pt x="78612" y="102882"/>
                  </a:lnTo>
                  <a:close/>
                </a:path>
                <a:path w="426084" h="502920">
                  <a:moveTo>
                    <a:pt x="78835" y="103360"/>
                  </a:moveTo>
                  <a:lnTo>
                    <a:pt x="79375" y="104775"/>
                  </a:lnTo>
                  <a:lnTo>
                    <a:pt x="78835" y="103360"/>
                  </a:lnTo>
                  <a:close/>
                </a:path>
                <a:path w="426084" h="502920">
                  <a:moveTo>
                    <a:pt x="78652" y="102882"/>
                  </a:moveTo>
                  <a:lnTo>
                    <a:pt x="78835" y="103360"/>
                  </a:lnTo>
                  <a:lnTo>
                    <a:pt x="78652" y="102882"/>
                  </a:lnTo>
                  <a:close/>
                </a:path>
                <a:path w="426084" h="502920">
                  <a:moveTo>
                    <a:pt x="71120" y="83146"/>
                  </a:moveTo>
                  <a:lnTo>
                    <a:pt x="71754" y="85115"/>
                  </a:lnTo>
                  <a:lnTo>
                    <a:pt x="71323" y="83680"/>
                  </a:lnTo>
                  <a:lnTo>
                    <a:pt x="71120" y="83146"/>
                  </a:lnTo>
                  <a:close/>
                </a:path>
                <a:path w="426084" h="502920">
                  <a:moveTo>
                    <a:pt x="71323" y="83680"/>
                  </a:moveTo>
                  <a:lnTo>
                    <a:pt x="71754" y="85115"/>
                  </a:lnTo>
                  <a:lnTo>
                    <a:pt x="71323" y="83680"/>
                  </a:lnTo>
                  <a:close/>
                </a:path>
                <a:path w="426084" h="502920">
                  <a:moveTo>
                    <a:pt x="71163" y="83146"/>
                  </a:moveTo>
                  <a:lnTo>
                    <a:pt x="71323" y="83680"/>
                  </a:lnTo>
                  <a:lnTo>
                    <a:pt x="71163" y="83146"/>
                  </a:lnTo>
                  <a:close/>
                </a:path>
                <a:path w="426084" h="502920">
                  <a:moveTo>
                    <a:pt x="65024" y="62725"/>
                  </a:moveTo>
                  <a:lnTo>
                    <a:pt x="65531" y="64960"/>
                  </a:lnTo>
                  <a:lnTo>
                    <a:pt x="65114" y="63026"/>
                  </a:lnTo>
                  <a:lnTo>
                    <a:pt x="65024" y="62725"/>
                  </a:lnTo>
                  <a:close/>
                </a:path>
                <a:path w="426084" h="502920">
                  <a:moveTo>
                    <a:pt x="65114" y="63026"/>
                  </a:moveTo>
                  <a:lnTo>
                    <a:pt x="65531" y="64960"/>
                  </a:lnTo>
                  <a:lnTo>
                    <a:pt x="65695" y="64960"/>
                  </a:lnTo>
                  <a:lnTo>
                    <a:pt x="65114" y="63026"/>
                  </a:lnTo>
                  <a:close/>
                </a:path>
                <a:path w="426084" h="502920">
                  <a:moveTo>
                    <a:pt x="65049" y="62725"/>
                  </a:moveTo>
                  <a:lnTo>
                    <a:pt x="65114" y="63026"/>
                  </a:lnTo>
                  <a:lnTo>
                    <a:pt x="65049" y="62725"/>
                  </a:lnTo>
                  <a:close/>
                </a:path>
                <a:path w="426084" h="502920">
                  <a:moveTo>
                    <a:pt x="60578" y="42011"/>
                  </a:moveTo>
                  <a:lnTo>
                    <a:pt x="60959" y="44323"/>
                  </a:lnTo>
                  <a:lnTo>
                    <a:pt x="60777" y="42931"/>
                  </a:lnTo>
                  <a:lnTo>
                    <a:pt x="60578" y="42011"/>
                  </a:lnTo>
                  <a:close/>
                </a:path>
                <a:path w="426084" h="502920">
                  <a:moveTo>
                    <a:pt x="60777" y="42931"/>
                  </a:moveTo>
                  <a:lnTo>
                    <a:pt x="60959" y="44323"/>
                  </a:lnTo>
                  <a:lnTo>
                    <a:pt x="60777" y="42931"/>
                  </a:lnTo>
                  <a:close/>
                </a:path>
                <a:path w="426084" h="502920">
                  <a:moveTo>
                    <a:pt x="60656" y="42011"/>
                  </a:moveTo>
                  <a:lnTo>
                    <a:pt x="60777" y="42931"/>
                  </a:lnTo>
                  <a:lnTo>
                    <a:pt x="60656" y="42011"/>
                  </a:lnTo>
                  <a:close/>
                </a:path>
                <a:path w="426084" h="502920">
                  <a:moveTo>
                    <a:pt x="57911" y="21082"/>
                  </a:moveTo>
                  <a:lnTo>
                    <a:pt x="58165" y="23520"/>
                  </a:lnTo>
                  <a:lnTo>
                    <a:pt x="58133" y="22772"/>
                  </a:lnTo>
                  <a:lnTo>
                    <a:pt x="57911" y="21082"/>
                  </a:lnTo>
                  <a:close/>
                </a:path>
                <a:path w="426084" h="502920">
                  <a:moveTo>
                    <a:pt x="58133" y="22772"/>
                  </a:moveTo>
                  <a:lnTo>
                    <a:pt x="58165" y="23520"/>
                  </a:lnTo>
                  <a:lnTo>
                    <a:pt x="58133" y="22772"/>
                  </a:lnTo>
                  <a:close/>
                </a:path>
                <a:path w="426084" h="502920">
                  <a:moveTo>
                    <a:pt x="58060" y="21082"/>
                  </a:moveTo>
                  <a:lnTo>
                    <a:pt x="57911" y="21082"/>
                  </a:lnTo>
                  <a:lnTo>
                    <a:pt x="58133" y="22772"/>
                  </a:lnTo>
                  <a:lnTo>
                    <a:pt x="58060" y="210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8695435" y="5273497"/>
            <a:ext cx="88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7370444" y="6132372"/>
            <a:ext cx="4667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0x01100001111011100001001101010011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824483" y="1853183"/>
            <a:ext cx="9494520" cy="4319270"/>
          </a:xfrm>
          <a:custGeom>
            <a:avLst/>
            <a:gdLst/>
            <a:ahLst/>
            <a:cxnLst/>
            <a:rect l="l" t="t" r="r" b="b"/>
            <a:pathLst>
              <a:path w="9494520" h="4319270">
                <a:moveTo>
                  <a:pt x="6865620" y="4319016"/>
                </a:moveTo>
                <a:lnTo>
                  <a:pt x="9494266" y="4319016"/>
                </a:lnTo>
              </a:path>
              <a:path w="9494520" h="4319270">
                <a:moveTo>
                  <a:pt x="0" y="234695"/>
                </a:moveTo>
                <a:lnTo>
                  <a:pt x="3333115" y="234695"/>
                </a:lnTo>
              </a:path>
              <a:path w="9494520" h="4319270">
                <a:moveTo>
                  <a:pt x="1524" y="0"/>
                </a:moveTo>
                <a:lnTo>
                  <a:pt x="263016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 txBox="1"/>
          <p:nvPr/>
        </p:nvSpPr>
        <p:spPr>
          <a:xfrm>
            <a:off x="-9651" y="1263141"/>
            <a:ext cx="96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Process</a:t>
            </a:r>
            <a:r>
              <a:rPr sz="1800" b="1" spc="-7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C7C30"/>
                </a:solidFill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6869430" y="5794044"/>
            <a:ext cx="1598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8680450" y="5867501"/>
            <a:ext cx="331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0055" algn="l"/>
                <a:tab pos="2249805" algn="l"/>
                <a:tab pos="3302000" algn="l"/>
              </a:tabLst>
            </a:pPr>
            <a:r>
              <a:rPr sz="2700" spc="-37" baseline="1543" dirty="0">
                <a:latin typeface="Calibri"/>
                <a:cs typeface="Calibri"/>
              </a:rPr>
              <a:t>PPN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-47751" y="1537157"/>
            <a:ext cx="5206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75685" algn="l"/>
                <a:tab pos="4114800" algn="l"/>
                <a:tab pos="5167630" algn="l"/>
              </a:tabLst>
            </a:pP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Virtual</a:t>
            </a:r>
            <a:r>
              <a:rPr sz="1800" b="1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Address</a:t>
            </a:r>
            <a:r>
              <a:rPr sz="18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1</a:t>
            </a:r>
            <a:r>
              <a:rPr sz="1800" b="1" spc="34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700" spc="-37" baseline="9259" dirty="0">
                <a:latin typeface="Calibri"/>
                <a:cs typeface="Calibri"/>
              </a:rPr>
              <a:t>VPN</a:t>
            </a:r>
            <a:r>
              <a:rPr sz="2700" baseline="9259" dirty="0">
                <a:latin typeface="Calibri"/>
                <a:cs typeface="Calibri"/>
              </a:rPr>
              <a:t>	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VPO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9236582" y="6464808"/>
            <a:ext cx="171450" cy="322580"/>
          </a:xfrm>
          <a:custGeom>
            <a:avLst/>
            <a:gdLst/>
            <a:ahLst/>
            <a:cxnLst/>
            <a:rect l="l" t="t" r="r" b="b"/>
            <a:pathLst>
              <a:path w="171450" h="322579">
                <a:moveTo>
                  <a:pt x="57150" y="150647"/>
                </a:moveTo>
                <a:lnTo>
                  <a:pt x="0" y="150647"/>
                </a:lnTo>
                <a:lnTo>
                  <a:pt x="85725" y="322096"/>
                </a:lnTo>
                <a:lnTo>
                  <a:pt x="157162" y="179222"/>
                </a:lnTo>
                <a:lnTo>
                  <a:pt x="57150" y="179222"/>
                </a:lnTo>
                <a:lnTo>
                  <a:pt x="57150" y="150647"/>
                </a:lnTo>
                <a:close/>
              </a:path>
              <a:path w="171450" h="322579">
                <a:moveTo>
                  <a:pt x="114300" y="0"/>
                </a:moveTo>
                <a:lnTo>
                  <a:pt x="57150" y="0"/>
                </a:lnTo>
                <a:lnTo>
                  <a:pt x="57150" y="179222"/>
                </a:lnTo>
                <a:lnTo>
                  <a:pt x="114300" y="179222"/>
                </a:lnTo>
                <a:lnTo>
                  <a:pt x="114300" y="0"/>
                </a:lnTo>
                <a:close/>
              </a:path>
              <a:path w="171450" h="322579">
                <a:moveTo>
                  <a:pt x="171450" y="150647"/>
                </a:moveTo>
                <a:lnTo>
                  <a:pt x="114300" y="150647"/>
                </a:lnTo>
                <a:lnTo>
                  <a:pt x="114300" y="179222"/>
                </a:lnTo>
                <a:lnTo>
                  <a:pt x="157162" y="179222"/>
                </a:lnTo>
                <a:lnTo>
                  <a:pt x="171450" y="150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379726" y="4981194"/>
            <a:ext cx="802005" cy="236220"/>
          </a:xfrm>
          <a:custGeom>
            <a:avLst/>
            <a:gdLst/>
            <a:ahLst/>
            <a:cxnLst/>
            <a:rect l="l" t="t" r="r" b="b"/>
            <a:pathLst>
              <a:path w="802005" h="236220">
                <a:moveTo>
                  <a:pt x="0" y="236219"/>
                </a:moveTo>
                <a:lnTo>
                  <a:pt x="801624" y="236219"/>
                </a:lnTo>
                <a:lnTo>
                  <a:pt x="801624" y="0"/>
                </a:lnTo>
                <a:lnTo>
                  <a:pt x="0" y="0"/>
                </a:lnTo>
                <a:lnTo>
                  <a:pt x="0" y="236219"/>
                </a:lnTo>
                <a:close/>
              </a:path>
            </a:pathLst>
          </a:custGeom>
          <a:ln w="38100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 txBox="1"/>
          <p:nvPr/>
        </p:nvSpPr>
        <p:spPr>
          <a:xfrm>
            <a:off x="2666492" y="2846273"/>
            <a:ext cx="4676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01</a:t>
            </a:r>
            <a:r>
              <a:rPr sz="1800" spc="-10" dirty="0">
                <a:latin typeface="Courier New"/>
                <a:cs typeface="Courier New"/>
              </a:rPr>
              <a:t>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2985516" y="2900172"/>
            <a:ext cx="3333115" cy="234950"/>
          </a:xfrm>
          <a:custGeom>
            <a:avLst/>
            <a:gdLst/>
            <a:ahLst/>
            <a:cxnLst/>
            <a:rect l="l" t="t" r="r" b="b"/>
            <a:pathLst>
              <a:path w="3333115" h="234950">
                <a:moveTo>
                  <a:pt x="0" y="234695"/>
                </a:moveTo>
                <a:lnTo>
                  <a:pt x="3333114" y="234695"/>
                </a:lnTo>
              </a:path>
              <a:path w="3333115" h="234950">
                <a:moveTo>
                  <a:pt x="1523" y="0"/>
                </a:moveTo>
                <a:lnTo>
                  <a:pt x="263017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/>
          <p:nvPr/>
        </p:nvSpPr>
        <p:spPr>
          <a:xfrm>
            <a:off x="2177542" y="2276602"/>
            <a:ext cx="211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Process</a:t>
            </a:r>
            <a:r>
              <a:rPr sz="1800" b="1" spc="-7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385622"/>
                </a:solidFill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Virtual</a:t>
            </a:r>
            <a:r>
              <a:rPr sz="1800" b="1" spc="-3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Address</a:t>
            </a:r>
            <a:r>
              <a:rPr sz="1800" b="1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1</a:t>
            </a:r>
            <a:r>
              <a:rPr sz="1800" b="1" spc="1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5676391" y="2583307"/>
            <a:ext cx="1617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1815" algn="l"/>
                <a:tab pos="1604645" algn="l"/>
              </a:tabLst>
            </a:pP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VPO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1" name="object 271"/>
          <p:cNvGrpSpPr/>
          <p:nvPr/>
        </p:nvGrpSpPr>
        <p:grpSpPr>
          <a:xfrm>
            <a:off x="1009891" y="1846326"/>
            <a:ext cx="8571230" cy="3135630"/>
            <a:chOff x="1009891" y="1846326"/>
            <a:chExt cx="8571230" cy="3135630"/>
          </a:xfrm>
        </p:grpSpPr>
        <p:sp>
          <p:nvSpPr>
            <p:cNvPr id="272" name="object 272"/>
            <p:cNvSpPr/>
            <p:nvPr/>
          </p:nvSpPr>
          <p:spPr>
            <a:xfrm>
              <a:off x="1009891" y="1846326"/>
              <a:ext cx="909955" cy="2586990"/>
            </a:xfrm>
            <a:custGeom>
              <a:avLst/>
              <a:gdLst/>
              <a:ahLst/>
              <a:cxnLst/>
              <a:rect l="l" t="t" r="r" b="b"/>
              <a:pathLst>
                <a:path w="909955" h="2586990">
                  <a:moveTo>
                    <a:pt x="837678" y="2484467"/>
                  </a:moveTo>
                  <a:lnTo>
                    <a:pt x="801636" y="2496693"/>
                  </a:lnTo>
                  <a:lnTo>
                    <a:pt x="892441" y="2586609"/>
                  </a:lnTo>
                  <a:lnTo>
                    <a:pt x="903994" y="2502535"/>
                  </a:lnTo>
                  <a:lnTo>
                    <a:pt x="843800" y="2502535"/>
                  </a:lnTo>
                  <a:lnTo>
                    <a:pt x="837678" y="2484467"/>
                  </a:lnTo>
                  <a:close/>
                </a:path>
                <a:path w="909955" h="2586990">
                  <a:moveTo>
                    <a:pt x="873772" y="2472224"/>
                  </a:moveTo>
                  <a:lnTo>
                    <a:pt x="837678" y="2484467"/>
                  </a:lnTo>
                  <a:lnTo>
                    <a:pt x="843800" y="2502535"/>
                  </a:lnTo>
                  <a:lnTo>
                    <a:pt x="879868" y="2490216"/>
                  </a:lnTo>
                  <a:lnTo>
                    <a:pt x="873772" y="2472224"/>
                  </a:lnTo>
                  <a:close/>
                </a:path>
                <a:path w="909955" h="2586990">
                  <a:moveTo>
                    <a:pt x="909840" y="2459990"/>
                  </a:moveTo>
                  <a:lnTo>
                    <a:pt x="873772" y="2472224"/>
                  </a:lnTo>
                  <a:lnTo>
                    <a:pt x="879868" y="2490216"/>
                  </a:lnTo>
                  <a:lnTo>
                    <a:pt x="843800" y="2502535"/>
                  </a:lnTo>
                  <a:lnTo>
                    <a:pt x="903994" y="2502535"/>
                  </a:lnTo>
                  <a:lnTo>
                    <a:pt x="909840" y="2459990"/>
                  </a:lnTo>
                  <a:close/>
                </a:path>
                <a:path w="909955" h="2586990">
                  <a:moveTo>
                    <a:pt x="36093" y="0"/>
                  </a:moveTo>
                  <a:lnTo>
                    <a:pt x="0" y="12191"/>
                  </a:lnTo>
                  <a:lnTo>
                    <a:pt x="837678" y="2484467"/>
                  </a:lnTo>
                  <a:lnTo>
                    <a:pt x="873772" y="2472224"/>
                  </a:lnTo>
                  <a:lnTo>
                    <a:pt x="36093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745994" y="2901950"/>
              <a:ext cx="452755" cy="2080260"/>
            </a:xfrm>
            <a:custGeom>
              <a:avLst/>
              <a:gdLst/>
              <a:ahLst/>
              <a:cxnLst/>
              <a:rect l="l" t="t" r="r" b="b"/>
              <a:pathLst>
                <a:path w="452755" h="2080260">
                  <a:moveTo>
                    <a:pt x="0" y="1956689"/>
                  </a:moveTo>
                  <a:lnTo>
                    <a:pt x="34543" y="2079752"/>
                  </a:lnTo>
                  <a:lnTo>
                    <a:pt x="103415" y="1989836"/>
                  </a:lnTo>
                  <a:lnTo>
                    <a:pt x="71247" y="1989836"/>
                  </a:lnTo>
                  <a:lnTo>
                    <a:pt x="33781" y="1982597"/>
                  </a:lnTo>
                  <a:lnTo>
                    <a:pt x="37385" y="1963878"/>
                  </a:lnTo>
                  <a:lnTo>
                    <a:pt x="0" y="1956689"/>
                  </a:lnTo>
                  <a:close/>
                </a:path>
                <a:path w="452755" h="2080260">
                  <a:moveTo>
                    <a:pt x="37385" y="1963878"/>
                  </a:moveTo>
                  <a:lnTo>
                    <a:pt x="33781" y="1982597"/>
                  </a:lnTo>
                  <a:lnTo>
                    <a:pt x="71247" y="1989836"/>
                  </a:lnTo>
                  <a:lnTo>
                    <a:pt x="74855" y="1971084"/>
                  </a:lnTo>
                  <a:lnTo>
                    <a:pt x="37385" y="1963878"/>
                  </a:lnTo>
                  <a:close/>
                </a:path>
                <a:path w="452755" h="2080260">
                  <a:moveTo>
                    <a:pt x="74855" y="1971084"/>
                  </a:moveTo>
                  <a:lnTo>
                    <a:pt x="71247" y="1989836"/>
                  </a:lnTo>
                  <a:lnTo>
                    <a:pt x="103415" y="1989836"/>
                  </a:lnTo>
                  <a:lnTo>
                    <a:pt x="112268" y="1978279"/>
                  </a:lnTo>
                  <a:lnTo>
                    <a:pt x="74855" y="1971084"/>
                  </a:lnTo>
                  <a:close/>
                </a:path>
                <a:path w="452755" h="2080260">
                  <a:moveTo>
                    <a:pt x="415417" y="0"/>
                  </a:moveTo>
                  <a:lnTo>
                    <a:pt x="37385" y="1963878"/>
                  </a:lnTo>
                  <a:lnTo>
                    <a:pt x="74855" y="1971084"/>
                  </a:lnTo>
                  <a:lnTo>
                    <a:pt x="452755" y="7112"/>
                  </a:lnTo>
                  <a:lnTo>
                    <a:pt x="41541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832" y="1949577"/>
              <a:ext cx="4185666" cy="1103884"/>
            </a:xfrm>
            <a:prstGeom prst="rect">
              <a:avLst/>
            </a:prstGeom>
          </p:spPr>
        </p:pic>
      </p:grpSp>
      <p:sp>
        <p:nvSpPr>
          <p:cNvPr id="275" name="object 275"/>
          <p:cNvSpPr txBox="1"/>
          <p:nvPr/>
        </p:nvSpPr>
        <p:spPr>
          <a:xfrm>
            <a:off x="6791959" y="1119378"/>
            <a:ext cx="4551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Problem: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two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VAs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refer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same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PA.</a:t>
            </a:r>
            <a:r>
              <a:rPr sz="1800" b="1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Cached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2028570" y="6487693"/>
            <a:ext cx="75628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5162169" y="6484645"/>
            <a:ext cx="70612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9471786" y="6541566"/>
            <a:ext cx="2644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35" dirty="0">
                <a:latin typeface="Calibri"/>
                <a:cs typeface="Calibri"/>
              </a:rPr>
              <a:t>To: </a:t>
            </a:r>
            <a:r>
              <a:rPr sz="1800" b="1" dirty="0">
                <a:latin typeface="Calibri"/>
                <a:cs typeface="Calibri"/>
              </a:rPr>
              <a:t>lower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6791959" y="1393697"/>
            <a:ext cx="37706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separately,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memory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 single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block.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Memory</a:t>
            </a:r>
            <a:r>
              <a:rPr spc="-5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dirty="0"/>
              <a:t>Abstraction</a:t>
            </a:r>
            <a:r>
              <a:rPr spc="-6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Isolation*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20926" y="1581658"/>
            <a:ext cx="7585709" cy="4638040"/>
            <a:chOff x="1820926" y="1581658"/>
            <a:chExt cx="7585709" cy="4638040"/>
          </a:xfrm>
        </p:grpSpPr>
        <p:sp>
          <p:nvSpPr>
            <p:cNvPr id="4" name="object 4"/>
            <p:cNvSpPr/>
            <p:nvPr/>
          </p:nvSpPr>
          <p:spPr>
            <a:xfrm>
              <a:off x="4975860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1199388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9388" y="4625340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5860" y="1588008"/>
              <a:ext cx="1199515" cy="4625340"/>
            </a:xfrm>
            <a:custGeom>
              <a:avLst/>
              <a:gdLst/>
              <a:ahLst/>
              <a:cxnLst/>
              <a:rect l="l" t="t" r="r" b="b"/>
              <a:pathLst>
                <a:path w="1199514" h="4625340">
                  <a:moveTo>
                    <a:pt x="0" y="4625340"/>
                  </a:moveTo>
                  <a:lnTo>
                    <a:pt x="1199388" y="4625340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7276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1199388" y="0"/>
                  </a:moveTo>
                  <a:lnTo>
                    <a:pt x="0" y="0"/>
                  </a:lnTo>
                  <a:lnTo>
                    <a:pt x="0" y="4623816"/>
                  </a:lnTo>
                  <a:lnTo>
                    <a:pt x="1199388" y="4623816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7276" y="1589532"/>
              <a:ext cx="1199515" cy="4624070"/>
            </a:xfrm>
            <a:custGeom>
              <a:avLst/>
              <a:gdLst/>
              <a:ahLst/>
              <a:cxnLst/>
              <a:rect l="l" t="t" r="r" b="b"/>
              <a:pathLst>
                <a:path w="1199514" h="4624070">
                  <a:moveTo>
                    <a:pt x="0" y="4623816"/>
                  </a:moveTo>
                  <a:lnTo>
                    <a:pt x="1199388" y="4623816"/>
                  </a:lnTo>
                  <a:lnTo>
                    <a:pt x="1199388" y="0"/>
                  </a:lnTo>
                  <a:lnTo>
                    <a:pt x="0" y="0"/>
                  </a:lnTo>
                  <a:lnTo>
                    <a:pt x="0" y="4623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02167" y="15880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1197864" y="0"/>
                  </a:moveTo>
                  <a:lnTo>
                    <a:pt x="0" y="0"/>
                  </a:lnTo>
                  <a:lnTo>
                    <a:pt x="0" y="4625340"/>
                  </a:lnTo>
                  <a:lnTo>
                    <a:pt x="1197864" y="462534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02167" y="1588008"/>
              <a:ext cx="1198245" cy="4625340"/>
            </a:xfrm>
            <a:custGeom>
              <a:avLst/>
              <a:gdLst/>
              <a:ahLst/>
              <a:cxnLst/>
              <a:rect l="l" t="t" r="r" b="b"/>
              <a:pathLst>
                <a:path w="1198245" h="4625340">
                  <a:moveTo>
                    <a:pt x="0" y="4625340"/>
                  </a:moveTo>
                  <a:lnTo>
                    <a:pt x="1197864" y="4625340"/>
                  </a:lnTo>
                  <a:lnTo>
                    <a:pt x="1197864" y="0"/>
                  </a:lnTo>
                  <a:lnTo>
                    <a:pt x="0" y="0"/>
                  </a:lnTo>
                  <a:lnTo>
                    <a:pt x="0" y="46253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71168" y="1496314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4020" y="1523822"/>
            <a:ext cx="3886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7865" algn="l"/>
              </a:tabLst>
            </a:pPr>
            <a:r>
              <a:rPr sz="1800" spc="-10" dirty="0">
                <a:latin typeface="Calibri"/>
                <a:cs typeface="Calibri"/>
              </a:rPr>
              <a:t>0xFFFF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0xFFFF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42007" y="1588007"/>
            <a:ext cx="6564630" cy="4625975"/>
          </a:xfrm>
          <a:custGeom>
            <a:avLst/>
            <a:gdLst/>
            <a:ahLst/>
            <a:cxnLst/>
            <a:rect l="l" t="t" r="r" b="b"/>
            <a:pathLst>
              <a:path w="6564630" h="4625975">
                <a:moveTo>
                  <a:pt x="171450" y="172974"/>
                </a:moveTo>
                <a:lnTo>
                  <a:pt x="157162" y="144399"/>
                </a:lnTo>
                <a:lnTo>
                  <a:pt x="85725" y="1524"/>
                </a:lnTo>
                <a:lnTo>
                  <a:pt x="0" y="172974"/>
                </a:lnTo>
                <a:lnTo>
                  <a:pt x="57150" y="172974"/>
                </a:lnTo>
                <a:lnTo>
                  <a:pt x="57150" y="4454410"/>
                </a:lnTo>
                <a:lnTo>
                  <a:pt x="0" y="4454410"/>
                </a:lnTo>
                <a:lnTo>
                  <a:pt x="85725" y="4625848"/>
                </a:lnTo>
                <a:lnTo>
                  <a:pt x="157162" y="4482973"/>
                </a:lnTo>
                <a:lnTo>
                  <a:pt x="171437" y="4454410"/>
                </a:lnTo>
                <a:lnTo>
                  <a:pt x="114300" y="4454410"/>
                </a:lnTo>
                <a:lnTo>
                  <a:pt x="114300" y="172974"/>
                </a:lnTo>
                <a:lnTo>
                  <a:pt x="171450" y="172974"/>
                </a:lnTo>
                <a:close/>
              </a:path>
              <a:path w="6564630" h="4625975">
                <a:moveTo>
                  <a:pt x="3310890" y="171450"/>
                </a:moveTo>
                <a:lnTo>
                  <a:pt x="3296602" y="142875"/>
                </a:lnTo>
                <a:lnTo>
                  <a:pt x="3225165" y="0"/>
                </a:lnTo>
                <a:lnTo>
                  <a:pt x="3139440" y="171450"/>
                </a:lnTo>
                <a:lnTo>
                  <a:pt x="3196590" y="171450"/>
                </a:lnTo>
                <a:lnTo>
                  <a:pt x="3196590" y="4452886"/>
                </a:lnTo>
                <a:lnTo>
                  <a:pt x="3139440" y="4452886"/>
                </a:lnTo>
                <a:lnTo>
                  <a:pt x="3225165" y="4624324"/>
                </a:lnTo>
                <a:lnTo>
                  <a:pt x="3296602" y="4481449"/>
                </a:lnTo>
                <a:lnTo>
                  <a:pt x="3310890" y="4452886"/>
                </a:lnTo>
                <a:lnTo>
                  <a:pt x="3253740" y="4452886"/>
                </a:lnTo>
                <a:lnTo>
                  <a:pt x="3253740" y="171450"/>
                </a:lnTo>
                <a:lnTo>
                  <a:pt x="3310890" y="171450"/>
                </a:lnTo>
                <a:close/>
              </a:path>
              <a:path w="6564630" h="4625975">
                <a:moveTo>
                  <a:pt x="6564630" y="171450"/>
                </a:moveTo>
                <a:lnTo>
                  <a:pt x="6550342" y="142875"/>
                </a:lnTo>
                <a:lnTo>
                  <a:pt x="6478905" y="0"/>
                </a:lnTo>
                <a:lnTo>
                  <a:pt x="6393180" y="171450"/>
                </a:lnTo>
                <a:lnTo>
                  <a:pt x="6450330" y="171450"/>
                </a:lnTo>
                <a:lnTo>
                  <a:pt x="6450330" y="4452886"/>
                </a:lnTo>
                <a:lnTo>
                  <a:pt x="6393180" y="4452886"/>
                </a:lnTo>
                <a:lnTo>
                  <a:pt x="6478905" y="4624324"/>
                </a:lnTo>
                <a:lnTo>
                  <a:pt x="6550342" y="4481449"/>
                </a:lnTo>
                <a:lnTo>
                  <a:pt x="6564630" y="4452886"/>
                </a:lnTo>
                <a:lnTo>
                  <a:pt x="6507480" y="4452886"/>
                </a:lnTo>
                <a:lnTo>
                  <a:pt x="6507480" y="171450"/>
                </a:lnTo>
                <a:lnTo>
                  <a:pt x="6564630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32964" y="4708238"/>
            <a:ext cx="254000" cy="9220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Unshared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2964" y="2344651"/>
            <a:ext cx="254000" cy="2285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41035" y="4708238"/>
            <a:ext cx="254000" cy="9220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Unshared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41035" y="2344651"/>
            <a:ext cx="254000" cy="2285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93759" y="4708238"/>
            <a:ext cx="254000" cy="9220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Unshared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93759" y="2344651"/>
            <a:ext cx="254000" cy="2285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68041" y="2067559"/>
            <a:ext cx="5386070" cy="2869565"/>
          </a:xfrm>
          <a:custGeom>
            <a:avLst/>
            <a:gdLst/>
            <a:ahLst/>
            <a:cxnLst/>
            <a:rect l="l" t="t" r="r" b="b"/>
            <a:pathLst>
              <a:path w="5386070" h="2869565">
                <a:moveTo>
                  <a:pt x="2159000" y="908558"/>
                </a:moveTo>
                <a:lnTo>
                  <a:pt x="2134705" y="880745"/>
                </a:lnTo>
                <a:lnTo>
                  <a:pt x="2032889" y="764159"/>
                </a:lnTo>
                <a:lnTo>
                  <a:pt x="2011159" y="817067"/>
                </a:lnTo>
                <a:lnTo>
                  <a:pt x="21590" y="0"/>
                </a:lnTo>
                <a:lnTo>
                  <a:pt x="0" y="52832"/>
                </a:lnTo>
                <a:lnTo>
                  <a:pt x="1989455" y="869899"/>
                </a:lnTo>
                <a:lnTo>
                  <a:pt x="1967738" y="922782"/>
                </a:lnTo>
                <a:lnTo>
                  <a:pt x="2159000" y="908558"/>
                </a:lnTo>
                <a:close/>
              </a:path>
              <a:path w="5386070" h="2869565">
                <a:moveTo>
                  <a:pt x="5385689" y="2089912"/>
                </a:moveTo>
                <a:lnTo>
                  <a:pt x="5195570" y="2065020"/>
                </a:lnTo>
                <a:lnTo>
                  <a:pt x="5214251" y="2118969"/>
                </a:lnTo>
                <a:lnTo>
                  <a:pt x="3359315" y="2761259"/>
                </a:lnTo>
                <a:lnTo>
                  <a:pt x="3340608" y="2707259"/>
                </a:lnTo>
                <a:lnTo>
                  <a:pt x="3206623" y="2844292"/>
                </a:lnTo>
                <a:lnTo>
                  <a:pt x="3396742" y="2869184"/>
                </a:lnTo>
                <a:lnTo>
                  <a:pt x="3381286" y="2824607"/>
                </a:lnTo>
                <a:lnTo>
                  <a:pt x="3378035" y="2815259"/>
                </a:lnTo>
                <a:lnTo>
                  <a:pt x="5232984" y="2173046"/>
                </a:lnTo>
                <a:lnTo>
                  <a:pt x="5251704" y="2227072"/>
                </a:lnTo>
                <a:lnTo>
                  <a:pt x="5366448" y="2109597"/>
                </a:lnTo>
                <a:lnTo>
                  <a:pt x="5385689" y="20899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70903" y="4216654"/>
            <a:ext cx="277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49693" y="5987745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1168" y="5994450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24020" y="5988659"/>
            <a:ext cx="7042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0x0000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2558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7051" y="6437629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32723" y="6436715"/>
            <a:ext cx="8953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80535" y="2216658"/>
            <a:ext cx="277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258" y="1879092"/>
            <a:ext cx="11671300" cy="4607560"/>
            <a:chOff x="286258" y="1879092"/>
            <a:chExt cx="11671300" cy="4607560"/>
          </a:xfrm>
        </p:grpSpPr>
        <p:sp>
          <p:nvSpPr>
            <p:cNvPr id="3" name="object 3"/>
            <p:cNvSpPr/>
            <p:nvPr/>
          </p:nvSpPr>
          <p:spPr>
            <a:xfrm>
              <a:off x="9914381" y="1898142"/>
              <a:ext cx="2024380" cy="2999740"/>
            </a:xfrm>
            <a:custGeom>
              <a:avLst/>
              <a:gdLst/>
              <a:ahLst/>
              <a:cxnLst/>
              <a:rect l="l" t="t" r="r" b="b"/>
              <a:pathLst>
                <a:path w="2024379" h="2999740">
                  <a:moveTo>
                    <a:pt x="2023872" y="0"/>
                  </a:moveTo>
                  <a:lnTo>
                    <a:pt x="0" y="0"/>
                  </a:lnTo>
                  <a:lnTo>
                    <a:pt x="0" y="2999231"/>
                  </a:lnTo>
                  <a:lnTo>
                    <a:pt x="2023872" y="2999231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14381" y="1898142"/>
              <a:ext cx="2024380" cy="2999740"/>
            </a:xfrm>
            <a:custGeom>
              <a:avLst/>
              <a:gdLst/>
              <a:ahLst/>
              <a:cxnLst/>
              <a:rect l="l" t="t" r="r" b="b"/>
              <a:pathLst>
                <a:path w="2024379" h="2999740">
                  <a:moveTo>
                    <a:pt x="0" y="2999231"/>
                  </a:moveTo>
                  <a:lnTo>
                    <a:pt x="2023872" y="2999231"/>
                  </a:lnTo>
                  <a:lnTo>
                    <a:pt x="2023872" y="0"/>
                  </a:lnTo>
                  <a:lnTo>
                    <a:pt x="0" y="0"/>
                  </a:lnTo>
                  <a:lnTo>
                    <a:pt x="0" y="299923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236" y="4360164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236" y="4360164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236" y="5966460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4236" y="5966460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259" y="291211"/>
            <a:ext cx="8809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Caches:</a:t>
            </a:r>
            <a:r>
              <a:rPr spc="-5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Homonym</a:t>
            </a:r>
            <a:r>
              <a:rPr spc="-30" dirty="0"/>
              <a:t> </a:t>
            </a:r>
            <a:r>
              <a:rPr spc="-10" dirty="0"/>
              <a:t>Problem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23" name="object 23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03758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80058" y="3887215"/>
            <a:ext cx="8578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50261" y="3880103"/>
            <a:ext cx="855980" cy="37655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52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5155" y="1799590"/>
            <a:ext cx="4665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0x0111111111111111000001100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00</a:t>
            </a:r>
            <a:r>
              <a:rPr sz="1800" spc="-10" dirty="0">
                <a:latin typeface="Courier New"/>
                <a:cs typeface="Courier New"/>
              </a:rPr>
              <a:t>10011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70" name="object 70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75" name="object 75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348226" y="5178933"/>
            <a:ext cx="1778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348226" y="5422772"/>
            <a:ext cx="1778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94" name="object 94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555236" y="5042915"/>
              <a:ext cx="2146300" cy="1432560"/>
            </a:xfrm>
            <a:custGeom>
              <a:avLst/>
              <a:gdLst/>
              <a:ahLst/>
              <a:cxnLst/>
              <a:rect l="l" t="t" r="r" b="b"/>
              <a:pathLst>
                <a:path w="2146300" h="1432560">
                  <a:moveTo>
                    <a:pt x="1609343" y="1432559"/>
                  </a:moveTo>
                  <a:lnTo>
                    <a:pt x="2145791" y="1432559"/>
                  </a:lnTo>
                  <a:lnTo>
                    <a:pt x="2145791" y="0"/>
                  </a:lnTo>
                  <a:lnTo>
                    <a:pt x="1609343" y="0"/>
                  </a:lnTo>
                  <a:lnTo>
                    <a:pt x="1609343" y="1432559"/>
                  </a:lnTo>
                  <a:close/>
                </a:path>
                <a:path w="2146300" h="1432560">
                  <a:moveTo>
                    <a:pt x="545591" y="425195"/>
                  </a:moveTo>
                  <a:lnTo>
                    <a:pt x="1033271" y="425195"/>
                  </a:lnTo>
                  <a:lnTo>
                    <a:pt x="1033271" y="306323"/>
                  </a:lnTo>
                  <a:lnTo>
                    <a:pt x="545591" y="306323"/>
                  </a:lnTo>
                  <a:lnTo>
                    <a:pt x="545591" y="425195"/>
                  </a:lnTo>
                  <a:close/>
                </a:path>
                <a:path w="2146300" h="1432560">
                  <a:moveTo>
                    <a:pt x="0" y="425195"/>
                  </a:moveTo>
                  <a:lnTo>
                    <a:pt x="487679" y="425195"/>
                  </a:lnTo>
                  <a:lnTo>
                    <a:pt x="487679" y="306323"/>
                  </a:lnTo>
                  <a:lnTo>
                    <a:pt x="0" y="306323"/>
                  </a:lnTo>
                  <a:lnTo>
                    <a:pt x="0" y="425195"/>
                  </a:lnTo>
                  <a:close/>
                </a:path>
                <a:path w="2146300" h="1432560">
                  <a:moveTo>
                    <a:pt x="1080515" y="425195"/>
                  </a:moveTo>
                  <a:lnTo>
                    <a:pt x="1568195" y="425195"/>
                  </a:lnTo>
                  <a:lnTo>
                    <a:pt x="1568195" y="306323"/>
                  </a:lnTo>
                  <a:lnTo>
                    <a:pt x="1080515" y="306323"/>
                  </a:lnTo>
                  <a:lnTo>
                    <a:pt x="1080515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4755007" y="5059807"/>
            <a:ext cx="1181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538726" y="5181727"/>
            <a:ext cx="5226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 algn="ctr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555235" y="5349240"/>
            <a:ext cx="487680" cy="11938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0" rIns="0" bIns="0" rtlCol="0">
            <a:spAutoFit/>
          </a:bodyPr>
          <a:lstStyle/>
          <a:p>
            <a:pPr marR="3175" algn="ctr">
              <a:lnSpc>
                <a:spcPts val="70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278882" y="5059502"/>
            <a:ext cx="11874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082794" y="5181980"/>
            <a:ext cx="5238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100828" y="5349240"/>
            <a:ext cx="487680" cy="11938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0" rIns="0" bIns="0" rtlCol="0">
            <a:spAutoFit/>
          </a:bodyPr>
          <a:lstStyle/>
          <a:p>
            <a:pPr marL="139700">
              <a:lnSpc>
                <a:spcPts val="900"/>
              </a:lnSpc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830951" y="5056708"/>
            <a:ext cx="11874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629909" y="5179314"/>
            <a:ext cx="5238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653404" y="5340222"/>
            <a:ext cx="496570" cy="14922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27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377178" y="5059807"/>
            <a:ext cx="1181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170929" y="5181727"/>
            <a:ext cx="5238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149340" y="5326126"/>
            <a:ext cx="5708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1488947" y="2005329"/>
            <a:ext cx="10158095" cy="3487420"/>
            <a:chOff x="1488947" y="2005329"/>
            <a:chExt cx="10158095" cy="3487420"/>
          </a:xfrm>
        </p:grpSpPr>
        <p:sp>
          <p:nvSpPr>
            <p:cNvPr id="141" name="object 141"/>
            <p:cNvSpPr/>
            <p:nvPr/>
          </p:nvSpPr>
          <p:spPr>
            <a:xfrm>
              <a:off x="10183367" y="2011679"/>
              <a:ext cx="1457325" cy="815340"/>
            </a:xfrm>
            <a:custGeom>
              <a:avLst/>
              <a:gdLst/>
              <a:ahLst/>
              <a:cxnLst/>
              <a:rect l="l" t="t" r="r" b="b"/>
              <a:pathLst>
                <a:path w="1457325" h="815339">
                  <a:moveTo>
                    <a:pt x="1456944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6944" y="815339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183367" y="2011679"/>
              <a:ext cx="1457325" cy="815340"/>
            </a:xfrm>
            <a:custGeom>
              <a:avLst/>
              <a:gdLst/>
              <a:ahLst/>
              <a:cxnLst/>
              <a:rect l="l" t="t" r="r" b="b"/>
              <a:pathLst>
                <a:path w="1457325" h="815339">
                  <a:moveTo>
                    <a:pt x="0" y="815339"/>
                  </a:moveTo>
                  <a:lnTo>
                    <a:pt x="1456944" y="815339"/>
                  </a:lnTo>
                  <a:lnTo>
                    <a:pt x="1456944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262616" y="2071115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262616" y="2071115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0946891" y="2068067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60960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09600" y="277367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0946891" y="2068067"/>
              <a:ext cx="609600" cy="277495"/>
            </a:xfrm>
            <a:custGeom>
              <a:avLst/>
              <a:gdLst/>
              <a:ahLst/>
              <a:cxnLst/>
              <a:rect l="l" t="t" r="r" b="b"/>
              <a:pathLst>
                <a:path w="609600" h="277494">
                  <a:moveTo>
                    <a:pt x="0" y="277367"/>
                  </a:moveTo>
                  <a:lnTo>
                    <a:pt x="609600" y="277367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262616" y="24414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262616" y="24414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945367" y="24383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945367" y="24383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0360914" y="4121657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360914" y="4121657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995165" y="3702557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01589" y="5346953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440161" y="4126229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456544" y="4231004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0271125" y="3612769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10169842" y="3601402"/>
            <a:ext cx="210185" cy="320040"/>
            <a:chOff x="10169842" y="3601402"/>
            <a:chExt cx="210185" cy="320040"/>
          </a:xfrm>
        </p:grpSpPr>
        <p:sp>
          <p:nvSpPr>
            <p:cNvPr id="162" name="object 162"/>
            <p:cNvSpPr/>
            <p:nvPr/>
          </p:nvSpPr>
          <p:spPr>
            <a:xfrm>
              <a:off x="10183368" y="361492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184130" y="3615690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211836"/>
                  </a:lnTo>
                  <a:lnTo>
                    <a:pt x="0" y="211836"/>
                  </a:lnTo>
                  <a:lnTo>
                    <a:pt x="0" y="291084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0275061" y="3771265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0382250" y="3615690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2621"/>
                </a:lnTo>
                <a:lnTo>
                  <a:pt x="17525" y="144272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4"/>
                </a:lnTo>
                <a:lnTo>
                  <a:pt x="965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10487025" y="37498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10362056" y="3575177"/>
            <a:ext cx="518159" cy="438150"/>
            <a:chOff x="10362056" y="3575177"/>
            <a:chExt cx="518159" cy="438150"/>
          </a:xfrm>
        </p:grpSpPr>
        <p:sp>
          <p:nvSpPr>
            <p:cNvPr id="168" name="object 168"/>
            <p:cNvSpPr/>
            <p:nvPr/>
          </p:nvSpPr>
          <p:spPr>
            <a:xfrm>
              <a:off x="10362057" y="3575176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683239" y="3593592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684001" y="359435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684001" y="359435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0684001" y="367207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684001" y="367207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10733785" y="3575685"/>
            <a:ext cx="8382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0883645" y="3594353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3" y="1270"/>
                </a:lnTo>
                <a:lnTo>
                  <a:pt x="16763" y="2794"/>
                </a:lnTo>
                <a:lnTo>
                  <a:pt x="16763" y="142748"/>
                </a:lnTo>
                <a:lnTo>
                  <a:pt x="16763" y="144272"/>
                </a:lnTo>
                <a:lnTo>
                  <a:pt x="24256" y="145542"/>
                </a:lnTo>
                <a:lnTo>
                  <a:pt x="33527" y="145542"/>
                </a:lnTo>
                <a:lnTo>
                  <a:pt x="24256" y="145542"/>
                </a:lnTo>
                <a:lnTo>
                  <a:pt x="16763" y="146812"/>
                </a:lnTo>
                <a:lnTo>
                  <a:pt x="16763" y="148336"/>
                </a:lnTo>
                <a:lnTo>
                  <a:pt x="16763" y="288290"/>
                </a:lnTo>
                <a:lnTo>
                  <a:pt x="16763" y="289814"/>
                </a:lnTo>
                <a:lnTo>
                  <a:pt x="9271" y="291084"/>
                </a:lnTo>
                <a:lnTo>
                  <a:pt x="0" y="2910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 txBox="1"/>
          <p:nvPr/>
        </p:nvSpPr>
        <p:spPr>
          <a:xfrm>
            <a:off x="10996421" y="3728084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10657522" y="4003294"/>
            <a:ext cx="210185" cy="305435"/>
            <a:chOff x="10657522" y="4003294"/>
            <a:chExt cx="210185" cy="305435"/>
          </a:xfrm>
        </p:grpSpPr>
        <p:sp>
          <p:nvSpPr>
            <p:cNvPr id="178" name="object 178"/>
            <p:cNvSpPr/>
            <p:nvPr/>
          </p:nvSpPr>
          <p:spPr>
            <a:xfrm>
              <a:off x="10671047" y="4009644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671047" y="4009644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671809" y="410184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671809" y="410184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10745851" y="4083177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0748009" y="4048759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0869930" y="4010405"/>
            <a:ext cx="33655" cy="292735"/>
          </a:xfrm>
          <a:custGeom>
            <a:avLst/>
            <a:gdLst/>
            <a:ahLst/>
            <a:cxnLst/>
            <a:rect l="l" t="t" r="r" b="b"/>
            <a:pathLst>
              <a:path w="33654" h="292735">
                <a:moveTo>
                  <a:pt x="0" y="0"/>
                </a:moveTo>
                <a:lnTo>
                  <a:pt x="9271" y="0"/>
                </a:lnTo>
                <a:lnTo>
                  <a:pt x="16764" y="1270"/>
                </a:lnTo>
                <a:lnTo>
                  <a:pt x="16764" y="2794"/>
                </a:lnTo>
                <a:lnTo>
                  <a:pt x="16764" y="143510"/>
                </a:lnTo>
                <a:lnTo>
                  <a:pt x="16764" y="145034"/>
                </a:lnTo>
                <a:lnTo>
                  <a:pt x="24256" y="146304"/>
                </a:lnTo>
                <a:lnTo>
                  <a:pt x="33527" y="146304"/>
                </a:lnTo>
                <a:lnTo>
                  <a:pt x="24256" y="146304"/>
                </a:lnTo>
                <a:lnTo>
                  <a:pt x="16764" y="147574"/>
                </a:lnTo>
                <a:lnTo>
                  <a:pt x="16764" y="149098"/>
                </a:lnTo>
                <a:lnTo>
                  <a:pt x="16764" y="289814"/>
                </a:lnTo>
                <a:lnTo>
                  <a:pt x="16764" y="291338"/>
                </a:lnTo>
                <a:lnTo>
                  <a:pt x="927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10983214" y="4145407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11123866" y="3247389"/>
            <a:ext cx="210185" cy="304165"/>
            <a:chOff x="11123866" y="3247389"/>
            <a:chExt cx="210185" cy="304165"/>
          </a:xfrm>
        </p:grpSpPr>
        <p:sp>
          <p:nvSpPr>
            <p:cNvPr id="187" name="object 187"/>
            <p:cNvSpPr/>
            <p:nvPr/>
          </p:nvSpPr>
          <p:spPr>
            <a:xfrm>
              <a:off x="11135868" y="3253739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81355" y="291084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1135868" y="3253739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1138154" y="3416045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1138154" y="3416045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11150155" y="3397758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5565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5565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1212830" y="333375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11119294" y="3235451"/>
            <a:ext cx="269875" cy="661670"/>
            <a:chOff x="11119294" y="3235451"/>
            <a:chExt cx="269875" cy="661670"/>
          </a:xfrm>
        </p:grpSpPr>
        <p:sp>
          <p:nvSpPr>
            <p:cNvPr id="194" name="object 194"/>
            <p:cNvSpPr/>
            <p:nvPr/>
          </p:nvSpPr>
          <p:spPr>
            <a:xfrm>
              <a:off x="11334749" y="3254501"/>
              <a:ext cx="35560" cy="291465"/>
            </a:xfrm>
            <a:custGeom>
              <a:avLst/>
              <a:gdLst/>
              <a:ahLst/>
              <a:cxnLst/>
              <a:rect l="l" t="t" r="r" b="b"/>
              <a:pathLst>
                <a:path w="35559" h="291464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2621"/>
                  </a:lnTo>
                  <a:lnTo>
                    <a:pt x="17525" y="144272"/>
                  </a:lnTo>
                  <a:lnTo>
                    <a:pt x="25400" y="145542"/>
                  </a:lnTo>
                  <a:lnTo>
                    <a:pt x="35051" y="145542"/>
                  </a:lnTo>
                  <a:lnTo>
                    <a:pt x="25400" y="145542"/>
                  </a:lnTo>
                  <a:lnTo>
                    <a:pt x="17525" y="146812"/>
                  </a:lnTo>
                  <a:lnTo>
                    <a:pt x="17525" y="148462"/>
                  </a:lnTo>
                  <a:lnTo>
                    <a:pt x="17525" y="288163"/>
                  </a:lnTo>
                  <a:lnTo>
                    <a:pt x="17525" y="289813"/>
                  </a:lnTo>
                  <a:lnTo>
                    <a:pt x="965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1132819" y="3599687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81355" y="291084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1132819" y="3599687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1133581" y="369646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1133581" y="369646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0748009" y="4240529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11208766" y="3678173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11221466" y="3754373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11212830" y="383476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1333226" y="3600450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70"/>
                </a:lnTo>
                <a:lnTo>
                  <a:pt x="16764" y="2794"/>
                </a:lnTo>
                <a:lnTo>
                  <a:pt x="16764" y="142748"/>
                </a:lnTo>
                <a:lnTo>
                  <a:pt x="16764" y="144272"/>
                </a:lnTo>
                <a:lnTo>
                  <a:pt x="24256" y="145542"/>
                </a:lnTo>
                <a:lnTo>
                  <a:pt x="33527" y="145542"/>
                </a:lnTo>
                <a:lnTo>
                  <a:pt x="24256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11212830" y="364274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1444985" y="3381883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1444985" y="3734561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07" name="object 207"/>
          <p:cNvGrpSpPr/>
          <p:nvPr/>
        </p:nvGrpSpPr>
        <p:grpSpPr>
          <a:xfrm>
            <a:off x="10859389" y="3253740"/>
            <a:ext cx="469900" cy="1086485"/>
            <a:chOff x="10859389" y="3253740"/>
            <a:chExt cx="469900" cy="1086485"/>
          </a:xfrm>
        </p:grpSpPr>
        <p:sp>
          <p:nvSpPr>
            <p:cNvPr id="208" name="object 208"/>
            <p:cNvSpPr/>
            <p:nvPr/>
          </p:nvSpPr>
          <p:spPr>
            <a:xfrm>
              <a:off x="10859389" y="3253739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1131296" y="4030980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1133582" y="4245102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1133582" y="4245102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11208511" y="4227322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1331702" y="4030217"/>
            <a:ext cx="33655" cy="292735"/>
          </a:xfrm>
          <a:custGeom>
            <a:avLst/>
            <a:gdLst/>
            <a:ahLst/>
            <a:cxnLst/>
            <a:rect l="l" t="t" r="r" b="b"/>
            <a:pathLst>
              <a:path w="33654" h="292735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3509"/>
                </a:lnTo>
                <a:lnTo>
                  <a:pt x="16764" y="145033"/>
                </a:lnTo>
                <a:lnTo>
                  <a:pt x="24256" y="146303"/>
                </a:lnTo>
                <a:lnTo>
                  <a:pt x="33527" y="146303"/>
                </a:lnTo>
                <a:lnTo>
                  <a:pt x="24256" y="146303"/>
                </a:lnTo>
                <a:lnTo>
                  <a:pt x="16764" y="147573"/>
                </a:lnTo>
                <a:lnTo>
                  <a:pt x="16764" y="149097"/>
                </a:lnTo>
                <a:lnTo>
                  <a:pt x="16764" y="289813"/>
                </a:lnTo>
                <a:lnTo>
                  <a:pt x="16764" y="291337"/>
                </a:lnTo>
                <a:lnTo>
                  <a:pt x="9271" y="292607"/>
                </a:lnTo>
                <a:lnTo>
                  <a:pt x="0" y="292607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11210925" y="4141089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1443461" y="416521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10849991" y="4019803"/>
            <a:ext cx="900430" cy="491490"/>
            <a:chOff x="10849991" y="4019803"/>
            <a:chExt cx="900430" cy="491490"/>
          </a:xfrm>
        </p:grpSpPr>
        <p:sp>
          <p:nvSpPr>
            <p:cNvPr id="217" name="object 217"/>
            <p:cNvSpPr/>
            <p:nvPr/>
          </p:nvSpPr>
          <p:spPr>
            <a:xfrm>
              <a:off x="10849991" y="4019803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1562588" y="4213859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9" name="object 219"/>
          <p:cNvSpPr txBox="1"/>
          <p:nvPr/>
        </p:nvSpPr>
        <p:spPr>
          <a:xfrm>
            <a:off x="11562588" y="4427982"/>
            <a:ext cx="181610" cy="81280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89535" marR="7556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0" name="object 220"/>
          <p:cNvGrpSpPr/>
          <p:nvPr/>
        </p:nvGrpSpPr>
        <p:grpSpPr>
          <a:xfrm>
            <a:off x="11553190" y="3750309"/>
            <a:ext cx="294640" cy="774700"/>
            <a:chOff x="11553190" y="3750309"/>
            <a:chExt cx="294640" cy="774700"/>
          </a:xfrm>
        </p:grpSpPr>
        <p:sp>
          <p:nvSpPr>
            <p:cNvPr id="221" name="object 221"/>
            <p:cNvSpPr/>
            <p:nvPr/>
          </p:nvSpPr>
          <p:spPr>
            <a:xfrm>
              <a:off x="11762994" y="4213097"/>
              <a:ext cx="33655" cy="292735"/>
            </a:xfrm>
            <a:custGeom>
              <a:avLst/>
              <a:gdLst/>
              <a:ahLst/>
              <a:cxnLst/>
              <a:rect l="l" t="t" r="r" b="b"/>
              <a:pathLst>
                <a:path w="33654" h="292735">
                  <a:moveTo>
                    <a:pt x="0" y="0"/>
                  </a:moveTo>
                  <a:lnTo>
                    <a:pt x="9271" y="0"/>
                  </a:lnTo>
                  <a:lnTo>
                    <a:pt x="16763" y="1269"/>
                  </a:lnTo>
                  <a:lnTo>
                    <a:pt x="16763" y="2793"/>
                  </a:lnTo>
                  <a:lnTo>
                    <a:pt x="16763" y="143509"/>
                  </a:lnTo>
                  <a:lnTo>
                    <a:pt x="16763" y="145033"/>
                  </a:lnTo>
                  <a:lnTo>
                    <a:pt x="24256" y="146303"/>
                  </a:lnTo>
                  <a:lnTo>
                    <a:pt x="33527" y="146303"/>
                  </a:lnTo>
                  <a:lnTo>
                    <a:pt x="24256" y="146303"/>
                  </a:lnTo>
                  <a:lnTo>
                    <a:pt x="16763" y="147574"/>
                  </a:lnTo>
                  <a:lnTo>
                    <a:pt x="16763" y="149097"/>
                  </a:lnTo>
                  <a:lnTo>
                    <a:pt x="16763" y="289813"/>
                  </a:lnTo>
                  <a:lnTo>
                    <a:pt x="16763" y="291338"/>
                  </a:lnTo>
                  <a:lnTo>
                    <a:pt x="9271" y="292607"/>
                  </a:lnTo>
                  <a:lnTo>
                    <a:pt x="0" y="292607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1816080" y="4366005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6" y="13208"/>
                  </a:moveTo>
                  <a:lnTo>
                    <a:pt x="8381" y="13208"/>
                  </a:lnTo>
                  <a:lnTo>
                    <a:pt x="8254" y="13335"/>
                  </a:lnTo>
                  <a:lnTo>
                    <a:pt x="7874" y="13589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9905" y="16510"/>
                  </a:lnTo>
                  <a:lnTo>
                    <a:pt x="10160" y="16637"/>
                  </a:lnTo>
                  <a:lnTo>
                    <a:pt x="11175" y="16637"/>
                  </a:lnTo>
                  <a:lnTo>
                    <a:pt x="11556" y="16510"/>
                  </a:lnTo>
                  <a:lnTo>
                    <a:pt x="11811" y="16510"/>
                  </a:lnTo>
                  <a:lnTo>
                    <a:pt x="12065" y="16383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5" y="15748"/>
                  </a:lnTo>
                  <a:lnTo>
                    <a:pt x="13589" y="15494"/>
                  </a:lnTo>
                  <a:lnTo>
                    <a:pt x="13843" y="15367"/>
                  </a:lnTo>
                  <a:lnTo>
                    <a:pt x="10414" y="15367"/>
                  </a:lnTo>
                  <a:lnTo>
                    <a:pt x="9651" y="14986"/>
                  </a:lnTo>
                  <a:lnTo>
                    <a:pt x="9144" y="14478"/>
                  </a:lnTo>
                  <a:lnTo>
                    <a:pt x="9017" y="14097"/>
                  </a:lnTo>
                  <a:lnTo>
                    <a:pt x="8763" y="13589"/>
                  </a:lnTo>
                  <a:lnTo>
                    <a:pt x="8636" y="13208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3"/>
                  </a:lnTo>
                  <a:lnTo>
                    <a:pt x="11938" y="10160"/>
                  </a:lnTo>
                  <a:lnTo>
                    <a:pt x="11684" y="10287"/>
                  </a:lnTo>
                  <a:lnTo>
                    <a:pt x="11302" y="10541"/>
                  </a:lnTo>
                  <a:lnTo>
                    <a:pt x="11049" y="10795"/>
                  </a:lnTo>
                  <a:lnTo>
                    <a:pt x="10795" y="10922"/>
                  </a:lnTo>
                  <a:lnTo>
                    <a:pt x="10668" y="11176"/>
                  </a:lnTo>
                  <a:lnTo>
                    <a:pt x="10414" y="12827"/>
                  </a:lnTo>
                  <a:lnTo>
                    <a:pt x="10498" y="13208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70"/>
                  </a:lnTo>
                  <a:lnTo>
                    <a:pt x="11302" y="14224"/>
                  </a:lnTo>
                  <a:lnTo>
                    <a:pt x="11556" y="14351"/>
                  </a:lnTo>
                  <a:lnTo>
                    <a:pt x="11684" y="14478"/>
                  </a:lnTo>
                  <a:lnTo>
                    <a:pt x="12192" y="14732"/>
                  </a:lnTo>
                  <a:lnTo>
                    <a:pt x="11175" y="15240"/>
                  </a:lnTo>
                  <a:lnTo>
                    <a:pt x="10922" y="15240"/>
                  </a:lnTo>
                  <a:lnTo>
                    <a:pt x="10668" y="15367"/>
                  </a:lnTo>
                  <a:lnTo>
                    <a:pt x="13843" y="15367"/>
                  </a:lnTo>
                  <a:lnTo>
                    <a:pt x="14350" y="14859"/>
                  </a:lnTo>
                  <a:lnTo>
                    <a:pt x="14604" y="14732"/>
                  </a:lnTo>
                  <a:lnTo>
                    <a:pt x="14731" y="14478"/>
                  </a:lnTo>
                  <a:lnTo>
                    <a:pt x="15240" y="13970"/>
                  </a:lnTo>
                  <a:lnTo>
                    <a:pt x="12826" y="13970"/>
                  </a:lnTo>
                  <a:lnTo>
                    <a:pt x="12446" y="13716"/>
                  </a:lnTo>
                  <a:lnTo>
                    <a:pt x="12192" y="13462"/>
                  </a:lnTo>
                  <a:lnTo>
                    <a:pt x="12065" y="13208"/>
                  </a:lnTo>
                  <a:lnTo>
                    <a:pt x="11811" y="12827"/>
                  </a:lnTo>
                  <a:lnTo>
                    <a:pt x="11938" y="12065"/>
                  </a:lnTo>
                  <a:lnTo>
                    <a:pt x="12319" y="11684"/>
                  </a:lnTo>
                  <a:lnTo>
                    <a:pt x="12573" y="11557"/>
                  </a:lnTo>
                  <a:lnTo>
                    <a:pt x="12826" y="11430"/>
                  </a:lnTo>
                  <a:lnTo>
                    <a:pt x="12953" y="11303"/>
                  </a:lnTo>
                  <a:lnTo>
                    <a:pt x="15367" y="11303"/>
                  </a:lnTo>
                  <a:lnTo>
                    <a:pt x="15113" y="11049"/>
                  </a:lnTo>
                  <a:lnTo>
                    <a:pt x="14859" y="10668"/>
                  </a:lnTo>
                  <a:lnTo>
                    <a:pt x="14477" y="10414"/>
                  </a:lnTo>
                  <a:lnTo>
                    <a:pt x="14224" y="10287"/>
                  </a:lnTo>
                  <a:lnTo>
                    <a:pt x="13970" y="10033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367" y="11303"/>
                  </a:moveTo>
                  <a:lnTo>
                    <a:pt x="13589" y="11303"/>
                  </a:lnTo>
                  <a:lnTo>
                    <a:pt x="13716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3081"/>
                  </a:lnTo>
                  <a:lnTo>
                    <a:pt x="13843" y="13208"/>
                  </a:lnTo>
                  <a:lnTo>
                    <a:pt x="13080" y="13970"/>
                  </a:lnTo>
                  <a:lnTo>
                    <a:pt x="15240" y="13970"/>
                  </a:lnTo>
                  <a:lnTo>
                    <a:pt x="15494" y="13589"/>
                  </a:lnTo>
                  <a:lnTo>
                    <a:pt x="15621" y="13081"/>
                  </a:lnTo>
                  <a:lnTo>
                    <a:pt x="15494" y="11557"/>
                  </a:lnTo>
                  <a:lnTo>
                    <a:pt x="15367" y="11303"/>
                  </a:lnTo>
                  <a:close/>
                </a:path>
                <a:path w="31750" h="39370">
                  <a:moveTo>
                    <a:pt x="9398" y="11176"/>
                  </a:moveTo>
                  <a:close/>
                </a:path>
                <a:path w="31750" h="39370">
                  <a:moveTo>
                    <a:pt x="11684" y="6985"/>
                  </a:moveTo>
                  <a:lnTo>
                    <a:pt x="10287" y="6985"/>
                  </a:lnTo>
                  <a:lnTo>
                    <a:pt x="8509" y="9906"/>
                  </a:lnTo>
                  <a:lnTo>
                    <a:pt x="8636" y="10414"/>
                  </a:lnTo>
                  <a:lnTo>
                    <a:pt x="8763" y="10668"/>
                  </a:lnTo>
                  <a:lnTo>
                    <a:pt x="9017" y="10922"/>
                  </a:lnTo>
                  <a:lnTo>
                    <a:pt x="9144" y="11176"/>
                  </a:lnTo>
                  <a:lnTo>
                    <a:pt x="9525" y="11176"/>
                  </a:lnTo>
                  <a:lnTo>
                    <a:pt x="11684" y="7239"/>
                  </a:lnTo>
                  <a:lnTo>
                    <a:pt x="11684" y="6985"/>
                  </a:lnTo>
                  <a:close/>
                </a:path>
                <a:path w="31750" h="39370">
                  <a:moveTo>
                    <a:pt x="6223" y="127"/>
                  </a:moveTo>
                  <a:lnTo>
                    <a:pt x="5206" y="127"/>
                  </a:lnTo>
                  <a:lnTo>
                    <a:pt x="5079" y="381"/>
                  </a:lnTo>
                  <a:lnTo>
                    <a:pt x="4825" y="635"/>
                  </a:lnTo>
                  <a:lnTo>
                    <a:pt x="4699" y="889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334" y="1143"/>
                  </a:lnTo>
                  <a:lnTo>
                    <a:pt x="5715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794"/>
                  </a:lnTo>
                  <a:lnTo>
                    <a:pt x="6223" y="3048"/>
                  </a:lnTo>
                  <a:lnTo>
                    <a:pt x="5969" y="3302"/>
                  </a:lnTo>
                  <a:lnTo>
                    <a:pt x="5715" y="3429"/>
                  </a:lnTo>
                  <a:lnTo>
                    <a:pt x="5461" y="3429"/>
                  </a:lnTo>
                  <a:lnTo>
                    <a:pt x="4952" y="3556"/>
                  </a:lnTo>
                  <a:lnTo>
                    <a:pt x="4699" y="3683"/>
                  </a:lnTo>
                  <a:lnTo>
                    <a:pt x="380" y="3683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428" y="8001"/>
                  </a:lnTo>
                  <a:lnTo>
                    <a:pt x="3683" y="7747"/>
                  </a:lnTo>
                  <a:lnTo>
                    <a:pt x="3810" y="7493"/>
                  </a:lnTo>
                  <a:lnTo>
                    <a:pt x="3836" y="7112"/>
                  </a:lnTo>
                  <a:lnTo>
                    <a:pt x="2031" y="4826"/>
                  </a:lnTo>
                  <a:lnTo>
                    <a:pt x="6858" y="4826"/>
                  </a:lnTo>
                  <a:lnTo>
                    <a:pt x="7112" y="4699"/>
                  </a:lnTo>
                  <a:lnTo>
                    <a:pt x="7239" y="4572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70"/>
                  </a:lnTo>
                  <a:lnTo>
                    <a:pt x="7112" y="762"/>
                  </a:lnTo>
                  <a:lnTo>
                    <a:pt x="6858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7"/>
                  </a:lnTo>
                  <a:close/>
                </a:path>
                <a:path w="31750" h="39370">
                  <a:moveTo>
                    <a:pt x="10668" y="5588"/>
                  </a:moveTo>
                  <a:lnTo>
                    <a:pt x="10414" y="5588"/>
                  </a:lnTo>
                  <a:lnTo>
                    <a:pt x="6223" y="6604"/>
                  </a:lnTo>
                  <a:lnTo>
                    <a:pt x="5969" y="6858"/>
                  </a:lnTo>
                  <a:lnTo>
                    <a:pt x="5969" y="6985"/>
                  </a:lnTo>
                  <a:lnTo>
                    <a:pt x="6096" y="7239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5" y="7874"/>
                  </a:lnTo>
                  <a:lnTo>
                    <a:pt x="10287" y="6985"/>
                  </a:lnTo>
                  <a:lnTo>
                    <a:pt x="11684" y="6985"/>
                  </a:lnTo>
                  <a:lnTo>
                    <a:pt x="11684" y="6858"/>
                  </a:lnTo>
                  <a:lnTo>
                    <a:pt x="11556" y="6731"/>
                  </a:lnTo>
                  <a:lnTo>
                    <a:pt x="11429" y="6350"/>
                  </a:lnTo>
                  <a:lnTo>
                    <a:pt x="10668" y="5588"/>
                  </a:lnTo>
                  <a:close/>
                </a:path>
                <a:path w="31750" h="39370">
                  <a:moveTo>
                    <a:pt x="6858" y="4826"/>
                  </a:moveTo>
                  <a:lnTo>
                    <a:pt x="2031" y="4826"/>
                  </a:lnTo>
                  <a:lnTo>
                    <a:pt x="3301" y="4953"/>
                  </a:lnTo>
                  <a:lnTo>
                    <a:pt x="3937" y="5080"/>
                  </a:lnTo>
                  <a:lnTo>
                    <a:pt x="5969" y="5080"/>
                  </a:lnTo>
                  <a:lnTo>
                    <a:pt x="6350" y="4953"/>
                  </a:lnTo>
                  <a:lnTo>
                    <a:pt x="6603" y="4953"/>
                  </a:lnTo>
                  <a:lnTo>
                    <a:pt x="6858" y="4826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9" y="3429"/>
                  </a:lnTo>
                  <a:lnTo>
                    <a:pt x="635" y="3556"/>
                  </a:lnTo>
                  <a:lnTo>
                    <a:pt x="3810" y="3683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7"/>
                  </a:lnTo>
                  <a:close/>
                </a:path>
                <a:path w="31750" h="39370">
                  <a:moveTo>
                    <a:pt x="26289" y="36068"/>
                  </a:moveTo>
                  <a:lnTo>
                    <a:pt x="25653" y="36068"/>
                  </a:lnTo>
                  <a:lnTo>
                    <a:pt x="25463" y="36322"/>
                  </a:lnTo>
                  <a:lnTo>
                    <a:pt x="25400" y="37338"/>
                  </a:lnTo>
                  <a:lnTo>
                    <a:pt x="25526" y="37465"/>
                  </a:lnTo>
                  <a:lnTo>
                    <a:pt x="25653" y="37846"/>
                  </a:lnTo>
                  <a:lnTo>
                    <a:pt x="25908" y="38100"/>
                  </a:lnTo>
                  <a:lnTo>
                    <a:pt x="26035" y="38481"/>
                  </a:lnTo>
                  <a:lnTo>
                    <a:pt x="27050" y="39243"/>
                  </a:lnTo>
                  <a:lnTo>
                    <a:pt x="28321" y="39243"/>
                  </a:lnTo>
                  <a:lnTo>
                    <a:pt x="28448" y="38989"/>
                  </a:lnTo>
                  <a:lnTo>
                    <a:pt x="28701" y="38862"/>
                  </a:lnTo>
                  <a:lnTo>
                    <a:pt x="28955" y="38862"/>
                  </a:lnTo>
                  <a:lnTo>
                    <a:pt x="29083" y="38481"/>
                  </a:lnTo>
                  <a:lnTo>
                    <a:pt x="29337" y="37846"/>
                  </a:lnTo>
                  <a:lnTo>
                    <a:pt x="27050" y="37846"/>
                  </a:lnTo>
                  <a:lnTo>
                    <a:pt x="26797" y="37719"/>
                  </a:lnTo>
                  <a:lnTo>
                    <a:pt x="26627" y="37465"/>
                  </a:lnTo>
                  <a:lnTo>
                    <a:pt x="26543" y="37084"/>
                  </a:lnTo>
                  <a:lnTo>
                    <a:pt x="26416" y="36957"/>
                  </a:lnTo>
                  <a:lnTo>
                    <a:pt x="26289" y="36068"/>
                  </a:lnTo>
                  <a:close/>
                </a:path>
                <a:path w="31750" h="39370">
                  <a:moveTo>
                    <a:pt x="30225" y="34163"/>
                  </a:moveTo>
                  <a:lnTo>
                    <a:pt x="28194" y="34163"/>
                  </a:lnTo>
                  <a:lnTo>
                    <a:pt x="27813" y="34544"/>
                  </a:lnTo>
                  <a:lnTo>
                    <a:pt x="27686" y="36068"/>
                  </a:lnTo>
                  <a:lnTo>
                    <a:pt x="27813" y="36576"/>
                  </a:lnTo>
                  <a:lnTo>
                    <a:pt x="27940" y="37719"/>
                  </a:lnTo>
                  <a:lnTo>
                    <a:pt x="27686" y="37846"/>
                  </a:lnTo>
                  <a:lnTo>
                    <a:pt x="29337" y="37846"/>
                  </a:lnTo>
                  <a:lnTo>
                    <a:pt x="29083" y="36195"/>
                  </a:lnTo>
                  <a:lnTo>
                    <a:pt x="28955" y="36068"/>
                  </a:lnTo>
                  <a:lnTo>
                    <a:pt x="28955" y="35433"/>
                  </a:lnTo>
                  <a:lnTo>
                    <a:pt x="29210" y="35306"/>
                  </a:lnTo>
                  <a:lnTo>
                    <a:pt x="31115" y="35306"/>
                  </a:lnTo>
                  <a:lnTo>
                    <a:pt x="31115" y="35052"/>
                  </a:lnTo>
                  <a:lnTo>
                    <a:pt x="30861" y="34925"/>
                  </a:lnTo>
                  <a:lnTo>
                    <a:pt x="30734" y="34544"/>
                  </a:lnTo>
                  <a:lnTo>
                    <a:pt x="30479" y="34544"/>
                  </a:lnTo>
                  <a:lnTo>
                    <a:pt x="30225" y="34163"/>
                  </a:lnTo>
                  <a:close/>
                </a:path>
                <a:path w="31750" h="39370">
                  <a:moveTo>
                    <a:pt x="30988" y="36703"/>
                  </a:moveTo>
                  <a:lnTo>
                    <a:pt x="30606" y="36703"/>
                  </a:lnTo>
                  <a:lnTo>
                    <a:pt x="30606" y="36957"/>
                  </a:lnTo>
                  <a:lnTo>
                    <a:pt x="30861" y="36957"/>
                  </a:lnTo>
                  <a:lnTo>
                    <a:pt x="30988" y="36703"/>
                  </a:lnTo>
                  <a:close/>
                </a:path>
                <a:path w="31750" h="39370">
                  <a:moveTo>
                    <a:pt x="31115" y="35306"/>
                  </a:moveTo>
                  <a:lnTo>
                    <a:pt x="29972" y="35306"/>
                  </a:lnTo>
                  <a:lnTo>
                    <a:pt x="30225" y="35687"/>
                  </a:lnTo>
                  <a:lnTo>
                    <a:pt x="30352" y="36068"/>
                  </a:lnTo>
                  <a:lnTo>
                    <a:pt x="30479" y="36703"/>
                  </a:lnTo>
                  <a:lnTo>
                    <a:pt x="31115" y="36703"/>
                  </a:lnTo>
                  <a:lnTo>
                    <a:pt x="31242" y="36576"/>
                  </a:lnTo>
                  <a:lnTo>
                    <a:pt x="31369" y="35687"/>
                  </a:lnTo>
                  <a:lnTo>
                    <a:pt x="31115" y="35306"/>
                  </a:lnTo>
                  <a:close/>
                </a:path>
                <a:path w="31750" h="39370">
                  <a:moveTo>
                    <a:pt x="27431" y="27559"/>
                  </a:moveTo>
                  <a:lnTo>
                    <a:pt x="27177" y="27813"/>
                  </a:lnTo>
                  <a:lnTo>
                    <a:pt x="21844" y="31877"/>
                  </a:lnTo>
                  <a:lnTo>
                    <a:pt x="21717" y="32512"/>
                  </a:lnTo>
                  <a:lnTo>
                    <a:pt x="24129" y="35687"/>
                  </a:lnTo>
                  <a:lnTo>
                    <a:pt x="24511" y="35687"/>
                  </a:lnTo>
                  <a:lnTo>
                    <a:pt x="24638" y="35433"/>
                  </a:lnTo>
                  <a:lnTo>
                    <a:pt x="25019" y="35306"/>
                  </a:lnTo>
                  <a:lnTo>
                    <a:pt x="25146" y="35052"/>
                  </a:lnTo>
                  <a:lnTo>
                    <a:pt x="23368" y="32639"/>
                  </a:lnTo>
                  <a:lnTo>
                    <a:pt x="25146" y="31369"/>
                  </a:lnTo>
                  <a:lnTo>
                    <a:pt x="26593" y="31369"/>
                  </a:lnTo>
                  <a:lnTo>
                    <a:pt x="26035" y="30607"/>
                  </a:lnTo>
                  <a:lnTo>
                    <a:pt x="27559" y="29464"/>
                  </a:lnTo>
                  <a:lnTo>
                    <a:pt x="29067" y="29464"/>
                  </a:lnTo>
                  <a:lnTo>
                    <a:pt x="27813" y="27813"/>
                  </a:lnTo>
                  <a:lnTo>
                    <a:pt x="27559" y="27813"/>
                  </a:lnTo>
                  <a:lnTo>
                    <a:pt x="27431" y="27559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448" y="34163"/>
                  </a:lnTo>
                  <a:lnTo>
                    <a:pt x="29972" y="34163"/>
                  </a:lnTo>
                  <a:lnTo>
                    <a:pt x="29845" y="33909"/>
                  </a:lnTo>
                  <a:close/>
                </a:path>
                <a:path w="31750" h="39370">
                  <a:moveTo>
                    <a:pt x="29337" y="33782"/>
                  </a:moveTo>
                  <a:lnTo>
                    <a:pt x="29083" y="33782"/>
                  </a:lnTo>
                  <a:lnTo>
                    <a:pt x="28828" y="33909"/>
                  </a:lnTo>
                  <a:lnTo>
                    <a:pt x="29591" y="33909"/>
                  </a:lnTo>
                  <a:lnTo>
                    <a:pt x="29337" y="33782"/>
                  </a:lnTo>
                  <a:close/>
                </a:path>
                <a:path w="31750" h="39370">
                  <a:moveTo>
                    <a:pt x="26593" y="31369"/>
                  </a:moveTo>
                  <a:lnTo>
                    <a:pt x="25146" y="31369"/>
                  </a:lnTo>
                  <a:lnTo>
                    <a:pt x="26443" y="33020"/>
                  </a:lnTo>
                  <a:lnTo>
                    <a:pt x="26543" y="33401"/>
                  </a:lnTo>
                  <a:lnTo>
                    <a:pt x="26797" y="33401"/>
                  </a:lnTo>
                  <a:lnTo>
                    <a:pt x="26924" y="33147"/>
                  </a:lnTo>
                  <a:lnTo>
                    <a:pt x="27050" y="33020"/>
                  </a:lnTo>
                  <a:lnTo>
                    <a:pt x="27431" y="32893"/>
                  </a:lnTo>
                  <a:lnTo>
                    <a:pt x="27431" y="32639"/>
                  </a:lnTo>
                  <a:lnTo>
                    <a:pt x="27559" y="32512"/>
                  </a:lnTo>
                  <a:lnTo>
                    <a:pt x="27431" y="32512"/>
                  </a:lnTo>
                  <a:lnTo>
                    <a:pt x="26593" y="31369"/>
                  </a:lnTo>
                  <a:close/>
                </a:path>
                <a:path w="31750" h="39370">
                  <a:moveTo>
                    <a:pt x="29067" y="29464"/>
                  </a:moveTo>
                  <a:lnTo>
                    <a:pt x="27559" y="29464"/>
                  </a:lnTo>
                  <a:lnTo>
                    <a:pt x="29210" y="31750"/>
                  </a:lnTo>
                  <a:lnTo>
                    <a:pt x="29591" y="31750"/>
                  </a:lnTo>
                  <a:lnTo>
                    <a:pt x="29718" y="31496"/>
                  </a:lnTo>
                  <a:lnTo>
                    <a:pt x="29972" y="31369"/>
                  </a:lnTo>
                  <a:lnTo>
                    <a:pt x="30225" y="31115"/>
                  </a:lnTo>
                  <a:lnTo>
                    <a:pt x="30225" y="30988"/>
                  </a:lnTo>
                  <a:lnTo>
                    <a:pt x="29067" y="29464"/>
                  </a:lnTo>
                  <a:close/>
                </a:path>
                <a:path w="31750" h="39370">
                  <a:moveTo>
                    <a:pt x="23495" y="22225"/>
                  </a:moveTo>
                  <a:lnTo>
                    <a:pt x="22987" y="22225"/>
                  </a:lnTo>
                  <a:lnTo>
                    <a:pt x="22733" y="22606"/>
                  </a:lnTo>
                  <a:lnTo>
                    <a:pt x="22605" y="22606"/>
                  </a:lnTo>
                  <a:lnTo>
                    <a:pt x="22478" y="22987"/>
                  </a:lnTo>
                  <a:lnTo>
                    <a:pt x="23622" y="24638"/>
                  </a:lnTo>
                  <a:lnTo>
                    <a:pt x="18796" y="28321"/>
                  </a:lnTo>
                  <a:lnTo>
                    <a:pt x="18796" y="28956"/>
                  </a:lnTo>
                  <a:lnTo>
                    <a:pt x="19176" y="29337"/>
                  </a:lnTo>
                  <a:lnTo>
                    <a:pt x="19430" y="29718"/>
                  </a:lnTo>
                  <a:lnTo>
                    <a:pt x="19685" y="29718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0" y="27432"/>
                  </a:lnTo>
                  <a:lnTo>
                    <a:pt x="26162" y="27432"/>
                  </a:lnTo>
                  <a:lnTo>
                    <a:pt x="26289" y="27178"/>
                  </a:lnTo>
                  <a:lnTo>
                    <a:pt x="26924" y="26670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669" y="22225"/>
                  </a:moveTo>
                  <a:lnTo>
                    <a:pt x="17145" y="22225"/>
                  </a:lnTo>
                  <a:lnTo>
                    <a:pt x="17525" y="22606"/>
                  </a:lnTo>
                  <a:lnTo>
                    <a:pt x="17779" y="22987"/>
                  </a:lnTo>
                  <a:lnTo>
                    <a:pt x="18415" y="23622"/>
                  </a:lnTo>
                  <a:lnTo>
                    <a:pt x="18796" y="23876"/>
                  </a:lnTo>
                  <a:lnTo>
                    <a:pt x="19050" y="23876"/>
                  </a:lnTo>
                  <a:lnTo>
                    <a:pt x="19430" y="24003"/>
                  </a:lnTo>
                  <a:lnTo>
                    <a:pt x="20447" y="24003"/>
                  </a:lnTo>
                  <a:lnTo>
                    <a:pt x="20827" y="23876"/>
                  </a:lnTo>
                  <a:lnTo>
                    <a:pt x="21081" y="23622"/>
                  </a:lnTo>
                  <a:lnTo>
                    <a:pt x="21463" y="23368"/>
                  </a:lnTo>
                  <a:lnTo>
                    <a:pt x="21717" y="23368"/>
                  </a:lnTo>
                  <a:lnTo>
                    <a:pt x="21971" y="22987"/>
                  </a:lnTo>
                  <a:lnTo>
                    <a:pt x="22098" y="22733"/>
                  </a:lnTo>
                  <a:lnTo>
                    <a:pt x="19050" y="22606"/>
                  </a:lnTo>
                  <a:lnTo>
                    <a:pt x="18669" y="22225"/>
                  </a:lnTo>
                  <a:close/>
                </a:path>
                <a:path w="31750" h="39370">
                  <a:moveTo>
                    <a:pt x="20320" y="18034"/>
                  </a:moveTo>
                  <a:lnTo>
                    <a:pt x="19812" y="18034"/>
                  </a:lnTo>
                  <a:lnTo>
                    <a:pt x="19685" y="18288"/>
                  </a:lnTo>
                  <a:lnTo>
                    <a:pt x="14224" y="22352"/>
                  </a:lnTo>
                  <a:lnTo>
                    <a:pt x="14097" y="22606"/>
                  </a:lnTo>
                  <a:lnTo>
                    <a:pt x="14224" y="22987"/>
                  </a:lnTo>
                  <a:lnTo>
                    <a:pt x="14604" y="23368"/>
                  </a:lnTo>
                  <a:lnTo>
                    <a:pt x="14859" y="23495"/>
                  </a:lnTo>
                  <a:lnTo>
                    <a:pt x="14859" y="23622"/>
                  </a:lnTo>
                  <a:lnTo>
                    <a:pt x="15113" y="23622"/>
                  </a:lnTo>
                  <a:lnTo>
                    <a:pt x="17145" y="22225"/>
                  </a:lnTo>
                  <a:lnTo>
                    <a:pt x="18669" y="22225"/>
                  </a:lnTo>
                  <a:lnTo>
                    <a:pt x="18415" y="21971"/>
                  </a:lnTo>
                  <a:lnTo>
                    <a:pt x="18034" y="21463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0447" y="18288"/>
                  </a:lnTo>
                  <a:lnTo>
                    <a:pt x="20320" y="18034"/>
                  </a:lnTo>
                  <a:close/>
                </a:path>
                <a:path w="31750" h="39370">
                  <a:moveTo>
                    <a:pt x="21717" y="19812"/>
                  </a:moveTo>
                  <a:lnTo>
                    <a:pt x="20066" y="19812"/>
                  </a:lnTo>
                  <a:lnTo>
                    <a:pt x="20447" y="20193"/>
                  </a:lnTo>
                  <a:lnTo>
                    <a:pt x="20574" y="20447"/>
                  </a:lnTo>
                  <a:lnTo>
                    <a:pt x="20827" y="20701"/>
                  </a:lnTo>
                  <a:lnTo>
                    <a:pt x="20827" y="21844"/>
                  </a:lnTo>
                  <a:lnTo>
                    <a:pt x="20574" y="21971"/>
                  </a:lnTo>
                  <a:lnTo>
                    <a:pt x="20447" y="22225"/>
                  </a:lnTo>
                  <a:lnTo>
                    <a:pt x="20193" y="22352"/>
                  </a:lnTo>
                  <a:lnTo>
                    <a:pt x="19939" y="22606"/>
                  </a:lnTo>
                  <a:lnTo>
                    <a:pt x="22225" y="22606"/>
                  </a:lnTo>
                  <a:lnTo>
                    <a:pt x="22351" y="22225"/>
                  </a:lnTo>
                  <a:lnTo>
                    <a:pt x="22351" y="21082"/>
                  </a:lnTo>
                  <a:lnTo>
                    <a:pt x="22182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7" y="19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1559540" y="37566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1559540" y="37566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5" name="object 225"/>
          <p:cNvSpPr txBox="1"/>
          <p:nvPr/>
        </p:nvSpPr>
        <p:spPr>
          <a:xfrm>
            <a:off x="11642217" y="4323969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11560302" y="3752850"/>
            <a:ext cx="182880" cy="81280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88265" marR="7874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7" name="object 227"/>
          <p:cNvGrpSpPr/>
          <p:nvPr/>
        </p:nvGrpSpPr>
        <p:grpSpPr>
          <a:xfrm>
            <a:off x="11312397" y="3214116"/>
            <a:ext cx="539115" cy="1081405"/>
            <a:chOff x="11312397" y="3214116"/>
            <a:chExt cx="539115" cy="1081405"/>
          </a:xfrm>
        </p:grpSpPr>
        <p:sp>
          <p:nvSpPr>
            <p:cNvPr id="228" name="object 228"/>
            <p:cNvSpPr/>
            <p:nvPr/>
          </p:nvSpPr>
          <p:spPr>
            <a:xfrm>
              <a:off x="11759945" y="3757422"/>
              <a:ext cx="33655" cy="292735"/>
            </a:xfrm>
            <a:custGeom>
              <a:avLst/>
              <a:gdLst/>
              <a:ahLst/>
              <a:cxnLst/>
              <a:rect l="l" t="t" r="r" b="b"/>
              <a:pathLst>
                <a:path w="33654" h="292735">
                  <a:moveTo>
                    <a:pt x="0" y="0"/>
                  </a:moveTo>
                  <a:lnTo>
                    <a:pt x="9271" y="0"/>
                  </a:lnTo>
                  <a:lnTo>
                    <a:pt x="16763" y="1269"/>
                  </a:lnTo>
                  <a:lnTo>
                    <a:pt x="16763" y="2793"/>
                  </a:lnTo>
                  <a:lnTo>
                    <a:pt x="16763" y="143509"/>
                  </a:lnTo>
                  <a:lnTo>
                    <a:pt x="16763" y="145033"/>
                  </a:lnTo>
                  <a:lnTo>
                    <a:pt x="24256" y="146303"/>
                  </a:lnTo>
                  <a:lnTo>
                    <a:pt x="33527" y="146303"/>
                  </a:lnTo>
                  <a:lnTo>
                    <a:pt x="24256" y="146303"/>
                  </a:lnTo>
                  <a:lnTo>
                    <a:pt x="16763" y="147573"/>
                  </a:lnTo>
                  <a:lnTo>
                    <a:pt x="16763" y="149097"/>
                  </a:lnTo>
                  <a:lnTo>
                    <a:pt x="16763" y="289813"/>
                  </a:lnTo>
                  <a:lnTo>
                    <a:pt x="16763" y="291338"/>
                  </a:lnTo>
                  <a:lnTo>
                    <a:pt x="9271" y="292607"/>
                  </a:lnTo>
                  <a:lnTo>
                    <a:pt x="0" y="292607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1813285" y="3909949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11303" y="16509"/>
                  </a:moveTo>
                  <a:lnTo>
                    <a:pt x="10033" y="16509"/>
                  </a:lnTo>
                  <a:lnTo>
                    <a:pt x="10414" y="16637"/>
                  </a:lnTo>
                  <a:lnTo>
                    <a:pt x="11049" y="16637"/>
                  </a:lnTo>
                  <a:lnTo>
                    <a:pt x="11303" y="16509"/>
                  </a:lnTo>
                  <a:close/>
                </a:path>
                <a:path w="31750" h="39370">
                  <a:moveTo>
                    <a:pt x="8509" y="13207"/>
                  </a:moveTo>
                  <a:lnTo>
                    <a:pt x="8128" y="13207"/>
                  </a:lnTo>
                  <a:lnTo>
                    <a:pt x="7620" y="13715"/>
                  </a:lnTo>
                  <a:lnTo>
                    <a:pt x="7620" y="14224"/>
                  </a:lnTo>
                  <a:lnTo>
                    <a:pt x="7747" y="14605"/>
                  </a:lnTo>
                  <a:lnTo>
                    <a:pt x="7874" y="14858"/>
                  </a:lnTo>
                  <a:lnTo>
                    <a:pt x="8000" y="14986"/>
                  </a:lnTo>
                  <a:lnTo>
                    <a:pt x="8127" y="15239"/>
                  </a:lnTo>
                  <a:lnTo>
                    <a:pt x="8509" y="15620"/>
                  </a:lnTo>
                  <a:lnTo>
                    <a:pt x="8763" y="16001"/>
                  </a:lnTo>
                  <a:lnTo>
                    <a:pt x="9017" y="16128"/>
                  </a:lnTo>
                  <a:lnTo>
                    <a:pt x="9398" y="16382"/>
                  </a:lnTo>
                  <a:lnTo>
                    <a:pt x="9652" y="16509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6"/>
                  </a:lnTo>
                  <a:lnTo>
                    <a:pt x="12573" y="16001"/>
                  </a:lnTo>
                  <a:lnTo>
                    <a:pt x="13081" y="15748"/>
                  </a:lnTo>
                  <a:lnTo>
                    <a:pt x="13462" y="15493"/>
                  </a:lnTo>
                  <a:lnTo>
                    <a:pt x="13779" y="15239"/>
                  </a:lnTo>
                  <a:lnTo>
                    <a:pt x="10033" y="15239"/>
                  </a:lnTo>
                  <a:lnTo>
                    <a:pt x="9271" y="14858"/>
                  </a:lnTo>
                  <a:lnTo>
                    <a:pt x="8890" y="14096"/>
                  </a:lnTo>
                  <a:lnTo>
                    <a:pt x="8509" y="13207"/>
                  </a:lnTo>
                  <a:close/>
                </a:path>
                <a:path w="31750" h="39370">
                  <a:moveTo>
                    <a:pt x="13462" y="9906"/>
                  </a:moveTo>
                  <a:lnTo>
                    <a:pt x="12446" y="9906"/>
                  </a:lnTo>
                  <a:lnTo>
                    <a:pt x="12192" y="10032"/>
                  </a:lnTo>
                  <a:lnTo>
                    <a:pt x="11811" y="10032"/>
                  </a:lnTo>
                  <a:lnTo>
                    <a:pt x="11557" y="10287"/>
                  </a:lnTo>
                  <a:lnTo>
                    <a:pt x="11175" y="10540"/>
                  </a:lnTo>
                  <a:lnTo>
                    <a:pt x="10922" y="10668"/>
                  </a:lnTo>
                  <a:lnTo>
                    <a:pt x="10668" y="10921"/>
                  </a:lnTo>
                  <a:lnTo>
                    <a:pt x="10541" y="11175"/>
                  </a:lnTo>
                  <a:lnTo>
                    <a:pt x="10287" y="11430"/>
                  </a:lnTo>
                  <a:lnTo>
                    <a:pt x="10160" y="12445"/>
                  </a:lnTo>
                  <a:lnTo>
                    <a:pt x="10287" y="13081"/>
                  </a:lnTo>
                  <a:lnTo>
                    <a:pt x="10668" y="13715"/>
                  </a:lnTo>
                  <a:lnTo>
                    <a:pt x="11303" y="14350"/>
                  </a:lnTo>
                  <a:lnTo>
                    <a:pt x="11811" y="14605"/>
                  </a:lnTo>
                  <a:lnTo>
                    <a:pt x="11811" y="14858"/>
                  </a:lnTo>
                  <a:lnTo>
                    <a:pt x="11049" y="15239"/>
                  </a:lnTo>
                  <a:lnTo>
                    <a:pt x="13779" y="15239"/>
                  </a:lnTo>
                  <a:lnTo>
                    <a:pt x="13970" y="15112"/>
                  </a:lnTo>
                  <a:lnTo>
                    <a:pt x="14859" y="14224"/>
                  </a:lnTo>
                  <a:lnTo>
                    <a:pt x="14986" y="13969"/>
                  </a:lnTo>
                  <a:lnTo>
                    <a:pt x="12827" y="13969"/>
                  </a:lnTo>
                  <a:lnTo>
                    <a:pt x="12700" y="13843"/>
                  </a:lnTo>
                  <a:lnTo>
                    <a:pt x="12446" y="13843"/>
                  </a:lnTo>
                  <a:lnTo>
                    <a:pt x="12192" y="13588"/>
                  </a:lnTo>
                  <a:lnTo>
                    <a:pt x="11938" y="13462"/>
                  </a:lnTo>
                  <a:lnTo>
                    <a:pt x="11684" y="12953"/>
                  </a:lnTo>
                  <a:lnTo>
                    <a:pt x="11811" y="12064"/>
                  </a:lnTo>
                  <a:lnTo>
                    <a:pt x="12319" y="11556"/>
                  </a:lnTo>
                  <a:lnTo>
                    <a:pt x="12573" y="11430"/>
                  </a:lnTo>
                  <a:lnTo>
                    <a:pt x="12827" y="11302"/>
                  </a:lnTo>
                  <a:lnTo>
                    <a:pt x="15113" y="11302"/>
                  </a:lnTo>
                  <a:lnTo>
                    <a:pt x="14986" y="11049"/>
                  </a:lnTo>
                  <a:lnTo>
                    <a:pt x="14097" y="10159"/>
                  </a:lnTo>
                  <a:lnTo>
                    <a:pt x="13716" y="10032"/>
                  </a:lnTo>
                  <a:lnTo>
                    <a:pt x="13462" y="9906"/>
                  </a:lnTo>
                  <a:close/>
                </a:path>
                <a:path w="31750" h="39370">
                  <a:moveTo>
                    <a:pt x="15113" y="11302"/>
                  </a:moveTo>
                  <a:lnTo>
                    <a:pt x="13462" y="11302"/>
                  </a:lnTo>
                  <a:lnTo>
                    <a:pt x="13589" y="11430"/>
                  </a:lnTo>
                  <a:lnTo>
                    <a:pt x="13970" y="11683"/>
                  </a:lnTo>
                  <a:lnTo>
                    <a:pt x="14097" y="12700"/>
                  </a:lnTo>
                  <a:lnTo>
                    <a:pt x="13843" y="13081"/>
                  </a:lnTo>
                  <a:lnTo>
                    <a:pt x="13208" y="13715"/>
                  </a:lnTo>
                  <a:lnTo>
                    <a:pt x="12827" y="13969"/>
                  </a:lnTo>
                  <a:lnTo>
                    <a:pt x="14986" y="13969"/>
                  </a:lnTo>
                  <a:lnTo>
                    <a:pt x="15367" y="13334"/>
                  </a:lnTo>
                  <a:lnTo>
                    <a:pt x="15240" y="11430"/>
                  </a:lnTo>
                  <a:lnTo>
                    <a:pt x="15113" y="11302"/>
                  </a:lnTo>
                  <a:close/>
                </a:path>
                <a:path w="31750" h="39370">
                  <a:moveTo>
                    <a:pt x="11557" y="6857"/>
                  </a:moveTo>
                  <a:lnTo>
                    <a:pt x="10160" y="6857"/>
                  </a:lnTo>
                  <a:lnTo>
                    <a:pt x="8382" y="9906"/>
                  </a:lnTo>
                  <a:lnTo>
                    <a:pt x="8382" y="10413"/>
                  </a:lnTo>
                  <a:lnTo>
                    <a:pt x="8763" y="10921"/>
                  </a:lnTo>
                  <a:lnTo>
                    <a:pt x="9017" y="11175"/>
                  </a:lnTo>
                  <a:lnTo>
                    <a:pt x="9271" y="11175"/>
                  </a:lnTo>
                  <a:lnTo>
                    <a:pt x="11430" y="7112"/>
                  </a:lnTo>
                  <a:lnTo>
                    <a:pt x="11557" y="6857"/>
                  </a:lnTo>
                  <a:close/>
                </a:path>
                <a:path w="31750" h="39370">
                  <a:moveTo>
                    <a:pt x="3048" y="8000"/>
                  </a:moveTo>
                  <a:lnTo>
                    <a:pt x="2794" y="8000"/>
                  </a:lnTo>
                  <a:lnTo>
                    <a:pt x="3048" y="8000"/>
                  </a:lnTo>
                  <a:close/>
                </a:path>
                <a:path w="31750" h="39370">
                  <a:moveTo>
                    <a:pt x="6096" y="126"/>
                  </a:moveTo>
                  <a:lnTo>
                    <a:pt x="5080" y="126"/>
                  </a:lnTo>
                  <a:lnTo>
                    <a:pt x="4699" y="507"/>
                  </a:lnTo>
                  <a:lnTo>
                    <a:pt x="4572" y="888"/>
                  </a:lnTo>
                  <a:lnTo>
                    <a:pt x="4825" y="888"/>
                  </a:lnTo>
                  <a:lnTo>
                    <a:pt x="5080" y="1015"/>
                  </a:lnTo>
                  <a:lnTo>
                    <a:pt x="5334" y="1143"/>
                  </a:lnTo>
                  <a:lnTo>
                    <a:pt x="5588" y="1396"/>
                  </a:lnTo>
                  <a:lnTo>
                    <a:pt x="6096" y="1777"/>
                  </a:lnTo>
                  <a:lnTo>
                    <a:pt x="6223" y="2793"/>
                  </a:lnTo>
                  <a:lnTo>
                    <a:pt x="5842" y="3175"/>
                  </a:lnTo>
                  <a:lnTo>
                    <a:pt x="5461" y="3428"/>
                  </a:lnTo>
                  <a:lnTo>
                    <a:pt x="5207" y="3556"/>
                  </a:lnTo>
                  <a:lnTo>
                    <a:pt x="4572" y="3556"/>
                  </a:lnTo>
                  <a:lnTo>
                    <a:pt x="4191" y="3682"/>
                  </a:lnTo>
                  <a:lnTo>
                    <a:pt x="254" y="3682"/>
                  </a:lnTo>
                  <a:lnTo>
                    <a:pt x="0" y="3809"/>
                  </a:lnTo>
                  <a:lnTo>
                    <a:pt x="0" y="4444"/>
                  </a:lnTo>
                  <a:lnTo>
                    <a:pt x="2667" y="8000"/>
                  </a:lnTo>
                  <a:lnTo>
                    <a:pt x="3175" y="8000"/>
                  </a:lnTo>
                  <a:lnTo>
                    <a:pt x="3429" y="7874"/>
                  </a:lnTo>
                  <a:lnTo>
                    <a:pt x="3556" y="7619"/>
                  </a:lnTo>
                  <a:lnTo>
                    <a:pt x="3810" y="7365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112" y="4571"/>
                  </a:lnTo>
                  <a:lnTo>
                    <a:pt x="7493" y="4190"/>
                  </a:lnTo>
                  <a:lnTo>
                    <a:pt x="7747" y="4063"/>
                  </a:lnTo>
                  <a:lnTo>
                    <a:pt x="7874" y="3809"/>
                  </a:lnTo>
                  <a:lnTo>
                    <a:pt x="8000" y="3301"/>
                  </a:lnTo>
                  <a:lnTo>
                    <a:pt x="6731" y="634"/>
                  </a:lnTo>
                  <a:lnTo>
                    <a:pt x="6350" y="381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842" y="6603"/>
                  </a:lnTo>
                  <a:lnTo>
                    <a:pt x="5842" y="6731"/>
                  </a:lnTo>
                  <a:lnTo>
                    <a:pt x="5715" y="6984"/>
                  </a:lnTo>
                  <a:lnTo>
                    <a:pt x="5969" y="7238"/>
                  </a:lnTo>
                  <a:lnTo>
                    <a:pt x="6223" y="7619"/>
                  </a:lnTo>
                  <a:lnTo>
                    <a:pt x="6477" y="7746"/>
                  </a:lnTo>
                  <a:lnTo>
                    <a:pt x="6604" y="7874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303" y="6350"/>
                  </a:lnTo>
                  <a:lnTo>
                    <a:pt x="11175" y="6350"/>
                  </a:lnTo>
                  <a:lnTo>
                    <a:pt x="11049" y="6095"/>
                  </a:lnTo>
                  <a:lnTo>
                    <a:pt x="10541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80"/>
                  </a:lnTo>
                  <a:lnTo>
                    <a:pt x="5842" y="5080"/>
                  </a:lnTo>
                  <a:lnTo>
                    <a:pt x="6223" y="4952"/>
                  </a:lnTo>
                  <a:lnTo>
                    <a:pt x="6477" y="4952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3683" y="3556"/>
                  </a:moveTo>
                  <a:lnTo>
                    <a:pt x="381" y="3556"/>
                  </a:lnTo>
                  <a:lnTo>
                    <a:pt x="3937" y="3682"/>
                  </a:lnTo>
                  <a:lnTo>
                    <a:pt x="3683" y="3556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635" y="3428"/>
                  </a:lnTo>
                  <a:lnTo>
                    <a:pt x="508" y="3556"/>
                  </a:lnTo>
                  <a:lnTo>
                    <a:pt x="3302" y="3556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5842" y="0"/>
                  </a:moveTo>
                  <a:lnTo>
                    <a:pt x="5207" y="0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27813" y="39115"/>
                  </a:moveTo>
                  <a:lnTo>
                    <a:pt x="27050" y="39115"/>
                  </a:lnTo>
                  <a:lnTo>
                    <a:pt x="27305" y="39243"/>
                  </a:lnTo>
                  <a:lnTo>
                    <a:pt x="27559" y="39243"/>
                  </a:lnTo>
                  <a:lnTo>
                    <a:pt x="27813" y="39115"/>
                  </a:lnTo>
                  <a:close/>
                </a:path>
                <a:path w="31750" h="39370">
                  <a:moveTo>
                    <a:pt x="26035" y="35813"/>
                  </a:moveTo>
                  <a:lnTo>
                    <a:pt x="25781" y="35940"/>
                  </a:lnTo>
                  <a:lnTo>
                    <a:pt x="25527" y="36068"/>
                  </a:lnTo>
                  <a:lnTo>
                    <a:pt x="25273" y="36194"/>
                  </a:lnTo>
                  <a:lnTo>
                    <a:pt x="25146" y="36830"/>
                  </a:lnTo>
                  <a:lnTo>
                    <a:pt x="25273" y="37337"/>
                  </a:lnTo>
                  <a:lnTo>
                    <a:pt x="25527" y="37845"/>
                  </a:lnTo>
                  <a:lnTo>
                    <a:pt x="25781" y="38100"/>
                  </a:lnTo>
                  <a:lnTo>
                    <a:pt x="25908" y="38353"/>
                  </a:lnTo>
                  <a:lnTo>
                    <a:pt x="26162" y="38607"/>
                  </a:lnTo>
                  <a:lnTo>
                    <a:pt x="26416" y="38734"/>
                  </a:lnTo>
                  <a:lnTo>
                    <a:pt x="26797" y="39115"/>
                  </a:lnTo>
                  <a:lnTo>
                    <a:pt x="28067" y="39115"/>
                  </a:lnTo>
                  <a:lnTo>
                    <a:pt x="28575" y="38862"/>
                  </a:lnTo>
                  <a:lnTo>
                    <a:pt x="28829" y="38607"/>
                  </a:lnTo>
                  <a:lnTo>
                    <a:pt x="28956" y="38353"/>
                  </a:lnTo>
                  <a:lnTo>
                    <a:pt x="29210" y="37845"/>
                  </a:lnTo>
                  <a:lnTo>
                    <a:pt x="27050" y="37845"/>
                  </a:lnTo>
                  <a:lnTo>
                    <a:pt x="26797" y="37718"/>
                  </a:lnTo>
                  <a:lnTo>
                    <a:pt x="26543" y="37464"/>
                  </a:lnTo>
                  <a:lnTo>
                    <a:pt x="26289" y="36956"/>
                  </a:lnTo>
                  <a:lnTo>
                    <a:pt x="26162" y="36321"/>
                  </a:lnTo>
                  <a:lnTo>
                    <a:pt x="26035" y="35813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8702" y="33781"/>
                  </a:lnTo>
                  <a:lnTo>
                    <a:pt x="28194" y="34036"/>
                  </a:lnTo>
                  <a:lnTo>
                    <a:pt x="27813" y="34289"/>
                  </a:lnTo>
                  <a:lnTo>
                    <a:pt x="27686" y="34417"/>
                  </a:lnTo>
                  <a:lnTo>
                    <a:pt x="27559" y="36194"/>
                  </a:lnTo>
                  <a:lnTo>
                    <a:pt x="27686" y="37718"/>
                  </a:lnTo>
                  <a:lnTo>
                    <a:pt x="29210" y="37845"/>
                  </a:lnTo>
                  <a:lnTo>
                    <a:pt x="29083" y="36575"/>
                  </a:lnTo>
                  <a:lnTo>
                    <a:pt x="28956" y="36321"/>
                  </a:lnTo>
                  <a:lnTo>
                    <a:pt x="29083" y="35178"/>
                  </a:lnTo>
                  <a:lnTo>
                    <a:pt x="30988" y="35051"/>
                  </a:lnTo>
                  <a:lnTo>
                    <a:pt x="30480" y="34543"/>
                  </a:lnTo>
                  <a:lnTo>
                    <a:pt x="30353" y="34289"/>
                  </a:lnTo>
                  <a:lnTo>
                    <a:pt x="29337" y="33781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845" y="35432"/>
                  </a:lnTo>
                  <a:lnTo>
                    <a:pt x="30225" y="36194"/>
                  </a:lnTo>
                  <a:lnTo>
                    <a:pt x="30353" y="36321"/>
                  </a:lnTo>
                  <a:lnTo>
                    <a:pt x="30353" y="36830"/>
                  </a:lnTo>
                  <a:lnTo>
                    <a:pt x="30734" y="36830"/>
                  </a:lnTo>
                  <a:lnTo>
                    <a:pt x="31115" y="36449"/>
                  </a:lnTo>
                  <a:lnTo>
                    <a:pt x="31115" y="35306"/>
                  </a:lnTo>
                  <a:lnTo>
                    <a:pt x="30988" y="35051"/>
                  </a:lnTo>
                  <a:close/>
                </a:path>
                <a:path w="31750" h="39370">
                  <a:moveTo>
                    <a:pt x="24130" y="35559"/>
                  </a:moveTo>
                  <a:lnTo>
                    <a:pt x="24003" y="35687"/>
                  </a:lnTo>
                  <a:lnTo>
                    <a:pt x="24130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686"/>
                  </a:lnTo>
                  <a:lnTo>
                    <a:pt x="27050" y="27686"/>
                  </a:lnTo>
                  <a:lnTo>
                    <a:pt x="21717" y="31876"/>
                  </a:lnTo>
                  <a:lnTo>
                    <a:pt x="21590" y="32512"/>
                  </a:lnTo>
                  <a:lnTo>
                    <a:pt x="23875" y="35559"/>
                  </a:lnTo>
                  <a:lnTo>
                    <a:pt x="24384" y="35559"/>
                  </a:lnTo>
                  <a:lnTo>
                    <a:pt x="24638" y="35306"/>
                  </a:lnTo>
                  <a:lnTo>
                    <a:pt x="24892" y="35178"/>
                  </a:lnTo>
                  <a:lnTo>
                    <a:pt x="24794" y="34670"/>
                  </a:lnTo>
                  <a:lnTo>
                    <a:pt x="23241" y="32638"/>
                  </a:lnTo>
                  <a:lnTo>
                    <a:pt x="24892" y="31242"/>
                  </a:lnTo>
                  <a:lnTo>
                    <a:pt x="26406" y="31242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24" y="29463"/>
                  </a:lnTo>
                  <a:lnTo>
                    <a:pt x="27686" y="27812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6406" y="31242"/>
                  </a:moveTo>
                  <a:lnTo>
                    <a:pt x="24892" y="31242"/>
                  </a:lnTo>
                  <a:lnTo>
                    <a:pt x="26416" y="33146"/>
                  </a:lnTo>
                  <a:lnTo>
                    <a:pt x="26416" y="33274"/>
                  </a:lnTo>
                  <a:lnTo>
                    <a:pt x="26543" y="33146"/>
                  </a:lnTo>
                  <a:lnTo>
                    <a:pt x="26797" y="33146"/>
                  </a:lnTo>
                  <a:lnTo>
                    <a:pt x="27050" y="32893"/>
                  </a:lnTo>
                  <a:lnTo>
                    <a:pt x="27178" y="32893"/>
                  </a:lnTo>
                  <a:lnTo>
                    <a:pt x="27305" y="32384"/>
                  </a:lnTo>
                  <a:lnTo>
                    <a:pt x="26406" y="31242"/>
                  </a:lnTo>
                  <a:close/>
                </a:path>
                <a:path w="31750" h="39370">
                  <a:moveTo>
                    <a:pt x="28924" y="29463"/>
                  </a:moveTo>
                  <a:lnTo>
                    <a:pt x="27432" y="29463"/>
                  </a:lnTo>
                  <a:lnTo>
                    <a:pt x="29083" y="31623"/>
                  </a:lnTo>
                  <a:lnTo>
                    <a:pt x="29464" y="31623"/>
                  </a:lnTo>
                  <a:lnTo>
                    <a:pt x="30099" y="30987"/>
                  </a:lnTo>
                  <a:lnTo>
                    <a:pt x="28924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114" y="22098"/>
                  </a:lnTo>
                  <a:lnTo>
                    <a:pt x="22860" y="22225"/>
                  </a:lnTo>
                  <a:lnTo>
                    <a:pt x="22606" y="22478"/>
                  </a:lnTo>
                  <a:lnTo>
                    <a:pt x="22447" y="23113"/>
                  </a:lnTo>
                  <a:lnTo>
                    <a:pt x="23495" y="24511"/>
                  </a:lnTo>
                  <a:lnTo>
                    <a:pt x="18542" y="28320"/>
                  </a:lnTo>
                  <a:lnTo>
                    <a:pt x="18669" y="28828"/>
                  </a:lnTo>
                  <a:lnTo>
                    <a:pt x="18923" y="29082"/>
                  </a:lnTo>
                  <a:lnTo>
                    <a:pt x="19177" y="29337"/>
                  </a:lnTo>
                  <a:lnTo>
                    <a:pt x="19304" y="29590"/>
                  </a:lnTo>
                  <a:lnTo>
                    <a:pt x="19558" y="29590"/>
                  </a:lnTo>
                  <a:lnTo>
                    <a:pt x="24511" y="25781"/>
                  </a:lnTo>
                  <a:lnTo>
                    <a:pt x="26087" y="25781"/>
                  </a:lnTo>
                  <a:lnTo>
                    <a:pt x="23465" y="22351"/>
                  </a:lnTo>
                  <a:lnTo>
                    <a:pt x="23368" y="22098"/>
                  </a:lnTo>
                  <a:close/>
                </a:path>
                <a:path w="31750" h="39370">
                  <a:moveTo>
                    <a:pt x="26087" y="25781"/>
                  </a:moveTo>
                  <a:lnTo>
                    <a:pt x="24511" y="25781"/>
                  </a:lnTo>
                  <a:lnTo>
                    <a:pt x="25654" y="27305"/>
                  </a:lnTo>
                  <a:lnTo>
                    <a:pt x="26035" y="27305"/>
                  </a:lnTo>
                  <a:lnTo>
                    <a:pt x="26543" y="26796"/>
                  </a:lnTo>
                  <a:lnTo>
                    <a:pt x="26670" y="26543"/>
                  </a:lnTo>
                  <a:lnTo>
                    <a:pt x="26087" y="25781"/>
                  </a:lnTo>
                  <a:close/>
                </a:path>
                <a:path w="31750" h="39370">
                  <a:moveTo>
                    <a:pt x="18415" y="22098"/>
                  </a:moveTo>
                  <a:lnTo>
                    <a:pt x="16891" y="22098"/>
                  </a:lnTo>
                  <a:lnTo>
                    <a:pt x="17272" y="22606"/>
                  </a:lnTo>
                  <a:lnTo>
                    <a:pt x="17653" y="22987"/>
                  </a:lnTo>
                  <a:lnTo>
                    <a:pt x="17907" y="23368"/>
                  </a:lnTo>
                  <a:lnTo>
                    <a:pt x="18288" y="23494"/>
                  </a:lnTo>
                  <a:lnTo>
                    <a:pt x="18542" y="23749"/>
                  </a:lnTo>
                  <a:lnTo>
                    <a:pt x="19304" y="24002"/>
                  </a:lnTo>
                  <a:lnTo>
                    <a:pt x="19939" y="24002"/>
                  </a:lnTo>
                  <a:lnTo>
                    <a:pt x="20320" y="23875"/>
                  </a:lnTo>
                  <a:lnTo>
                    <a:pt x="20574" y="23875"/>
                  </a:lnTo>
                  <a:lnTo>
                    <a:pt x="21336" y="23368"/>
                  </a:lnTo>
                  <a:lnTo>
                    <a:pt x="21590" y="23240"/>
                  </a:lnTo>
                  <a:lnTo>
                    <a:pt x="21717" y="22987"/>
                  </a:lnTo>
                  <a:lnTo>
                    <a:pt x="21971" y="22732"/>
                  </a:lnTo>
                  <a:lnTo>
                    <a:pt x="22098" y="22478"/>
                  </a:lnTo>
                  <a:lnTo>
                    <a:pt x="18923" y="22478"/>
                  </a:lnTo>
                  <a:lnTo>
                    <a:pt x="18669" y="22225"/>
                  </a:lnTo>
                  <a:lnTo>
                    <a:pt x="18415" y="22098"/>
                  </a:lnTo>
                  <a:close/>
                </a:path>
                <a:path w="31750" h="39370">
                  <a:moveTo>
                    <a:pt x="19812" y="17906"/>
                  </a:moveTo>
                  <a:lnTo>
                    <a:pt x="19558" y="18161"/>
                  </a:lnTo>
                  <a:lnTo>
                    <a:pt x="14139" y="22225"/>
                  </a:lnTo>
                  <a:lnTo>
                    <a:pt x="14097" y="22732"/>
                  </a:lnTo>
                  <a:lnTo>
                    <a:pt x="14350" y="23240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6891" y="22098"/>
                  </a:lnTo>
                  <a:lnTo>
                    <a:pt x="18415" y="22098"/>
                  </a:lnTo>
                  <a:lnTo>
                    <a:pt x="18288" y="21843"/>
                  </a:lnTo>
                  <a:lnTo>
                    <a:pt x="17907" y="21336"/>
                  </a:lnTo>
                  <a:lnTo>
                    <a:pt x="19939" y="19812"/>
                  </a:lnTo>
                  <a:lnTo>
                    <a:pt x="21463" y="19812"/>
                  </a:lnTo>
                  <a:lnTo>
                    <a:pt x="21336" y="19684"/>
                  </a:lnTo>
                  <a:lnTo>
                    <a:pt x="20320" y="18161"/>
                  </a:lnTo>
                  <a:lnTo>
                    <a:pt x="20193" y="18033"/>
                  </a:lnTo>
                  <a:lnTo>
                    <a:pt x="19939" y="18033"/>
                  </a:lnTo>
                  <a:close/>
                </a:path>
                <a:path w="31750" h="39370">
                  <a:moveTo>
                    <a:pt x="21463" y="19812"/>
                  </a:moveTo>
                  <a:lnTo>
                    <a:pt x="19939" y="19812"/>
                  </a:lnTo>
                  <a:lnTo>
                    <a:pt x="20320" y="20319"/>
                  </a:lnTo>
                  <a:lnTo>
                    <a:pt x="20574" y="20574"/>
                  </a:lnTo>
                  <a:lnTo>
                    <a:pt x="20700" y="20955"/>
                  </a:lnTo>
                  <a:lnTo>
                    <a:pt x="20828" y="21081"/>
                  </a:lnTo>
                  <a:lnTo>
                    <a:pt x="20828" y="21336"/>
                  </a:lnTo>
                  <a:lnTo>
                    <a:pt x="20700" y="21462"/>
                  </a:lnTo>
                  <a:lnTo>
                    <a:pt x="20574" y="21843"/>
                  </a:lnTo>
                  <a:lnTo>
                    <a:pt x="20193" y="22098"/>
                  </a:lnTo>
                  <a:lnTo>
                    <a:pt x="19939" y="22351"/>
                  </a:lnTo>
                  <a:lnTo>
                    <a:pt x="19685" y="22478"/>
                  </a:lnTo>
                  <a:lnTo>
                    <a:pt x="22098" y="22478"/>
                  </a:lnTo>
                  <a:lnTo>
                    <a:pt x="21971" y="20574"/>
                  </a:lnTo>
                  <a:lnTo>
                    <a:pt x="21844" y="20193"/>
                  </a:lnTo>
                  <a:lnTo>
                    <a:pt x="21463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13540" y="3713988"/>
              <a:ext cx="246125" cy="75818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12397" y="4200398"/>
              <a:ext cx="251459" cy="94741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11766041" y="3233166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3" y="1270"/>
                  </a:lnTo>
                  <a:lnTo>
                    <a:pt x="16763" y="2794"/>
                  </a:lnTo>
                  <a:lnTo>
                    <a:pt x="16763" y="142748"/>
                  </a:lnTo>
                  <a:lnTo>
                    <a:pt x="16763" y="144272"/>
                  </a:lnTo>
                  <a:lnTo>
                    <a:pt x="24256" y="145542"/>
                  </a:lnTo>
                  <a:lnTo>
                    <a:pt x="33527" y="145542"/>
                  </a:lnTo>
                  <a:lnTo>
                    <a:pt x="24256" y="145542"/>
                  </a:lnTo>
                  <a:lnTo>
                    <a:pt x="16763" y="146812"/>
                  </a:lnTo>
                  <a:lnTo>
                    <a:pt x="16763" y="148336"/>
                  </a:lnTo>
                  <a:lnTo>
                    <a:pt x="16763" y="288289"/>
                  </a:lnTo>
                  <a:lnTo>
                    <a:pt x="16763" y="289813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1820016" y="3384677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8"/>
                  </a:moveTo>
                  <a:lnTo>
                    <a:pt x="8381" y="13208"/>
                  </a:lnTo>
                  <a:lnTo>
                    <a:pt x="8127" y="13335"/>
                  </a:lnTo>
                  <a:lnTo>
                    <a:pt x="7619" y="13843"/>
                  </a:lnTo>
                  <a:lnTo>
                    <a:pt x="7747" y="14097"/>
                  </a:lnTo>
                  <a:lnTo>
                    <a:pt x="7874" y="14477"/>
                  </a:lnTo>
                  <a:lnTo>
                    <a:pt x="8127" y="14986"/>
                  </a:lnTo>
                  <a:lnTo>
                    <a:pt x="8466" y="15494"/>
                  </a:lnTo>
                  <a:lnTo>
                    <a:pt x="8635" y="15748"/>
                  </a:lnTo>
                  <a:lnTo>
                    <a:pt x="8889" y="16001"/>
                  </a:lnTo>
                  <a:lnTo>
                    <a:pt x="9271" y="16128"/>
                  </a:lnTo>
                  <a:lnTo>
                    <a:pt x="9525" y="16383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175" y="16637"/>
                  </a:lnTo>
                  <a:lnTo>
                    <a:pt x="11556" y="16510"/>
                  </a:lnTo>
                  <a:lnTo>
                    <a:pt x="11810" y="16510"/>
                  </a:lnTo>
                  <a:lnTo>
                    <a:pt x="12191" y="16383"/>
                  </a:lnTo>
                  <a:lnTo>
                    <a:pt x="12700" y="16128"/>
                  </a:lnTo>
                  <a:lnTo>
                    <a:pt x="13080" y="15875"/>
                  </a:lnTo>
                  <a:lnTo>
                    <a:pt x="13334" y="15748"/>
                  </a:lnTo>
                  <a:lnTo>
                    <a:pt x="13588" y="15494"/>
                  </a:lnTo>
                  <a:lnTo>
                    <a:pt x="13842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525" y="14859"/>
                  </a:lnTo>
                  <a:lnTo>
                    <a:pt x="9143" y="14477"/>
                  </a:lnTo>
                  <a:lnTo>
                    <a:pt x="9016" y="14097"/>
                  </a:lnTo>
                  <a:lnTo>
                    <a:pt x="8889" y="13843"/>
                  </a:lnTo>
                  <a:lnTo>
                    <a:pt x="8762" y="13462"/>
                  </a:lnTo>
                  <a:lnTo>
                    <a:pt x="8635" y="13208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700" y="9906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0"/>
                  </a:lnTo>
                  <a:lnTo>
                    <a:pt x="11049" y="10795"/>
                  </a:lnTo>
                  <a:lnTo>
                    <a:pt x="10794" y="10922"/>
                  </a:lnTo>
                  <a:lnTo>
                    <a:pt x="10540" y="11430"/>
                  </a:lnTo>
                  <a:lnTo>
                    <a:pt x="10413" y="12826"/>
                  </a:lnTo>
                  <a:lnTo>
                    <a:pt x="10498" y="13208"/>
                  </a:lnTo>
                  <a:lnTo>
                    <a:pt x="10667" y="13462"/>
                  </a:lnTo>
                  <a:lnTo>
                    <a:pt x="10922" y="13715"/>
                  </a:lnTo>
                  <a:lnTo>
                    <a:pt x="11049" y="13970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2191" y="14732"/>
                  </a:lnTo>
                  <a:lnTo>
                    <a:pt x="11175" y="15239"/>
                  </a:lnTo>
                  <a:lnTo>
                    <a:pt x="10667" y="15239"/>
                  </a:lnTo>
                  <a:lnTo>
                    <a:pt x="10413" y="15367"/>
                  </a:lnTo>
                  <a:lnTo>
                    <a:pt x="13842" y="15367"/>
                  </a:lnTo>
                  <a:lnTo>
                    <a:pt x="14350" y="14859"/>
                  </a:lnTo>
                  <a:lnTo>
                    <a:pt x="14604" y="14732"/>
                  </a:lnTo>
                  <a:lnTo>
                    <a:pt x="14858" y="14477"/>
                  </a:lnTo>
                  <a:lnTo>
                    <a:pt x="14985" y="14224"/>
                  </a:lnTo>
                  <a:lnTo>
                    <a:pt x="15239" y="13970"/>
                  </a:lnTo>
                  <a:lnTo>
                    <a:pt x="12826" y="13970"/>
                  </a:lnTo>
                  <a:lnTo>
                    <a:pt x="12446" y="13715"/>
                  </a:lnTo>
                  <a:lnTo>
                    <a:pt x="12191" y="13462"/>
                  </a:lnTo>
                  <a:lnTo>
                    <a:pt x="12064" y="13208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191" y="11811"/>
                  </a:lnTo>
                  <a:lnTo>
                    <a:pt x="12446" y="11684"/>
                  </a:lnTo>
                  <a:lnTo>
                    <a:pt x="12700" y="11430"/>
                  </a:lnTo>
                  <a:lnTo>
                    <a:pt x="12953" y="11302"/>
                  </a:lnTo>
                  <a:lnTo>
                    <a:pt x="15366" y="11302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604" y="10413"/>
                  </a:lnTo>
                  <a:lnTo>
                    <a:pt x="14224" y="10287"/>
                  </a:lnTo>
                  <a:lnTo>
                    <a:pt x="13969" y="10033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2"/>
                  </a:moveTo>
                  <a:lnTo>
                    <a:pt x="13588" y="11302"/>
                  </a:lnTo>
                  <a:lnTo>
                    <a:pt x="13715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3081"/>
                  </a:lnTo>
                  <a:lnTo>
                    <a:pt x="13842" y="13208"/>
                  </a:lnTo>
                  <a:lnTo>
                    <a:pt x="13080" y="13970"/>
                  </a:lnTo>
                  <a:lnTo>
                    <a:pt x="15239" y="13970"/>
                  </a:lnTo>
                  <a:lnTo>
                    <a:pt x="15557" y="13462"/>
                  </a:lnTo>
                  <a:lnTo>
                    <a:pt x="15684" y="12953"/>
                  </a:lnTo>
                  <a:lnTo>
                    <a:pt x="15557" y="11684"/>
                  </a:lnTo>
                  <a:lnTo>
                    <a:pt x="15366" y="11302"/>
                  </a:lnTo>
                  <a:close/>
                </a:path>
                <a:path w="31750" h="39370">
                  <a:moveTo>
                    <a:pt x="9398" y="11175"/>
                  </a:moveTo>
                  <a:close/>
                </a:path>
                <a:path w="31750" h="39370">
                  <a:moveTo>
                    <a:pt x="11683" y="6858"/>
                  </a:moveTo>
                  <a:lnTo>
                    <a:pt x="10286" y="6858"/>
                  </a:lnTo>
                  <a:lnTo>
                    <a:pt x="10209" y="7112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1049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858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6" y="126"/>
                  </a:lnTo>
                  <a:lnTo>
                    <a:pt x="4952" y="508"/>
                  </a:lnTo>
                  <a:lnTo>
                    <a:pt x="4699" y="888"/>
                  </a:lnTo>
                  <a:lnTo>
                    <a:pt x="4952" y="888"/>
                  </a:lnTo>
                  <a:lnTo>
                    <a:pt x="5206" y="1015"/>
                  </a:lnTo>
                  <a:lnTo>
                    <a:pt x="5333" y="1143"/>
                  </a:lnTo>
                  <a:lnTo>
                    <a:pt x="5714" y="1397"/>
                  </a:lnTo>
                  <a:lnTo>
                    <a:pt x="5968" y="1397"/>
                  </a:lnTo>
                  <a:lnTo>
                    <a:pt x="6096" y="1650"/>
                  </a:lnTo>
                  <a:lnTo>
                    <a:pt x="6350" y="1905"/>
                  </a:lnTo>
                  <a:lnTo>
                    <a:pt x="6350" y="2794"/>
                  </a:lnTo>
                  <a:lnTo>
                    <a:pt x="6223" y="3048"/>
                  </a:lnTo>
                  <a:lnTo>
                    <a:pt x="5968" y="3301"/>
                  </a:lnTo>
                  <a:lnTo>
                    <a:pt x="5714" y="3428"/>
                  </a:lnTo>
                  <a:lnTo>
                    <a:pt x="5460" y="3428"/>
                  </a:lnTo>
                  <a:lnTo>
                    <a:pt x="5333" y="3556"/>
                  </a:lnTo>
                  <a:lnTo>
                    <a:pt x="4952" y="3556"/>
                  </a:lnTo>
                  <a:lnTo>
                    <a:pt x="4699" y="3683"/>
                  </a:lnTo>
                  <a:lnTo>
                    <a:pt x="380" y="3683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53" y="4572"/>
                  </a:lnTo>
                  <a:lnTo>
                    <a:pt x="2822" y="7874"/>
                  </a:lnTo>
                  <a:lnTo>
                    <a:pt x="2921" y="8127"/>
                  </a:lnTo>
                  <a:lnTo>
                    <a:pt x="3175" y="8127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492" y="4445"/>
                  </a:lnTo>
                  <a:lnTo>
                    <a:pt x="7874" y="4063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874" y="1650"/>
                  </a:lnTo>
                  <a:lnTo>
                    <a:pt x="7619" y="1270"/>
                  </a:lnTo>
                  <a:lnTo>
                    <a:pt x="6984" y="635"/>
                  </a:lnTo>
                  <a:lnTo>
                    <a:pt x="6730" y="508"/>
                  </a:lnTo>
                  <a:lnTo>
                    <a:pt x="6350" y="253"/>
                  </a:lnTo>
                  <a:close/>
                </a:path>
                <a:path w="31750" h="39370">
                  <a:moveTo>
                    <a:pt x="10667" y="5587"/>
                  </a:moveTo>
                  <a:lnTo>
                    <a:pt x="10413" y="5587"/>
                  </a:lnTo>
                  <a:lnTo>
                    <a:pt x="6223" y="6603"/>
                  </a:lnTo>
                  <a:lnTo>
                    <a:pt x="5968" y="6731"/>
                  </a:lnTo>
                  <a:lnTo>
                    <a:pt x="5968" y="6985"/>
                  </a:lnTo>
                  <a:lnTo>
                    <a:pt x="6096" y="7112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858"/>
                  </a:lnTo>
                  <a:lnTo>
                    <a:pt x="11683" y="6858"/>
                  </a:lnTo>
                  <a:lnTo>
                    <a:pt x="11556" y="6476"/>
                  </a:lnTo>
                  <a:lnTo>
                    <a:pt x="10667" y="5587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2"/>
                  </a:lnTo>
                  <a:lnTo>
                    <a:pt x="3936" y="5080"/>
                  </a:lnTo>
                  <a:lnTo>
                    <a:pt x="6096" y="5080"/>
                  </a:lnTo>
                  <a:lnTo>
                    <a:pt x="6350" y="4952"/>
                  </a:lnTo>
                  <a:lnTo>
                    <a:pt x="6603" y="4952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8"/>
                  </a:moveTo>
                  <a:lnTo>
                    <a:pt x="761" y="3428"/>
                  </a:lnTo>
                  <a:lnTo>
                    <a:pt x="507" y="3683"/>
                  </a:lnTo>
                  <a:lnTo>
                    <a:pt x="3809" y="3683"/>
                  </a:lnTo>
                  <a:lnTo>
                    <a:pt x="3428" y="3556"/>
                  </a:lnTo>
                  <a:lnTo>
                    <a:pt x="1524" y="3428"/>
                  </a:lnTo>
                  <a:close/>
                </a:path>
                <a:path w="31750" h="39370">
                  <a:moveTo>
                    <a:pt x="5968" y="0"/>
                  </a:moveTo>
                  <a:lnTo>
                    <a:pt x="5460" y="0"/>
                  </a:lnTo>
                  <a:lnTo>
                    <a:pt x="6096" y="126"/>
                  </a:lnTo>
                  <a:lnTo>
                    <a:pt x="5968" y="0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780" y="35941"/>
                  </a:lnTo>
                  <a:lnTo>
                    <a:pt x="25526" y="36195"/>
                  </a:lnTo>
                  <a:lnTo>
                    <a:pt x="25400" y="36449"/>
                  </a:lnTo>
                  <a:lnTo>
                    <a:pt x="25400" y="37211"/>
                  </a:lnTo>
                  <a:lnTo>
                    <a:pt x="25526" y="37465"/>
                  </a:lnTo>
                  <a:lnTo>
                    <a:pt x="25653" y="37846"/>
                  </a:lnTo>
                  <a:lnTo>
                    <a:pt x="25907" y="38100"/>
                  </a:lnTo>
                  <a:lnTo>
                    <a:pt x="26034" y="38354"/>
                  </a:lnTo>
                  <a:lnTo>
                    <a:pt x="26288" y="38608"/>
                  </a:lnTo>
                  <a:lnTo>
                    <a:pt x="26542" y="38735"/>
                  </a:lnTo>
                  <a:lnTo>
                    <a:pt x="26797" y="38989"/>
                  </a:lnTo>
                  <a:lnTo>
                    <a:pt x="27050" y="39116"/>
                  </a:lnTo>
                  <a:lnTo>
                    <a:pt x="27304" y="39116"/>
                  </a:lnTo>
                  <a:lnTo>
                    <a:pt x="27558" y="39243"/>
                  </a:lnTo>
                  <a:lnTo>
                    <a:pt x="28066" y="39243"/>
                  </a:lnTo>
                  <a:lnTo>
                    <a:pt x="28575" y="38989"/>
                  </a:lnTo>
                  <a:lnTo>
                    <a:pt x="28955" y="38735"/>
                  </a:lnTo>
                  <a:lnTo>
                    <a:pt x="29082" y="38481"/>
                  </a:lnTo>
                  <a:lnTo>
                    <a:pt x="29336" y="37846"/>
                  </a:lnTo>
                  <a:lnTo>
                    <a:pt x="27177" y="37846"/>
                  </a:lnTo>
                  <a:lnTo>
                    <a:pt x="26924" y="37719"/>
                  </a:lnTo>
                  <a:lnTo>
                    <a:pt x="26797" y="37465"/>
                  </a:lnTo>
                  <a:lnTo>
                    <a:pt x="26669" y="37338"/>
                  </a:lnTo>
                  <a:lnTo>
                    <a:pt x="26542" y="37084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4" y="33909"/>
                  </a:moveTo>
                  <a:lnTo>
                    <a:pt x="28701" y="33909"/>
                  </a:lnTo>
                  <a:lnTo>
                    <a:pt x="28193" y="34163"/>
                  </a:lnTo>
                  <a:lnTo>
                    <a:pt x="27939" y="34544"/>
                  </a:lnTo>
                  <a:lnTo>
                    <a:pt x="27685" y="34798"/>
                  </a:lnTo>
                  <a:lnTo>
                    <a:pt x="27685" y="36068"/>
                  </a:lnTo>
                  <a:lnTo>
                    <a:pt x="27812" y="36576"/>
                  </a:lnTo>
                  <a:lnTo>
                    <a:pt x="27939" y="37719"/>
                  </a:lnTo>
                  <a:lnTo>
                    <a:pt x="27685" y="37846"/>
                  </a:lnTo>
                  <a:lnTo>
                    <a:pt x="29336" y="37846"/>
                  </a:lnTo>
                  <a:lnTo>
                    <a:pt x="29082" y="36195"/>
                  </a:lnTo>
                  <a:lnTo>
                    <a:pt x="29209" y="35179"/>
                  </a:lnTo>
                  <a:lnTo>
                    <a:pt x="29463" y="35052"/>
                  </a:lnTo>
                  <a:lnTo>
                    <a:pt x="31114" y="35052"/>
                  </a:lnTo>
                  <a:lnTo>
                    <a:pt x="30860" y="34798"/>
                  </a:lnTo>
                  <a:lnTo>
                    <a:pt x="30733" y="34544"/>
                  </a:lnTo>
                  <a:lnTo>
                    <a:pt x="30479" y="34290"/>
                  </a:lnTo>
                  <a:lnTo>
                    <a:pt x="29972" y="34036"/>
                  </a:lnTo>
                  <a:lnTo>
                    <a:pt x="29844" y="33909"/>
                  </a:lnTo>
                  <a:close/>
                </a:path>
                <a:path w="31750" h="39370">
                  <a:moveTo>
                    <a:pt x="31114" y="35052"/>
                  </a:moveTo>
                  <a:lnTo>
                    <a:pt x="29463" y="35052"/>
                  </a:lnTo>
                  <a:lnTo>
                    <a:pt x="29717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814"/>
                  </a:lnTo>
                  <a:lnTo>
                    <a:pt x="30479" y="36195"/>
                  </a:lnTo>
                  <a:lnTo>
                    <a:pt x="30606" y="36957"/>
                  </a:lnTo>
                  <a:lnTo>
                    <a:pt x="30860" y="36957"/>
                  </a:lnTo>
                  <a:lnTo>
                    <a:pt x="31114" y="36576"/>
                  </a:lnTo>
                  <a:lnTo>
                    <a:pt x="31368" y="36449"/>
                  </a:lnTo>
                  <a:lnTo>
                    <a:pt x="31496" y="36322"/>
                  </a:lnTo>
                  <a:lnTo>
                    <a:pt x="31496" y="35814"/>
                  </a:lnTo>
                  <a:lnTo>
                    <a:pt x="31368" y="35687"/>
                  </a:lnTo>
                  <a:lnTo>
                    <a:pt x="31241" y="35433"/>
                  </a:lnTo>
                  <a:lnTo>
                    <a:pt x="31114" y="35052"/>
                  </a:lnTo>
                  <a:close/>
                </a:path>
                <a:path w="31750" h="39370">
                  <a:moveTo>
                    <a:pt x="26034" y="35814"/>
                  </a:moveTo>
                  <a:close/>
                </a:path>
                <a:path w="31750" h="39370">
                  <a:moveTo>
                    <a:pt x="27431" y="27559"/>
                  </a:moveTo>
                  <a:lnTo>
                    <a:pt x="27177" y="27813"/>
                  </a:lnTo>
                  <a:lnTo>
                    <a:pt x="21843" y="31877"/>
                  </a:lnTo>
                  <a:lnTo>
                    <a:pt x="21716" y="32385"/>
                  </a:lnTo>
                  <a:lnTo>
                    <a:pt x="21817" y="32639"/>
                  </a:lnTo>
                  <a:lnTo>
                    <a:pt x="24029" y="35433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3"/>
                  </a:lnTo>
                  <a:lnTo>
                    <a:pt x="25018" y="35179"/>
                  </a:lnTo>
                  <a:lnTo>
                    <a:pt x="25146" y="35052"/>
                  </a:lnTo>
                  <a:lnTo>
                    <a:pt x="25018" y="34798"/>
                  </a:lnTo>
                  <a:lnTo>
                    <a:pt x="23367" y="32639"/>
                  </a:lnTo>
                  <a:lnTo>
                    <a:pt x="25146" y="31369"/>
                  </a:lnTo>
                  <a:lnTo>
                    <a:pt x="26633" y="31369"/>
                  </a:lnTo>
                  <a:lnTo>
                    <a:pt x="26034" y="30607"/>
                  </a:lnTo>
                  <a:lnTo>
                    <a:pt x="27558" y="29464"/>
                  </a:lnTo>
                  <a:lnTo>
                    <a:pt x="29120" y="29464"/>
                  </a:lnTo>
                  <a:lnTo>
                    <a:pt x="27812" y="27813"/>
                  </a:lnTo>
                  <a:lnTo>
                    <a:pt x="27812" y="27686"/>
                  </a:lnTo>
                  <a:lnTo>
                    <a:pt x="27558" y="27686"/>
                  </a:lnTo>
                  <a:close/>
                </a:path>
                <a:path w="31750" h="39370">
                  <a:moveTo>
                    <a:pt x="29336" y="33782"/>
                  </a:moveTo>
                  <a:lnTo>
                    <a:pt x="29082" y="33782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2"/>
                  </a:lnTo>
                  <a:close/>
                </a:path>
                <a:path w="31750" h="39370">
                  <a:moveTo>
                    <a:pt x="26633" y="31369"/>
                  </a:moveTo>
                  <a:lnTo>
                    <a:pt x="25146" y="31369"/>
                  </a:lnTo>
                  <a:lnTo>
                    <a:pt x="26542" y="33147"/>
                  </a:lnTo>
                  <a:lnTo>
                    <a:pt x="26797" y="33274"/>
                  </a:lnTo>
                  <a:lnTo>
                    <a:pt x="27050" y="33020"/>
                  </a:lnTo>
                  <a:lnTo>
                    <a:pt x="27558" y="32639"/>
                  </a:lnTo>
                  <a:lnTo>
                    <a:pt x="27431" y="32385"/>
                  </a:lnTo>
                  <a:lnTo>
                    <a:pt x="26633" y="31369"/>
                  </a:lnTo>
                  <a:close/>
                </a:path>
                <a:path w="31750" h="39370">
                  <a:moveTo>
                    <a:pt x="29120" y="29464"/>
                  </a:moveTo>
                  <a:lnTo>
                    <a:pt x="27558" y="29464"/>
                  </a:lnTo>
                  <a:lnTo>
                    <a:pt x="29209" y="31623"/>
                  </a:lnTo>
                  <a:lnTo>
                    <a:pt x="29590" y="31623"/>
                  </a:lnTo>
                  <a:lnTo>
                    <a:pt x="29844" y="31369"/>
                  </a:lnTo>
                  <a:lnTo>
                    <a:pt x="30099" y="31369"/>
                  </a:lnTo>
                  <a:lnTo>
                    <a:pt x="30225" y="30861"/>
                  </a:lnTo>
                  <a:lnTo>
                    <a:pt x="29120" y="29464"/>
                  </a:lnTo>
                  <a:close/>
                </a:path>
                <a:path w="31750" h="39370">
                  <a:moveTo>
                    <a:pt x="23494" y="22098"/>
                  </a:moveTo>
                  <a:lnTo>
                    <a:pt x="23240" y="22098"/>
                  </a:lnTo>
                  <a:lnTo>
                    <a:pt x="23240" y="22225"/>
                  </a:lnTo>
                  <a:lnTo>
                    <a:pt x="22986" y="22225"/>
                  </a:lnTo>
                  <a:lnTo>
                    <a:pt x="22732" y="22479"/>
                  </a:lnTo>
                  <a:lnTo>
                    <a:pt x="22478" y="22987"/>
                  </a:lnTo>
                  <a:lnTo>
                    <a:pt x="23749" y="24511"/>
                  </a:lnTo>
                  <a:lnTo>
                    <a:pt x="18796" y="28321"/>
                  </a:lnTo>
                  <a:lnTo>
                    <a:pt x="18668" y="28321"/>
                  </a:lnTo>
                  <a:lnTo>
                    <a:pt x="18668" y="28575"/>
                  </a:lnTo>
                  <a:lnTo>
                    <a:pt x="18796" y="28575"/>
                  </a:lnTo>
                  <a:lnTo>
                    <a:pt x="18923" y="28956"/>
                  </a:lnTo>
                  <a:lnTo>
                    <a:pt x="19176" y="29210"/>
                  </a:lnTo>
                  <a:lnTo>
                    <a:pt x="19176" y="29337"/>
                  </a:lnTo>
                  <a:lnTo>
                    <a:pt x="19430" y="29464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592" y="22352"/>
                  </a:lnTo>
                  <a:lnTo>
                    <a:pt x="23494" y="22098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432"/>
                  </a:lnTo>
                  <a:lnTo>
                    <a:pt x="26161" y="27432"/>
                  </a:lnTo>
                  <a:lnTo>
                    <a:pt x="26288" y="27178"/>
                  </a:lnTo>
                  <a:lnTo>
                    <a:pt x="26924" y="26670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668" y="22098"/>
                  </a:moveTo>
                  <a:lnTo>
                    <a:pt x="17144" y="22098"/>
                  </a:lnTo>
                  <a:lnTo>
                    <a:pt x="17779" y="22987"/>
                  </a:lnTo>
                  <a:lnTo>
                    <a:pt x="18160" y="23368"/>
                  </a:lnTo>
                  <a:lnTo>
                    <a:pt x="18414" y="23495"/>
                  </a:lnTo>
                  <a:lnTo>
                    <a:pt x="18796" y="23749"/>
                  </a:lnTo>
                  <a:lnTo>
                    <a:pt x="19050" y="23876"/>
                  </a:lnTo>
                  <a:lnTo>
                    <a:pt x="19430" y="24003"/>
                  </a:lnTo>
                  <a:lnTo>
                    <a:pt x="20065" y="24003"/>
                  </a:lnTo>
                  <a:lnTo>
                    <a:pt x="20447" y="23876"/>
                  </a:lnTo>
                  <a:lnTo>
                    <a:pt x="20827" y="23876"/>
                  </a:lnTo>
                  <a:lnTo>
                    <a:pt x="21208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1971" y="22987"/>
                  </a:lnTo>
                  <a:lnTo>
                    <a:pt x="22098" y="22733"/>
                  </a:lnTo>
                  <a:lnTo>
                    <a:pt x="22288" y="22479"/>
                  </a:lnTo>
                  <a:lnTo>
                    <a:pt x="19050" y="22479"/>
                  </a:lnTo>
                  <a:lnTo>
                    <a:pt x="18668" y="22098"/>
                  </a:lnTo>
                  <a:close/>
                </a:path>
                <a:path w="31750" h="39370">
                  <a:moveTo>
                    <a:pt x="20319" y="18034"/>
                  </a:moveTo>
                  <a:lnTo>
                    <a:pt x="19811" y="18034"/>
                  </a:lnTo>
                  <a:lnTo>
                    <a:pt x="14224" y="22352"/>
                  </a:lnTo>
                  <a:lnTo>
                    <a:pt x="14097" y="22606"/>
                  </a:lnTo>
                  <a:lnTo>
                    <a:pt x="14224" y="22860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4" y="22098"/>
                  </a:lnTo>
                  <a:lnTo>
                    <a:pt x="18668" y="22098"/>
                  </a:lnTo>
                  <a:lnTo>
                    <a:pt x="18033" y="21336"/>
                  </a:lnTo>
                  <a:lnTo>
                    <a:pt x="20192" y="19812"/>
                  </a:lnTo>
                  <a:lnTo>
                    <a:pt x="21716" y="19812"/>
                  </a:lnTo>
                  <a:lnTo>
                    <a:pt x="21589" y="19685"/>
                  </a:lnTo>
                  <a:lnTo>
                    <a:pt x="20447" y="18161"/>
                  </a:lnTo>
                  <a:lnTo>
                    <a:pt x="20319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192" y="19812"/>
                  </a:lnTo>
                  <a:lnTo>
                    <a:pt x="20574" y="20320"/>
                  </a:lnTo>
                  <a:lnTo>
                    <a:pt x="20700" y="20574"/>
                  </a:lnTo>
                  <a:lnTo>
                    <a:pt x="20827" y="21844"/>
                  </a:lnTo>
                  <a:lnTo>
                    <a:pt x="20574" y="21971"/>
                  </a:lnTo>
                  <a:lnTo>
                    <a:pt x="20447" y="22225"/>
                  </a:lnTo>
                  <a:lnTo>
                    <a:pt x="20192" y="22352"/>
                  </a:lnTo>
                  <a:lnTo>
                    <a:pt x="19938" y="22479"/>
                  </a:lnTo>
                  <a:lnTo>
                    <a:pt x="22288" y="22479"/>
                  </a:lnTo>
                  <a:lnTo>
                    <a:pt x="22415" y="21971"/>
                  </a:lnTo>
                  <a:lnTo>
                    <a:pt x="22351" y="21082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14429" y="3227832"/>
              <a:ext cx="249300" cy="232537"/>
            </a:xfrm>
            <a:prstGeom prst="rect">
              <a:avLst/>
            </a:prstGeom>
          </p:spPr>
        </p:pic>
      </p:grpSp>
      <p:sp>
        <p:nvSpPr>
          <p:cNvPr id="235" name="object 235"/>
          <p:cNvSpPr txBox="1"/>
          <p:nvPr/>
        </p:nvSpPr>
        <p:spPr>
          <a:xfrm>
            <a:off x="11643741" y="3922014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36" name="object 236"/>
          <p:cNvGraphicFramePr>
            <a:graphicFrameLocks noGrp="1"/>
          </p:cNvGraphicFramePr>
          <p:nvPr/>
        </p:nvGraphicFramePr>
        <p:xfrm>
          <a:off x="11552872" y="3226054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8265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7" name="object 237"/>
          <p:cNvSpPr txBox="1"/>
          <p:nvPr/>
        </p:nvSpPr>
        <p:spPr>
          <a:xfrm>
            <a:off x="10761344" y="3822953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1217402" y="396125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1647169" y="36278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11646154" y="4126229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10169842" y="3601402"/>
            <a:ext cx="210185" cy="311150"/>
            <a:chOff x="10169842" y="3601402"/>
            <a:chExt cx="210185" cy="311150"/>
          </a:xfrm>
        </p:grpSpPr>
        <p:sp>
          <p:nvSpPr>
            <p:cNvPr id="242" name="object 242"/>
            <p:cNvSpPr/>
            <p:nvPr/>
          </p:nvSpPr>
          <p:spPr>
            <a:xfrm>
              <a:off x="10183368" y="361492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81355" y="291084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0183368" y="3614928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0184130" y="3615690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0184130" y="3615690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6" name="object 246"/>
          <p:cNvSpPr txBox="1"/>
          <p:nvPr/>
        </p:nvSpPr>
        <p:spPr>
          <a:xfrm>
            <a:off x="10258806" y="3597021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7" name="object 247"/>
          <p:cNvGrpSpPr/>
          <p:nvPr/>
        </p:nvGrpSpPr>
        <p:grpSpPr>
          <a:xfrm>
            <a:off x="10169842" y="3813238"/>
            <a:ext cx="210185" cy="107950"/>
            <a:chOff x="10169842" y="3813238"/>
            <a:chExt cx="210185" cy="107950"/>
          </a:xfrm>
        </p:grpSpPr>
        <p:sp>
          <p:nvSpPr>
            <p:cNvPr id="248" name="object 248"/>
            <p:cNvSpPr/>
            <p:nvPr/>
          </p:nvSpPr>
          <p:spPr>
            <a:xfrm>
              <a:off x="10184130" y="382752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0184130" y="382752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0" name="object 250"/>
          <p:cNvSpPr txBox="1"/>
          <p:nvPr/>
        </p:nvSpPr>
        <p:spPr>
          <a:xfrm>
            <a:off x="10258425" y="380923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rr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10262743" y="375856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2" name="object 252"/>
          <p:cNvGrpSpPr/>
          <p:nvPr/>
        </p:nvGrpSpPr>
        <p:grpSpPr>
          <a:xfrm>
            <a:off x="821308" y="2084704"/>
            <a:ext cx="9895840" cy="3501390"/>
            <a:chOff x="821308" y="2084704"/>
            <a:chExt cx="9895840" cy="3501390"/>
          </a:xfrm>
        </p:grpSpPr>
        <p:sp>
          <p:nvSpPr>
            <p:cNvPr id="253" name="object 253"/>
            <p:cNvSpPr/>
            <p:nvPr/>
          </p:nvSpPr>
          <p:spPr>
            <a:xfrm>
              <a:off x="10363580" y="3575176"/>
              <a:ext cx="320675" cy="86360"/>
            </a:xfrm>
            <a:custGeom>
              <a:avLst/>
              <a:gdLst/>
              <a:ahLst/>
              <a:cxnLst/>
              <a:rect l="l" t="t" r="r" b="b"/>
              <a:pathLst>
                <a:path w="320675" h="86360">
                  <a:moveTo>
                    <a:pt x="243953" y="31257"/>
                  </a:moveTo>
                  <a:lnTo>
                    <a:pt x="0" y="73406"/>
                  </a:lnTo>
                  <a:lnTo>
                    <a:pt x="2159" y="85852"/>
                  </a:lnTo>
                  <a:lnTo>
                    <a:pt x="246122" y="43701"/>
                  </a:lnTo>
                  <a:lnTo>
                    <a:pt x="243953" y="31257"/>
                  </a:lnTo>
                  <a:close/>
                </a:path>
                <a:path w="320675" h="86360">
                  <a:moveTo>
                    <a:pt x="313963" y="29083"/>
                  </a:moveTo>
                  <a:lnTo>
                    <a:pt x="256540" y="29083"/>
                  </a:lnTo>
                  <a:lnTo>
                    <a:pt x="258699" y="41529"/>
                  </a:lnTo>
                  <a:lnTo>
                    <a:pt x="246122" y="43701"/>
                  </a:lnTo>
                  <a:lnTo>
                    <a:pt x="251587" y="75056"/>
                  </a:lnTo>
                  <a:lnTo>
                    <a:pt x="313963" y="29083"/>
                  </a:lnTo>
                  <a:close/>
                </a:path>
                <a:path w="320675" h="86360">
                  <a:moveTo>
                    <a:pt x="256540" y="29083"/>
                  </a:moveTo>
                  <a:lnTo>
                    <a:pt x="243953" y="31257"/>
                  </a:lnTo>
                  <a:lnTo>
                    <a:pt x="246122" y="43701"/>
                  </a:lnTo>
                  <a:lnTo>
                    <a:pt x="258699" y="41529"/>
                  </a:lnTo>
                  <a:lnTo>
                    <a:pt x="256540" y="29083"/>
                  </a:lnTo>
                  <a:close/>
                </a:path>
                <a:path w="320675" h="86360">
                  <a:moveTo>
                    <a:pt x="238505" y="0"/>
                  </a:moveTo>
                  <a:lnTo>
                    <a:pt x="243953" y="31257"/>
                  </a:lnTo>
                  <a:lnTo>
                    <a:pt x="256540" y="29083"/>
                  </a:lnTo>
                  <a:lnTo>
                    <a:pt x="313963" y="29083"/>
                  </a:lnTo>
                  <a:lnTo>
                    <a:pt x="320167" y="24511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9459467" y="4946776"/>
              <a:ext cx="1257300" cy="639445"/>
            </a:xfrm>
            <a:custGeom>
              <a:avLst/>
              <a:gdLst/>
              <a:ahLst/>
              <a:cxnLst/>
              <a:rect l="l" t="t" r="r" b="b"/>
              <a:pathLst>
                <a:path w="1257300" h="639445">
                  <a:moveTo>
                    <a:pt x="11049" y="447929"/>
                  </a:moveTo>
                  <a:lnTo>
                    <a:pt x="0" y="639318"/>
                  </a:lnTo>
                  <a:lnTo>
                    <a:pt x="159765" y="533400"/>
                  </a:lnTo>
                  <a:lnTo>
                    <a:pt x="158219" y="532511"/>
                  </a:lnTo>
                  <a:lnTo>
                    <a:pt x="94106" y="532511"/>
                  </a:lnTo>
                  <a:lnTo>
                    <a:pt x="48259" y="498475"/>
                  </a:lnTo>
                  <a:lnTo>
                    <a:pt x="63372" y="478000"/>
                  </a:lnTo>
                  <a:lnTo>
                    <a:pt x="11049" y="447929"/>
                  </a:lnTo>
                  <a:close/>
                </a:path>
                <a:path w="1257300" h="639445">
                  <a:moveTo>
                    <a:pt x="63372" y="478000"/>
                  </a:moveTo>
                  <a:lnTo>
                    <a:pt x="48259" y="498475"/>
                  </a:lnTo>
                  <a:lnTo>
                    <a:pt x="94106" y="532511"/>
                  </a:lnTo>
                  <a:lnTo>
                    <a:pt x="113283" y="506685"/>
                  </a:lnTo>
                  <a:lnTo>
                    <a:pt x="63372" y="478000"/>
                  </a:lnTo>
                  <a:close/>
                </a:path>
                <a:path w="1257300" h="639445">
                  <a:moveTo>
                    <a:pt x="113283" y="506685"/>
                  </a:moveTo>
                  <a:lnTo>
                    <a:pt x="94106" y="532511"/>
                  </a:lnTo>
                  <a:lnTo>
                    <a:pt x="158219" y="532511"/>
                  </a:lnTo>
                  <a:lnTo>
                    <a:pt x="113283" y="506685"/>
                  </a:lnTo>
                  <a:close/>
                </a:path>
                <a:path w="1257300" h="639445">
                  <a:moveTo>
                    <a:pt x="698118" y="287909"/>
                  </a:moveTo>
                  <a:lnTo>
                    <a:pt x="669543" y="290195"/>
                  </a:lnTo>
                  <a:lnTo>
                    <a:pt x="670432" y="290195"/>
                  </a:lnTo>
                  <a:lnTo>
                    <a:pt x="641730" y="291465"/>
                  </a:lnTo>
                  <a:lnTo>
                    <a:pt x="642620" y="291465"/>
                  </a:lnTo>
                  <a:lnTo>
                    <a:pt x="584580" y="292481"/>
                  </a:lnTo>
                  <a:lnTo>
                    <a:pt x="554989" y="293878"/>
                  </a:lnTo>
                  <a:lnTo>
                    <a:pt x="496188" y="299339"/>
                  </a:lnTo>
                  <a:lnTo>
                    <a:pt x="438403" y="308229"/>
                  </a:lnTo>
                  <a:lnTo>
                    <a:pt x="382015" y="320167"/>
                  </a:lnTo>
                  <a:lnTo>
                    <a:pt x="327532" y="335026"/>
                  </a:lnTo>
                  <a:lnTo>
                    <a:pt x="275081" y="352552"/>
                  </a:lnTo>
                  <a:lnTo>
                    <a:pt x="225425" y="372618"/>
                  </a:lnTo>
                  <a:lnTo>
                    <a:pt x="178815" y="394843"/>
                  </a:lnTo>
                  <a:lnTo>
                    <a:pt x="135762" y="419100"/>
                  </a:lnTo>
                  <a:lnTo>
                    <a:pt x="96520" y="445389"/>
                  </a:lnTo>
                  <a:lnTo>
                    <a:pt x="63372" y="478000"/>
                  </a:lnTo>
                  <a:lnTo>
                    <a:pt x="113283" y="506685"/>
                  </a:lnTo>
                  <a:lnTo>
                    <a:pt x="115136" y="504190"/>
                  </a:lnTo>
                  <a:lnTo>
                    <a:pt x="113791" y="504190"/>
                  </a:lnTo>
                  <a:lnTo>
                    <a:pt x="119379" y="498475"/>
                  </a:lnTo>
                  <a:lnTo>
                    <a:pt x="121243" y="498475"/>
                  </a:lnTo>
                  <a:lnTo>
                    <a:pt x="129855" y="491871"/>
                  </a:lnTo>
                  <a:lnTo>
                    <a:pt x="147827" y="479171"/>
                  </a:lnTo>
                  <a:lnTo>
                    <a:pt x="148006" y="479171"/>
                  </a:lnTo>
                  <a:lnTo>
                    <a:pt x="165319" y="468122"/>
                  </a:lnTo>
                  <a:lnTo>
                    <a:pt x="184560" y="456692"/>
                  </a:lnTo>
                  <a:lnTo>
                    <a:pt x="185420" y="456184"/>
                  </a:lnTo>
                  <a:lnTo>
                    <a:pt x="205612" y="445262"/>
                  </a:lnTo>
                  <a:lnTo>
                    <a:pt x="205751" y="445262"/>
                  </a:lnTo>
                  <a:lnTo>
                    <a:pt x="226051" y="435229"/>
                  </a:lnTo>
                  <a:lnTo>
                    <a:pt x="247966" y="425069"/>
                  </a:lnTo>
                  <a:lnTo>
                    <a:pt x="271652" y="415163"/>
                  </a:lnTo>
                  <a:lnTo>
                    <a:pt x="271866" y="415163"/>
                  </a:lnTo>
                  <a:lnTo>
                    <a:pt x="295275" y="406019"/>
                  </a:lnTo>
                  <a:lnTo>
                    <a:pt x="295585" y="406019"/>
                  </a:lnTo>
                  <a:lnTo>
                    <a:pt x="318817" y="397764"/>
                  </a:lnTo>
                  <a:lnTo>
                    <a:pt x="344023" y="389763"/>
                  </a:lnTo>
                  <a:lnTo>
                    <a:pt x="343661" y="389763"/>
                  </a:lnTo>
                  <a:lnTo>
                    <a:pt x="369824" y="382270"/>
                  </a:lnTo>
                  <a:lnTo>
                    <a:pt x="370054" y="382270"/>
                  </a:lnTo>
                  <a:lnTo>
                    <a:pt x="395362" y="375793"/>
                  </a:lnTo>
                  <a:lnTo>
                    <a:pt x="395097" y="375793"/>
                  </a:lnTo>
                  <a:lnTo>
                    <a:pt x="421708" y="369824"/>
                  </a:lnTo>
                  <a:lnTo>
                    <a:pt x="421512" y="369824"/>
                  </a:lnTo>
                  <a:lnTo>
                    <a:pt x="449072" y="364363"/>
                  </a:lnTo>
                  <a:lnTo>
                    <a:pt x="475498" y="359918"/>
                  </a:lnTo>
                  <a:lnTo>
                    <a:pt x="475360" y="359918"/>
                  </a:lnTo>
                  <a:lnTo>
                    <a:pt x="503554" y="355981"/>
                  </a:lnTo>
                  <a:lnTo>
                    <a:pt x="503856" y="355981"/>
                  </a:lnTo>
                  <a:lnTo>
                    <a:pt x="531240" y="353060"/>
                  </a:lnTo>
                  <a:lnTo>
                    <a:pt x="532066" y="353060"/>
                  </a:lnTo>
                  <a:lnTo>
                    <a:pt x="559053" y="350901"/>
                  </a:lnTo>
                  <a:lnTo>
                    <a:pt x="558037" y="350901"/>
                  </a:lnTo>
                  <a:lnTo>
                    <a:pt x="586866" y="349504"/>
                  </a:lnTo>
                  <a:lnTo>
                    <a:pt x="593217" y="349504"/>
                  </a:lnTo>
                  <a:lnTo>
                    <a:pt x="643889" y="348615"/>
                  </a:lnTo>
                  <a:lnTo>
                    <a:pt x="703072" y="344932"/>
                  </a:lnTo>
                  <a:lnTo>
                    <a:pt x="761364" y="337693"/>
                  </a:lnTo>
                  <a:lnTo>
                    <a:pt x="818514" y="327279"/>
                  </a:lnTo>
                  <a:lnTo>
                    <a:pt x="874013" y="313817"/>
                  </a:lnTo>
                  <a:lnTo>
                    <a:pt x="927734" y="297688"/>
                  </a:lnTo>
                  <a:lnTo>
                    <a:pt x="954822" y="288036"/>
                  </a:lnTo>
                  <a:lnTo>
                    <a:pt x="697356" y="288036"/>
                  </a:lnTo>
                  <a:lnTo>
                    <a:pt x="698118" y="287909"/>
                  </a:lnTo>
                  <a:close/>
                </a:path>
                <a:path w="1257300" h="639445">
                  <a:moveTo>
                    <a:pt x="119379" y="498475"/>
                  </a:moveTo>
                  <a:lnTo>
                    <a:pt x="113791" y="504190"/>
                  </a:lnTo>
                  <a:lnTo>
                    <a:pt x="116914" y="501795"/>
                  </a:lnTo>
                  <a:lnTo>
                    <a:pt x="119379" y="498475"/>
                  </a:lnTo>
                  <a:close/>
                </a:path>
                <a:path w="1257300" h="639445">
                  <a:moveTo>
                    <a:pt x="116914" y="501795"/>
                  </a:moveTo>
                  <a:lnTo>
                    <a:pt x="113791" y="504190"/>
                  </a:lnTo>
                  <a:lnTo>
                    <a:pt x="115136" y="504190"/>
                  </a:lnTo>
                  <a:lnTo>
                    <a:pt x="116914" y="501795"/>
                  </a:lnTo>
                  <a:close/>
                </a:path>
                <a:path w="1257300" h="639445">
                  <a:moveTo>
                    <a:pt x="121243" y="498475"/>
                  </a:moveTo>
                  <a:lnTo>
                    <a:pt x="119379" y="498475"/>
                  </a:lnTo>
                  <a:lnTo>
                    <a:pt x="116914" y="501795"/>
                  </a:lnTo>
                  <a:lnTo>
                    <a:pt x="121243" y="498475"/>
                  </a:lnTo>
                  <a:close/>
                </a:path>
                <a:path w="1257300" h="639445">
                  <a:moveTo>
                    <a:pt x="130540" y="491345"/>
                  </a:moveTo>
                  <a:lnTo>
                    <a:pt x="129793" y="491871"/>
                  </a:lnTo>
                  <a:lnTo>
                    <a:pt x="130540" y="491345"/>
                  </a:lnTo>
                  <a:close/>
                </a:path>
                <a:path w="1257300" h="639445">
                  <a:moveTo>
                    <a:pt x="148006" y="479171"/>
                  </a:moveTo>
                  <a:lnTo>
                    <a:pt x="147827" y="479171"/>
                  </a:lnTo>
                  <a:lnTo>
                    <a:pt x="146811" y="479933"/>
                  </a:lnTo>
                  <a:lnTo>
                    <a:pt x="148006" y="479171"/>
                  </a:lnTo>
                  <a:close/>
                </a:path>
                <a:path w="1257300" h="639445">
                  <a:moveTo>
                    <a:pt x="166115" y="467614"/>
                  </a:moveTo>
                  <a:lnTo>
                    <a:pt x="165226" y="468122"/>
                  </a:lnTo>
                  <a:lnTo>
                    <a:pt x="166115" y="467614"/>
                  </a:lnTo>
                  <a:close/>
                </a:path>
                <a:path w="1257300" h="639445">
                  <a:moveTo>
                    <a:pt x="184889" y="456497"/>
                  </a:moveTo>
                  <a:lnTo>
                    <a:pt x="184530" y="456692"/>
                  </a:lnTo>
                  <a:lnTo>
                    <a:pt x="184889" y="456497"/>
                  </a:lnTo>
                  <a:close/>
                </a:path>
                <a:path w="1257300" h="639445">
                  <a:moveTo>
                    <a:pt x="185467" y="456184"/>
                  </a:moveTo>
                  <a:lnTo>
                    <a:pt x="184889" y="456497"/>
                  </a:lnTo>
                  <a:lnTo>
                    <a:pt x="185467" y="456184"/>
                  </a:lnTo>
                  <a:close/>
                </a:path>
                <a:path w="1257300" h="639445">
                  <a:moveTo>
                    <a:pt x="205751" y="445262"/>
                  </a:moveTo>
                  <a:lnTo>
                    <a:pt x="205612" y="445262"/>
                  </a:lnTo>
                  <a:lnTo>
                    <a:pt x="204724" y="445770"/>
                  </a:lnTo>
                  <a:lnTo>
                    <a:pt x="205751" y="445262"/>
                  </a:lnTo>
                  <a:close/>
                </a:path>
                <a:path w="1257300" h="639445">
                  <a:moveTo>
                    <a:pt x="226822" y="434848"/>
                  </a:moveTo>
                  <a:lnTo>
                    <a:pt x="225932" y="435229"/>
                  </a:lnTo>
                  <a:lnTo>
                    <a:pt x="226822" y="434848"/>
                  </a:lnTo>
                  <a:close/>
                </a:path>
                <a:path w="1257300" h="639445">
                  <a:moveTo>
                    <a:pt x="248561" y="424794"/>
                  </a:moveTo>
                  <a:lnTo>
                    <a:pt x="247903" y="425069"/>
                  </a:lnTo>
                  <a:lnTo>
                    <a:pt x="248561" y="424794"/>
                  </a:lnTo>
                  <a:close/>
                </a:path>
                <a:path w="1257300" h="639445">
                  <a:moveTo>
                    <a:pt x="271866" y="415163"/>
                  </a:moveTo>
                  <a:lnTo>
                    <a:pt x="271652" y="415163"/>
                  </a:lnTo>
                  <a:lnTo>
                    <a:pt x="270890" y="415544"/>
                  </a:lnTo>
                  <a:lnTo>
                    <a:pt x="271866" y="415163"/>
                  </a:lnTo>
                  <a:close/>
                </a:path>
                <a:path w="1257300" h="639445">
                  <a:moveTo>
                    <a:pt x="295585" y="406019"/>
                  </a:moveTo>
                  <a:lnTo>
                    <a:pt x="295275" y="406019"/>
                  </a:lnTo>
                  <a:lnTo>
                    <a:pt x="294512" y="406400"/>
                  </a:lnTo>
                  <a:lnTo>
                    <a:pt x="295585" y="406019"/>
                  </a:lnTo>
                  <a:close/>
                </a:path>
                <a:path w="1257300" h="639445">
                  <a:moveTo>
                    <a:pt x="319205" y="397626"/>
                  </a:moveTo>
                  <a:lnTo>
                    <a:pt x="318770" y="397764"/>
                  </a:lnTo>
                  <a:lnTo>
                    <a:pt x="319205" y="397626"/>
                  </a:lnTo>
                  <a:close/>
                </a:path>
                <a:path w="1257300" h="639445">
                  <a:moveTo>
                    <a:pt x="344424" y="389636"/>
                  </a:moveTo>
                  <a:lnTo>
                    <a:pt x="343661" y="389763"/>
                  </a:lnTo>
                  <a:lnTo>
                    <a:pt x="344023" y="389763"/>
                  </a:lnTo>
                  <a:lnTo>
                    <a:pt x="344424" y="389636"/>
                  </a:lnTo>
                  <a:close/>
                </a:path>
                <a:path w="1257300" h="639445">
                  <a:moveTo>
                    <a:pt x="370054" y="382270"/>
                  </a:moveTo>
                  <a:lnTo>
                    <a:pt x="369824" y="382270"/>
                  </a:lnTo>
                  <a:lnTo>
                    <a:pt x="369061" y="382524"/>
                  </a:lnTo>
                  <a:lnTo>
                    <a:pt x="370054" y="382270"/>
                  </a:lnTo>
                  <a:close/>
                </a:path>
                <a:path w="1257300" h="639445">
                  <a:moveTo>
                    <a:pt x="395858" y="375666"/>
                  </a:moveTo>
                  <a:lnTo>
                    <a:pt x="395097" y="375793"/>
                  </a:lnTo>
                  <a:lnTo>
                    <a:pt x="395362" y="375793"/>
                  </a:lnTo>
                  <a:lnTo>
                    <a:pt x="395858" y="375666"/>
                  </a:lnTo>
                  <a:close/>
                </a:path>
                <a:path w="1257300" h="639445">
                  <a:moveTo>
                    <a:pt x="422275" y="369697"/>
                  </a:moveTo>
                  <a:lnTo>
                    <a:pt x="421512" y="369824"/>
                  </a:lnTo>
                  <a:lnTo>
                    <a:pt x="421708" y="369824"/>
                  </a:lnTo>
                  <a:lnTo>
                    <a:pt x="422275" y="369697"/>
                  </a:lnTo>
                  <a:close/>
                </a:path>
                <a:path w="1257300" h="639445">
                  <a:moveTo>
                    <a:pt x="449188" y="364363"/>
                  </a:moveTo>
                  <a:lnTo>
                    <a:pt x="448436" y="364490"/>
                  </a:lnTo>
                  <a:lnTo>
                    <a:pt x="449188" y="364363"/>
                  </a:lnTo>
                  <a:close/>
                </a:path>
                <a:path w="1257300" h="639445">
                  <a:moveTo>
                    <a:pt x="476152" y="359807"/>
                  </a:moveTo>
                  <a:lnTo>
                    <a:pt x="475360" y="359918"/>
                  </a:lnTo>
                  <a:lnTo>
                    <a:pt x="475498" y="359918"/>
                  </a:lnTo>
                  <a:lnTo>
                    <a:pt x="476152" y="359807"/>
                  </a:lnTo>
                  <a:close/>
                </a:path>
                <a:path w="1257300" h="639445">
                  <a:moveTo>
                    <a:pt x="503856" y="355981"/>
                  </a:moveTo>
                  <a:lnTo>
                    <a:pt x="503554" y="355981"/>
                  </a:lnTo>
                  <a:lnTo>
                    <a:pt x="502665" y="356108"/>
                  </a:lnTo>
                  <a:lnTo>
                    <a:pt x="503856" y="355981"/>
                  </a:lnTo>
                  <a:close/>
                </a:path>
                <a:path w="1257300" h="639445">
                  <a:moveTo>
                    <a:pt x="532066" y="353060"/>
                  </a:moveTo>
                  <a:lnTo>
                    <a:pt x="531240" y="353060"/>
                  </a:lnTo>
                  <a:lnTo>
                    <a:pt x="530478" y="353187"/>
                  </a:lnTo>
                  <a:lnTo>
                    <a:pt x="532066" y="353060"/>
                  </a:lnTo>
                  <a:close/>
                </a:path>
                <a:path w="1257300" h="639445">
                  <a:moveTo>
                    <a:pt x="593217" y="349504"/>
                  </a:moveTo>
                  <a:lnTo>
                    <a:pt x="586866" y="349504"/>
                  </a:lnTo>
                  <a:lnTo>
                    <a:pt x="585977" y="349631"/>
                  </a:lnTo>
                  <a:lnTo>
                    <a:pt x="593217" y="349504"/>
                  </a:lnTo>
                  <a:close/>
                </a:path>
                <a:path w="1257300" h="639445">
                  <a:moveTo>
                    <a:pt x="725804" y="284988"/>
                  </a:moveTo>
                  <a:lnTo>
                    <a:pt x="697356" y="288036"/>
                  </a:lnTo>
                  <a:lnTo>
                    <a:pt x="954822" y="288036"/>
                  </a:lnTo>
                  <a:lnTo>
                    <a:pt x="962333" y="285115"/>
                  </a:lnTo>
                  <a:lnTo>
                    <a:pt x="724915" y="285115"/>
                  </a:lnTo>
                  <a:lnTo>
                    <a:pt x="725804" y="284988"/>
                  </a:lnTo>
                  <a:close/>
                </a:path>
                <a:path w="1257300" h="639445">
                  <a:moveTo>
                    <a:pt x="972457" y="281178"/>
                  </a:moveTo>
                  <a:lnTo>
                    <a:pt x="753109" y="281178"/>
                  </a:lnTo>
                  <a:lnTo>
                    <a:pt x="724915" y="285115"/>
                  </a:lnTo>
                  <a:lnTo>
                    <a:pt x="962333" y="285115"/>
                  </a:lnTo>
                  <a:lnTo>
                    <a:pt x="972457" y="281178"/>
                  </a:lnTo>
                  <a:close/>
                </a:path>
                <a:path w="1257300" h="639445">
                  <a:moveTo>
                    <a:pt x="983806" y="276606"/>
                  </a:moveTo>
                  <a:lnTo>
                    <a:pt x="780287" y="276606"/>
                  </a:lnTo>
                  <a:lnTo>
                    <a:pt x="752323" y="281287"/>
                  </a:lnTo>
                  <a:lnTo>
                    <a:pt x="753109" y="281178"/>
                  </a:lnTo>
                  <a:lnTo>
                    <a:pt x="972457" y="281178"/>
                  </a:lnTo>
                  <a:lnTo>
                    <a:pt x="978661" y="278765"/>
                  </a:lnTo>
                  <a:lnTo>
                    <a:pt x="983806" y="276606"/>
                  </a:lnTo>
                  <a:close/>
                </a:path>
                <a:path w="1257300" h="639445">
                  <a:moveTo>
                    <a:pt x="996515" y="271272"/>
                  </a:moveTo>
                  <a:lnTo>
                    <a:pt x="807084" y="271272"/>
                  </a:lnTo>
                  <a:lnTo>
                    <a:pt x="779526" y="276733"/>
                  </a:lnTo>
                  <a:lnTo>
                    <a:pt x="780287" y="276606"/>
                  </a:lnTo>
                  <a:lnTo>
                    <a:pt x="983806" y="276606"/>
                  </a:lnTo>
                  <a:lnTo>
                    <a:pt x="996515" y="271272"/>
                  </a:lnTo>
                  <a:close/>
                </a:path>
                <a:path w="1257300" h="639445">
                  <a:moveTo>
                    <a:pt x="1010157" y="265303"/>
                  </a:moveTo>
                  <a:lnTo>
                    <a:pt x="833501" y="265303"/>
                  </a:lnTo>
                  <a:lnTo>
                    <a:pt x="806196" y="271399"/>
                  </a:lnTo>
                  <a:lnTo>
                    <a:pt x="807084" y="271272"/>
                  </a:lnTo>
                  <a:lnTo>
                    <a:pt x="996515" y="271272"/>
                  </a:lnTo>
                  <a:lnTo>
                    <a:pt x="1003173" y="268478"/>
                  </a:lnTo>
                  <a:lnTo>
                    <a:pt x="1010157" y="265303"/>
                  </a:lnTo>
                  <a:close/>
                </a:path>
                <a:path w="1257300" h="639445">
                  <a:moveTo>
                    <a:pt x="859535" y="258572"/>
                  </a:moveTo>
                  <a:lnTo>
                    <a:pt x="832738" y="265430"/>
                  </a:lnTo>
                  <a:lnTo>
                    <a:pt x="833501" y="265303"/>
                  </a:lnTo>
                  <a:lnTo>
                    <a:pt x="1010157" y="265303"/>
                  </a:lnTo>
                  <a:lnTo>
                    <a:pt x="1024407" y="258825"/>
                  </a:lnTo>
                  <a:lnTo>
                    <a:pt x="858774" y="258825"/>
                  </a:lnTo>
                  <a:lnTo>
                    <a:pt x="859535" y="258572"/>
                  </a:lnTo>
                  <a:close/>
                </a:path>
                <a:path w="1257300" h="639445">
                  <a:moveTo>
                    <a:pt x="1039876" y="251206"/>
                  </a:moveTo>
                  <a:lnTo>
                    <a:pt x="885062" y="251206"/>
                  </a:lnTo>
                  <a:lnTo>
                    <a:pt x="858774" y="258825"/>
                  </a:lnTo>
                  <a:lnTo>
                    <a:pt x="1024407" y="258825"/>
                  </a:lnTo>
                  <a:lnTo>
                    <a:pt x="1026922" y="257683"/>
                  </a:lnTo>
                  <a:lnTo>
                    <a:pt x="1039876" y="251206"/>
                  </a:lnTo>
                  <a:close/>
                </a:path>
                <a:path w="1257300" h="639445">
                  <a:moveTo>
                    <a:pt x="1055157" y="243331"/>
                  </a:moveTo>
                  <a:lnTo>
                    <a:pt x="909954" y="243331"/>
                  </a:lnTo>
                  <a:lnTo>
                    <a:pt x="884174" y="251460"/>
                  </a:lnTo>
                  <a:lnTo>
                    <a:pt x="885062" y="251206"/>
                  </a:lnTo>
                  <a:lnTo>
                    <a:pt x="1039876" y="251206"/>
                  </a:lnTo>
                  <a:lnTo>
                    <a:pt x="1049781" y="246253"/>
                  </a:lnTo>
                  <a:lnTo>
                    <a:pt x="1055157" y="243331"/>
                  </a:lnTo>
                  <a:close/>
                </a:path>
                <a:path w="1257300" h="639445">
                  <a:moveTo>
                    <a:pt x="934084" y="234696"/>
                  </a:moveTo>
                  <a:lnTo>
                    <a:pt x="909065" y="243586"/>
                  </a:lnTo>
                  <a:lnTo>
                    <a:pt x="909954" y="243331"/>
                  </a:lnTo>
                  <a:lnTo>
                    <a:pt x="1055157" y="243331"/>
                  </a:lnTo>
                  <a:lnTo>
                    <a:pt x="1070350" y="235077"/>
                  </a:lnTo>
                  <a:lnTo>
                    <a:pt x="933323" y="235077"/>
                  </a:lnTo>
                  <a:lnTo>
                    <a:pt x="934084" y="234696"/>
                  </a:lnTo>
                  <a:close/>
                </a:path>
                <a:path w="1257300" h="639445">
                  <a:moveTo>
                    <a:pt x="957706" y="225552"/>
                  </a:moveTo>
                  <a:lnTo>
                    <a:pt x="933323" y="235077"/>
                  </a:lnTo>
                  <a:lnTo>
                    <a:pt x="1070350" y="235077"/>
                  </a:lnTo>
                  <a:lnTo>
                    <a:pt x="1071752" y="234315"/>
                  </a:lnTo>
                  <a:lnTo>
                    <a:pt x="1086036" y="225933"/>
                  </a:lnTo>
                  <a:lnTo>
                    <a:pt x="957072" y="225933"/>
                  </a:lnTo>
                  <a:lnTo>
                    <a:pt x="957706" y="225552"/>
                  </a:lnTo>
                  <a:close/>
                </a:path>
                <a:path w="1257300" h="639445">
                  <a:moveTo>
                    <a:pt x="1102100" y="216027"/>
                  </a:moveTo>
                  <a:lnTo>
                    <a:pt x="980693" y="216027"/>
                  </a:lnTo>
                  <a:lnTo>
                    <a:pt x="957072" y="225933"/>
                  </a:lnTo>
                  <a:lnTo>
                    <a:pt x="1086036" y="225933"/>
                  </a:lnTo>
                  <a:lnTo>
                    <a:pt x="1092961" y="221869"/>
                  </a:lnTo>
                  <a:lnTo>
                    <a:pt x="1102100" y="216027"/>
                  </a:lnTo>
                  <a:close/>
                </a:path>
                <a:path w="1257300" h="639445">
                  <a:moveTo>
                    <a:pt x="1023874" y="195325"/>
                  </a:moveTo>
                  <a:lnTo>
                    <a:pt x="1001902" y="206248"/>
                  </a:lnTo>
                  <a:lnTo>
                    <a:pt x="980001" y="216317"/>
                  </a:lnTo>
                  <a:lnTo>
                    <a:pt x="980693" y="216027"/>
                  </a:lnTo>
                  <a:lnTo>
                    <a:pt x="1102100" y="216027"/>
                  </a:lnTo>
                  <a:lnTo>
                    <a:pt x="1113027" y="209042"/>
                  </a:lnTo>
                  <a:lnTo>
                    <a:pt x="1132022" y="195834"/>
                  </a:lnTo>
                  <a:lnTo>
                    <a:pt x="1022984" y="195834"/>
                  </a:lnTo>
                  <a:lnTo>
                    <a:pt x="1023874" y="195325"/>
                  </a:lnTo>
                  <a:close/>
                </a:path>
                <a:path w="1257300" h="639445">
                  <a:moveTo>
                    <a:pt x="1002664" y="205867"/>
                  </a:moveTo>
                  <a:lnTo>
                    <a:pt x="1001838" y="206248"/>
                  </a:lnTo>
                  <a:lnTo>
                    <a:pt x="1002664" y="205867"/>
                  </a:lnTo>
                  <a:close/>
                </a:path>
                <a:path w="1257300" h="639445">
                  <a:moveTo>
                    <a:pt x="1146826" y="184404"/>
                  </a:moveTo>
                  <a:lnTo>
                    <a:pt x="1044193" y="184404"/>
                  </a:lnTo>
                  <a:lnTo>
                    <a:pt x="1022984" y="195834"/>
                  </a:lnTo>
                  <a:lnTo>
                    <a:pt x="1132022" y="195834"/>
                  </a:lnTo>
                  <a:lnTo>
                    <a:pt x="1146826" y="184404"/>
                  </a:lnTo>
                  <a:close/>
                </a:path>
                <a:path w="1257300" h="639445">
                  <a:moveTo>
                    <a:pt x="1160748" y="172974"/>
                  </a:moveTo>
                  <a:lnTo>
                    <a:pt x="1063498" y="172974"/>
                  </a:lnTo>
                  <a:lnTo>
                    <a:pt x="1043177" y="184912"/>
                  </a:lnTo>
                  <a:lnTo>
                    <a:pt x="1044193" y="184404"/>
                  </a:lnTo>
                  <a:lnTo>
                    <a:pt x="1146826" y="184404"/>
                  </a:lnTo>
                  <a:lnTo>
                    <a:pt x="1150111" y="181864"/>
                  </a:lnTo>
                  <a:lnTo>
                    <a:pt x="1160748" y="172974"/>
                  </a:lnTo>
                  <a:close/>
                </a:path>
                <a:path w="1257300" h="639445">
                  <a:moveTo>
                    <a:pt x="1173808" y="161290"/>
                  </a:moveTo>
                  <a:lnTo>
                    <a:pt x="1081658" y="161290"/>
                  </a:lnTo>
                  <a:lnTo>
                    <a:pt x="1062481" y="173481"/>
                  </a:lnTo>
                  <a:lnTo>
                    <a:pt x="1063498" y="172974"/>
                  </a:lnTo>
                  <a:lnTo>
                    <a:pt x="1160748" y="172974"/>
                  </a:lnTo>
                  <a:lnTo>
                    <a:pt x="1167129" y="167640"/>
                  </a:lnTo>
                  <a:lnTo>
                    <a:pt x="1173808" y="161290"/>
                  </a:lnTo>
                  <a:close/>
                </a:path>
                <a:path w="1257300" h="639445">
                  <a:moveTo>
                    <a:pt x="1186152" y="149225"/>
                  </a:moveTo>
                  <a:lnTo>
                    <a:pt x="1098930" y="149225"/>
                  </a:lnTo>
                  <a:lnTo>
                    <a:pt x="1097914" y="149987"/>
                  </a:lnTo>
                  <a:lnTo>
                    <a:pt x="1080770" y="161798"/>
                  </a:lnTo>
                  <a:lnTo>
                    <a:pt x="1081658" y="161290"/>
                  </a:lnTo>
                  <a:lnTo>
                    <a:pt x="1173808" y="161290"/>
                  </a:lnTo>
                  <a:lnTo>
                    <a:pt x="1182624" y="152908"/>
                  </a:lnTo>
                  <a:lnTo>
                    <a:pt x="1186152" y="149225"/>
                  </a:lnTo>
                  <a:close/>
                </a:path>
                <a:path w="1257300" h="639445">
                  <a:moveTo>
                    <a:pt x="1098628" y="149434"/>
                  </a:moveTo>
                  <a:lnTo>
                    <a:pt x="1097830" y="149987"/>
                  </a:lnTo>
                  <a:lnTo>
                    <a:pt x="1098628" y="149434"/>
                  </a:lnTo>
                  <a:close/>
                </a:path>
                <a:path w="1257300" h="639445">
                  <a:moveTo>
                    <a:pt x="1098930" y="149225"/>
                  </a:moveTo>
                  <a:lnTo>
                    <a:pt x="1098628" y="149434"/>
                  </a:lnTo>
                  <a:lnTo>
                    <a:pt x="1097914" y="149987"/>
                  </a:lnTo>
                  <a:lnTo>
                    <a:pt x="1098930" y="149225"/>
                  </a:lnTo>
                  <a:close/>
                </a:path>
                <a:path w="1257300" h="639445">
                  <a:moveTo>
                    <a:pt x="1197852" y="136906"/>
                  </a:moveTo>
                  <a:lnTo>
                    <a:pt x="1114805" y="136906"/>
                  </a:lnTo>
                  <a:lnTo>
                    <a:pt x="1098628" y="149434"/>
                  </a:lnTo>
                  <a:lnTo>
                    <a:pt x="1098930" y="149225"/>
                  </a:lnTo>
                  <a:lnTo>
                    <a:pt x="1186152" y="149225"/>
                  </a:lnTo>
                  <a:lnTo>
                    <a:pt x="1197209" y="137668"/>
                  </a:lnTo>
                  <a:lnTo>
                    <a:pt x="1197852" y="136906"/>
                  </a:lnTo>
                  <a:close/>
                </a:path>
                <a:path w="1257300" h="639445">
                  <a:moveTo>
                    <a:pt x="1129664" y="124333"/>
                  </a:moveTo>
                  <a:lnTo>
                    <a:pt x="1113789" y="137668"/>
                  </a:lnTo>
                  <a:lnTo>
                    <a:pt x="1114805" y="136906"/>
                  </a:lnTo>
                  <a:lnTo>
                    <a:pt x="1197852" y="136906"/>
                  </a:lnTo>
                  <a:lnTo>
                    <a:pt x="1207502" y="125475"/>
                  </a:lnTo>
                  <a:lnTo>
                    <a:pt x="1128522" y="125475"/>
                  </a:lnTo>
                  <a:lnTo>
                    <a:pt x="1129664" y="124333"/>
                  </a:lnTo>
                  <a:close/>
                </a:path>
                <a:path w="1257300" h="639445">
                  <a:moveTo>
                    <a:pt x="1217963" y="111760"/>
                  </a:moveTo>
                  <a:lnTo>
                    <a:pt x="1143000" y="111760"/>
                  </a:lnTo>
                  <a:lnTo>
                    <a:pt x="1141856" y="112903"/>
                  </a:lnTo>
                  <a:lnTo>
                    <a:pt x="1128522" y="125475"/>
                  </a:lnTo>
                  <a:lnTo>
                    <a:pt x="1207502" y="125475"/>
                  </a:lnTo>
                  <a:lnTo>
                    <a:pt x="1210182" y="122300"/>
                  </a:lnTo>
                  <a:lnTo>
                    <a:pt x="1217963" y="111760"/>
                  </a:lnTo>
                  <a:close/>
                </a:path>
                <a:path w="1257300" h="639445">
                  <a:moveTo>
                    <a:pt x="1142457" y="112274"/>
                  </a:moveTo>
                  <a:lnTo>
                    <a:pt x="1141793" y="112903"/>
                  </a:lnTo>
                  <a:lnTo>
                    <a:pt x="1142457" y="112274"/>
                  </a:lnTo>
                  <a:close/>
                </a:path>
                <a:path w="1257300" h="639445">
                  <a:moveTo>
                    <a:pt x="1143000" y="111760"/>
                  </a:moveTo>
                  <a:lnTo>
                    <a:pt x="1142457" y="112274"/>
                  </a:lnTo>
                  <a:lnTo>
                    <a:pt x="1141856" y="112903"/>
                  </a:lnTo>
                  <a:lnTo>
                    <a:pt x="1143000" y="111760"/>
                  </a:lnTo>
                  <a:close/>
                </a:path>
                <a:path w="1257300" h="639445">
                  <a:moveTo>
                    <a:pt x="1155191" y="98933"/>
                  </a:moveTo>
                  <a:lnTo>
                    <a:pt x="1142457" y="112274"/>
                  </a:lnTo>
                  <a:lnTo>
                    <a:pt x="1143000" y="111760"/>
                  </a:lnTo>
                  <a:lnTo>
                    <a:pt x="1217963" y="111760"/>
                  </a:lnTo>
                  <a:lnTo>
                    <a:pt x="1221993" y="106299"/>
                  </a:lnTo>
                  <a:lnTo>
                    <a:pt x="1225667" y="100330"/>
                  </a:lnTo>
                  <a:lnTo>
                    <a:pt x="1154049" y="100330"/>
                  </a:lnTo>
                  <a:lnTo>
                    <a:pt x="1155191" y="98933"/>
                  </a:lnTo>
                  <a:close/>
                </a:path>
                <a:path w="1257300" h="639445">
                  <a:moveTo>
                    <a:pt x="1233985" y="86233"/>
                  </a:moveTo>
                  <a:lnTo>
                    <a:pt x="1165986" y="86233"/>
                  </a:lnTo>
                  <a:lnTo>
                    <a:pt x="1164716" y="87756"/>
                  </a:lnTo>
                  <a:lnTo>
                    <a:pt x="1154049" y="100330"/>
                  </a:lnTo>
                  <a:lnTo>
                    <a:pt x="1225667" y="100330"/>
                  </a:lnTo>
                  <a:lnTo>
                    <a:pt x="1232153" y="89789"/>
                  </a:lnTo>
                  <a:lnTo>
                    <a:pt x="1233985" y="86233"/>
                  </a:lnTo>
                  <a:close/>
                </a:path>
                <a:path w="1257300" h="639445">
                  <a:moveTo>
                    <a:pt x="1164851" y="87573"/>
                  </a:moveTo>
                  <a:lnTo>
                    <a:pt x="1164696" y="87756"/>
                  </a:lnTo>
                  <a:lnTo>
                    <a:pt x="1164851" y="87573"/>
                  </a:lnTo>
                  <a:close/>
                </a:path>
                <a:path w="1257300" h="639445">
                  <a:moveTo>
                    <a:pt x="1165986" y="86233"/>
                  </a:moveTo>
                  <a:lnTo>
                    <a:pt x="1164851" y="87573"/>
                  </a:lnTo>
                  <a:lnTo>
                    <a:pt x="1164716" y="87756"/>
                  </a:lnTo>
                  <a:lnTo>
                    <a:pt x="1165986" y="86233"/>
                  </a:lnTo>
                  <a:close/>
                </a:path>
                <a:path w="1257300" h="639445">
                  <a:moveTo>
                    <a:pt x="1174669" y="74207"/>
                  </a:moveTo>
                  <a:lnTo>
                    <a:pt x="1164851" y="87573"/>
                  </a:lnTo>
                  <a:lnTo>
                    <a:pt x="1165986" y="86233"/>
                  </a:lnTo>
                  <a:lnTo>
                    <a:pt x="1233985" y="86233"/>
                  </a:lnTo>
                  <a:lnTo>
                    <a:pt x="1239612" y="75311"/>
                  </a:lnTo>
                  <a:lnTo>
                    <a:pt x="1173987" y="75311"/>
                  </a:lnTo>
                  <a:lnTo>
                    <a:pt x="1174669" y="74207"/>
                  </a:lnTo>
                  <a:close/>
                </a:path>
                <a:path w="1257300" h="639445">
                  <a:moveTo>
                    <a:pt x="1175257" y="73406"/>
                  </a:moveTo>
                  <a:lnTo>
                    <a:pt x="1174669" y="74207"/>
                  </a:lnTo>
                  <a:lnTo>
                    <a:pt x="1173987" y="75311"/>
                  </a:lnTo>
                  <a:lnTo>
                    <a:pt x="1175257" y="73406"/>
                  </a:lnTo>
                  <a:close/>
                </a:path>
                <a:path w="1257300" h="639445">
                  <a:moveTo>
                    <a:pt x="1240593" y="73406"/>
                  </a:moveTo>
                  <a:lnTo>
                    <a:pt x="1175257" y="73406"/>
                  </a:lnTo>
                  <a:lnTo>
                    <a:pt x="1173987" y="75311"/>
                  </a:lnTo>
                  <a:lnTo>
                    <a:pt x="1239612" y="75311"/>
                  </a:lnTo>
                  <a:lnTo>
                    <a:pt x="1240593" y="73406"/>
                  </a:lnTo>
                  <a:close/>
                </a:path>
                <a:path w="1257300" h="639445">
                  <a:moveTo>
                    <a:pt x="1245825" y="60706"/>
                  </a:moveTo>
                  <a:lnTo>
                    <a:pt x="1183004" y="60706"/>
                  </a:lnTo>
                  <a:lnTo>
                    <a:pt x="1181861" y="62737"/>
                  </a:lnTo>
                  <a:lnTo>
                    <a:pt x="1174669" y="74207"/>
                  </a:lnTo>
                  <a:lnTo>
                    <a:pt x="1175257" y="73406"/>
                  </a:lnTo>
                  <a:lnTo>
                    <a:pt x="1240593" y="73406"/>
                  </a:lnTo>
                  <a:lnTo>
                    <a:pt x="1240789" y="73025"/>
                  </a:lnTo>
                  <a:lnTo>
                    <a:pt x="1245825" y="60706"/>
                  </a:lnTo>
                  <a:close/>
                </a:path>
                <a:path w="1257300" h="639445">
                  <a:moveTo>
                    <a:pt x="1182383" y="61712"/>
                  </a:moveTo>
                  <a:lnTo>
                    <a:pt x="1181750" y="62737"/>
                  </a:lnTo>
                  <a:lnTo>
                    <a:pt x="1182383" y="61712"/>
                  </a:lnTo>
                  <a:close/>
                </a:path>
                <a:path w="1257300" h="639445">
                  <a:moveTo>
                    <a:pt x="1183004" y="60706"/>
                  </a:moveTo>
                  <a:lnTo>
                    <a:pt x="1182383" y="61712"/>
                  </a:lnTo>
                  <a:lnTo>
                    <a:pt x="1181861" y="62737"/>
                  </a:lnTo>
                  <a:lnTo>
                    <a:pt x="1183004" y="60706"/>
                  </a:lnTo>
                  <a:close/>
                </a:path>
                <a:path w="1257300" h="639445">
                  <a:moveTo>
                    <a:pt x="1188913" y="48873"/>
                  </a:moveTo>
                  <a:lnTo>
                    <a:pt x="1182383" y="61712"/>
                  </a:lnTo>
                  <a:lnTo>
                    <a:pt x="1183004" y="60706"/>
                  </a:lnTo>
                  <a:lnTo>
                    <a:pt x="1245825" y="60706"/>
                  </a:lnTo>
                  <a:lnTo>
                    <a:pt x="1247902" y="55625"/>
                  </a:lnTo>
                  <a:lnTo>
                    <a:pt x="1249436" y="50292"/>
                  </a:lnTo>
                  <a:lnTo>
                    <a:pt x="1188338" y="50292"/>
                  </a:lnTo>
                  <a:lnTo>
                    <a:pt x="1188913" y="48873"/>
                  </a:lnTo>
                  <a:close/>
                </a:path>
                <a:path w="1257300" h="639445">
                  <a:moveTo>
                    <a:pt x="1189354" y="48006"/>
                  </a:moveTo>
                  <a:lnTo>
                    <a:pt x="1188913" y="48873"/>
                  </a:lnTo>
                  <a:lnTo>
                    <a:pt x="1188338" y="50292"/>
                  </a:lnTo>
                  <a:lnTo>
                    <a:pt x="1189354" y="48006"/>
                  </a:lnTo>
                  <a:close/>
                </a:path>
                <a:path w="1257300" h="639445">
                  <a:moveTo>
                    <a:pt x="1250094" y="48006"/>
                  </a:moveTo>
                  <a:lnTo>
                    <a:pt x="1189354" y="48006"/>
                  </a:lnTo>
                  <a:lnTo>
                    <a:pt x="1188338" y="50292"/>
                  </a:lnTo>
                  <a:lnTo>
                    <a:pt x="1249436" y="50292"/>
                  </a:lnTo>
                  <a:lnTo>
                    <a:pt x="1250094" y="48006"/>
                  </a:lnTo>
                  <a:close/>
                </a:path>
                <a:path w="1257300" h="639445">
                  <a:moveTo>
                    <a:pt x="1193975" y="36379"/>
                  </a:moveTo>
                  <a:lnTo>
                    <a:pt x="1188913" y="48873"/>
                  </a:lnTo>
                  <a:lnTo>
                    <a:pt x="1189354" y="48006"/>
                  </a:lnTo>
                  <a:lnTo>
                    <a:pt x="1250094" y="48006"/>
                  </a:lnTo>
                  <a:lnTo>
                    <a:pt x="1252872" y="38354"/>
                  </a:lnTo>
                  <a:lnTo>
                    <a:pt x="1193418" y="38354"/>
                  </a:lnTo>
                  <a:lnTo>
                    <a:pt x="1193975" y="36379"/>
                  </a:lnTo>
                  <a:close/>
                </a:path>
                <a:path w="1257300" h="639445">
                  <a:moveTo>
                    <a:pt x="1194307" y="35560"/>
                  </a:moveTo>
                  <a:lnTo>
                    <a:pt x="1193975" y="36379"/>
                  </a:lnTo>
                  <a:lnTo>
                    <a:pt x="1193418" y="38354"/>
                  </a:lnTo>
                  <a:lnTo>
                    <a:pt x="1194307" y="35560"/>
                  </a:lnTo>
                  <a:close/>
                </a:path>
                <a:path w="1257300" h="639445">
                  <a:moveTo>
                    <a:pt x="1253406" y="35560"/>
                  </a:moveTo>
                  <a:lnTo>
                    <a:pt x="1194307" y="35560"/>
                  </a:lnTo>
                  <a:lnTo>
                    <a:pt x="1193418" y="38354"/>
                  </a:lnTo>
                  <a:lnTo>
                    <a:pt x="1252872" y="38354"/>
                  </a:lnTo>
                  <a:lnTo>
                    <a:pt x="1252981" y="37973"/>
                  </a:lnTo>
                  <a:lnTo>
                    <a:pt x="1253406" y="35560"/>
                  </a:lnTo>
                  <a:close/>
                </a:path>
                <a:path w="1257300" h="639445">
                  <a:moveTo>
                    <a:pt x="1197305" y="24574"/>
                  </a:moveTo>
                  <a:lnTo>
                    <a:pt x="1193975" y="36379"/>
                  </a:lnTo>
                  <a:lnTo>
                    <a:pt x="1194307" y="35560"/>
                  </a:lnTo>
                  <a:lnTo>
                    <a:pt x="1253406" y="35560"/>
                  </a:lnTo>
                  <a:lnTo>
                    <a:pt x="1255016" y="26416"/>
                  </a:lnTo>
                  <a:lnTo>
                    <a:pt x="1196975" y="26416"/>
                  </a:lnTo>
                  <a:lnTo>
                    <a:pt x="1197305" y="24574"/>
                  </a:lnTo>
                  <a:close/>
                </a:path>
                <a:path w="1257300" h="639445">
                  <a:moveTo>
                    <a:pt x="1197609" y="23495"/>
                  </a:moveTo>
                  <a:lnTo>
                    <a:pt x="1197305" y="24574"/>
                  </a:lnTo>
                  <a:lnTo>
                    <a:pt x="1196975" y="26416"/>
                  </a:lnTo>
                  <a:lnTo>
                    <a:pt x="1197609" y="23495"/>
                  </a:lnTo>
                  <a:close/>
                </a:path>
                <a:path w="1257300" h="639445">
                  <a:moveTo>
                    <a:pt x="1255530" y="23495"/>
                  </a:moveTo>
                  <a:lnTo>
                    <a:pt x="1197609" y="23495"/>
                  </a:lnTo>
                  <a:lnTo>
                    <a:pt x="1196975" y="26416"/>
                  </a:lnTo>
                  <a:lnTo>
                    <a:pt x="1255016" y="26416"/>
                  </a:lnTo>
                  <a:lnTo>
                    <a:pt x="1255530" y="23495"/>
                  </a:lnTo>
                  <a:close/>
                </a:path>
                <a:path w="1257300" h="639445">
                  <a:moveTo>
                    <a:pt x="1199376" y="13034"/>
                  </a:moveTo>
                  <a:lnTo>
                    <a:pt x="1197305" y="24574"/>
                  </a:lnTo>
                  <a:lnTo>
                    <a:pt x="1197609" y="23495"/>
                  </a:lnTo>
                  <a:lnTo>
                    <a:pt x="1255530" y="23495"/>
                  </a:lnTo>
                  <a:lnTo>
                    <a:pt x="1256156" y="19939"/>
                  </a:lnTo>
                  <a:lnTo>
                    <a:pt x="1256459" y="14986"/>
                  </a:lnTo>
                  <a:lnTo>
                    <a:pt x="1199260" y="14986"/>
                  </a:lnTo>
                  <a:lnTo>
                    <a:pt x="1199376" y="13034"/>
                  </a:lnTo>
                  <a:close/>
                </a:path>
                <a:path w="1257300" h="639445">
                  <a:moveTo>
                    <a:pt x="1199641" y="11556"/>
                  </a:moveTo>
                  <a:lnTo>
                    <a:pt x="1199376" y="13034"/>
                  </a:lnTo>
                  <a:lnTo>
                    <a:pt x="1199260" y="14986"/>
                  </a:lnTo>
                  <a:lnTo>
                    <a:pt x="1199641" y="11556"/>
                  </a:lnTo>
                  <a:close/>
                </a:path>
                <a:path w="1257300" h="639445">
                  <a:moveTo>
                    <a:pt x="1256668" y="11556"/>
                  </a:moveTo>
                  <a:lnTo>
                    <a:pt x="1199641" y="11556"/>
                  </a:lnTo>
                  <a:lnTo>
                    <a:pt x="1199260" y="14986"/>
                  </a:lnTo>
                  <a:lnTo>
                    <a:pt x="1256459" y="14986"/>
                  </a:lnTo>
                  <a:lnTo>
                    <a:pt x="1256668" y="11556"/>
                  </a:lnTo>
                  <a:close/>
                </a:path>
                <a:path w="1257300" h="639445">
                  <a:moveTo>
                    <a:pt x="1200150" y="0"/>
                  </a:moveTo>
                  <a:lnTo>
                    <a:pt x="1199376" y="13034"/>
                  </a:lnTo>
                  <a:lnTo>
                    <a:pt x="1199641" y="11556"/>
                  </a:lnTo>
                  <a:lnTo>
                    <a:pt x="1256668" y="11556"/>
                  </a:lnTo>
                  <a:lnTo>
                    <a:pt x="1257173" y="3302"/>
                  </a:lnTo>
                  <a:lnTo>
                    <a:pt x="1200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24483" y="2087879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3115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6" name="object 256"/>
          <p:cNvSpPr txBox="1"/>
          <p:nvPr/>
        </p:nvSpPr>
        <p:spPr>
          <a:xfrm>
            <a:off x="10040239" y="4598289"/>
            <a:ext cx="88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-9651" y="1263141"/>
            <a:ext cx="96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Process</a:t>
            </a:r>
            <a:r>
              <a:rPr sz="1800" b="1" spc="-7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C7C30"/>
                </a:solidFill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7077202" y="5318252"/>
            <a:ext cx="1756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826008" y="1853183"/>
            <a:ext cx="10906760" cy="3779520"/>
          </a:xfrm>
          <a:custGeom>
            <a:avLst/>
            <a:gdLst/>
            <a:ahLst/>
            <a:cxnLst/>
            <a:rect l="l" t="t" r="r" b="b"/>
            <a:pathLst>
              <a:path w="10906760" h="3779520">
                <a:moveTo>
                  <a:pt x="6614160" y="3779519"/>
                </a:moveTo>
                <a:lnTo>
                  <a:pt x="9242806" y="3779519"/>
                </a:lnTo>
              </a:path>
              <a:path w="10906760" h="3779520">
                <a:moveTo>
                  <a:pt x="9314688" y="3776472"/>
                </a:moveTo>
                <a:lnTo>
                  <a:pt x="10906760" y="3776472"/>
                </a:lnTo>
              </a:path>
              <a:path w="10906760" h="3779520">
                <a:moveTo>
                  <a:pt x="0" y="0"/>
                </a:moveTo>
                <a:lnTo>
                  <a:pt x="262864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/>
          <p:nvPr/>
        </p:nvSpPr>
        <p:spPr>
          <a:xfrm>
            <a:off x="-47751" y="1537157"/>
            <a:ext cx="5206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75685" algn="l"/>
                <a:tab pos="4114800" algn="l"/>
                <a:tab pos="5167630" algn="l"/>
              </a:tabLst>
            </a:pP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Virtual</a:t>
            </a:r>
            <a:r>
              <a:rPr sz="1800" b="1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Address</a:t>
            </a:r>
            <a:r>
              <a:rPr sz="18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1</a:t>
            </a:r>
            <a:r>
              <a:rPr sz="1800" b="1" spc="34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700" spc="-37" baseline="9259" dirty="0">
                <a:latin typeface="Calibri"/>
                <a:cs typeface="Calibri"/>
              </a:rPr>
              <a:t>VPN</a:t>
            </a:r>
            <a:r>
              <a:rPr sz="2700" baseline="9259" dirty="0">
                <a:latin typeface="Calibri"/>
                <a:cs typeface="Calibri"/>
              </a:rPr>
              <a:t>	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VPO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9236582" y="6464808"/>
            <a:ext cx="171450" cy="322580"/>
          </a:xfrm>
          <a:custGeom>
            <a:avLst/>
            <a:gdLst/>
            <a:ahLst/>
            <a:cxnLst/>
            <a:rect l="l" t="t" r="r" b="b"/>
            <a:pathLst>
              <a:path w="171450" h="322579">
                <a:moveTo>
                  <a:pt x="57150" y="150647"/>
                </a:moveTo>
                <a:lnTo>
                  <a:pt x="0" y="150647"/>
                </a:lnTo>
                <a:lnTo>
                  <a:pt x="85725" y="322096"/>
                </a:lnTo>
                <a:lnTo>
                  <a:pt x="157162" y="179222"/>
                </a:lnTo>
                <a:lnTo>
                  <a:pt x="57150" y="179222"/>
                </a:lnTo>
                <a:lnTo>
                  <a:pt x="57150" y="150647"/>
                </a:lnTo>
                <a:close/>
              </a:path>
              <a:path w="171450" h="322579">
                <a:moveTo>
                  <a:pt x="114300" y="0"/>
                </a:moveTo>
                <a:lnTo>
                  <a:pt x="57150" y="0"/>
                </a:lnTo>
                <a:lnTo>
                  <a:pt x="57150" y="179222"/>
                </a:lnTo>
                <a:lnTo>
                  <a:pt x="114300" y="179222"/>
                </a:lnTo>
                <a:lnTo>
                  <a:pt x="114300" y="0"/>
                </a:lnTo>
                <a:close/>
              </a:path>
              <a:path w="171450" h="322579">
                <a:moveTo>
                  <a:pt x="171450" y="150647"/>
                </a:moveTo>
                <a:lnTo>
                  <a:pt x="114300" y="150647"/>
                </a:lnTo>
                <a:lnTo>
                  <a:pt x="114300" y="179222"/>
                </a:lnTo>
                <a:lnTo>
                  <a:pt x="157162" y="179222"/>
                </a:lnTo>
                <a:lnTo>
                  <a:pt x="171450" y="150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 txBox="1"/>
          <p:nvPr/>
        </p:nvSpPr>
        <p:spPr>
          <a:xfrm>
            <a:off x="2666492" y="2846273"/>
            <a:ext cx="4676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</a:t>
            </a:r>
            <a:r>
              <a:rPr sz="1800" u="sng" spc="-10" dirty="0"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01</a:t>
            </a:r>
            <a:r>
              <a:rPr sz="1800" spc="-10" dirty="0">
                <a:latin typeface="Courier New"/>
                <a:cs typeface="Courier New"/>
              </a:rPr>
              <a:t>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2985516" y="2900172"/>
            <a:ext cx="3333115" cy="234950"/>
          </a:xfrm>
          <a:custGeom>
            <a:avLst/>
            <a:gdLst/>
            <a:ahLst/>
            <a:cxnLst/>
            <a:rect l="l" t="t" r="r" b="b"/>
            <a:pathLst>
              <a:path w="3333115" h="234950">
                <a:moveTo>
                  <a:pt x="0" y="234695"/>
                </a:moveTo>
                <a:lnTo>
                  <a:pt x="3333114" y="234695"/>
                </a:lnTo>
              </a:path>
              <a:path w="3333115" h="234950">
                <a:moveTo>
                  <a:pt x="1523" y="0"/>
                </a:moveTo>
                <a:lnTo>
                  <a:pt x="263017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 txBox="1"/>
          <p:nvPr/>
        </p:nvSpPr>
        <p:spPr>
          <a:xfrm>
            <a:off x="2177542" y="2276602"/>
            <a:ext cx="211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Process</a:t>
            </a:r>
            <a:r>
              <a:rPr sz="1800" b="1" spc="-7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385622"/>
                </a:solidFill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Virtual</a:t>
            </a:r>
            <a:r>
              <a:rPr sz="1800" b="1" spc="-3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Address</a:t>
            </a:r>
            <a:r>
              <a:rPr sz="1800" b="1" spc="-1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85622"/>
                </a:solidFill>
                <a:latin typeface="Calibri"/>
                <a:cs typeface="Calibri"/>
              </a:rPr>
              <a:t>2</a:t>
            </a:r>
            <a:r>
              <a:rPr sz="1800" b="1" spc="14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5676391" y="2583307"/>
            <a:ext cx="1617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1815" algn="l"/>
                <a:tab pos="1604645" algn="l"/>
              </a:tabLst>
            </a:pP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u="sng" spc="-25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VPO</a:t>
            </a:r>
            <a:r>
              <a:rPr sz="1800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6" name="object 266"/>
          <p:cNvGrpSpPr/>
          <p:nvPr/>
        </p:nvGrpSpPr>
        <p:grpSpPr>
          <a:xfrm>
            <a:off x="1009891" y="1846326"/>
            <a:ext cx="8902700" cy="2586990"/>
            <a:chOff x="1009891" y="1846326"/>
            <a:chExt cx="8902700" cy="2586990"/>
          </a:xfrm>
        </p:grpSpPr>
        <p:sp>
          <p:nvSpPr>
            <p:cNvPr id="267" name="object 267"/>
            <p:cNvSpPr/>
            <p:nvPr/>
          </p:nvSpPr>
          <p:spPr>
            <a:xfrm>
              <a:off x="1009891" y="1846326"/>
              <a:ext cx="909955" cy="2586990"/>
            </a:xfrm>
            <a:custGeom>
              <a:avLst/>
              <a:gdLst/>
              <a:ahLst/>
              <a:cxnLst/>
              <a:rect l="l" t="t" r="r" b="b"/>
              <a:pathLst>
                <a:path w="909955" h="2586990">
                  <a:moveTo>
                    <a:pt x="837678" y="2484467"/>
                  </a:moveTo>
                  <a:lnTo>
                    <a:pt x="801636" y="2496693"/>
                  </a:lnTo>
                  <a:lnTo>
                    <a:pt x="892441" y="2586609"/>
                  </a:lnTo>
                  <a:lnTo>
                    <a:pt x="903994" y="2502535"/>
                  </a:lnTo>
                  <a:lnTo>
                    <a:pt x="843800" y="2502535"/>
                  </a:lnTo>
                  <a:lnTo>
                    <a:pt x="837678" y="2484467"/>
                  </a:lnTo>
                  <a:close/>
                </a:path>
                <a:path w="909955" h="2586990">
                  <a:moveTo>
                    <a:pt x="873772" y="2472224"/>
                  </a:moveTo>
                  <a:lnTo>
                    <a:pt x="837678" y="2484467"/>
                  </a:lnTo>
                  <a:lnTo>
                    <a:pt x="843800" y="2502535"/>
                  </a:lnTo>
                  <a:lnTo>
                    <a:pt x="879868" y="2490216"/>
                  </a:lnTo>
                  <a:lnTo>
                    <a:pt x="873772" y="2472224"/>
                  </a:lnTo>
                  <a:close/>
                </a:path>
                <a:path w="909955" h="2586990">
                  <a:moveTo>
                    <a:pt x="909840" y="2459990"/>
                  </a:moveTo>
                  <a:lnTo>
                    <a:pt x="873772" y="2472224"/>
                  </a:lnTo>
                  <a:lnTo>
                    <a:pt x="879868" y="2490216"/>
                  </a:lnTo>
                  <a:lnTo>
                    <a:pt x="843800" y="2502535"/>
                  </a:lnTo>
                  <a:lnTo>
                    <a:pt x="903994" y="2502535"/>
                  </a:lnTo>
                  <a:lnTo>
                    <a:pt x="909840" y="2459990"/>
                  </a:lnTo>
                  <a:close/>
                </a:path>
                <a:path w="909955" h="2586990">
                  <a:moveTo>
                    <a:pt x="36093" y="0"/>
                  </a:moveTo>
                  <a:lnTo>
                    <a:pt x="0" y="12191"/>
                  </a:lnTo>
                  <a:lnTo>
                    <a:pt x="837678" y="2484467"/>
                  </a:lnTo>
                  <a:lnTo>
                    <a:pt x="873772" y="2472224"/>
                  </a:lnTo>
                  <a:lnTo>
                    <a:pt x="36093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907286" y="2893314"/>
              <a:ext cx="1287145" cy="1532890"/>
            </a:xfrm>
            <a:custGeom>
              <a:avLst/>
              <a:gdLst/>
              <a:ahLst/>
              <a:cxnLst/>
              <a:rect l="l" t="t" r="r" b="b"/>
              <a:pathLst>
                <a:path w="1287145" h="1532889">
                  <a:moveTo>
                    <a:pt x="29463" y="1408049"/>
                  </a:moveTo>
                  <a:lnTo>
                    <a:pt x="0" y="1532382"/>
                  </a:lnTo>
                  <a:lnTo>
                    <a:pt x="117220" y="1481328"/>
                  </a:lnTo>
                  <a:lnTo>
                    <a:pt x="105509" y="1471549"/>
                  </a:lnTo>
                  <a:lnTo>
                    <a:pt x="75691" y="1471549"/>
                  </a:lnTo>
                  <a:lnTo>
                    <a:pt x="46481" y="1447038"/>
                  </a:lnTo>
                  <a:lnTo>
                    <a:pt x="58688" y="1432451"/>
                  </a:lnTo>
                  <a:lnTo>
                    <a:pt x="29463" y="1408049"/>
                  </a:lnTo>
                  <a:close/>
                </a:path>
                <a:path w="1287145" h="1532889">
                  <a:moveTo>
                    <a:pt x="58688" y="1432451"/>
                  </a:moveTo>
                  <a:lnTo>
                    <a:pt x="46481" y="1447038"/>
                  </a:lnTo>
                  <a:lnTo>
                    <a:pt x="75691" y="1471549"/>
                  </a:lnTo>
                  <a:lnTo>
                    <a:pt x="87956" y="1456891"/>
                  </a:lnTo>
                  <a:lnTo>
                    <a:pt x="58688" y="1432451"/>
                  </a:lnTo>
                  <a:close/>
                </a:path>
                <a:path w="1287145" h="1532889">
                  <a:moveTo>
                    <a:pt x="87956" y="1456891"/>
                  </a:moveTo>
                  <a:lnTo>
                    <a:pt x="75691" y="1471549"/>
                  </a:lnTo>
                  <a:lnTo>
                    <a:pt x="105509" y="1471549"/>
                  </a:lnTo>
                  <a:lnTo>
                    <a:pt x="87956" y="1456891"/>
                  </a:lnTo>
                  <a:close/>
                </a:path>
                <a:path w="1287145" h="1532889">
                  <a:moveTo>
                    <a:pt x="1257427" y="0"/>
                  </a:moveTo>
                  <a:lnTo>
                    <a:pt x="58688" y="1432451"/>
                  </a:lnTo>
                  <a:lnTo>
                    <a:pt x="87956" y="1456891"/>
                  </a:lnTo>
                  <a:lnTo>
                    <a:pt x="1286637" y="24384"/>
                  </a:lnTo>
                  <a:lnTo>
                    <a:pt x="12574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705" y="1949577"/>
              <a:ext cx="4517771" cy="1532255"/>
            </a:xfrm>
            <a:prstGeom prst="rect">
              <a:avLst/>
            </a:prstGeom>
          </p:spPr>
        </p:pic>
      </p:grpSp>
      <p:sp>
        <p:nvSpPr>
          <p:cNvPr id="270" name="object 270"/>
          <p:cNvSpPr txBox="1"/>
          <p:nvPr/>
        </p:nvSpPr>
        <p:spPr>
          <a:xfrm>
            <a:off x="7090409" y="5593486"/>
            <a:ext cx="5100320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0x01100001111011100001001101010011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070"/>
              </a:lnSpc>
              <a:spcBef>
                <a:spcPts val="10"/>
              </a:spcBef>
              <a:tabLst>
                <a:tab pos="3374390" algn="l"/>
                <a:tab pos="5086985" algn="l"/>
              </a:tabLst>
            </a:pPr>
            <a:r>
              <a:rPr sz="1800" b="1" spc="-10" dirty="0">
                <a:latin typeface="Calibri"/>
                <a:cs typeface="Calibri"/>
              </a:rPr>
              <a:t>Physical</a:t>
            </a:r>
            <a:r>
              <a:rPr sz="1800" b="1" u="sng" spc="10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Address</a:t>
            </a:r>
            <a:r>
              <a:rPr sz="1800" b="1" u="sng" spc="-100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50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2</a:t>
            </a:r>
            <a:r>
              <a:rPr sz="1800" b="1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endParaRPr sz="1800">
              <a:latin typeface="Calibri"/>
              <a:cs typeface="Calibri"/>
            </a:endParaRPr>
          </a:p>
          <a:p>
            <a:pPr marL="438150">
              <a:lnSpc>
                <a:spcPts val="2070"/>
              </a:lnSpc>
            </a:pPr>
            <a:r>
              <a:rPr sz="1800" spc="-10" dirty="0">
                <a:latin typeface="Courier New"/>
                <a:cs typeface="Courier New"/>
              </a:rPr>
              <a:t>0x0100000011111000001001101010011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6791959" y="1119378"/>
            <a:ext cx="5000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Problem: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Same</a:t>
            </a:r>
            <a:r>
              <a:rPr sz="18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VA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refers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two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different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PAs.</a:t>
            </a:r>
            <a:r>
              <a:rPr sz="1800" b="1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Same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6791959" y="1393697"/>
            <a:ext cx="3664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block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cache,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but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distinct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memory.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9793478" y="4947792"/>
            <a:ext cx="923290" cy="1165860"/>
          </a:xfrm>
          <a:custGeom>
            <a:avLst/>
            <a:gdLst/>
            <a:ahLst/>
            <a:cxnLst/>
            <a:rect l="l" t="t" r="r" b="b"/>
            <a:pathLst>
              <a:path w="923290" h="1165860">
                <a:moveTo>
                  <a:pt x="0" y="984415"/>
                </a:moveTo>
                <a:lnTo>
                  <a:pt x="62229" y="1165732"/>
                </a:lnTo>
                <a:lnTo>
                  <a:pt x="154821" y="1029411"/>
                </a:lnTo>
                <a:lnTo>
                  <a:pt x="109220" y="1029411"/>
                </a:lnTo>
                <a:lnTo>
                  <a:pt x="53086" y="1018832"/>
                </a:lnTo>
                <a:lnTo>
                  <a:pt x="58146" y="992202"/>
                </a:lnTo>
                <a:lnTo>
                  <a:pt x="0" y="984415"/>
                </a:lnTo>
                <a:close/>
              </a:path>
              <a:path w="923290" h="1165860">
                <a:moveTo>
                  <a:pt x="58146" y="992202"/>
                </a:moveTo>
                <a:lnTo>
                  <a:pt x="53086" y="1018832"/>
                </a:lnTo>
                <a:lnTo>
                  <a:pt x="109220" y="1029411"/>
                </a:lnTo>
                <a:lnTo>
                  <a:pt x="114801" y="999790"/>
                </a:lnTo>
                <a:lnTo>
                  <a:pt x="58146" y="992202"/>
                </a:lnTo>
                <a:close/>
              </a:path>
              <a:path w="923290" h="1165860">
                <a:moveTo>
                  <a:pt x="114801" y="999790"/>
                </a:moveTo>
                <a:lnTo>
                  <a:pt x="109220" y="1029411"/>
                </a:lnTo>
                <a:lnTo>
                  <a:pt x="154821" y="1029411"/>
                </a:lnTo>
                <a:lnTo>
                  <a:pt x="169925" y="1007173"/>
                </a:lnTo>
                <a:lnTo>
                  <a:pt x="114801" y="999790"/>
                </a:lnTo>
                <a:close/>
              </a:path>
              <a:path w="923290" h="1165860">
                <a:moveTo>
                  <a:pt x="495990" y="553746"/>
                </a:moveTo>
                <a:lnTo>
                  <a:pt x="456311" y="555497"/>
                </a:lnTo>
                <a:lnTo>
                  <a:pt x="413003" y="562863"/>
                </a:lnTo>
                <a:lnTo>
                  <a:pt x="370713" y="576960"/>
                </a:lnTo>
                <a:lnTo>
                  <a:pt x="329692" y="597153"/>
                </a:lnTo>
                <a:lnTo>
                  <a:pt x="290449" y="622807"/>
                </a:lnTo>
                <a:lnTo>
                  <a:pt x="252983" y="653402"/>
                </a:lnTo>
                <a:lnTo>
                  <a:pt x="217677" y="688492"/>
                </a:lnTo>
                <a:lnTo>
                  <a:pt x="184657" y="727671"/>
                </a:lnTo>
                <a:lnTo>
                  <a:pt x="154050" y="770458"/>
                </a:lnTo>
                <a:lnTo>
                  <a:pt x="126238" y="816419"/>
                </a:lnTo>
                <a:lnTo>
                  <a:pt x="101473" y="865250"/>
                </a:lnTo>
                <a:lnTo>
                  <a:pt x="80264" y="916431"/>
                </a:lnTo>
                <a:lnTo>
                  <a:pt x="62229" y="970711"/>
                </a:lnTo>
                <a:lnTo>
                  <a:pt x="58146" y="992202"/>
                </a:lnTo>
                <a:lnTo>
                  <a:pt x="114801" y="999790"/>
                </a:lnTo>
                <a:lnTo>
                  <a:pt x="117384" y="986078"/>
                </a:lnTo>
                <a:lnTo>
                  <a:pt x="117221" y="986078"/>
                </a:lnTo>
                <a:lnTo>
                  <a:pt x="117982" y="982903"/>
                </a:lnTo>
                <a:lnTo>
                  <a:pt x="118204" y="982903"/>
                </a:lnTo>
                <a:lnTo>
                  <a:pt x="124863" y="961415"/>
                </a:lnTo>
                <a:lnTo>
                  <a:pt x="125222" y="960259"/>
                </a:lnTo>
                <a:lnTo>
                  <a:pt x="133857" y="936078"/>
                </a:lnTo>
                <a:lnTo>
                  <a:pt x="143382" y="911961"/>
                </a:lnTo>
                <a:lnTo>
                  <a:pt x="153246" y="889673"/>
                </a:lnTo>
                <a:lnTo>
                  <a:pt x="164262" y="866800"/>
                </a:lnTo>
                <a:lnTo>
                  <a:pt x="176070" y="844524"/>
                </a:lnTo>
                <a:lnTo>
                  <a:pt x="188375" y="823086"/>
                </a:lnTo>
                <a:lnTo>
                  <a:pt x="188975" y="822045"/>
                </a:lnTo>
                <a:lnTo>
                  <a:pt x="201557" y="802258"/>
                </a:lnTo>
                <a:lnTo>
                  <a:pt x="202056" y="801471"/>
                </a:lnTo>
                <a:lnTo>
                  <a:pt x="215204" y="782319"/>
                </a:lnTo>
                <a:lnTo>
                  <a:pt x="229515" y="763130"/>
                </a:lnTo>
                <a:lnTo>
                  <a:pt x="230124" y="762317"/>
                </a:lnTo>
                <a:lnTo>
                  <a:pt x="244855" y="743991"/>
                </a:lnTo>
                <a:lnTo>
                  <a:pt x="260096" y="726795"/>
                </a:lnTo>
                <a:lnTo>
                  <a:pt x="274951" y="711441"/>
                </a:lnTo>
                <a:lnTo>
                  <a:pt x="291846" y="695350"/>
                </a:lnTo>
                <a:lnTo>
                  <a:pt x="307195" y="682243"/>
                </a:lnTo>
                <a:lnTo>
                  <a:pt x="324866" y="668439"/>
                </a:lnTo>
                <a:lnTo>
                  <a:pt x="324998" y="668439"/>
                </a:lnTo>
                <a:lnTo>
                  <a:pt x="341756" y="656755"/>
                </a:lnTo>
                <a:lnTo>
                  <a:pt x="341930" y="656755"/>
                </a:lnTo>
                <a:lnTo>
                  <a:pt x="357540" y="647141"/>
                </a:lnTo>
                <a:lnTo>
                  <a:pt x="358901" y="646302"/>
                </a:lnTo>
                <a:lnTo>
                  <a:pt x="359072" y="646302"/>
                </a:lnTo>
                <a:lnTo>
                  <a:pt x="374748" y="637920"/>
                </a:lnTo>
                <a:lnTo>
                  <a:pt x="374396" y="637920"/>
                </a:lnTo>
                <a:lnTo>
                  <a:pt x="393319" y="629411"/>
                </a:lnTo>
                <a:lnTo>
                  <a:pt x="393673" y="629411"/>
                </a:lnTo>
                <a:lnTo>
                  <a:pt x="408712" y="623696"/>
                </a:lnTo>
                <a:lnTo>
                  <a:pt x="410718" y="622934"/>
                </a:lnTo>
                <a:lnTo>
                  <a:pt x="411318" y="622934"/>
                </a:lnTo>
                <a:lnTo>
                  <a:pt x="426235" y="618616"/>
                </a:lnTo>
                <a:lnTo>
                  <a:pt x="425957" y="618616"/>
                </a:lnTo>
                <a:lnTo>
                  <a:pt x="427990" y="618108"/>
                </a:lnTo>
                <a:lnTo>
                  <a:pt x="428297" y="618108"/>
                </a:lnTo>
                <a:lnTo>
                  <a:pt x="443507" y="614806"/>
                </a:lnTo>
                <a:lnTo>
                  <a:pt x="442975" y="614806"/>
                </a:lnTo>
                <a:lnTo>
                  <a:pt x="445262" y="614425"/>
                </a:lnTo>
                <a:lnTo>
                  <a:pt x="446044" y="614425"/>
                </a:lnTo>
                <a:lnTo>
                  <a:pt x="460361" y="612647"/>
                </a:lnTo>
                <a:lnTo>
                  <a:pt x="459994" y="612647"/>
                </a:lnTo>
                <a:lnTo>
                  <a:pt x="462406" y="612393"/>
                </a:lnTo>
                <a:lnTo>
                  <a:pt x="465582" y="612393"/>
                </a:lnTo>
                <a:lnTo>
                  <a:pt x="500252" y="610869"/>
                </a:lnTo>
                <a:lnTo>
                  <a:pt x="543560" y="603503"/>
                </a:lnTo>
                <a:lnTo>
                  <a:pt x="585851" y="589406"/>
                </a:lnTo>
                <a:lnTo>
                  <a:pt x="626872" y="569213"/>
                </a:lnTo>
                <a:lnTo>
                  <a:pt x="651083" y="553973"/>
                </a:lnTo>
                <a:lnTo>
                  <a:pt x="494156" y="553973"/>
                </a:lnTo>
                <a:lnTo>
                  <a:pt x="495990" y="553746"/>
                </a:lnTo>
                <a:close/>
              </a:path>
              <a:path w="923290" h="1165860">
                <a:moveTo>
                  <a:pt x="117982" y="982903"/>
                </a:moveTo>
                <a:lnTo>
                  <a:pt x="117221" y="986078"/>
                </a:lnTo>
                <a:lnTo>
                  <a:pt x="117638" y="984730"/>
                </a:lnTo>
                <a:lnTo>
                  <a:pt x="117982" y="982903"/>
                </a:lnTo>
                <a:close/>
              </a:path>
              <a:path w="923290" h="1165860">
                <a:moveTo>
                  <a:pt x="117638" y="984730"/>
                </a:moveTo>
                <a:lnTo>
                  <a:pt x="117221" y="986078"/>
                </a:lnTo>
                <a:lnTo>
                  <a:pt x="117384" y="986078"/>
                </a:lnTo>
                <a:lnTo>
                  <a:pt x="117638" y="984730"/>
                </a:lnTo>
                <a:close/>
              </a:path>
              <a:path w="923290" h="1165860">
                <a:moveTo>
                  <a:pt x="118204" y="982903"/>
                </a:moveTo>
                <a:lnTo>
                  <a:pt x="117982" y="982903"/>
                </a:lnTo>
                <a:lnTo>
                  <a:pt x="117638" y="984730"/>
                </a:lnTo>
                <a:lnTo>
                  <a:pt x="118204" y="982903"/>
                </a:lnTo>
                <a:close/>
              </a:path>
              <a:path w="923290" h="1165860">
                <a:moveTo>
                  <a:pt x="125017" y="960918"/>
                </a:moveTo>
                <a:lnTo>
                  <a:pt x="124841" y="961415"/>
                </a:lnTo>
                <a:lnTo>
                  <a:pt x="125017" y="960918"/>
                </a:lnTo>
                <a:close/>
              </a:path>
              <a:path w="923290" h="1165860">
                <a:moveTo>
                  <a:pt x="125252" y="960259"/>
                </a:moveTo>
                <a:lnTo>
                  <a:pt x="125017" y="960918"/>
                </a:lnTo>
                <a:lnTo>
                  <a:pt x="125252" y="960259"/>
                </a:lnTo>
                <a:close/>
              </a:path>
              <a:path w="923290" h="1165860">
                <a:moveTo>
                  <a:pt x="133932" y="936078"/>
                </a:moveTo>
                <a:lnTo>
                  <a:pt x="133603" y="936917"/>
                </a:lnTo>
                <a:lnTo>
                  <a:pt x="133932" y="936078"/>
                </a:lnTo>
                <a:close/>
              </a:path>
              <a:path w="923290" h="1165860">
                <a:moveTo>
                  <a:pt x="143459" y="911961"/>
                </a:moveTo>
                <a:lnTo>
                  <a:pt x="143001" y="913002"/>
                </a:lnTo>
                <a:lnTo>
                  <a:pt x="143459" y="911961"/>
                </a:lnTo>
                <a:close/>
              </a:path>
              <a:path w="923290" h="1165860">
                <a:moveTo>
                  <a:pt x="153670" y="888707"/>
                </a:moveTo>
                <a:lnTo>
                  <a:pt x="153162" y="889673"/>
                </a:lnTo>
                <a:lnTo>
                  <a:pt x="153670" y="888707"/>
                </a:lnTo>
                <a:close/>
              </a:path>
              <a:path w="923290" h="1165860">
                <a:moveTo>
                  <a:pt x="164719" y="865860"/>
                </a:moveTo>
                <a:lnTo>
                  <a:pt x="164211" y="866800"/>
                </a:lnTo>
                <a:lnTo>
                  <a:pt x="164719" y="865860"/>
                </a:lnTo>
                <a:close/>
              </a:path>
              <a:path w="923290" h="1165860">
                <a:moveTo>
                  <a:pt x="176529" y="843660"/>
                </a:moveTo>
                <a:lnTo>
                  <a:pt x="176022" y="844524"/>
                </a:lnTo>
                <a:lnTo>
                  <a:pt x="176529" y="843660"/>
                </a:lnTo>
                <a:close/>
              </a:path>
              <a:path w="923290" h="1165860">
                <a:moveTo>
                  <a:pt x="188720" y="822488"/>
                </a:moveTo>
                <a:lnTo>
                  <a:pt x="188341" y="823086"/>
                </a:lnTo>
                <a:lnTo>
                  <a:pt x="188720" y="822488"/>
                </a:lnTo>
                <a:close/>
              </a:path>
              <a:path w="923290" h="1165860">
                <a:moveTo>
                  <a:pt x="189001" y="822045"/>
                </a:moveTo>
                <a:lnTo>
                  <a:pt x="188720" y="822488"/>
                </a:lnTo>
                <a:lnTo>
                  <a:pt x="189001" y="822045"/>
                </a:lnTo>
                <a:close/>
              </a:path>
              <a:path w="923290" h="1165860">
                <a:moveTo>
                  <a:pt x="202088" y="801471"/>
                </a:moveTo>
                <a:lnTo>
                  <a:pt x="201662" y="802092"/>
                </a:lnTo>
                <a:lnTo>
                  <a:pt x="202088" y="801471"/>
                </a:lnTo>
                <a:close/>
              </a:path>
              <a:path w="923290" h="1165860">
                <a:moveTo>
                  <a:pt x="215900" y="781303"/>
                </a:moveTo>
                <a:lnTo>
                  <a:pt x="215138" y="782319"/>
                </a:lnTo>
                <a:lnTo>
                  <a:pt x="215900" y="781303"/>
                </a:lnTo>
                <a:close/>
              </a:path>
              <a:path w="923290" h="1165860">
                <a:moveTo>
                  <a:pt x="229878" y="762645"/>
                </a:moveTo>
                <a:lnTo>
                  <a:pt x="229489" y="763130"/>
                </a:lnTo>
                <a:lnTo>
                  <a:pt x="229878" y="762645"/>
                </a:lnTo>
                <a:close/>
              </a:path>
              <a:path w="923290" h="1165860">
                <a:moveTo>
                  <a:pt x="230141" y="762317"/>
                </a:moveTo>
                <a:lnTo>
                  <a:pt x="229878" y="762645"/>
                </a:lnTo>
                <a:lnTo>
                  <a:pt x="230141" y="762317"/>
                </a:lnTo>
                <a:close/>
              </a:path>
              <a:path w="923290" h="1165860">
                <a:moveTo>
                  <a:pt x="244976" y="743991"/>
                </a:moveTo>
                <a:lnTo>
                  <a:pt x="244094" y="744994"/>
                </a:lnTo>
                <a:lnTo>
                  <a:pt x="244976" y="743991"/>
                </a:lnTo>
                <a:close/>
              </a:path>
              <a:path w="923290" h="1165860">
                <a:moveTo>
                  <a:pt x="260177" y="726795"/>
                </a:moveTo>
                <a:lnTo>
                  <a:pt x="259333" y="727671"/>
                </a:lnTo>
                <a:lnTo>
                  <a:pt x="260177" y="726795"/>
                </a:lnTo>
                <a:close/>
              </a:path>
              <a:path w="923290" h="1165860">
                <a:moveTo>
                  <a:pt x="275844" y="710514"/>
                </a:moveTo>
                <a:lnTo>
                  <a:pt x="274827" y="711441"/>
                </a:lnTo>
                <a:lnTo>
                  <a:pt x="275844" y="710514"/>
                </a:lnTo>
                <a:close/>
              </a:path>
              <a:path w="923290" h="1165860">
                <a:moveTo>
                  <a:pt x="291952" y="695350"/>
                </a:moveTo>
                <a:lnTo>
                  <a:pt x="290829" y="696315"/>
                </a:lnTo>
                <a:lnTo>
                  <a:pt x="291952" y="695350"/>
                </a:lnTo>
                <a:close/>
              </a:path>
              <a:path w="923290" h="1165860">
                <a:moveTo>
                  <a:pt x="308210" y="681370"/>
                </a:moveTo>
                <a:lnTo>
                  <a:pt x="307086" y="682243"/>
                </a:lnTo>
                <a:lnTo>
                  <a:pt x="308210" y="681370"/>
                </a:lnTo>
                <a:close/>
              </a:path>
              <a:path w="923290" h="1165860">
                <a:moveTo>
                  <a:pt x="324998" y="668439"/>
                </a:moveTo>
                <a:lnTo>
                  <a:pt x="324866" y="668439"/>
                </a:lnTo>
                <a:lnTo>
                  <a:pt x="323723" y="669328"/>
                </a:lnTo>
                <a:lnTo>
                  <a:pt x="324998" y="668439"/>
                </a:lnTo>
                <a:close/>
              </a:path>
              <a:path w="923290" h="1165860">
                <a:moveTo>
                  <a:pt x="341930" y="656755"/>
                </a:moveTo>
                <a:lnTo>
                  <a:pt x="341756" y="656755"/>
                </a:lnTo>
                <a:lnTo>
                  <a:pt x="340487" y="657644"/>
                </a:lnTo>
                <a:lnTo>
                  <a:pt x="341930" y="656755"/>
                </a:lnTo>
                <a:close/>
              </a:path>
              <a:path w="923290" h="1165860">
                <a:moveTo>
                  <a:pt x="358901" y="646302"/>
                </a:moveTo>
                <a:lnTo>
                  <a:pt x="357504" y="647141"/>
                </a:lnTo>
                <a:lnTo>
                  <a:pt x="357778" y="646995"/>
                </a:lnTo>
                <a:lnTo>
                  <a:pt x="358901" y="646302"/>
                </a:lnTo>
                <a:close/>
              </a:path>
              <a:path w="923290" h="1165860">
                <a:moveTo>
                  <a:pt x="357778" y="646995"/>
                </a:moveTo>
                <a:lnTo>
                  <a:pt x="357504" y="647141"/>
                </a:lnTo>
                <a:lnTo>
                  <a:pt x="357778" y="646995"/>
                </a:lnTo>
                <a:close/>
              </a:path>
              <a:path w="923290" h="1165860">
                <a:moveTo>
                  <a:pt x="359072" y="646302"/>
                </a:moveTo>
                <a:lnTo>
                  <a:pt x="358901" y="646302"/>
                </a:lnTo>
                <a:lnTo>
                  <a:pt x="357778" y="646995"/>
                </a:lnTo>
                <a:lnTo>
                  <a:pt x="359072" y="646302"/>
                </a:lnTo>
                <a:close/>
              </a:path>
              <a:path w="923290" h="1165860">
                <a:moveTo>
                  <a:pt x="376174" y="637158"/>
                </a:moveTo>
                <a:lnTo>
                  <a:pt x="374396" y="637920"/>
                </a:lnTo>
                <a:lnTo>
                  <a:pt x="374748" y="637920"/>
                </a:lnTo>
                <a:lnTo>
                  <a:pt x="376174" y="637158"/>
                </a:lnTo>
                <a:close/>
              </a:path>
              <a:path w="923290" h="1165860">
                <a:moveTo>
                  <a:pt x="393673" y="629411"/>
                </a:moveTo>
                <a:lnTo>
                  <a:pt x="393319" y="629411"/>
                </a:lnTo>
                <a:lnTo>
                  <a:pt x="391668" y="630173"/>
                </a:lnTo>
                <a:lnTo>
                  <a:pt x="393673" y="629411"/>
                </a:lnTo>
                <a:close/>
              </a:path>
              <a:path w="923290" h="1165860">
                <a:moveTo>
                  <a:pt x="411318" y="622934"/>
                </a:moveTo>
                <a:lnTo>
                  <a:pt x="410718" y="622934"/>
                </a:lnTo>
                <a:lnTo>
                  <a:pt x="408798" y="623664"/>
                </a:lnTo>
                <a:lnTo>
                  <a:pt x="411318" y="622934"/>
                </a:lnTo>
                <a:close/>
              </a:path>
              <a:path w="923290" h="1165860">
                <a:moveTo>
                  <a:pt x="427990" y="618108"/>
                </a:moveTo>
                <a:lnTo>
                  <a:pt x="425957" y="618616"/>
                </a:lnTo>
                <a:lnTo>
                  <a:pt x="427066" y="618376"/>
                </a:lnTo>
                <a:lnTo>
                  <a:pt x="427990" y="618108"/>
                </a:lnTo>
                <a:close/>
              </a:path>
              <a:path w="923290" h="1165860">
                <a:moveTo>
                  <a:pt x="427066" y="618376"/>
                </a:moveTo>
                <a:lnTo>
                  <a:pt x="425957" y="618616"/>
                </a:lnTo>
                <a:lnTo>
                  <a:pt x="426235" y="618616"/>
                </a:lnTo>
                <a:lnTo>
                  <a:pt x="427066" y="618376"/>
                </a:lnTo>
                <a:close/>
              </a:path>
              <a:path w="923290" h="1165860">
                <a:moveTo>
                  <a:pt x="428297" y="618108"/>
                </a:moveTo>
                <a:lnTo>
                  <a:pt x="427990" y="618108"/>
                </a:lnTo>
                <a:lnTo>
                  <a:pt x="427066" y="618376"/>
                </a:lnTo>
                <a:lnTo>
                  <a:pt x="428297" y="618108"/>
                </a:lnTo>
                <a:close/>
              </a:path>
              <a:path w="923290" h="1165860">
                <a:moveTo>
                  <a:pt x="445262" y="614425"/>
                </a:moveTo>
                <a:lnTo>
                  <a:pt x="442975" y="614806"/>
                </a:lnTo>
                <a:lnTo>
                  <a:pt x="444216" y="614652"/>
                </a:lnTo>
                <a:lnTo>
                  <a:pt x="445262" y="614425"/>
                </a:lnTo>
                <a:close/>
              </a:path>
              <a:path w="923290" h="1165860">
                <a:moveTo>
                  <a:pt x="444216" y="614652"/>
                </a:moveTo>
                <a:lnTo>
                  <a:pt x="442975" y="614806"/>
                </a:lnTo>
                <a:lnTo>
                  <a:pt x="443507" y="614806"/>
                </a:lnTo>
                <a:lnTo>
                  <a:pt x="444216" y="614652"/>
                </a:lnTo>
                <a:close/>
              </a:path>
              <a:path w="923290" h="1165860">
                <a:moveTo>
                  <a:pt x="446044" y="614425"/>
                </a:moveTo>
                <a:lnTo>
                  <a:pt x="445262" y="614425"/>
                </a:lnTo>
                <a:lnTo>
                  <a:pt x="444216" y="614652"/>
                </a:lnTo>
                <a:lnTo>
                  <a:pt x="446044" y="614425"/>
                </a:lnTo>
                <a:close/>
              </a:path>
              <a:path w="923290" h="1165860">
                <a:moveTo>
                  <a:pt x="462406" y="612393"/>
                </a:moveTo>
                <a:lnTo>
                  <a:pt x="459994" y="612647"/>
                </a:lnTo>
                <a:lnTo>
                  <a:pt x="460573" y="612621"/>
                </a:lnTo>
                <a:lnTo>
                  <a:pt x="462406" y="612393"/>
                </a:lnTo>
                <a:close/>
              </a:path>
              <a:path w="923290" h="1165860">
                <a:moveTo>
                  <a:pt x="460573" y="612621"/>
                </a:moveTo>
                <a:lnTo>
                  <a:pt x="459994" y="612647"/>
                </a:lnTo>
                <a:lnTo>
                  <a:pt x="460361" y="612647"/>
                </a:lnTo>
                <a:lnTo>
                  <a:pt x="460573" y="612621"/>
                </a:lnTo>
                <a:close/>
              </a:path>
              <a:path w="923290" h="1165860">
                <a:moveTo>
                  <a:pt x="465582" y="612393"/>
                </a:moveTo>
                <a:lnTo>
                  <a:pt x="462406" y="612393"/>
                </a:lnTo>
                <a:lnTo>
                  <a:pt x="460573" y="612621"/>
                </a:lnTo>
                <a:lnTo>
                  <a:pt x="465582" y="612393"/>
                </a:lnTo>
                <a:close/>
              </a:path>
              <a:path w="923290" h="1165860">
                <a:moveTo>
                  <a:pt x="496570" y="553719"/>
                </a:moveTo>
                <a:lnTo>
                  <a:pt x="495990" y="553746"/>
                </a:lnTo>
                <a:lnTo>
                  <a:pt x="494156" y="553973"/>
                </a:lnTo>
                <a:lnTo>
                  <a:pt x="496570" y="553719"/>
                </a:lnTo>
                <a:close/>
              </a:path>
              <a:path w="923290" h="1165860">
                <a:moveTo>
                  <a:pt x="651450" y="553719"/>
                </a:moveTo>
                <a:lnTo>
                  <a:pt x="496570" y="553719"/>
                </a:lnTo>
                <a:lnTo>
                  <a:pt x="494156" y="553973"/>
                </a:lnTo>
                <a:lnTo>
                  <a:pt x="651083" y="553973"/>
                </a:lnTo>
                <a:lnTo>
                  <a:pt x="651450" y="553719"/>
                </a:lnTo>
                <a:close/>
              </a:path>
              <a:path w="923290" h="1165860">
                <a:moveTo>
                  <a:pt x="512347" y="551715"/>
                </a:moveTo>
                <a:lnTo>
                  <a:pt x="495990" y="553746"/>
                </a:lnTo>
                <a:lnTo>
                  <a:pt x="496570" y="553719"/>
                </a:lnTo>
                <a:lnTo>
                  <a:pt x="651450" y="553719"/>
                </a:lnTo>
                <a:lnTo>
                  <a:pt x="654016" y="551941"/>
                </a:lnTo>
                <a:lnTo>
                  <a:pt x="511301" y="551941"/>
                </a:lnTo>
                <a:lnTo>
                  <a:pt x="512347" y="551715"/>
                </a:lnTo>
                <a:close/>
              </a:path>
              <a:path w="923290" h="1165860">
                <a:moveTo>
                  <a:pt x="513588" y="551560"/>
                </a:moveTo>
                <a:lnTo>
                  <a:pt x="512347" y="551715"/>
                </a:lnTo>
                <a:lnTo>
                  <a:pt x="511301" y="551941"/>
                </a:lnTo>
                <a:lnTo>
                  <a:pt x="513588" y="551560"/>
                </a:lnTo>
                <a:close/>
              </a:path>
              <a:path w="923290" h="1165860">
                <a:moveTo>
                  <a:pt x="654566" y="551560"/>
                </a:moveTo>
                <a:lnTo>
                  <a:pt x="513588" y="551560"/>
                </a:lnTo>
                <a:lnTo>
                  <a:pt x="511301" y="551941"/>
                </a:lnTo>
                <a:lnTo>
                  <a:pt x="654016" y="551941"/>
                </a:lnTo>
                <a:lnTo>
                  <a:pt x="654566" y="551560"/>
                </a:lnTo>
                <a:close/>
              </a:path>
              <a:path w="923290" h="1165860">
                <a:moveTo>
                  <a:pt x="529497" y="547991"/>
                </a:moveTo>
                <a:lnTo>
                  <a:pt x="512347" y="551715"/>
                </a:lnTo>
                <a:lnTo>
                  <a:pt x="513588" y="551560"/>
                </a:lnTo>
                <a:lnTo>
                  <a:pt x="654566" y="551560"/>
                </a:lnTo>
                <a:lnTo>
                  <a:pt x="659332" y="548258"/>
                </a:lnTo>
                <a:lnTo>
                  <a:pt x="528574" y="548258"/>
                </a:lnTo>
                <a:lnTo>
                  <a:pt x="529497" y="547991"/>
                </a:lnTo>
                <a:close/>
              </a:path>
              <a:path w="923290" h="1165860">
                <a:moveTo>
                  <a:pt x="530605" y="547750"/>
                </a:moveTo>
                <a:lnTo>
                  <a:pt x="529497" y="547991"/>
                </a:lnTo>
                <a:lnTo>
                  <a:pt x="528574" y="548258"/>
                </a:lnTo>
                <a:lnTo>
                  <a:pt x="530605" y="547750"/>
                </a:lnTo>
                <a:close/>
              </a:path>
              <a:path w="923290" h="1165860">
                <a:moveTo>
                  <a:pt x="660065" y="547750"/>
                </a:moveTo>
                <a:lnTo>
                  <a:pt x="530605" y="547750"/>
                </a:lnTo>
                <a:lnTo>
                  <a:pt x="528574" y="548258"/>
                </a:lnTo>
                <a:lnTo>
                  <a:pt x="659332" y="548258"/>
                </a:lnTo>
                <a:lnTo>
                  <a:pt x="660065" y="547750"/>
                </a:lnTo>
                <a:close/>
              </a:path>
              <a:path w="923290" h="1165860">
                <a:moveTo>
                  <a:pt x="547765" y="542703"/>
                </a:moveTo>
                <a:lnTo>
                  <a:pt x="529497" y="547991"/>
                </a:lnTo>
                <a:lnTo>
                  <a:pt x="530605" y="547750"/>
                </a:lnTo>
                <a:lnTo>
                  <a:pt x="660065" y="547750"/>
                </a:lnTo>
                <a:lnTo>
                  <a:pt x="666278" y="543432"/>
                </a:lnTo>
                <a:lnTo>
                  <a:pt x="545846" y="543432"/>
                </a:lnTo>
                <a:lnTo>
                  <a:pt x="547765" y="542703"/>
                </a:lnTo>
                <a:close/>
              </a:path>
              <a:path w="923290" h="1165860">
                <a:moveTo>
                  <a:pt x="667256" y="542670"/>
                </a:moveTo>
                <a:lnTo>
                  <a:pt x="547877" y="542670"/>
                </a:lnTo>
                <a:lnTo>
                  <a:pt x="545846" y="543432"/>
                </a:lnTo>
                <a:lnTo>
                  <a:pt x="666278" y="543432"/>
                </a:lnTo>
                <a:lnTo>
                  <a:pt x="667256" y="542670"/>
                </a:lnTo>
                <a:close/>
              </a:path>
              <a:path w="923290" h="1165860">
                <a:moveTo>
                  <a:pt x="564896" y="536193"/>
                </a:moveTo>
                <a:lnTo>
                  <a:pt x="547765" y="542703"/>
                </a:lnTo>
                <a:lnTo>
                  <a:pt x="667256" y="542670"/>
                </a:lnTo>
                <a:lnTo>
                  <a:pt x="674597" y="536955"/>
                </a:lnTo>
                <a:lnTo>
                  <a:pt x="563245" y="536955"/>
                </a:lnTo>
                <a:lnTo>
                  <a:pt x="564896" y="536193"/>
                </a:lnTo>
                <a:close/>
              </a:path>
              <a:path w="923290" h="1165860">
                <a:moveTo>
                  <a:pt x="581347" y="528694"/>
                </a:moveTo>
                <a:lnTo>
                  <a:pt x="563245" y="536955"/>
                </a:lnTo>
                <a:lnTo>
                  <a:pt x="674597" y="536955"/>
                </a:lnTo>
                <a:lnTo>
                  <a:pt x="684548" y="529208"/>
                </a:lnTo>
                <a:lnTo>
                  <a:pt x="580390" y="529208"/>
                </a:lnTo>
                <a:lnTo>
                  <a:pt x="581347" y="528694"/>
                </a:lnTo>
                <a:close/>
              </a:path>
              <a:path w="923290" h="1165860">
                <a:moveTo>
                  <a:pt x="582168" y="528319"/>
                </a:moveTo>
                <a:lnTo>
                  <a:pt x="581347" y="528694"/>
                </a:lnTo>
                <a:lnTo>
                  <a:pt x="580390" y="529208"/>
                </a:lnTo>
                <a:lnTo>
                  <a:pt x="582168" y="528319"/>
                </a:lnTo>
                <a:close/>
              </a:path>
              <a:path w="923290" h="1165860">
                <a:moveTo>
                  <a:pt x="685631" y="528319"/>
                </a:moveTo>
                <a:lnTo>
                  <a:pt x="582168" y="528319"/>
                </a:lnTo>
                <a:lnTo>
                  <a:pt x="580390" y="529208"/>
                </a:lnTo>
                <a:lnTo>
                  <a:pt x="684548" y="529208"/>
                </a:lnTo>
                <a:lnTo>
                  <a:pt x="685038" y="528827"/>
                </a:lnTo>
                <a:lnTo>
                  <a:pt x="685631" y="528319"/>
                </a:lnTo>
                <a:close/>
              </a:path>
              <a:path w="923290" h="1165860">
                <a:moveTo>
                  <a:pt x="599058" y="519175"/>
                </a:moveTo>
                <a:lnTo>
                  <a:pt x="581347" y="528694"/>
                </a:lnTo>
                <a:lnTo>
                  <a:pt x="582168" y="528319"/>
                </a:lnTo>
                <a:lnTo>
                  <a:pt x="685631" y="528319"/>
                </a:lnTo>
                <a:lnTo>
                  <a:pt x="695273" y="520064"/>
                </a:lnTo>
                <a:lnTo>
                  <a:pt x="597662" y="520064"/>
                </a:lnTo>
                <a:lnTo>
                  <a:pt x="599058" y="519175"/>
                </a:lnTo>
                <a:close/>
              </a:path>
              <a:path w="923290" h="1165860">
                <a:moveTo>
                  <a:pt x="616076" y="508761"/>
                </a:moveTo>
                <a:lnTo>
                  <a:pt x="597662" y="520064"/>
                </a:lnTo>
                <a:lnTo>
                  <a:pt x="695273" y="520064"/>
                </a:lnTo>
                <a:lnTo>
                  <a:pt x="703579" y="512952"/>
                </a:lnTo>
                <a:lnTo>
                  <a:pt x="707054" y="509650"/>
                </a:lnTo>
                <a:lnTo>
                  <a:pt x="614806" y="509650"/>
                </a:lnTo>
                <a:lnTo>
                  <a:pt x="616076" y="508761"/>
                </a:lnTo>
                <a:close/>
              </a:path>
              <a:path w="923290" h="1165860">
                <a:moveTo>
                  <a:pt x="632829" y="497085"/>
                </a:moveTo>
                <a:lnTo>
                  <a:pt x="614806" y="509650"/>
                </a:lnTo>
                <a:lnTo>
                  <a:pt x="707054" y="509650"/>
                </a:lnTo>
                <a:lnTo>
                  <a:pt x="719348" y="497966"/>
                </a:lnTo>
                <a:lnTo>
                  <a:pt x="631698" y="497966"/>
                </a:lnTo>
                <a:lnTo>
                  <a:pt x="632829" y="497085"/>
                </a:lnTo>
                <a:close/>
              </a:path>
              <a:path w="923290" h="1165860">
                <a:moveTo>
                  <a:pt x="720284" y="497077"/>
                </a:moveTo>
                <a:lnTo>
                  <a:pt x="632831" y="497085"/>
                </a:lnTo>
                <a:lnTo>
                  <a:pt x="631698" y="497966"/>
                </a:lnTo>
                <a:lnTo>
                  <a:pt x="719348" y="497966"/>
                </a:lnTo>
                <a:lnTo>
                  <a:pt x="720284" y="497077"/>
                </a:lnTo>
                <a:close/>
              </a:path>
              <a:path w="923290" h="1165860">
                <a:moveTo>
                  <a:pt x="732882" y="484123"/>
                </a:moveTo>
                <a:lnTo>
                  <a:pt x="649477" y="484123"/>
                </a:lnTo>
                <a:lnTo>
                  <a:pt x="632829" y="497085"/>
                </a:lnTo>
                <a:lnTo>
                  <a:pt x="720284" y="497077"/>
                </a:lnTo>
                <a:lnTo>
                  <a:pt x="721487" y="495934"/>
                </a:lnTo>
                <a:lnTo>
                  <a:pt x="732882" y="484123"/>
                </a:lnTo>
                <a:close/>
              </a:path>
              <a:path w="923290" h="1165860">
                <a:moveTo>
                  <a:pt x="745821" y="470026"/>
                </a:moveTo>
                <a:lnTo>
                  <a:pt x="665861" y="470026"/>
                </a:lnTo>
                <a:lnTo>
                  <a:pt x="664718" y="471042"/>
                </a:lnTo>
                <a:lnTo>
                  <a:pt x="648335" y="485012"/>
                </a:lnTo>
                <a:lnTo>
                  <a:pt x="649477" y="484123"/>
                </a:lnTo>
                <a:lnTo>
                  <a:pt x="732882" y="484123"/>
                </a:lnTo>
                <a:lnTo>
                  <a:pt x="738886" y="477900"/>
                </a:lnTo>
                <a:lnTo>
                  <a:pt x="745821" y="470026"/>
                </a:lnTo>
                <a:close/>
              </a:path>
              <a:path w="923290" h="1165860">
                <a:moveTo>
                  <a:pt x="665135" y="470647"/>
                </a:moveTo>
                <a:lnTo>
                  <a:pt x="664672" y="471042"/>
                </a:lnTo>
                <a:lnTo>
                  <a:pt x="665135" y="470647"/>
                </a:lnTo>
                <a:close/>
              </a:path>
              <a:path w="923290" h="1165860">
                <a:moveTo>
                  <a:pt x="665861" y="470026"/>
                </a:moveTo>
                <a:lnTo>
                  <a:pt x="665135" y="470647"/>
                </a:lnTo>
                <a:lnTo>
                  <a:pt x="664718" y="471042"/>
                </a:lnTo>
                <a:lnTo>
                  <a:pt x="665861" y="470026"/>
                </a:lnTo>
                <a:close/>
              </a:path>
              <a:path w="923290" h="1165860">
                <a:moveTo>
                  <a:pt x="758839" y="454913"/>
                </a:moveTo>
                <a:lnTo>
                  <a:pt x="681736" y="454913"/>
                </a:lnTo>
                <a:lnTo>
                  <a:pt x="665135" y="470647"/>
                </a:lnTo>
                <a:lnTo>
                  <a:pt x="665861" y="470026"/>
                </a:lnTo>
                <a:lnTo>
                  <a:pt x="745821" y="470026"/>
                </a:lnTo>
                <a:lnTo>
                  <a:pt x="755776" y="458723"/>
                </a:lnTo>
                <a:lnTo>
                  <a:pt x="758839" y="454913"/>
                </a:lnTo>
                <a:close/>
              </a:path>
              <a:path w="923290" h="1165860">
                <a:moveTo>
                  <a:pt x="784859" y="421385"/>
                </a:moveTo>
                <a:lnTo>
                  <a:pt x="712597" y="421385"/>
                </a:lnTo>
                <a:lnTo>
                  <a:pt x="696468" y="439546"/>
                </a:lnTo>
                <a:lnTo>
                  <a:pt x="680720" y="455802"/>
                </a:lnTo>
                <a:lnTo>
                  <a:pt x="681736" y="454913"/>
                </a:lnTo>
                <a:lnTo>
                  <a:pt x="758839" y="454913"/>
                </a:lnTo>
                <a:lnTo>
                  <a:pt x="771905" y="438657"/>
                </a:lnTo>
                <a:lnTo>
                  <a:pt x="784859" y="421385"/>
                </a:lnTo>
                <a:close/>
              </a:path>
              <a:path w="923290" h="1165860">
                <a:moveTo>
                  <a:pt x="697229" y="438657"/>
                </a:moveTo>
                <a:lnTo>
                  <a:pt x="696373" y="439546"/>
                </a:lnTo>
                <a:lnTo>
                  <a:pt x="697229" y="438657"/>
                </a:lnTo>
                <a:close/>
              </a:path>
              <a:path w="923290" h="1165860">
                <a:moveTo>
                  <a:pt x="809986" y="384047"/>
                </a:moveTo>
                <a:lnTo>
                  <a:pt x="741426" y="384047"/>
                </a:lnTo>
                <a:lnTo>
                  <a:pt x="726440" y="404113"/>
                </a:lnTo>
                <a:lnTo>
                  <a:pt x="711831" y="422248"/>
                </a:lnTo>
                <a:lnTo>
                  <a:pt x="712597" y="421385"/>
                </a:lnTo>
                <a:lnTo>
                  <a:pt x="784859" y="421385"/>
                </a:lnTo>
                <a:lnTo>
                  <a:pt x="787526" y="417829"/>
                </a:lnTo>
                <a:lnTo>
                  <a:pt x="802513" y="395858"/>
                </a:lnTo>
                <a:lnTo>
                  <a:pt x="809986" y="384047"/>
                </a:lnTo>
                <a:close/>
              </a:path>
              <a:path w="923290" h="1165860">
                <a:moveTo>
                  <a:pt x="727075" y="403224"/>
                </a:moveTo>
                <a:lnTo>
                  <a:pt x="726362" y="404113"/>
                </a:lnTo>
                <a:lnTo>
                  <a:pt x="727075" y="403224"/>
                </a:lnTo>
                <a:close/>
              </a:path>
              <a:path w="923290" h="1165860">
                <a:moveTo>
                  <a:pt x="822099" y="364108"/>
                </a:moveTo>
                <a:lnTo>
                  <a:pt x="755015" y="364108"/>
                </a:lnTo>
                <a:lnTo>
                  <a:pt x="740664" y="385063"/>
                </a:lnTo>
                <a:lnTo>
                  <a:pt x="741426" y="384047"/>
                </a:lnTo>
                <a:lnTo>
                  <a:pt x="809986" y="384047"/>
                </a:lnTo>
                <a:lnTo>
                  <a:pt x="816737" y="373379"/>
                </a:lnTo>
                <a:lnTo>
                  <a:pt x="822099" y="364108"/>
                </a:lnTo>
                <a:close/>
              </a:path>
              <a:path w="923290" h="1165860">
                <a:moveTo>
                  <a:pt x="833820" y="343280"/>
                </a:moveTo>
                <a:lnTo>
                  <a:pt x="768223" y="343280"/>
                </a:lnTo>
                <a:lnTo>
                  <a:pt x="754684" y="364591"/>
                </a:lnTo>
                <a:lnTo>
                  <a:pt x="755015" y="364108"/>
                </a:lnTo>
                <a:lnTo>
                  <a:pt x="822099" y="364108"/>
                </a:lnTo>
                <a:lnTo>
                  <a:pt x="830326" y="349884"/>
                </a:lnTo>
                <a:lnTo>
                  <a:pt x="833820" y="343280"/>
                </a:lnTo>
                <a:close/>
              </a:path>
              <a:path w="923290" h="1165860">
                <a:moveTo>
                  <a:pt x="844985" y="321817"/>
                </a:moveTo>
                <a:lnTo>
                  <a:pt x="780542" y="321817"/>
                </a:lnTo>
                <a:lnTo>
                  <a:pt x="767690" y="344119"/>
                </a:lnTo>
                <a:lnTo>
                  <a:pt x="768223" y="343280"/>
                </a:lnTo>
                <a:lnTo>
                  <a:pt x="833820" y="343280"/>
                </a:lnTo>
                <a:lnTo>
                  <a:pt x="843026" y="325881"/>
                </a:lnTo>
                <a:lnTo>
                  <a:pt x="844985" y="321817"/>
                </a:lnTo>
                <a:close/>
              </a:path>
              <a:path w="923290" h="1165860">
                <a:moveTo>
                  <a:pt x="855637" y="299592"/>
                </a:moveTo>
                <a:lnTo>
                  <a:pt x="792352" y="299592"/>
                </a:lnTo>
                <a:lnTo>
                  <a:pt x="791845" y="300608"/>
                </a:lnTo>
                <a:lnTo>
                  <a:pt x="780086" y="322607"/>
                </a:lnTo>
                <a:lnTo>
                  <a:pt x="780542" y="321817"/>
                </a:lnTo>
                <a:lnTo>
                  <a:pt x="844985" y="321817"/>
                </a:lnTo>
                <a:lnTo>
                  <a:pt x="854964" y="301116"/>
                </a:lnTo>
                <a:lnTo>
                  <a:pt x="855637" y="299592"/>
                </a:lnTo>
                <a:close/>
              </a:path>
              <a:path w="923290" h="1165860">
                <a:moveTo>
                  <a:pt x="792140" y="299991"/>
                </a:moveTo>
                <a:lnTo>
                  <a:pt x="791811" y="300608"/>
                </a:lnTo>
                <a:lnTo>
                  <a:pt x="792140" y="299991"/>
                </a:lnTo>
                <a:close/>
              </a:path>
              <a:path w="923290" h="1165860">
                <a:moveTo>
                  <a:pt x="875005" y="253237"/>
                </a:moveTo>
                <a:lnTo>
                  <a:pt x="813689" y="253237"/>
                </a:lnTo>
                <a:lnTo>
                  <a:pt x="802894" y="277621"/>
                </a:lnTo>
                <a:lnTo>
                  <a:pt x="792140" y="299991"/>
                </a:lnTo>
                <a:lnTo>
                  <a:pt x="792352" y="299592"/>
                </a:lnTo>
                <a:lnTo>
                  <a:pt x="855637" y="299592"/>
                </a:lnTo>
                <a:lnTo>
                  <a:pt x="866140" y="275843"/>
                </a:lnTo>
                <a:lnTo>
                  <a:pt x="875005" y="253237"/>
                </a:lnTo>
                <a:close/>
              </a:path>
              <a:path w="923290" h="1165860">
                <a:moveTo>
                  <a:pt x="803275" y="276732"/>
                </a:moveTo>
                <a:lnTo>
                  <a:pt x="802849" y="277621"/>
                </a:lnTo>
                <a:lnTo>
                  <a:pt x="803275" y="276732"/>
                </a:lnTo>
                <a:close/>
              </a:path>
              <a:path w="923290" h="1165860">
                <a:moveTo>
                  <a:pt x="891510" y="204977"/>
                </a:moveTo>
                <a:lnTo>
                  <a:pt x="831723" y="204977"/>
                </a:lnTo>
                <a:lnTo>
                  <a:pt x="831342" y="206120"/>
                </a:lnTo>
                <a:lnTo>
                  <a:pt x="822705" y="230250"/>
                </a:lnTo>
                <a:lnTo>
                  <a:pt x="813180" y="254380"/>
                </a:lnTo>
                <a:lnTo>
                  <a:pt x="813689" y="253237"/>
                </a:lnTo>
                <a:lnTo>
                  <a:pt x="875005" y="253237"/>
                </a:lnTo>
                <a:lnTo>
                  <a:pt x="876300" y="249935"/>
                </a:lnTo>
                <a:lnTo>
                  <a:pt x="885698" y="223646"/>
                </a:lnTo>
                <a:lnTo>
                  <a:pt x="891510" y="204977"/>
                </a:lnTo>
                <a:close/>
              </a:path>
              <a:path w="923290" h="1165860">
                <a:moveTo>
                  <a:pt x="822960" y="229488"/>
                </a:moveTo>
                <a:lnTo>
                  <a:pt x="822660" y="230250"/>
                </a:lnTo>
                <a:lnTo>
                  <a:pt x="822960" y="229488"/>
                </a:lnTo>
                <a:close/>
              </a:path>
              <a:path w="923290" h="1165860">
                <a:moveTo>
                  <a:pt x="831521" y="205543"/>
                </a:moveTo>
                <a:lnTo>
                  <a:pt x="831315" y="206120"/>
                </a:lnTo>
                <a:lnTo>
                  <a:pt x="831521" y="205543"/>
                </a:lnTo>
                <a:close/>
              </a:path>
              <a:path w="923290" h="1165860">
                <a:moveTo>
                  <a:pt x="898520" y="180339"/>
                </a:moveTo>
                <a:lnTo>
                  <a:pt x="839343" y="180339"/>
                </a:lnTo>
                <a:lnTo>
                  <a:pt x="839089" y="181228"/>
                </a:lnTo>
                <a:lnTo>
                  <a:pt x="831521" y="205543"/>
                </a:lnTo>
                <a:lnTo>
                  <a:pt x="831723" y="204977"/>
                </a:lnTo>
                <a:lnTo>
                  <a:pt x="891510" y="204977"/>
                </a:lnTo>
                <a:lnTo>
                  <a:pt x="894079" y="196722"/>
                </a:lnTo>
                <a:lnTo>
                  <a:pt x="898520" y="180339"/>
                </a:lnTo>
                <a:close/>
              </a:path>
              <a:path w="923290" h="1165860">
                <a:moveTo>
                  <a:pt x="839243" y="180660"/>
                </a:moveTo>
                <a:lnTo>
                  <a:pt x="839067" y="181228"/>
                </a:lnTo>
                <a:lnTo>
                  <a:pt x="839243" y="180660"/>
                </a:lnTo>
                <a:close/>
              </a:path>
              <a:path w="923290" h="1165860">
                <a:moveTo>
                  <a:pt x="910158" y="129666"/>
                </a:moveTo>
                <a:lnTo>
                  <a:pt x="852043" y="129666"/>
                </a:lnTo>
                <a:lnTo>
                  <a:pt x="845947" y="156209"/>
                </a:lnTo>
                <a:lnTo>
                  <a:pt x="839243" y="180660"/>
                </a:lnTo>
                <a:lnTo>
                  <a:pt x="839343" y="180339"/>
                </a:lnTo>
                <a:lnTo>
                  <a:pt x="898520" y="180339"/>
                </a:lnTo>
                <a:lnTo>
                  <a:pt x="901446" y="169544"/>
                </a:lnTo>
                <a:lnTo>
                  <a:pt x="907796" y="141985"/>
                </a:lnTo>
                <a:lnTo>
                  <a:pt x="910158" y="129666"/>
                </a:lnTo>
                <a:close/>
              </a:path>
              <a:path w="923290" h="1165860">
                <a:moveTo>
                  <a:pt x="846201" y="155066"/>
                </a:moveTo>
                <a:lnTo>
                  <a:pt x="845890" y="156209"/>
                </a:lnTo>
                <a:lnTo>
                  <a:pt x="846201" y="155066"/>
                </a:lnTo>
                <a:close/>
              </a:path>
              <a:path w="923290" h="1165860">
                <a:moveTo>
                  <a:pt x="914659" y="103885"/>
                </a:moveTo>
                <a:lnTo>
                  <a:pt x="856996" y="103885"/>
                </a:lnTo>
                <a:lnTo>
                  <a:pt x="851789" y="130682"/>
                </a:lnTo>
                <a:lnTo>
                  <a:pt x="852043" y="129666"/>
                </a:lnTo>
                <a:lnTo>
                  <a:pt x="910158" y="129666"/>
                </a:lnTo>
                <a:lnTo>
                  <a:pt x="913129" y="114172"/>
                </a:lnTo>
                <a:lnTo>
                  <a:pt x="914659" y="103885"/>
                </a:lnTo>
                <a:close/>
              </a:path>
              <a:path w="923290" h="1165860">
                <a:moveTo>
                  <a:pt x="920743" y="52069"/>
                </a:moveTo>
                <a:lnTo>
                  <a:pt x="863600" y="52069"/>
                </a:lnTo>
                <a:lnTo>
                  <a:pt x="863473" y="53339"/>
                </a:lnTo>
                <a:lnTo>
                  <a:pt x="860551" y="79247"/>
                </a:lnTo>
                <a:lnTo>
                  <a:pt x="856742" y="105155"/>
                </a:lnTo>
                <a:lnTo>
                  <a:pt x="856996" y="103885"/>
                </a:lnTo>
                <a:lnTo>
                  <a:pt x="914659" y="103885"/>
                </a:lnTo>
                <a:lnTo>
                  <a:pt x="917321" y="85978"/>
                </a:lnTo>
                <a:lnTo>
                  <a:pt x="920369" y="57657"/>
                </a:lnTo>
                <a:lnTo>
                  <a:pt x="920743" y="52069"/>
                </a:lnTo>
                <a:close/>
              </a:path>
              <a:path w="923290" h="1165860">
                <a:moveTo>
                  <a:pt x="860678" y="78104"/>
                </a:moveTo>
                <a:lnTo>
                  <a:pt x="860512" y="79247"/>
                </a:lnTo>
                <a:lnTo>
                  <a:pt x="860678" y="78104"/>
                </a:lnTo>
                <a:close/>
              </a:path>
              <a:path w="923290" h="1165860">
                <a:moveTo>
                  <a:pt x="863494" y="53011"/>
                </a:moveTo>
                <a:lnTo>
                  <a:pt x="863457" y="53339"/>
                </a:lnTo>
                <a:lnTo>
                  <a:pt x="863494" y="53011"/>
                </a:lnTo>
                <a:close/>
              </a:path>
              <a:path w="923290" h="1165860">
                <a:moveTo>
                  <a:pt x="865758" y="0"/>
                </a:moveTo>
                <a:lnTo>
                  <a:pt x="865251" y="27431"/>
                </a:lnTo>
                <a:lnTo>
                  <a:pt x="863494" y="53011"/>
                </a:lnTo>
                <a:lnTo>
                  <a:pt x="863600" y="52069"/>
                </a:lnTo>
                <a:lnTo>
                  <a:pt x="920743" y="52069"/>
                </a:lnTo>
                <a:lnTo>
                  <a:pt x="922274" y="29209"/>
                </a:lnTo>
                <a:lnTo>
                  <a:pt x="922908" y="1269"/>
                </a:lnTo>
                <a:lnTo>
                  <a:pt x="865758" y="0"/>
                </a:lnTo>
                <a:close/>
              </a:path>
              <a:path w="923290" h="1165860">
                <a:moveTo>
                  <a:pt x="865251" y="26034"/>
                </a:moveTo>
                <a:lnTo>
                  <a:pt x="865160" y="27431"/>
                </a:lnTo>
                <a:lnTo>
                  <a:pt x="865251" y="26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/>
          <p:nvPr/>
        </p:nvSpPr>
        <p:spPr>
          <a:xfrm>
            <a:off x="2028570" y="6487693"/>
            <a:ext cx="75628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5162169" y="6484645"/>
            <a:ext cx="70612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9471786" y="6541566"/>
            <a:ext cx="2644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35" dirty="0">
                <a:latin typeface="Calibri"/>
                <a:cs typeface="Calibri"/>
              </a:rPr>
              <a:t>To: </a:t>
            </a:r>
            <a:r>
              <a:rPr sz="1800" b="1" dirty="0">
                <a:latin typeface="Calibri"/>
                <a:cs typeface="Calibri"/>
              </a:rPr>
              <a:t>lower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258" y="2554223"/>
            <a:ext cx="10327005" cy="3932554"/>
            <a:chOff x="286258" y="2554223"/>
            <a:chExt cx="10327005" cy="3932554"/>
          </a:xfrm>
        </p:grpSpPr>
        <p:sp>
          <p:nvSpPr>
            <p:cNvPr id="3" name="object 3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2025396" y="0"/>
                  </a:moveTo>
                  <a:lnTo>
                    <a:pt x="0" y="0"/>
                  </a:lnTo>
                  <a:lnTo>
                    <a:pt x="0" y="2999232"/>
                  </a:lnTo>
                  <a:lnTo>
                    <a:pt x="2025396" y="2999232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0" y="2999232"/>
                  </a:moveTo>
                  <a:lnTo>
                    <a:pt x="2025396" y="2999232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29992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259" y="291211"/>
            <a:ext cx="95954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Virtually</a:t>
            </a:r>
            <a:r>
              <a:rPr spc="-150" dirty="0"/>
              <a:t> </a:t>
            </a:r>
            <a:r>
              <a:rPr dirty="0"/>
              <a:t>Indexed,</a:t>
            </a:r>
            <a:r>
              <a:rPr spc="-165" dirty="0"/>
              <a:t> </a:t>
            </a:r>
            <a:r>
              <a:rPr dirty="0"/>
              <a:t>Physically</a:t>
            </a:r>
            <a:r>
              <a:rPr spc="-150" dirty="0"/>
              <a:t> </a:t>
            </a:r>
            <a:r>
              <a:rPr spc="-25" dirty="0"/>
              <a:t>Tagged</a:t>
            </a:r>
            <a:r>
              <a:rPr spc="-145" dirty="0"/>
              <a:t> </a:t>
            </a:r>
            <a:r>
              <a:rPr spc="-10" dirty="0"/>
              <a:t>Caches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23" name="object 23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03758" y="3886453"/>
            <a:ext cx="85026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80058" y="3886453"/>
            <a:ext cx="85788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9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50261" y="3886453"/>
            <a:ext cx="855980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69" name="object 69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74" name="object 74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399279" y="5178933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99279" y="5422772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93" name="object 93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4755007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755007" y="5303647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278882" y="5059502"/>
            <a:ext cx="124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202682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830951" y="5056708"/>
            <a:ext cx="12446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737859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377178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273672" y="5326126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1488947" y="2680461"/>
            <a:ext cx="8812530" cy="2812415"/>
            <a:chOff x="1488947" y="2680461"/>
            <a:chExt cx="8812530" cy="2812415"/>
          </a:xfrm>
        </p:grpSpPr>
        <p:sp>
          <p:nvSpPr>
            <p:cNvPr id="142" name="object 142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1455420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5420" y="815339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0" y="815339"/>
                  </a:moveTo>
                  <a:lnTo>
                    <a:pt x="1455420" y="815339"/>
                  </a:lnTo>
                  <a:lnTo>
                    <a:pt x="1455420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995165" y="3702558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01589" y="5346954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2028570" y="6462166"/>
            <a:ext cx="7562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162169" y="6459118"/>
            <a:ext cx="7061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095358" y="4801615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9111742" y="4906772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926703" y="4288535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8825674" y="4276534"/>
            <a:ext cx="210185" cy="321310"/>
            <a:chOff x="8825674" y="4276534"/>
            <a:chExt cx="210185" cy="321310"/>
          </a:xfrm>
        </p:grpSpPr>
        <p:sp>
          <p:nvSpPr>
            <p:cNvPr id="165" name="object 165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839961" y="429082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8926703" y="4576826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8930640" y="4446778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9038081" y="429082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7" y="145541"/>
                </a:lnTo>
                <a:lnTo>
                  <a:pt x="33527" y="145541"/>
                </a:lnTo>
                <a:lnTo>
                  <a:pt x="24257" y="145541"/>
                </a:lnTo>
                <a:lnTo>
                  <a:pt x="16764" y="146811"/>
                </a:lnTo>
                <a:lnTo>
                  <a:pt x="16764" y="148335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9142221" y="442518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9017889" y="4250309"/>
            <a:ext cx="518159" cy="438150"/>
            <a:chOff x="9017889" y="4250309"/>
            <a:chExt cx="518159" cy="438150"/>
          </a:xfrm>
        </p:grpSpPr>
        <p:sp>
          <p:nvSpPr>
            <p:cNvPr id="172" name="object 172"/>
            <p:cNvSpPr/>
            <p:nvPr/>
          </p:nvSpPr>
          <p:spPr>
            <a:xfrm>
              <a:off x="9017889" y="4250309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339072" y="4268724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9389109" y="4251197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9539478" y="4269485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6" y="145541"/>
                </a:lnTo>
                <a:lnTo>
                  <a:pt x="33527" y="145541"/>
                </a:lnTo>
                <a:lnTo>
                  <a:pt x="24256" y="145541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9651872" y="440385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9311830" y="4679950"/>
            <a:ext cx="211454" cy="304165"/>
            <a:chOff x="9311830" y="4679950"/>
            <a:chExt cx="211454" cy="304165"/>
          </a:xfrm>
        </p:grpSpPr>
        <p:sp>
          <p:nvSpPr>
            <p:cNvPr id="182" name="object 182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18287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2879" y="29108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0" y="291083"/>
                  </a:moveTo>
                  <a:lnTo>
                    <a:pt x="182879" y="291083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182879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2879" y="7924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0" y="79248"/>
                  </a:moveTo>
                  <a:lnTo>
                    <a:pt x="182879" y="7924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9401302" y="4758690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9403206" y="472452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9525761" y="468706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1"/>
                </a:lnTo>
                <a:lnTo>
                  <a:pt x="24257" y="145542"/>
                </a:lnTo>
                <a:lnTo>
                  <a:pt x="33528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9638538" y="482079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9779698" y="3922521"/>
            <a:ext cx="210185" cy="304165"/>
            <a:chOff x="9779698" y="3922521"/>
            <a:chExt cx="210185" cy="304165"/>
          </a:xfrm>
        </p:grpSpPr>
        <p:sp>
          <p:nvSpPr>
            <p:cNvPr id="191" name="object 191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9805987" y="4073397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4930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4930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868027" y="400939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9775126" y="3910584"/>
            <a:ext cx="268605" cy="663575"/>
            <a:chOff x="9775126" y="3910584"/>
            <a:chExt cx="268605" cy="663575"/>
          </a:xfrm>
        </p:grpSpPr>
        <p:sp>
          <p:nvSpPr>
            <p:cNvPr id="198" name="object 198"/>
            <p:cNvSpPr/>
            <p:nvPr/>
          </p:nvSpPr>
          <p:spPr>
            <a:xfrm>
              <a:off x="9990582" y="3929634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70"/>
                  </a:lnTo>
                  <a:lnTo>
                    <a:pt x="16764" y="2794"/>
                  </a:lnTo>
                  <a:lnTo>
                    <a:pt x="16764" y="142748"/>
                  </a:lnTo>
                  <a:lnTo>
                    <a:pt x="16764" y="144272"/>
                  </a:lnTo>
                  <a:lnTo>
                    <a:pt x="24257" y="145542"/>
                  </a:lnTo>
                  <a:lnTo>
                    <a:pt x="33527" y="145542"/>
                  </a:lnTo>
                  <a:lnTo>
                    <a:pt x="24257" y="145542"/>
                  </a:lnTo>
                  <a:lnTo>
                    <a:pt x="16764" y="146812"/>
                  </a:lnTo>
                  <a:lnTo>
                    <a:pt x="16764" y="148336"/>
                  </a:lnTo>
                  <a:lnTo>
                    <a:pt x="16764" y="288290"/>
                  </a:lnTo>
                  <a:lnTo>
                    <a:pt x="16764" y="289814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3" name="object 203"/>
          <p:cNvSpPr txBox="1"/>
          <p:nvPr/>
        </p:nvSpPr>
        <p:spPr>
          <a:xfrm>
            <a:off x="9403206" y="49159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9864090" y="4353814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9876790" y="4430014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9987533" y="4275582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>
            <a:off x="9868027" y="4318508"/>
            <a:ext cx="38100" cy="22606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03835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0100564" y="405726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10100564" y="44102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9515220" y="3928871"/>
            <a:ext cx="469900" cy="1086485"/>
            <a:chOff x="9515220" y="3928871"/>
            <a:chExt cx="469900" cy="1086485"/>
          </a:xfrm>
        </p:grpSpPr>
        <p:sp>
          <p:nvSpPr>
            <p:cNvPr id="211" name="object 211"/>
            <p:cNvSpPr/>
            <p:nvPr/>
          </p:nvSpPr>
          <p:spPr>
            <a:xfrm>
              <a:off x="9515221" y="3928871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787127" y="470611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" name="object 215"/>
          <p:cNvSpPr txBox="1"/>
          <p:nvPr/>
        </p:nvSpPr>
        <p:spPr>
          <a:xfrm>
            <a:off x="9863708" y="490308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9986009" y="470687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69"/>
                </a:lnTo>
                <a:lnTo>
                  <a:pt x="17525" y="2920"/>
                </a:lnTo>
                <a:lnTo>
                  <a:pt x="17525" y="142620"/>
                </a:lnTo>
                <a:lnTo>
                  <a:pt x="17525" y="144271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3"/>
                </a:lnTo>
                <a:lnTo>
                  <a:pt x="965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9866503" y="48166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0099040" y="48409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9" name="object 219"/>
          <p:cNvGrpSpPr/>
          <p:nvPr/>
        </p:nvGrpSpPr>
        <p:grpSpPr>
          <a:xfrm>
            <a:off x="9505822" y="4694935"/>
            <a:ext cx="900430" cy="491490"/>
            <a:chOff x="9505822" y="4694935"/>
            <a:chExt cx="900430" cy="491490"/>
          </a:xfrm>
        </p:grpSpPr>
        <p:sp>
          <p:nvSpPr>
            <p:cNvPr id="220" name="object 220"/>
            <p:cNvSpPr/>
            <p:nvPr/>
          </p:nvSpPr>
          <p:spPr>
            <a:xfrm>
              <a:off x="9505823" y="4694935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0218419" y="488899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 txBox="1"/>
          <p:nvPr/>
        </p:nvSpPr>
        <p:spPr>
          <a:xfrm>
            <a:off x="10218419" y="5104638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8900" marR="76200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10209021" y="4425441"/>
            <a:ext cx="294640" cy="774700"/>
            <a:chOff x="10209021" y="4425441"/>
            <a:chExt cx="294640" cy="774700"/>
          </a:xfrm>
        </p:grpSpPr>
        <p:sp>
          <p:nvSpPr>
            <p:cNvPr id="224" name="object 224"/>
            <p:cNvSpPr/>
            <p:nvPr/>
          </p:nvSpPr>
          <p:spPr>
            <a:xfrm>
              <a:off x="10417301" y="4889753"/>
              <a:ext cx="35560" cy="291465"/>
            </a:xfrm>
            <a:custGeom>
              <a:avLst/>
              <a:gdLst/>
              <a:ahLst/>
              <a:cxnLst/>
              <a:rect l="l" t="t" r="r" b="b"/>
              <a:pathLst>
                <a:path w="35559" h="291464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2621"/>
                  </a:lnTo>
                  <a:lnTo>
                    <a:pt x="17525" y="144272"/>
                  </a:lnTo>
                  <a:lnTo>
                    <a:pt x="25400" y="145542"/>
                  </a:lnTo>
                  <a:lnTo>
                    <a:pt x="35051" y="145542"/>
                  </a:lnTo>
                  <a:lnTo>
                    <a:pt x="25400" y="145542"/>
                  </a:lnTo>
                  <a:lnTo>
                    <a:pt x="17525" y="146812"/>
                  </a:lnTo>
                  <a:lnTo>
                    <a:pt x="17525" y="148463"/>
                  </a:lnTo>
                  <a:lnTo>
                    <a:pt x="17525" y="288163"/>
                  </a:lnTo>
                  <a:lnTo>
                    <a:pt x="17525" y="289814"/>
                  </a:lnTo>
                  <a:lnTo>
                    <a:pt x="965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471784" y="504139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2" y="13207"/>
                  </a:moveTo>
                  <a:lnTo>
                    <a:pt x="8128" y="13207"/>
                  </a:lnTo>
                  <a:lnTo>
                    <a:pt x="8000" y="13334"/>
                  </a:lnTo>
                  <a:lnTo>
                    <a:pt x="8000" y="13461"/>
                  </a:lnTo>
                  <a:lnTo>
                    <a:pt x="7747" y="13588"/>
                  </a:lnTo>
                  <a:lnTo>
                    <a:pt x="7493" y="14096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000" y="15112"/>
                  </a:lnTo>
                  <a:lnTo>
                    <a:pt x="8128" y="15239"/>
                  </a:lnTo>
                  <a:lnTo>
                    <a:pt x="9779" y="16509"/>
                  </a:lnTo>
                  <a:lnTo>
                    <a:pt x="10033" y="16636"/>
                  </a:lnTo>
                  <a:lnTo>
                    <a:pt x="11303" y="16636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287" y="15366"/>
                  </a:lnTo>
                  <a:lnTo>
                    <a:pt x="9779" y="15112"/>
                  </a:lnTo>
                  <a:lnTo>
                    <a:pt x="9525" y="15112"/>
                  </a:lnTo>
                  <a:lnTo>
                    <a:pt x="9398" y="14858"/>
                  </a:lnTo>
                  <a:lnTo>
                    <a:pt x="9017" y="14477"/>
                  </a:lnTo>
                  <a:lnTo>
                    <a:pt x="8890" y="14223"/>
                  </a:lnTo>
                  <a:lnTo>
                    <a:pt x="8763" y="13842"/>
                  </a:lnTo>
                  <a:lnTo>
                    <a:pt x="8509" y="13334"/>
                  </a:lnTo>
                  <a:close/>
                </a:path>
                <a:path w="31750" h="39370">
                  <a:moveTo>
                    <a:pt x="13462" y="9905"/>
                  </a:moveTo>
                  <a:lnTo>
                    <a:pt x="12446" y="9905"/>
                  </a:lnTo>
                  <a:lnTo>
                    <a:pt x="12192" y="10032"/>
                  </a:lnTo>
                  <a:lnTo>
                    <a:pt x="11811" y="10159"/>
                  </a:lnTo>
                  <a:lnTo>
                    <a:pt x="11557" y="10286"/>
                  </a:lnTo>
                  <a:lnTo>
                    <a:pt x="11175" y="10540"/>
                  </a:lnTo>
                  <a:lnTo>
                    <a:pt x="10668" y="11048"/>
                  </a:lnTo>
                  <a:lnTo>
                    <a:pt x="10541" y="11302"/>
                  </a:lnTo>
                  <a:lnTo>
                    <a:pt x="10287" y="11429"/>
                  </a:lnTo>
                  <a:lnTo>
                    <a:pt x="10287" y="13080"/>
                  </a:lnTo>
                  <a:lnTo>
                    <a:pt x="10541" y="13461"/>
                  </a:lnTo>
                  <a:lnTo>
                    <a:pt x="10668" y="13715"/>
                  </a:lnTo>
                  <a:lnTo>
                    <a:pt x="11175" y="14223"/>
                  </a:lnTo>
                  <a:lnTo>
                    <a:pt x="11430" y="14350"/>
                  </a:lnTo>
                  <a:lnTo>
                    <a:pt x="12065" y="14731"/>
                  </a:lnTo>
                  <a:lnTo>
                    <a:pt x="10795" y="15366"/>
                  </a:lnTo>
                  <a:lnTo>
                    <a:pt x="13716" y="15366"/>
                  </a:lnTo>
                  <a:lnTo>
                    <a:pt x="13970" y="15112"/>
                  </a:lnTo>
                  <a:lnTo>
                    <a:pt x="14224" y="14985"/>
                  </a:lnTo>
                  <a:lnTo>
                    <a:pt x="14478" y="14731"/>
                  </a:lnTo>
                  <a:lnTo>
                    <a:pt x="14605" y="14477"/>
                  </a:lnTo>
                  <a:lnTo>
                    <a:pt x="14859" y="14350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319" y="13715"/>
                  </a:lnTo>
                  <a:lnTo>
                    <a:pt x="12065" y="13461"/>
                  </a:lnTo>
                  <a:lnTo>
                    <a:pt x="11811" y="13334"/>
                  </a:lnTo>
                  <a:lnTo>
                    <a:pt x="11684" y="12826"/>
                  </a:lnTo>
                  <a:lnTo>
                    <a:pt x="11811" y="12064"/>
                  </a:lnTo>
                  <a:lnTo>
                    <a:pt x="12192" y="11683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8"/>
                  </a:lnTo>
                  <a:lnTo>
                    <a:pt x="14732" y="10667"/>
                  </a:lnTo>
                  <a:lnTo>
                    <a:pt x="14350" y="10413"/>
                  </a:lnTo>
                  <a:lnTo>
                    <a:pt x="14097" y="10286"/>
                  </a:lnTo>
                  <a:lnTo>
                    <a:pt x="13843" y="10032"/>
                  </a:lnTo>
                  <a:lnTo>
                    <a:pt x="13462" y="9905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462" y="11302"/>
                  </a:lnTo>
                  <a:lnTo>
                    <a:pt x="13589" y="11429"/>
                  </a:lnTo>
                  <a:lnTo>
                    <a:pt x="13970" y="11683"/>
                  </a:lnTo>
                  <a:lnTo>
                    <a:pt x="14097" y="12699"/>
                  </a:lnTo>
                  <a:lnTo>
                    <a:pt x="13970" y="12953"/>
                  </a:lnTo>
                  <a:lnTo>
                    <a:pt x="13843" y="13080"/>
                  </a:lnTo>
                  <a:lnTo>
                    <a:pt x="13716" y="13334"/>
                  </a:lnTo>
                  <a:lnTo>
                    <a:pt x="13462" y="13461"/>
                  </a:lnTo>
                  <a:lnTo>
                    <a:pt x="12954" y="13969"/>
                  </a:lnTo>
                  <a:lnTo>
                    <a:pt x="15113" y="13969"/>
                  </a:lnTo>
                  <a:lnTo>
                    <a:pt x="15367" y="13334"/>
                  </a:lnTo>
                  <a:lnTo>
                    <a:pt x="15494" y="13080"/>
                  </a:lnTo>
                  <a:lnTo>
                    <a:pt x="15367" y="11683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984"/>
                  </a:moveTo>
                  <a:lnTo>
                    <a:pt x="10160" y="6984"/>
                  </a:lnTo>
                  <a:lnTo>
                    <a:pt x="8456" y="9905"/>
                  </a:lnTo>
                  <a:lnTo>
                    <a:pt x="8509" y="10540"/>
                  </a:lnTo>
                  <a:lnTo>
                    <a:pt x="8763" y="10794"/>
                  </a:lnTo>
                  <a:lnTo>
                    <a:pt x="8890" y="11048"/>
                  </a:lnTo>
                  <a:lnTo>
                    <a:pt x="9144" y="11302"/>
                  </a:lnTo>
                  <a:lnTo>
                    <a:pt x="9398" y="11175"/>
                  </a:lnTo>
                  <a:lnTo>
                    <a:pt x="11557" y="7238"/>
                  </a:lnTo>
                  <a:lnTo>
                    <a:pt x="11557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762" y="3428"/>
                  </a:lnTo>
                  <a:lnTo>
                    <a:pt x="635" y="3555"/>
                  </a:lnTo>
                  <a:lnTo>
                    <a:pt x="254" y="3809"/>
                  </a:lnTo>
                  <a:lnTo>
                    <a:pt x="126" y="3809"/>
                  </a:lnTo>
                  <a:lnTo>
                    <a:pt x="126" y="3936"/>
                  </a:lnTo>
                  <a:lnTo>
                    <a:pt x="0" y="4444"/>
                  </a:lnTo>
                  <a:lnTo>
                    <a:pt x="103" y="4698"/>
                  </a:lnTo>
                  <a:lnTo>
                    <a:pt x="2690" y="7873"/>
                  </a:lnTo>
                  <a:lnTo>
                    <a:pt x="2794" y="8127"/>
                  </a:lnTo>
                  <a:lnTo>
                    <a:pt x="3048" y="8127"/>
                  </a:lnTo>
                  <a:lnTo>
                    <a:pt x="3301" y="7873"/>
                  </a:lnTo>
                  <a:lnTo>
                    <a:pt x="3429" y="7873"/>
                  </a:lnTo>
                  <a:lnTo>
                    <a:pt x="3556" y="7746"/>
                  </a:lnTo>
                  <a:lnTo>
                    <a:pt x="3683" y="7492"/>
                  </a:lnTo>
                  <a:lnTo>
                    <a:pt x="3683" y="7238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366" y="4444"/>
                  </a:lnTo>
                  <a:lnTo>
                    <a:pt x="7747" y="4063"/>
                  </a:lnTo>
                  <a:lnTo>
                    <a:pt x="7937" y="3682"/>
                  </a:lnTo>
                  <a:lnTo>
                    <a:pt x="3301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969" y="6730"/>
                  </a:lnTo>
                  <a:lnTo>
                    <a:pt x="5842" y="6984"/>
                  </a:lnTo>
                  <a:lnTo>
                    <a:pt x="5969" y="7238"/>
                  </a:lnTo>
                  <a:lnTo>
                    <a:pt x="6223" y="7492"/>
                  </a:lnTo>
                  <a:lnTo>
                    <a:pt x="6350" y="7746"/>
                  </a:lnTo>
                  <a:lnTo>
                    <a:pt x="6476" y="7873"/>
                  </a:lnTo>
                  <a:lnTo>
                    <a:pt x="6858" y="7873"/>
                  </a:lnTo>
                  <a:lnTo>
                    <a:pt x="10160" y="6984"/>
                  </a:lnTo>
                  <a:lnTo>
                    <a:pt x="11557" y="6984"/>
                  </a:lnTo>
                  <a:lnTo>
                    <a:pt x="11430" y="6603"/>
                  </a:lnTo>
                  <a:lnTo>
                    <a:pt x="11175" y="6349"/>
                  </a:lnTo>
                  <a:lnTo>
                    <a:pt x="11175" y="622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5588" y="5079"/>
                  </a:moveTo>
                  <a:lnTo>
                    <a:pt x="4318" y="5079"/>
                  </a:lnTo>
                  <a:lnTo>
                    <a:pt x="4825" y="5206"/>
                  </a:lnTo>
                  <a:lnTo>
                    <a:pt x="5207" y="5206"/>
                  </a:lnTo>
                  <a:lnTo>
                    <a:pt x="5588" y="5079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6223" y="5079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5969" y="126"/>
                  </a:moveTo>
                  <a:lnTo>
                    <a:pt x="5207" y="126"/>
                  </a:lnTo>
                  <a:lnTo>
                    <a:pt x="4953" y="380"/>
                  </a:lnTo>
                  <a:lnTo>
                    <a:pt x="4825" y="380"/>
                  </a:lnTo>
                  <a:lnTo>
                    <a:pt x="4699" y="634"/>
                  </a:lnTo>
                  <a:lnTo>
                    <a:pt x="4572" y="888"/>
                  </a:lnTo>
                  <a:lnTo>
                    <a:pt x="4825" y="1015"/>
                  </a:lnTo>
                  <a:lnTo>
                    <a:pt x="5080" y="1015"/>
                  </a:lnTo>
                  <a:lnTo>
                    <a:pt x="5207" y="1142"/>
                  </a:lnTo>
                  <a:lnTo>
                    <a:pt x="5715" y="1523"/>
                  </a:lnTo>
                  <a:lnTo>
                    <a:pt x="5969" y="1650"/>
                  </a:lnTo>
                  <a:lnTo>
                    <a:pt x="6223" y="1904"/>
                  </a:lnTo>
                  <a:lnTo>
                    <a:pt x="6223" y="2666"/>
                  </a:lnTo>
                  <a:lnTo>
                    <a:pt x="6096" y="3047"/>
                  </a:lnTo>
                  <a:lnTo>
                    <a:pt x="5842" y="3301"/>
                  </a:lnTo>
                  <a:lnTo>
                    <a:pt x="5461" y="3428"/>
                  </a:lnTo>
                  <a:lnTo>
                    <a:pt x="5334" y="3555"/>
                  </a:lnTo>
                  <a:lnTo>
                    <a:pt x="4953" y="3555"/>
                  </a:lnTo>
                  <a:lnTo>
                    <a:pt x="4825" y="3682"/>
                  </a:lnTo>
                  <a:lnTo>
                    <a:pt x="7937" y="3682"/>
                  </a:lnTo>
                  <a:lnTo>
                    <a:pt x="8128" y="3428"/>
                  </a:lnTo>
                  <a:lnTo>
                    <a:pt x="8128" y="2539"/>
                  </a:lnTo>
                  <a:lnTo>
                    <a:pt x="8000" y="2285"/>
                  </a:lnTo>
                  <a:lnTo>
                    <a:pt x="7874" y="1904"/>
                  </a:lnTo>
                  <a:lnTo>
                    <a:pt x="7662" y="1523"/>
                  </a:lnTo>
                  <a:lnTo>
                    <a:pt x="7493" y="1269"/>
                  </a:lnTo>
                  <a:lnTo>
                    <a:pt x="6985" y="761"/>
                  </a:lnTo>
                  <a:lnTo>
                    <a:pt x="6731" y="634"/>
                  </a:lnTo>
                  <a:lnTo>
                    <a:pt x="6476" y="380"/>
                  </a:lnTo>
                  <a:lnTo>
                    <a:pt x="6223" y="253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5715" y="0"/>
                  </a:moveTo>
                  <a:lnTo>
                    <a:pt x="5334" y="0"/>
                  </a:lnTo>
                  <a:lnTo>
                    <a:pt x="5842" y="126"/>
                  </a:lnTo>
                  <a:close/>
                </a:path>
                <a:path w="31750" h="39370">
                  <a:moveTo>
                    <a:pt x="26035" y="35940"/>
                  </a:moveTo>
                  <a:lnTo>
                    <a:pt x="25781" y="35940"/>
                  </a:lnTo>
                  <a:lnTo>
                    <a:pt x="25654" y="36067"/>
                  </a:lnTo>
                  <a:lnTo>
                    <a:pt x="25526" y="36067"/>
                  </a:lnTo>
                  <a:lnTo>
                    <a:pt x="25273" y="37210"/>
                  </a:lnTo>
                  <a:lnTo>
                    <a:pt x="25400" y="37464"/>
                  </a:lnTo>
                  <a:lnTo>
                    <a:pt x="25526" y="37845"/>
                  </a:lnTo>
                  <a:lnTo>
                    <a:pt x="25654" y="37972"/>
                  </a:lnTo>
                  <a:lnTo>
                    <a:pt x="25908" y="38480"/>
                  </a:lnTo>
                  <a:lnTo>
                    <a:pt x="26162" y="38607"/>
                  </a:lnTo>
                  <a:lnTo>
                    <a:pt x="26416" y="38861"/>
                  </a:lnTo>
                  <a:lnTo>
                    <a:pt x="27178" y="39242"/>
                  </a:lnTo>
                  <a:lnTo>
                    <a:pt x="27813" y="39242"/>
                  </a:lnTo>
                  <a:lnTo>
                    <a:pt x="28829" y="38734"/>
                  </a:lnTo>
                  <a:lnTo>
                    <a:pt x="29083" y="38226"/>
                  </a:lnTo>
                  <a:lnTo>
                    <a:pt x="29210" y="37972"/>
                  </a:lnTo>
                  <a:lnTo>
                    <a:pt x="27178" y="37972"/>
                  </a:lnTo>
                  <a:lnTo>
                    <a:pt x="27050" y="37845"/>
                  </a:lnTo>
                  <a:lnTo>
                    <a:pt x="26543" y="37464"/>
                  </a:lnTo>
                  <a:lnTo>
                    <a:pt x="26416" y="37083"/>
                  </a:lnTo>
                  <a:lnTo>
                    <a:pt x="26289" y="36829"/>
                  </a:lnTo>
                  <a:lnTo>
                    <a:pt x="26162" y="36194"/>
                  </a:lnTo>
                  <a:lnTo>
                    <a:pt x="26035" y="35940"/>
                  </a:lnTo>
                  <a:close/>
                </a:path>
                <a:path w="31750" h="39370">
                  <a:moveTo>
                    <a:pt x="29591" y="33908"/>
                  </a:moveTo>
                  <a:lnTo>
                    <a:pt x="28448" y="33908"/>
                  </a:lnTo>
                  <a:lnTo>
                    <a:pt x="28067" y="34162"/>
                  </a:lnTo>
                  <a:lnTo>
                    <a:pt x="27686" y="34543"/>
                  </a:lnTo>
                  <a:lnTo>
                    <a:pt x="27559" y="36067"/>
                  </a:lnTo>
                  <a:lnTo>
                    <a:pt x="27686" y="37718"/>
                  </a:lnTo>
                  <a:lnTo>
                    <a:pt x="27432" y="37845"/>
                  </a:lnTo>
                  <a:lnTo>
                    <a:pt x="29210" y="37972"/>
                  </a:lnTo>
                  <a:lnTo>
                    <a:pt x="29083" y="36702"/>
                  </a:lnTo>
                  <a:lnTo>
                    <a:pt x="28956" y="36194"/>
                  </a:lnTo>
                  <a:lnTo>
                    <a:pt x="29083" y="35178"/>
                  </a:lnTo>
                  <a:lnTo>
                    <a:pt x="30988" y="35178"/>
                  </a:lnTo>
                  <a:lnTo>
                    <a:pt x="30607" y="34543"/>
                  </a:lnTo>
                  <a:lnTo>
                    <a:pt x="30353" y="34416"/>
                  </a:lnTo>
                  <a:lnTo>
                    <a:pt x="30099" y="34162"/>
                  </a:lnTo>
                  <a:lnTo>
                    <a:pt x="29591" y="33908"/>
                  </a:lnTo>
                  <a:close/>
                </a:path>
                <a:path w="31750" h="39370">
                  <a:moveTo>
                    <a:pt x="30861" y="36702"/>
                  </a:moveTo>
                  <a:lnTo>
                    <a:pt x="30480" y="36702"/>
                  </a:lnTo>
                  <a:lnTo>
                    <a:pt x="30480" y="36956"/>
                  </a:lnTo>
                  <a:lnTo>
                    <a:pt x="30861" y="36829"/>
                  </a:lnTo>
                  <a:lnTo>
                    <a:pt x="30861" y="36702"/>
                  </a:lnTo>
                  <a:close/>
                </a:path>
                <a:path w="31750" h="39370">
                  <a:moveTo>
                    <a:pt x="30988" y="35178"/>
                  </a:moveTo>
                  <a:lnTo>
                    <a:pt x="29591" y="35178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353" y="36194"/>
                  </a:lnTo>
                  <a:lnTo>
                    <a:pt x="30353" y="36702"/>
                  </a:lnTo>
                  <a:lnTo>
                    <a:pt x="30988" y="36702"/>
                  </a:lnTo>
                  <a:lnTo>
                    <a:pt x="31242" y="36321"/>
                  </a:lnTo>
                  <a:lnTo>
                    <a:pt x="31242" y="35940"/>
                  </a:lnTo>
                  <a:lnTo>
                    <a:pt x="31115" y="35432"/>
                  </a:lnTo>
                  <a:lnTo>
                    <a:pt x="30988" y="35178"/>
                  </a:lnTo>
                  <a:close/>
                </a:path>
                <a:path w="31750" h="39370">
                  <a:moveTo>
                    <a:pt x="27686" y="27685"/>
                  </a:moveTo>
                  <a:lnTo>
                    <a:pt x="27178" y="27685"/>
                  </a:lnTo>
                  <a:lnTo>
                    <a:pt x="27050" y="27812"/>
                  </a:lnTo>
                  <a:lnTo>
                    <a:pt x="21717" y="31876"/>
                  </a:lnTo>
                  <a:lnTo>
                    <a:pt x="21590" y="32511"/>
                  </a:lnTo>
                  <a:lnTo>
                    <a:pt x="23902" y="35432"/>
                  </a:lnTo>
                  <a:lnTo>
                    <a:pt x="24003" y="35686"/>
                  </a:lnTo>
                  <a:lnTo>
                    <a:pt x="24257" y="35686"/>
                  </a:lnTo>
                  <a:lnTo>
                    <a:pt x="24511" y="35432"/>
                  </a:lnTo>
                  <a:lnTo>
                    <a:pt x="25019" y="35051"/>
                  </a:lnTo>
                  <a:lnTo>
                    <a:pt x="23241" y="32638"/>
                  </a:lnTo>
                  <a:lnTo>
                    <a:pt x="25019" y="31368"/>
                  </a:lnTo>
                  <a:lnTo>
                    <a:pt x="26466" y="31368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93" y="29463"/>
                  </a:lnTo>
                  <a:lnTo>
                    <a:pt x="27686" y="27812"/>
                  </a:lnTo>
                  <a:lnTo>
                    <a:pt x="27686" y="27685"/>
                  </a:lnTo>
                  <a:close/>
                </a:path>
                <a:path w="31750" h="39370">
                  <a:moveTo>
                    <a:pt x="29210" y="33781"/>
                  </a:moveTo>
                  <a:lnTo>
                    <a:pt x="28956" y="33781"/>
                  </a:lnTo>
                  <a:lnTo>
                    <a:pt x="28701" y="33908"/>
                  </a:lnTo>
                  <a:lnTo>
                    <a:pt x="29464" y="33908"/>
                  </a:lnTo>
                  <a:lnTo>
                    <a:pt x="29210" y="33781"/>
                  </a:lnTo>
                  <a:close/>
                </a:path>
                <a:path w="31750" h="39370">
                  <a:moveTo>
                    <a:pt x="26466" y="31368"/>
                  </a:moveTo>
                  <a:lnTo>
                    <a:pt x="25019" y="31368"/>
                  </a:lnTo>
                  <a:lnTo>
                    <a:pt x="26316" y="33019"/>
                  </a:lnTo>
                  <a:lnTo>
                    <a:pt x="26416" y="33273"/>
                  </a:lnTo>
                  <a:lnTo>
                    <a:pt x="26670" y="33273"/>
                  </a:lnTo>
                  <a:lnTo>
                    <a:pt x="26924" y="33019"/>
                  </a:lnTo>
                  <a:lnTo>
                    <a:pt x="27178" y="32892"/>
                  </a:lnTo>
                  <a:lnTo>
                    <a:pt x="27305" y="32765"/>
                  </a:lnTo>
                  <a:lnTo>
                    <a:pt x="27211" y="32384"/>
                  </a:lnTo>
                  <a:lnTo>
                    <a:pt x="26466" y="31368"/>
                  </a:lnTo>
                  <a:close/>
                </a:path>
                <a:path w="31750" h="39370">
                  <a:moveTo>
                    <a:pt x="28993" y="29463"/>
                  </a:moveTo>
                  <a:lnTo>
                    <a:pt x="27432" y="29463"/>
                  </a:lnTo>
                  <a:lnTo>
                    <a:pt x="28985" y="31495"/>
                  </a:lnTo>
                  <a:lnTo>
                    <a:pt x="29083" y="31749"/>
                  </a:lnTo>
                  <a:lnTo>
                    <a:pt x="29337" y="31749"/>
                  </a:lnTo>
                  <a:lnTo>
                    <a:pt x="29337" y="31622"/>
                  </a:lnTo>
                  <a:lnTo>
                    <a:pt x="29591" y="31622"/>
                  </a:lnTo>
                  <a:lnTo>
                    <a:pt x="29845" y="31368"/>
                  </a:lnTo>
                  <a:lnTo>
                    <a:pt x="29972" y="31114"/>
                  </a:lnTo>
                  <a:lnTo>
                    <a:pt x="30099" y="30860"/>
                  </a:lnTo>
                  <a:lnTo>
                    <a:pt x="28993" y="29463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987" y="22224"/>
                  </a:lnTo>
                  <a:lnTo>
                    <a:pt x="22479" y="22732"/>
                  </a:lnTo>
                  <a:lnTo>
                    <a:pt x="22351" y="22732"/>
                  </a:lnTo>
                  <a:lnTo>
                    <a:pt x="22351" y="22986"/>
                  </a:lnTo>
                  <a:lnTo>
                    <a:pt x="23495" y="24510"/>
                  </a:lnTo>
                  <a:lnTo>
                    <a:pt x="18669" y="28320"/>
                  </a:lnTo>
                  <a:lnTo>
                    <a:pt x="18669" y="28828"/>
                  </a:lnTo>
                  <a:lnTo>
                    <a:pt x="19050" y="29209"/>
                  </a:lnTo>
                  <a:lnTo>
                    <a:pt x="19050" y="29336"/>
                  </a:lnTo>
                  <a:lnTo>
                    <a:pt x="19304" y="29463"/>
                  </a:lnTo>
                  <a:lnTo>
                    <a:pt x="19558" y="29590"/>
                  </a:lnTo>
                  <a:lnTo>
                    <a:pt x="24511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5908" y="27304"/>
                  </a:moveTo>
                  <a:close/>
                </a:path>
                <a:path w="31750" h="39370">
                  <a:moveTo>
                    <a:pt x="26087" y="25780"/>
                  </a:moveTo>
                  <a:lnTo>
                    <a:pt x="24511" y="25780"/>
                  </a:lnTo>
                  <a:lnTo>
                    <a:pt x="25654" y="27304"/>
                  </a:lnTo>
                  <a:lnTo>
                    <a:pt x="26035" y="27304"/>
                  </a:lnTo>
                  <a:lnTo>
                    <a:pt x="26162" y="27177"/>
                  </a:lnTo>
                  <a:lnTo>
                    <a:pt x="26670" y="26796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002"/>
                  </a:moveTo>
                  <a:lnTo>
                    <a:pt x="19304" y="24002"/>
                  </a:lnTo>
                  <a:lnTo>
                    <a:pt x="19685" y="24129"/>
                  </a:lnTo>
                  <a:lnTo>
                    <a:pt x="19939" y="24002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3" y="22986"/>
                  </a:lnTo>
                  <a:lnTo>
                    <a:pt x="18288" y="23621"/>
                  </a:lnTo>
                  <a:lnTo>
                    <a:pt x="18669" y="23748"/>
                  </a:lnTo>
                  <a:lnTo>
                    <a:pt x="18923" y="24002"/>
                  </a:lnTo>
                  <a:lnTo>
                    <a:pt x="20320" y="24002"/>
                  </a:lnTo>
                  <a:lnTo>
                    <a:pt x="20700" y="23875"/>
                  </a:lnTo>
                  <a:lnTo>
                    <a:pt x="20955" y="23748"/>
                  </a:lnTo>
                  <a:lnTo>
                    <a:pt x="21336" y="23367"/>
                  </a:lnTo>
                  <a:lnTo>
                    <a:pt x="21590" y="23240"/>
                  </a:lnTo>
                  <a:lnTo>
                    <a:pt x="21971" y="22859"/>
                  </a:lnTo>
                  <a:lnTo>
                    <a:pt x="22098" y="22605"/>
                  </a:lnTo>
                  <a:lnTo>
                    <a:pt x="19431" y="22605"/>
                  </a:lnTo>
                  <a:lnTo>
                    <a:pt x="19304" y="22478"/>
                  </a:lnTo>
                  <a:lnTo>
                    <a:pt x="18923" y="22478"/>
                  </a:lnTo>
                  <a:lnTo>
                    <a:pt x="18669" y="22351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8033"/>
                  </a:moveTo>
                  <a:lnTo>
                    <a:pt x="19685" y="18033"/>
                  </a:lnTo>
                  <a:lnTo>
                    <a:pt x="14097" y="22351"/>
                  </a:lnTo>
                  <a:lnTo>
                    <a:pt x="13970" y="22732"/>
                  </a:lnTo>
                  <a:lnTo>
                    <a:pt x="14224" y="22986"/>
                  </a:lnTo>
                  <a:lnTo>
                    <a:pt x="14478" y="23240"/>
                  </a:lnTo>
                  <a:lnTo>
                    <a:pt x="14478" y="23367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288" y="21970"/>
                  </a:lnTo>
                  <a:lnTo>
                    <a:pt x="17907" y="21335"/>
                  </a:lnTo>
                  <a:lnTo>
                    <a:pt x="19939" y="19811"/>
                  </a:lnTo>
                  <a:lnTo>
                    <a:pt x="21590" y="19811"/>
                  </a:lnTo>
                  <a:lnTo>
                    <a:pt x="21463" y="19684"/>
                  </a:lnTo>
                  <a:lnTo>
                    <a:pt x="20320" y="18287"/>
                  </a:lnTo>
                  <a:lnTo>
                    <a:pt x="20066" y="18033"/>
                  </a:lnTo>
                  <a:close/>
                </a:path>
                <a:path w="31750" h="39370">
                  <a:moveTo>
                    <a:pt x="21590" y="19811"/>
                  </a:moveTo>
                  <a:lnTo>
                    <a:pt x="19939" y="19811"/>
                  </a:lnTo>
                  <a:lnTo>
                    <a:pt x="20447" y="20319"/>
                  </a:lnTo>
                  <a:lnTo>
                    <a:pt x="20700" y="20827"/>
                  </a:lnTo>
                  <a:lnTo>
                    <a:pt x="20828" y="20954"/>
                  </a:lnTo>
                  <a:lnTo>
                    <a:pt x="20828" y="21462"/>
                  </a:lnTo>
                  <a:lnTo>
                    <a:pt x="20700" y="21716"/>
                  </a:lnTo>
                  <a:lnTo>
                    <a:pt x="20574" y="21843"/>
                  </a:lnTo>
                  <a:lnTo>
                    <a:pt x="20447" y="22097"/>
                  </a:lnTo>
                  <a:lnTo>
                    <a:pt x="20320" y="22224"/>
                  </a:lnTo>
                  <a:lnTo>
                    <a:pt x="20066" y="22351"/>
                  </a:lnTo>
                  <a:lnTo>
                    <a:pt x="19812" y="22478"/>
                  </a:lnTo>
                  <a:lnTo>
                    <a:pt x="19558" y="22478"/>
                  </a:lnTo>
                  <a:lnTo>
                    <a:pt x="19431" y="22605"/>
                  </a:lnTo>
                  <a:lnTo>
                    <a:pt x="22098" y="22605"/>
                  </a:lnTo>
                  <a:lnTo>
                    <a:pt x="21971" y="20573"/>
                  </a:lnTo>
                  <a:lnTo>
                    <a:pt x="21844" y="20192"/>
                  </a:lnTo>
                  <a:lnTo>
                    <a:pt x="21590" y="19938"/>
                  </a:lnTo>
                  <a:close/>
                </a:path>
                <a:path w="31750" h="39370">
                  <a:moveTo>
                    <a:pt x="23241" y="22097"/>
                  </a:moveTo>
                  <a:lnTo>
                    <a:pt x="23114" y="22224"/>
                  </a:lnTo>
                  <a:lnTo>
                    <a:pt x="23241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10297794" y="49994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0216133" y="4429505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7630" marR="78105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30" name="object 230"/>
          <p:cNvGrpSpPr/>
          <p:nvPr/>
        </p:nvGrpSpPr>
        <p:grpSpPr>
          <a:xfrm>
            <a:off x="9968230" y="3889247"/>
            <a:ext cx="539115" cy="1081405"/>
            <a:chOff x="9968230" y="3889247"/>
            <a:chExt cx="539115" cy="1081405"/>
          </a:xfrm>
        </p:grpSpPr>
        <p:sp>
          <p:nvSpPr>
            <p:cNvPr id="231" name="object 231"/>
            <p:cNvSpPr/>
            <p:nvPr/>
          </p:nvSpPr>
          <p:spPr>
            <a:xfrm>
              <a:off x="10414254" y="4432553"/>
              <a:ext cx="35560" cy="292735"/>
            </a:xfrm>
            <a:custGeom>
              <a:avLst/>
              <a:gdLst/>
              <a:ahLst/>
              <a:cxnLst/>
              <a:rect l="l" t="t" r="r" b="b"/>
              <a:pathLst>
                <a:path w="35559" h="292735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3383"/>
                  </a:lnTo>
                  <a:lnTo>
                    <a:pt x="17525" y="145034"/>
                  </a:lnTo>
                  <a:lnTo>
                    <a:pt x="25400" y="146304"/>
                  </a:lnTo>
                  <a:lnTo>
                    <a:pt x="35051" y="146304"/>
                  </a:lnTo>
                  <a:lnTo>
                    <a:pt x="25400" y="146304"/>
                  </a:lnTo>
                  <a:lnTo>
                    <a:pt x="17525" y="147574"/>
                  </a:lnTo>
                  <a:lnTo>
                    <a:pt x="17525" y="149225"/>
                  </a:lnTo>
                  <a:lnTo>
                    <a:pt x="17525" y="289687"/>
                  </a:lnTo>
                  <a:lnTo>
                    <a:pt x="17525" y="291338"/>
                  </a:lnTo>
                  <a:lnTo>
                    <a:pt x="9651" y="292608"/>
                  </a:lnTo>
                  <a:lnTo>
                    <a:pt x="0" y="292608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468737" y="4585334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255" y="13207"/>
                  </a:lnTo>
                  <a:lnTo>
                    <a:pt x="8001" y="13334"/>
                  </a:lnTo>
                  <a:lnTo>
                    <a:pt x="8001" y="13462"/>
                  </a:lnTo>
                  <a:lnTo>
                    <a:pt x="7747" y="13715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128" y="14985"/>
                  </a:lnTo>
                  <a:lnTo>
                    <a:pt x="8255" y="15366"/>
                  </a:lnTo>
                  <a:lnTo>
                    <a:pt x="8509" y="15747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9" y="16509"/>
                  </a:lnTo>
                  <a:lnTo>
                    <a:pt x="10160" y="16637"/>
                  </a:lnTo>
                  <a:lnTo>
                    <a:pt x="11176" y="16637"/>
                  </a:lnTo>
                  <a:lnTo>
                    <a:pt x="11430" y="16509"/>
                  </a:lnTo>
                  <a:lnTo>
                    <a:pt x="11811" y="16509"/>
                  </a:lnTo>
                  <a:lnTo>
                    <a:pt x="12065" y="16382"/>
                  </a:lnTo>
                  <a:lnTo>
                    <a:pt x="12446" y="16256"/>
                  </a:lnTo>
                  <a:lnTo>
                    <a:pt x="12700" y="16128"/>
                  </a:lnTo>
                  <a:lnTo>
                    <a:pt x="12954" y="15875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414" y="15366"/>
                  </a:lnTo>
                  <a:lnTo>
                    <a:pt x="9398" y="14858"/>
                  </a:lnTo>
                  <a:lnTo>
                    <a:pt x="9271" y="14604"/>
                  </a:lnTo>
                  <a:lnTo>
                    <a:pt x="8890" y="13969"/>
                  </a:lnTo>
                  <a:lnTo>
                    <a:pt x="8763" y="13588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557" y="10287"/>
                  </a:lnTo>
                  <a:lnTo>
                    <a:pt x="11049" y="10794"/>
                  </a:lnTo>
                  <a:lnTo>
                    <a:pt x="10795" y="10921"/>
                  </a:lnTo>
                  <a:lnTo>
                    <a:pt x="10668" y="11175"/>
                  </a:lnTo>
                  <a:lnTo>
                    <a:pt x="10414" y="11429"/>
                  </a:lnTo>
                  <a:lnTo>
                    <a:pt x="10287" y="12572"/>
                  </a:lnTo>
                  <a:lnTo>
                    <a:pt x="10414" y="13081"/>
                  </a:lnTo>
                  <a:lnTo>
                    <a:pt x="10541" y="13462"/>
                  </a:lnTo>
                  <a:lnTo>
                    <a:pt x="11430" y="14350"/>
                  </a:lnTo>
                  <a:lnTo>
                    <a:pt x="11938" y="14604"/>
                  </a:lnTo>
                  <a:lnTo>
                    <a:pt x="12065" y="14731"/>
                  </a:lnTo>
                  <a:lnTo>
                    <a:pt x="11811" y="14858"/>
                  </a:lnTo>
                  <a:lnTo>
                    <a:pt x="11176" y="15239"/>
                  </a:lnTo>
                  <a:lnTo>
                    <a:pt x="10668" y="15239"/>
                  </a:lnTo>
                  <a:lnTo>
                    <a:pt x="10414" y="15366"/>
                  </a:lnTo>
                  <a:lnTo>
                    <a:pt x="13716" y="15366"/>
                  </a:lnTo>
                  <a:lnTo>
                    <a:pt x="14097" y="15112"/>
                  </a:lnTo>
                  <a:lnTo>
                    <a:pt x="15113" y="14096"/>
                  </a:lnTo>
                  <a:lnTo>
                    <a:pt x="12827" y="13969"/>
                  </a:lnTo>
                  <a:lnTo>
                    <a:pt x="12573" y="13842"/>
                  </a:lnTo>
                  <a:lnTo>
                    <a:pt x="12319" y="13588"/>
                  </a:lnTo>
                  <a:lnTo>
                    <a:pt x="12065" y="13462"/>
                  </a:lnTo>
                  <a:lnTo>
                    <a:pt x="11811" y="12953"/>
                  </a:lnTo>
                  <a:lnTo>
                    <a:pt x="11938" y="12064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7" y="11429"/>
                  </a:lnTo>
                  <a:lnTo>
                    <a:pt x="15240" y="11302"/>
                  </a:lnTo>
                  <a:lnTo>
                    <a:pt x="15113" y="11048"/>
                  </a:lnTo>
                  <a:lnTo>
                    <a:pt x="14478" y="10413"/>
                  </a:lnTo>
                  <a:lnTo>
                    <a:pt x="14224" y="10287"/>
                  </a:lnTo>
                  <a:lnTo>
                    <a:pt x="13843" y="10032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1683"/>
                  </a:lnTo>
                  <a:lnTo>
                    <a:pt x="14224" y="12191"/>
                  </a:lnTo>
                  <a:lnTo>
                    <a:pt x="14351" y="12318"/>
                  </a:lnTo>
                  <a:lnTo>
                    <a:pt x="14224" y="12445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335" y="13715"/>
                  </a:lnTo>
                  <a:lnTo>
                    <a:pt x="12954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94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684" y="6857"/>
                  </a:moveTo>
                  <a:lnTo>
                    <a:pt x="10160" y="6857"/>
                  </a:lnTo>
                  <a:lnTo>
                    <a:pt x="10209" y="7112"/>
                  </a:lnTo>
                  <a:lnTo>
                    <a:pt x="8509" y="9906"/>
                  </a:lnTo>
                  <a:lnTo>
                    <a:pt x="8382" y="10159"/>
                  </a:lnTo>
                  <a:lnTo>
                    <a:pt x="8509" y="10413"/>
                  </a:lnTo>
                  <a:lnTo>
                    <a:pt x="8763" y="10667"/>
                  </a:lnTo>
                  <a:lnTo>
                    <a:pt x="9017" y="11175"/>
                  </a:lnTo>
                  <a:lnTo>
                    <a:pt x="9271" y="11302"/>
                  </a:lnTo>
                  <a:lnTo>
                    <a:pt x="11557" y="7238"/>
                  </a:lnTo>
                  <a:lnTo>
                    <a:pt x="11684" y="6857"/>
                  </a:lnTo>
                  <a:close/>
                </a:path>
                <a:path w="31750" h="39370">
                  <a:moveTo>
                    <a:pt x="3175" y="8000"/>
                  </a:moveTo>
                  <a:lnTo>
                    <a:pt x="2921" y="8000"/>
                  </a:lnTo>
                  <a:lnTo>
                    <a:pt x="3175" y="8127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4953" y="888"/>
                  </a:lnTo>
                  <a:lnTo>
                    <a:pt x="5207" y="1142"/>
                  </a:lnTo>
                  <a:lnTo>
                    <a:pt x="5461" y="1142"/>
                  </a:lnTo>
                  <a:lnTo>
                    <a:pt x="6223" y="1904"/>
                  </a:lnTo>
                  <a:lnTo>
                    <a:pt x="6223" y="3047"/>
                  </a:lnTo>
                  <a:lnTo>
                    <a:pt x="5842" y="3301"/>
                  </a:lnTo>
                  <a:lnTo>
                    <a:pt x="5588" y="3428"/>
                  </a:lnTo>
                  <a:lnTo>
                    <a:pt x="5334" y="3556"/>
                  </a:lnTo>
                  <a:lnTo>
                    <a:pt x="4826" y="3556"/>
                  </a:lnTo>
                  <a:lnTo>
                    <a:pt x="4699" y="3682"/>
                  </a:lnTo>
                  <a:lnTo>
                    <a:pt x="381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127" y="4444"/>
                  </a:lnTo>
                  <a:lnTo>
                    <a:pt x="2794" y="8000"/>
                  </a:lnTo>
                  <a:lnTo>
                    <a:pt x="3302" y="8000"/>
                  </a:lnTo>
                  <a:lnTo>
                    <a:pt x="3429" y="7873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2" y="4825"/>
                  </a:lnTo>
                  <a:lnTo>
                    <a:pt x="6731" y="4825"/>
                  </a:lnTo>
                  <a:lnTo>
                    <a:pt x="7239" y="4571"/>
                  </a:lnTo>
                  <a:lnTo>
                    <a:pt x="7620" y="4190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8" y="3301"/>
                  </a:lnTo>
                  <a:lnTo>
                    <a:pt x="8001" y="1904"/>
                  </a:lnTo>
                  <a:lnTo>
                    <a:pt x="7747" y="1650"/>
                  </a:lnTo>
                  <a:lnTo>
                    <a:pt x="7620" y="1269"/>
                  </a:lnTo>
                  <a:lnTo>
                    <a:pt x="7366" y="1142"/>
                  </a:lnTo>
                  <a:lnTo>
                    <a:pt x="7239" y="888"/>
                  </a:lnTo>
                  <a:lnTo>
                    <a:pt x="6858" y="634"/>
                  </a:lnTo>
                  <a:lnTo>
                    <a:pt x="6477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4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6731"/>
                  </a:lnTo>
                  <a:lnTo>
                    <a:pt x="5842" y="6984"/>
                  </a:lnTo>
                  <a:lnTo>
                    <a:pt x="6096" y="7238"/>
                  </a:lnTo>
                  <a:lnTo>
                    <a:pt x="6350" y="7619"/>
                  </a:lnTo>
                  <a:lnTo>
                    <a:pt x="6477" y="7619"/>
                  </a:lnTo>
                  <a:lnTo>
                    <a:pt x="6604" y="7873"/>
                  </a:lnTo>
                  <a:lnTo>
                    <a:pt x="6858" y="7873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557" y="6603"/>
                  </a:lnTo>
                  <a:lnTo>
                    <a:pt x="11176" y="6222"/>
                  </a:lnTo>
                  <a:lnTo>
                    <a:pt x="10668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2032" y="4825"/>
                  </a:lnTo>
                  <a:lnTo>
                    <a:pt x="3302" y="4952"/>
                  </a:lnTo>
                  <a:lnTo>
                    <a:pt x="3937" y="5079"/>
                  </a:lnTo>
                  <a:lnTo>
                    <a:pt x="5969" y="5079"/>
                  </a:lnTo>
                  <a:lnTo>
                    <a:pt x="6350" y="4952"/>
                  </a:lnTo>
                  <a:lnTo>
                    <a:pt x="6604" y="4952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762" y="3428"/>
                  </a:lnTo>
                  <a:lnTo>
                    <a:pt x="508" y="3682"/>
                  </a:lnTo>
                  <a:lnTo>
                    <a:pt x="3683" y="3682"/>
                  </a:lnTo>
                  <a:lnTo>
                    <a:pt x="3302" y="3556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527" y="36067"/>
                  </a:lnTo>
                  <a:lnTo>
                    <a:pt x="25400" y="36194"/>
                  </a:lnTo>
                  <a:lnTo>
                    <a:pt x="25273" y="36829"/>
                  </a:lnTo>
                  <a:lnTo>
                    <a:pt x="25463" y="37591"/>
                  </a:lnTo>
                  <a:lnTo>
                    <a:pt x="25527" y="37718"/>
                  </a:lnTo>
                  <a:lnTo>
                    <a:pt x="25781" y="37972"/>
                  </a:lnTo>
                  <a:lnTo>
                    <a:pt x="25908" y="38226"/>
                  </a:lnTo>
                  <a:lnTo>
                    <a:pt x="26289" y="38607"/>
                  </a:lnTo>
                  <a:lnTo>
                    <a:pt x="26543" y="38734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7178" y="39115"/>
                  </a:lnTo>
                  <a:lnTo>
                    <a:pt x="27432" y="39242"/>
                  </a:lnTo>
                  <a:lnTo>
                    <a:pt x="27940" y="39242"/>
                  </a:lnTo>
                  <a:lnTo>
                    <a:pt x="28956" y="38734"/>
                  </a:lnTo>
                  <a:lnTo>
                    <a:pt x="29083" y="38353"/>
                  </a:lnTo>
                  <a:lnTo>
                    <a:pt x="29337" y="37845"/>
                  </a:lnTo>
                  <a:lnTo>
                    <a:pt x="27051" y="37845"/>
                  </a:lnTo>
                  <a:lnTo>
                    <a:pt x="26924" y="37718"/>
                  </a:lnTo>
                  <a:lnTo>
                    <a:pt x="26543" y="37337"/>
                  </a:lnTo>
                  <a:lnTo>
                    <a:pt x="26416" y="36956"/>
                  </a:lnTo>
                  <a:lnTo>
                    <a:pt x="26289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8" y="33908"/>
                  </a:moveTo>
                  <a:lnTo>
                    <a:pt x="28575" y="33908"/>
                  </a:lnTo>
                  <a:lnTo>
                    <a:pt x="28321" y="34035"/>
                  </a:lnTo>
                  <a:lnTo>
                    <a:pt x="28194" y="34162"/>
                  </a:lnTo>
                  <a:lnTo>
                    <a:pt x="27940" y="34289"/>
                  </a:lnTo>
                  <a:lnTo>
                    <a:pt x="27686" y="36194"/>
                  </a:lnTo>
                  <a:lnTo>
                    <a:pt x="27813" y="37718"/>
                  </a:lnTo>
                  <a:lnTo>
                    <a:pt x="29337" y="37845"/>
                  </a:lnTo>
                  <a:lnTo>
                    <a:pt x="29210" y="36575"/>
                  </a:lnTo>
                  <a:lnTo>
                    <a:pt x="29083" y="36321"/>
                  </a:lnTo>
                  <a:lnTo>
                    <a:pt x="29083" y="35178"/>
                  </a:lnTo>
                  <a:lnTo>
                    <a:pt x="29337" y="35178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607" y="34543"/>
                  </a:lnTo>
                  <a:lnTo>
                    <a:pt x="30480" y="34289"/>
                  </a:lnTo>
                  <a:lnTo>
                    <a:pt x="29718" y="33908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3" y="35940"/>
                  </a:lnTo>
                  <a:lnTo>
                    <a:pt x="30480" y="36829"/>
                  </a:lnTo>
                  <a:lnTo>
                    <a:pt x="30861" y="36829"/>
                  </a:lnTo>
                  <a:lnTo>
                    <a:pt x="31115" y="36575"/>
                  </a:lnTo>
                  <a:lnTo>
                    <a:pt x="31369" y="36448"/>
                  </a:lnTo>
                  <a:lnTo>
                    <a:pt x="31242" y="35432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384" y="35559"/>
                  </a:moveTo>
                  <a:lnTo>
                    <a:pt x="24130" y="35559"/>
                  </a:lnTo>
                  <a:lnTo>
                    <a:pt x="24130" y="35687"/>
                  </a:lnTo>
                  <a:lnTo>
                    <a:pt x="24384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812"/>
                  </a:lnTo>
                  <a:lnTo>
                    <a:pt x="21844" y="31876"/>
                  </a:lnTo>
                  <a:lnTo>
                    <a:pt x="21717" y="32512"/>
                  </a:lnTo>
                  <a:lnTo>
                    <a:pt x="24003" y="35559"/>
                  </a:lnTo>
                  <a:lnTo>
                    <a:pt x="24511" y="35559"/>
                  </a:lnTo>
                  <a:lnTo>
                    <a:pt x="24765" y="35306"/>
                  </a:lnTo>
                  <a:lnTo>
                    <a:pt x="24824" y="34543"/>
                  </a:lnTo>
                  <a:lnTo>
                    <a:pt x="23368" y="32638"/>
                  </a:lnTo>
                  <a:lnTo>
                    <a:pt x="25019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lnTo>
                    <a:pt x="27686" y="27685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3" y="33781"/>
                  </a:lnTo>
                  <a:lnTo>
                    <a:pt x="28829" y="33908"/>
                  </a:lnTo>
                  <a:lnTo>
                    <a:pt x="29464" y="33908"/>
                  </a:lnTo>
                  <a:close/>
                </a:path>
                <a:path w="31750" h="39370">
                  <a:moveTo>
                    <a:pt x="26670" y="33146"/>
                  </a:moveTo>
                  <a:close/>
                </a:path>
                <a:path w="31750" h="39370">
                  <a:moveTo>
                    <a:pt x="26633" y="31368"/>
                  </a:moveTo>
                  <a:lnTo>
                    <a:pt x="25019" y="31368"/>
                  </a:lnTo>
                  <a:lnTo>
                    <a:pt x="26416" y="33146"/>
                  </a:lnTo>
                  <a:lnTo>
                    <a:pt x="26924" y="33146"/>
                  </a:lnTo>
                  <a:lnTo>
                    <a:pt x="27178" y="32892"/>
                  </a:lnTo>
                  <a:lnTo>
                    <a:pt x="27432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210" y="31622"/>
                  </a:lnTo>
                  <a:lnTo>
                    <a:pt x="29591" y="31622"/>
                  </a:lnTo>
                  <a:lnTo>
                    <a:pt x="29972" y="31241"/>
                  </a:lnTo>
                  <a:lnTo>
                    <a:pt x="30226" y="30987"/>
                  </a:lnTo>
                  <a:lnTo>
                    <a:pt x="30226" y="30860"/>
                  </a:lnTo>
                  <a:lnTo>
                    <a:pt x="30099" y="30860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241" y="22225"/>
                  </a:lnTo>
                  <a:lnTo>
                    <a:pt x="22987" y="22225"/>
                  </a:lnTo>
                  <a:lnTo>
                    <a:pt x="22606" y="22606"/>
                  </a:lnTo>
                  <a:lnTo>
                    <a:pt x="22574" y="23113"/>
                  </a:lnTo>
                  <a:lnTo>
                    <a:pt x="23622" y="24510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082"/>
                  </a:lnTo>
                  <a:lnTo>
                    <a:pt x="19431" y="29590"/>
                  </a:lnTo>
                  <a:lnTo>
                    <a:pt x="19685" y="29590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1" y="27304"/>
                  </a:lnTo>
                  <a:lnTo>
                    <a:pt x="26162" y="27304"/>
                  </a:lnTo>
                  <a:lnTo>
                    <a:pt x="26416" y="27050"/>
                  </a:lnTo>
                  <a:lnTo>
                    <a:pt x="26797" y="26796"/>
                  </a:lnTo>
                  <a:lnTo>
                    <a:pt x="26797" y="26542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399" y="22606"/>
                  </a:lnTo>
                  <a:lnTo>
                    <a:pt x="17780" y="22987"/>
                  </a:lnTo>
                  <a:lnTo>
                    <a:pt x="18034" y="23367"/>
                  </a:lnTo>
                  <a:lnTo>
                    <a:pt x="18415" y="23494"/>
                  </a:lnTo>
                  <a:lnTo>
                    <a:pt x="18669" y="23748"/>
                  </a:lnTo>
                  <a:lnTo>
                    <a:pt x="19431" y="24002"/>
                  </a:lnTo>
                  <a:lnTo>
                    <a:pt x="20447" y="24002"/>
                  </a:lnTo>
                  <a:lnTo>
                    <a:pt x="20701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1971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6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320" y="18033"/>
                  </a:moveTo>
                  <a:lnTo>
                    <a:pt x="19812" y="18033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8" y="23113"/>
                  </a:lnTo>
                  <a:lnTo>
                    <a:pt x="14605" y="23367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034" y="21335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1463" y="19684"/>
                  </a:lnTo>
                  <a:lnTo>
                    <a:pt x="20447" y="18160"/>
                  </a:lnTo>
                  <a:close/>
                </a:path>
                <a:path w="31750" h="39370">
                  <a:moveTo>
                    <a:pt x="21590" y="19812"/>
                  </a:moveTo>
                  <a:lnTo>
                    <a:pt x="20066" y="19812"/>
                  </a:lnTo>
                  <a:lnTo>
                    <a:pt x="20447" y="20319"/>
                  </a:lnTo>
                  <a:lnTo>
                    <a:pt x="20701" y="20573"/>
                  </a:lnTo>
                  <a:lnTo>
                    <a:pt x="20828" y="21462"/>
                  </a:lnTo>
                  <a:lnTo>
                    <a:pt x="20701" y="21843"/>
                  </a:lnTo>
                  <a:lnTo>
                    <a:pt x="20193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288" y="22225"/>
                  </a:lnTo>
                  <a:lnTo>
                    <a:pt x="22352" y="21335"/>
                  </a:lnTo>
                  <a:lnTo>
                    <a:pt x="22225" y="21081"/>
                  </a:lnTo>
                  <a:lnTo>
                    <a:pt x="22098" y="20573"/>
                  </a:lnTo>
                  <a:lnTo>
                    <a:pt x="21844" y="20065"/>
                  </a:lnTo>
                  <a:lnTo>
                    <a:pt x="2159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9373" y="4389119"/>
              <a:ext cx="246125" cy="75818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8230" y="4875529"/>
              <a:ext cx="251460" cy="94742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10421874" y="3908297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69"/>
                  </a:lnTo>
                  <a:lnTo>
                    <a:pt x="16764" y="2793"/>
                  </a:lnTo>
                  <a:lnTo>
                    <a:pt x="16764" y="142747"/>
                  </a:lnTo>
                  <a:lnTo>
                    <a:pt x="16764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4" y="146812"/>
                  </a:lnTo>
                  <a:lnTo>
                    <a:pt x="16764" y="148335"/>
                  </a:lnTo>
                  <a:lnTo>
                    <a:pt x="16764" y="288289"/>
                  </a:lnTo>
                  <a:lnTo>
                    <a:pt x="16764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0475595" y="40600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7"/>
                  </a:moveTo>
                  <a:lnTo>
                    <a:pt x="8381" y="13207"/>
                  </a:lnTo>
                  <a:lnTo>
                    <a:pt x="8254" y="13335"/>
                  </a:lnTo>
                  <a:lnTo>
                    <a:pt x="7874" y="13588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000" y="14731"/>
                  </a:lnTo>
                  <a:lnTo>
                    <a:pt x="8127" y="15112"/>
                  </a:lnTo>
                  <a:lnTo>
                    <a:pt x="8381" y="15493"/>
                  </a:lnTo>
                  <a:lnTo>
                    <a:pt x="8889" y="16001"/>
                  </a:lnTo>
                  <a:lnTo>
                    <a:pt x="9271" y="16256"/>
                  </a:lnTo>
                  <a:lnTo>
                    <a:pt x="9525" y="16382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556" y="16637"/>
                  </a:lnTo>
                  <a:lnTo>
                    <a:pt x="12064" y="16382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4" y="15748"/>
                  </a:lnTo>
                  <a:lnTo>
                    <a:pt x="13588" y="15493"/>
                  </a:lnTo>
                  <a:lnTo>
                    <a:pt x="13843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651" y="15112"/>
                  </a:lnTo>
                  <a:lnTo>
                    <a:pt x="9525" y="14859"/>
                  </a:lnTo>
                  <a:lnTo>
                    <a:pt x="9143" y="14478"/>
                  </a:lnTo>
                  <a:lnTo>
                    <a:pt x="9016" y="14097"/>
                  </a:lnTo>
                  <a:lnTo>
                    <a:pt x="8762" y="13588"/>
                  </a:lnTo>
                  <a:lnTo>
                    <a:pt x="8635" y="13207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1"/>
                  </a:lnTo>
                  <a:lnTo>
                    <a:pt x="10540" y="11303"/>
                  </a:lnTo>
                  <a:lnTo>
                    <a:pt x="10413" y="12826"/>
                  </a:lnTo>
                  <a:lnTo>
                    <a:pt x="10498" y="13207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69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1683" y="14478"/>
                  </a:lnTo>
                  <a:lnTo>
                    <a:pt x="12191" y="14731"/>
                  </a:lnTo>
                  <a:lnTo>
                    <a:pt x="10922" y="15367"/>
                  </a:lnTo>
                  <a:lnTo>
                    <a:pt x="13843" y="15367"/>
                  </a:lnTo>
                  <a:lnTo>
                    <a:pt x="14097" y="15112"/>
                  </a:lnTo>
                  <a:lnTo>
                    <a:pt x="14350" y="14986"/>
                  </a:lnTo>
                  <a:lnTo>
                    <a:pt x="14604" y="14731"/>
                  </a:lnTo>
                  <a:lnTo>
                    <a:pt x="14731" y="14478"/>
                  </a:lnTo>
                  <a:lnTo>
                    <a:pt x="15239" y="13969"/>
                  </a:lnTo>
                  <a:lnTo>
                    <a:pt x="12826" y="13969"/>
                  </a:lnTo>
                  <a:lnTo>
                    <a:pt x="12446" y="13716"/>
                  </a:lnTo>
                  <a:lnTo>
                    <a:pt x="12064" y="13335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319" y="11684"/>
                  </a:lnTo>
                  <a:lnTo>
                    <a:pt x="12573" y="11556"/>
                  </a:lnTo>
                  <a:lnTo>
                    <a:pt x="12826" y="11430"/>
                  </a:lnTo>
                  <a:lnTo>
                    <a:pt x="15366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970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3"/>
                  </a:moveTo>
                  <a:lnTo>
                    <a:pt x="13588" y="11303"/>
                  </a:lnTo>
                  <a:lnTo>
                    <a:pt x="13843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2954"/>
                  </a:lnTo>
                  <a:lnTo>
                    <a:pt x="13843" y="13335"/>
                  </a:lnTo>
                  <a:lnTo>
                    <a:pt x="13588" y="13462"/>
                  </a:lnTo>
                  <a:lnTo>
                    <a:pt x="13080" y="13969"/>
                  </a:lnTo>
                  <a:lnTo>
                    <a:pt x="15239" y="13969"/>
                  </a:lnTo>
                  <a:lnTo>
                    <a:pt x="15494" y="13588"/>
                  </a:lnTo>
                  <a:lnTo>
                    <a:pt x="15621" y="13081"/>
                  </a:lnTo>
                  <a:lnTo>
                    <a:pt x="15494" y="11556"/>
                  </a:lnTo>
                  <a:lnTo>
                    <a:pt x="15366" y="11303"/>
                  </a:lnTo>
                  <a:close/>
                </a:path>
                <a:path w="31750" h="39370">
                  <a:moveTo>
                    <a:pt x="11683" y="6985"/>
                  </a:moveTo>
                  <a:lnTo>
                    <a:pt x="10286" y="6985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0922"/>
                  </a:lnTo>
                  <a:lnTo>
                    <a:pt x="9143" y="11175"/>
                  </a:lnTo>
                  <a:lnTo>
                    <a:pt x="9271" y="11303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98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333" y="126"/>
                  </a:lnTo>
                  <a:lnTo>
                    <a:pt x="4825" y="635"/>
                  </a:lnTo>
                  <a:lnTo>
                    <a:pt x="4699" y="888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143"/>
                  </a:lnTo>
                  <a:lnTo>
                    <a:pt x="5714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667"/>
                  </a:lnTo>
                  <a:lnTo>
                    <a:pt x="6223" y="3048"/>
                  </a:lnTo>
                  <a:lnTo>
                    <a:pt x="5969" y="3301"/>
                  </a:lnTo>
                  <a:lnTo>
                    <a:pt x="5841" y="3301"/>
                  </a:lnTo>
                  <a:lnTo>
                    <a:pt x="5714" y="3429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175" y="8000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69"/>
                  </a:lnTo>
                  <a:lnTo>
                    <a:pt x="7111" y="762"/>
                  </a:lnTo>
                  <a:lnTo>
                    <a:pt x="6857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3" y="5587"/>
                  </a:lnTo>
                  <a:lnTo>
                    <a:pt x="6223" y="6604"/>
                  </a:lnTo>
                  <a:lnTo>
                    <a:pt x="5969" y="6857"/>
                  </a:lnTo>
                  <a:lnTo>
                    <a:pt x="5841" y="6857"/>
                  </a:lnTo>
                  <a:lnTo>
                    <a:pt x="5969" y="6985"/>
                  </a:lnTo>
                  <a:lnTo>
                    <a:pt x="6096" y="7238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985"/>
                  </a:lnTo>
                  <a:lnTo>
                    <a:pt x="11683" y="6985"/>
                  </a:lnTo>
                  <a:lnTo>
                    <a:pt x="11556" y="6604"/>
                  </a:lnTo>
                  <a:lnTo>
                    <a:pt x="11429" y="6350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5714" y="5080"/>
                  </a:moveTo>
                  <a:lnTo>
                    <a:pt x="4952" y="5080"/>
                  </a:lnTo>
                  <a:lnTo>
                    <a:pt x="5333" y="5206"/>
                  </a:lnTo>
                  <a:lnTo>
                    <a:pt x="5714" y="5080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6350" y="5080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809" y="3682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0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907" y="35941"/>
                  </a:lnTo>
                  <a:lnTo>
                    <a:pt x="25653" y="36194"/>
                  </a:lnTo>
                  <a:lnTo>
                    <a:pt x="25400" y="37211"/>
                  </a:lnTo>
                  <a:lnTo>
                    <a:pt x="25526" y="37464"/>
                  </a:lnTo>
                  <a:lnTo>
                    <a:pt x="25653" y="37845"/>
                  </a:lnTo>
                  <a:lnTo>
                    <a:pt x="25907" y="38100"/>
                  </a:lnTo>
                  <a:lnTo>
                    <a:pt x="26034" y="38481"/>
                  </a:lnTo>
                  <a:lnTo>
                    <a:pt x="26288" y="38607"/>
                  </a:lnTo>
                  <a:lnTo>
                    <a:pt x="26543" y="38862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448" y="38988"/>
                  </a:lnTo>
                  <a:lnTo>
                    <a:pt x="28955" y="38735"/>
                  </a:lnTo>
                  <a:lnTo>
                    <a:pt x="29082" y="38607"/>
                  </a:lnTo>
                  <a:lnTo>
                    <a:pt x="29209" y="38226"/>
                  </a:lnTo>
                  <a:lnTo>
                    <a:pt x="29336" y="37973"/>
                  </a:lnTo>
                  <a:lnTo>
                    <a:pt x="27431" y="37973"/>
                  </a:lnTo>
                  <a:lnTo>
                    <a:pt x="27304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543" y="37084"/>
                  </a:lnTo>
                  <a:lnTo>
                    <a:pt x="26415" y="36956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194" y="34162"/>
                  </a:lnTo>
                  <a:lnTo>
                    <a:pt x="27812" y="34543"/>
                  </a:lnTo>
                  <a:lnTo>
                    <a:pt x="27685" y="36068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7431" y="37973"/>
                  </a:lnTo>
                  <a:lnTo>
                    <a:pt x="29336" y="37973"/>
                  </a:lnTo>
                  <a:lnTo>
                    <a:pt x="29209" y="36449"/>
                  </a:lnTo>
                  <a:lnTo>
                    <a:pt x="29082" y="36194"/>
                  </a:lnTo>
                  <a:lnTo>
                    <a:pt x="29209" y="35306"/>
                  </a:lnTo>
                  <a:lnTo>
                    <a:pt x="31114" y="35179"/>
                  </a:lnTo>
                  <a:lnTo>
                    <a:pt x="30987" y="34925"/>
                  </a:lnTo>
                  <a:lnTo>
                    <a:pt x="30733" y="34543"/>
                  </a:lnTo>
                  <a:lnTo>
                    <a:pt x="30479" y="34417"/>
                  </a:lnTo>
                  <a:lnTo>
                    <a:pt x="30225" y="34162"/>
                  </a:lnTo>
                  <a:lnTo>
                    <a:pt x="29972" y="34036"/>
                  </a:lnTo>
                  <a:close/>
                </a:path>
                <a:path w="31750" h="39370">
                  <a:moveTo>
                    <a:pt x="30987" y="36703"/>
                  </a:moveTo>
                  <a:lnTo>
                    <a:pt x="30606" y="36703"/>
                  </a:lnTo>
                  <a:lnTo>
                    <a:pt x="30733" y="36956"/>
                  </a:lnTo>
                  <a:lnTo>
                    <a:pt x="30987" y="36830"/>
                  </a:lnTo>
                  <a:close/>
                </a:path>
                <a:path w="31750" h="39370">
                  <a:moveTo>
                    <a:pt x="31114" y="35179"/>
                  </a:moveTo>
                  <a:lnTo>
                    <a:pt x="29718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941"/>
                  </a:lnTo>
                  <a:lnTo>
                    <a:pt x="30479" y="36703"/>
                  </a:lnTo>
                  <a:lnTo>
                    <a:pt x="31114" y="36703"/>
                  </a:lnTo>
                  <a:lnTo>
                    <a:pt x="31241" y="36449"/>
                  </a:lnTo>
                  <a:lnTo>
                    <a:pt x="31369" y="36449"/>
                  </a:lnTo>
                  <a:lnTo>
                    <a:pt x="31369" y="35560"/>
                  </a:lnTo>
                  <a:lnTo>
                    <a:pt x="31241" y="35432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7812" y="27686"/>
                  </a:moveTo>
                  <a:lnTo>
                    <a:pt x="27304" y="27686"/>
                  </a:lnTo>
                  <a:lnTo>
                    <a:pt x="21844" y="31876"/>
                  </a:lnTo>
                  <a:lnTo>
                    <a:pt x="21589" y="32131"/>
                  </a:lnTo>
                  <a:lnTo>
                    <a:pt x="21589" y="32385"/>
                  </a:lnTo>
                  <a:lnTo>
                    <a:pt x="21817" y="32638"/>
                  </a:lnTo>
                  <a:lnTo>
                    <a:pt x="24029" y="35432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4891" y="35306"/>
                  </a:lnTo>
                  <a:lnTo>
                    <a:pt x="25019" y="35179"/>
                  </a:lnTo>
                  <a:lnTo>
                    <a:pt x="25146" y="35051"/>
                  </a:lnTo>
                  <a:lnTo>
                    <a:pt x="25019" y="34798"/>
                  </a:lnTo>
                  <a:lnTo>
                    <a:pt x="23368" y="32638"/>
                  </a:lnTo>
                  <a:lnTo>
                    <a:pt x="25146" y="31368"/>
                  </a:lnTo>
                  <a:lnTo>
                    <a:pt x="26593" y="31368"/>
                  </a:lnTo>
                  <a:lnTo>
                    <a:pt x="26034" y="30606"/>
                  </a:lnTo>
                  <a:lnTo>
                    <a:pt x="27558" y="29463"/>
                  </a:lnTo>
                  <a:lnTo>
                    <a:pt x="29120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9336" y="33781"/>
                  </a:moveTo>
                  <a:lnTo>
                    <a:pt x="29082" y="33781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1"/>
                  </a:lnTo>
                  <a:close/>
                </a:path>
                <a:path w="31750" h="39370">
                  <a:moveTo>
                    <a:pt x="26593" y="31368"/>
                  </a:moveTo>
                  <a:lnTo>
                    <a:pt x="25146" y="31368"/>
                  </a:lnTo>
                  <a:lnTo>
                    <a:pt x="26443" y="33019"/>
                  </a:lnTo>
                  <a:lnTo>
                    <a:pt x="26543" y="33274"/>
                  </a:lnTo>
                  <a:lnTo>
                    <a:pt x="26797" y="33274"/>
                  </a:lnTo>
                  <a:lnTo>
                    <a:pt x="27050" y="33019"/>
                  </a:lnTo>
                  <a:lnTo>
                    <a:pt x="27558" y="32638"/>
                  </a:lnTo>
                  <a:lnTo>
                    <a:pt x="26593" y="31368"/>
                  </a:lnTo>
                  <a:close/>
                </a:path>
                <a:path w="31750" h="39370">
                  <a:moveTo>
                    <a:pt x="29120" y="29463"/>
                  </a:moveTo>
                  <a:lnTo>
                    <a:pt x="27558" y="29463"/>
                  </a:lnTo>
                  <a:lnTo>
                    <a:pt x="29209" y="31623"/>
                  </a:lnTo>
                  <a:lnTo>
                    <a:pt x="29463" y="31623"/>
                  </a:lnTo>
                  <a:lnTo>
                    <a:pt x="29718" y="31623"/>
                  </a:lnTo>
                  <a:lnTo>
                    <a:pt x="29972" y="31368"/>
                  </a:lnTo>
                  <a:lnTo>
                    <a:pt x="30099" y="31114"/>
                  </a:lnTo>
                  <a:lnTo>
                    <a:pt x="30225" y="30861"/>
                  </a:lnTo>
                  <a:lnTo>
                    <a:pt x="29120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240" y="22225"/>
                  </a:lnTo>
                  <a:lnTo>
                    <a:pt x="22605" y="22732"/>
                  </a:lnTo>
                  <a:lnTo>
                    <a:pt x="22478" y="22987"/>
                  </a:lnTo>
                  <a:lnTo>
                    <a:pt x="23622" y="24511"/>
                  </a:lnTo>
                  <a:lnTo>
                    <a:pt x="18796" y="28320"/>
                  </a:lnTo>
                  <a:lnTo>
                    <a:pt x="18796" y="28829"/>
                  </a:lnTo>
                  <a:lnTo>
                    <a:pt x="19176" y="29210"/>
                  </a:lnTo>
                  <a:lnTo>
                    <a:pt x="19430" y="29591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415" y="27178"/>
                  </a:lnTo>
                  <a:lnTo>
                    <a:pt x="26415" y="27050"/>
                  </a:lnTo>
                  <a:lnTo>
                    <a:pt x="26543" y="27050"/>
                  </a:lnTo>
                  <a:lnTo>
                    <a:pt x="26797" y="26797"/>
                  </a:lnTo>
                  <a:lnTo>
                    <a:pt x="26797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20065" y="24003"/>
                  </a:moveTo>
                  <a:lnTo>
                    <a:pt x="19430" y="24003"/>
                  </a:lnTo>
                  <a:lnTo>
                    <a:pt x="19811" y="24130"/>
                  </a:lnTo>
                  <a:lnTo>
                    <a:pt x="20065" y="24003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414" y="23622"/>
                  </a:lnTo>
                  <a:lnTo>
                    <a:pt x="18796" y="23749"/>
                  </a:lnTo>
                  <a:lnTo>
                    <a:pt x="19050" y="24003"/>
                  </a:lnTo>
                  <a:lnTo>
                    <a:pt x="20447" y="24003"/>
                  </a:lnTo>
                  <a:lnTo>
                    <a:pt x="20827" y="23875"/>
                  </a:lnTo>
                  <a:lnTo>
                    <a:pt x="21081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2098" y="22860"/>
                  </a:lnTo>
                  <a:lnTo>
                    <a:pt x="22225" y="22606"/>
                  </a:lnTo>
                  <a:lnTo>
                    <a:pt x="19557" y="22606"/>
                  </a:lnTo>
                  <a:lnTo>
                    <a:pt x="19050" y="22479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811" y="18034"/>
                  </a:lnTo>
                  <a:lnTo>
                    <a:pt x="14224" y="22351"/>
                  </a:lnTo>
                  <a:lnTo>
                    <a:pt x="14097" y="22732"/>
                  </a:lnTo>
                  <a:lnTo>
                    <a:pt x="14350" y="22987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716" y="19812"/>
                  </a:lnTo>
                  <a:lnTo>
                    <a:pt x="20447" y="18287"/>
                  </a:lnTo>
                  <a:lnTo>
                    <a:pt x="20193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065" y="19812"/>
                  </a:lnTo>
                  <a:lnTo>
                    <a:pt x="20574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574" y="21970"/>
                  </a:lnTo>
                  <a:lnTo>
                    <a:pt x="20447" y="22225"/>
                  </a:lnTo>
                  <a:lnTo>
                    <a:pt x="20193" y="22351"/>
                  </a:lnTo>
                  <a:lnTo>
                    <a:pt x="20065" y="22351"/>
                  </a:lnTo>
                  <a:lnTo>
                    <a:pt x="19938" y="22479"/>
                  </a:lnTo>
                  <a:lnTo>
                    <a:pt x="19684" y="22479"/>
                  </a:lnTo>
                  <a:lnTo>
                    <a:pt x="22225" y="22606"/>
                  </a:lnTo>
                  <a:lnTo>
                    <a:pt x="22351" y="22098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0262" y="3902963"/>
              <a:ext cx="249301" cy="232537"/>
            </a:xfrm>
            <a:prstGeom prst="rect">
              <a:avLst/>
            </a:prstGeom>
          </p:spPr>
        </p:pic>
      </p:grpSp>
      <p:sp>
        <p:nvSpPr>
          <p:cNvPr id="238" name="object 238"/>
          <p:cNvSpPr txBox="1"/>
          <p:nvPr/>
        </p:nvSpPr>
        <p:spPr>
          <a:xfrm>
            <a:off x="10298938" y="459740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39" name="object 239"/>
          <p:cNvGraphicFramePr>
            <a:graphicFrameLocks noGrp="1"/>
          </p:cNvGraphicFramePr>
          <p:nvPr/>
        </p:nvGraphicFramePr>
        <p:xfrm>
          <a:off x="10208704" y="3901185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7630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0" name="object 240"/>
          <p:cNvSpPr txBox="1"/>
          <p:nvPr/>
        </p:nvSpPr>
        <p:spPr>
          <a:xfrm>
            <a:off x="9416922" y="4498340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9872853" y="46370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0302620" y="430326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0301731" y="48016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8825674" y="4276534"/>
            <a:ext cx="210185" cy="313055"/>
            <a:chOff x="8825674" y="4276534"/>
            <a:chExt cx="210185" cy="313055"/>
          </a:xfrm>
        </p:grpSpPr>
        <p:sp>
          <p:nvSpPr>
            <p:cNvPr id="245" name="object 245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8914003" y="4272788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8926703" y="4348988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8825674" y="4488370"/>
            <a:ext cx="210185" cy="109855"/>
            <a:chOff x="8825674" y="4488370"/>
            <a:chExt cx="210185" cy="109855"/>
          </a:xfrm>
        </p:grpSpPr>
        <p:sp>
          <p:nvSpPr>
            <p:cNvPr id="252" name="object 252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914003" y="448487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917940" y="443407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3047873" y="1219708"/>
            <a:ext cx="6586220" cy="3116580"/>
            <a:chOff x="3047873" y="1219708"/>
            <a:chExt cx="6586220" cy="3116580"/>
          </a:xfrm>
        </p:grpSpPr>
        <p:sp>
          <p:nvSpPr>
            <p:cNvPr id="257" name="object 257"/>
            <p:cNvSpPr/>
            <p:nvPr/>
          </p:nvSpPr>
          <p:spPr>
            <a:xfrm>
              <a:off x="9019413" y="4250309"/>
              <a:ext cx="320675" cy="86360"/>
            </a:xfrm>
            <a:custGeom>
              <a:avLst/>
              <a:gdLst/>
              <a:ahLst/>
              <a:cxnLst/>
              <a:rect l="l" t="t" r="r" b="b"/>
              <a:pathLst>
                <a:path w="320675" h="86360">
                  <a:moveTo>
                    <a:pt x="243953" y="31257"/>
                  </a:moveTo>
                  <a:lnTo>
                    <a:pt x="0" y="73406"/>
                  </a:lnTo>
                  <a:lnTo>
                    <a:pt x="2158" y="85852"/>
                  </a:lnTo>
                  <a:lnTo>
                    <a:pt x="246122" y="43701"/>
                  </a:lnTo>
                  <a:lnTo>
                    <a:pt x="243953" y="31257"/>
                  </a:lnTo>
                  <a:close/>
                </a:path>
                <a:path w="320675" h="86360">
                  <a:moveTo>
                    <a:pt x="313963" y="29083"/>
                  </a:moveTo>
                  <a:lnTo>
                    <a:pt x="256539" y="29083"/>
                  </a:lnTo>
                  <a:lnTo>
                    <a:pt x="258698" y="41529"/>
                  </a:lnTo>
                  <a:lnTo>
                    <a:pt x="246122" y="43701"/>
                  </a:lnTo>
                  <a:lnTo>
                    <a:pt x="251586" y="75057"/>
                  </a:lnTo>
                  <a:lnTo>
                    <a:pt x="313963" y="29083"/>
                  </a:lnTo>
                  <a:close/>
                </a:path>
                <a:path w="320675" h="86360">
                  <a:moveTo>
                    <a:pt x="256539" y="29083"/>
                  </a:moveTo>
                  <a:lnTo>
                    <a:pt x="243953" y="31257"/>
                  </a:lnTo>
                  <a:lnTo>
                    <a:pt x="246122" y="43701"/>
                  </a:lnTo>
                  <a:lnTo>
                    <a:pt x="258698" y="41529"/>
                  </a:lnTo>
                  <a:lnTo>
                    <a:pt x="256539" y="29083"/>
                  </a:lnTo>
                  <a:close/>
                </a:path>
                <a:path w="320675" h="86360">
                  <a:moveTo>
                    <a:pt x="238505" y="0"/>
                  </a:moveTo>
                  <a:lnTo>
                    <a:pt x="243953" y="31257"/>
                  </a:lnTo>
                  <a:lnTo>
                    <a:pt x="256539" y="29083"/>
                  </a:lnTo>
                  <a:lnTo>
                    <a:pt x="313963" y="29083"/>
                  </a:lnTo>
                  <a:lnTo>
                    <a:pt x="320166" y="24511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044696" y="1219707"/>
              <a:ext cx="5589270" cy="2882900"/>
            </a:xfrm>
            <a:custGeom>
              <a:avLst/>
              <a:gdLst/>
              <a:ahLst/>
              <a:cxnLst/>
              <a:rect l="l" t="t" r="r" b="b"/>
              <a:pathLst>
                <a:path w="5589270" h="2882900">
                  <a:moveTo>
                    <a:pt x="4230332" y="2438971"/>
                  </a:moveTo>
                  <a:lnTo>
                    <a:pt x="4230306" y="2437765"/>
                  </a:lnTo>
                  <a:lnTo>
                    <a:pt x="4230281" y="2437003"/>
                  </a:lnTo>
                  <a:lnTo>
                    <a:pt x="4230243" y="2434971"/>
                  </a:lnTo>
                  <a:lnTo>
                    <a:pt x="4229735" y="2430907"/>
                  </a:lnTo>
                  <a:lnTo>
                    <a:pt x="4229290" y="2427351"/>
                  </a:lnTo>
                  <a:lnTo>
                    <a:pt x="4229151" y="2426208"/>
                  </a:lnTo>
                  <a:lnTo>
                    <a:pt x="4228731" y="2422779"/>
                  </a:lnTo>
                  <a:lnTo>
                    <a:pt x="4228465" y="2420620"/>
                  </a:lnTo>
                  <a:lnTo>
                    <a:pt x="4227868" y="2418969"/>
                  </a:lnTo>
                  <a:lnTo>
                    <a:pt x="4226941" y="2416429"/>
                  </a:lnTo>
                  <a:lnTo>
                    <a:pt x="4224388" y="2409317"/>
                  </a:lnTo>
                  <a:lnTo>
                    <a:pt x="4222877" y="2405126"/>
                  </a:lnTo>
                  <a:lnTo>
                    <a:pt x="4221327" y="2402586"/>
                  </a:lnTo>
                  <a:lnTo>
                    <a:pt x="4220553" y="2401316"/>
                  </a:lnTo>
                  <a:lnTo>
                    <a:pt x="4215981" y="2393823"/>
                  </a:lnTo>
                  <a:lnTo>
                    <a:pt x="4214368" y="2391156"/>
                  </a:lnTo>
                  <a:lnTo>
                    <a:pt x="4209186" y="2384933"/>
                  </a:lnTo>
                  <a:lnTo>
                    <a:pt x="4178719" y="2357120"/>
                  </a:lnTo>
                  <a:lnTo>
                    <a:pt x="4176268" y="2355215"/>
                  </a:lnTo>
                  <a:lnTo>
                    <a:pt x="4172585" y="2352840"/>
                  </a:lnTo>
                  <a:lnTo>
                    <a:pt x="4172585" y="2432431"/>
                  </a:lnTo>
                  <a:lnTo>
                    <a:pt x="4172496" y="2432304"/>
                  </a:lnTo>
                  <a:lnTo>
                    <a:pt x="4172331" y="2431910"/>
                  </a:lnTo>
                  <a:lnTo>
                    <a:pt x="4172521" y="2432304"/>
                  </a:lnTo>
                  <a:lnTo>
                    <a:pt x="4172483" y="2432139"/>
                  </a:lnTo>
                  <a:lnTo>
                    <a:pt x="4172585" y="2432431"/>
                  </a:lnTo>
                  <a:lnTo>
                    <a:pt x="4172585" y="2352840"/>
                  </a:lnTo>
                  <a:lnTo>
                    <a:pt x="4165257" y="2348103"/>
                  </a:lnTo>
                  <a:lnTo>
                    <a:pt x="4159758" y="2344547"/>
                  </a:lnTo>
                  <a:lnTo>
                    <a:pt x="4149598" y="2338832"/>
                  </a:lnTo>
                  <a:lnTo>
                    <a:pt x="4141470" y="2334260"/>
                  </a:lnTo>
                  <a:lnTo>
                    <a:pt x="4132935" y="2329942"/>
                  </a:lnTo>
                  <a:lnTo>
                    <a:pt x="4121150" y="2323973"/>
                  </a:lnTo>
                  <a:lnTo>
                    <a:pt x="4113733" y="2320671"/>
                  </a:lnTo>
                  <a:lnTo>
                    <a:pt x="4098925" y="2314067"/>
                  </a:lnTo>
                  <a:lnTo>
                    <a:pt x="4074795" y="2304161"/>
                  </a:lnTo>
                  <a:lnTo>
                    <a:pt x="4070439" y="2302510"/>
                  </a:lnTo>
                  <a:lnTo>
                    <a:pt x="4049014" y="2294382"/>
                  </a:lnTo>
                  <a:lnTo>
                    <a:pt x="4021201" y="2284730"/>
                  </a:lnTo>
                  <a:lnTo>
                    <a:pt x="3991483" y="2275205"/>
                  </a:lnTo>
                  <a:lnTo>
                    <a:pt x="3964660" y="2267204"/>
                  </a:lnTo>
                  <a:lnTo>
                    <a:pt x="3959987" y="2265807"/>
                  </a:lnTo>
                  <a:lnTo>
                    <a:pt x="3926840" y="2256536"/>
                  </a:lnTo>
                  <a:lnTo>
                    <a:pt x="3902824" y="2250186"/>
                  </a:lnTo>
                  <a:lnTo>
                    <a:pt x="3891788" y="2247265"/>
                  </a:lnTo>
                  <a:lnTo>
                    <a:pt x="3816604" y="2229104"/>
                  </a:lnTo>
                  <a:lnTo>
                    <a:pt x="3734689" y="2211324"/>
                  </a:lnTo>
                  <a:lnTo>
                    <a:pt x="3691382" y="2202561"/>
                  </a:lnTo>
                  <a:lnTo>
                    <a:pt x="3600069" y="2185543"/>
                  </a:lnTo>
                  <a:lnTo>
                    <a:pt x="3502787" y="2168906"/>
                  </a:lnTo>
                  <a:lnTo>
                    <a:pt x="3399790" y="2152777"/>
                  </a:lnTo>
                  <a:lnTo>
                    <a:pt x="3386569" y="2150872"/>
                  </a:lnTo>
                  <a:lnTo>
                    <a:pt x="3291459" y="2137156"/>
                  </a:lnTo>
                  <a:lnTo>
                    <a:pt x="3111728" y="2114169"/>
                  </a:lnTo>
                  <a:lnTo>
                    <a:pt x="3059938" y="2107819"/>
                  </a:lnTo>
                  <a:lnTo>
                    <a:pt x="2810256" y="2081149"/>
                  </a:lnTo>
                  <a:lnTo>
                    <a:pt x="2545080" y="2057273"/>
                  </a:lnTo>
                  <a:lnTo>
                    <a:pt x="2266569" y="2036699"/>
                  </a:lnTo>
                  <a:lnTo>
                    <a:pt x="1977390" y="2019554"/>
                  </a:lnTo>
                  <a:lnTo>
                    <a:pt x="1679702" y="2006219"/>
                  </a:lnTo>
                  <a:lnTo>
                    <a:pt x="1528445" y="2001139"/>
                  </a:lnTo>
                  <a:lnTo>
                    <a:pt x="1222629" y="1994154"/>
                  </a:lnTo>
                  <a:lnTo>
                    <a:pt x="1086053" y="1993112"/>
                  </a:lnTo>
                  <a:lnTo>
                    <a:pt x="1086053" y="1992884"/>
                  </a:lnTo>
                  <a:lnTo>
                    <a:pt x="1086485" y="1935861"/>
                  </a:lnTo>
                  <a:lnTo>
                    <a:pt x="914400" y="2020316"/>
                  </a:lnTo>
                  <a:lnTo>
                    <a:pt x="1085215" y="2107311"/>
                  </a:lnTo>
                  <a:lnTo>
                    <a:pt x="1085634" y="2050262"/>
                  </a:lnTo>
                  <a:lnTo>
                    <a:pt x="1221486" y="2051304"/>
                  </a:lnTo>
                  <a:lnTo>
                    <a:pt x="1526667" y="2058162"/>
                  </a:lnTo>
                  <a:lnTo>
                    <a:pt x="1677416" y="2063369"/>
                  </a:lnTo>
                  <a:lnTo>
                    <a:pt x="1826768" y="2069465"/>
                  </a:lnTo>
                  <a:lnTo>
                    <a:pt x="1974342" y="2076577"/>
                  </a:lnTo>
                  <a:lnTo>
                    <a:pt x="2119757" y="2084705"/>
                  </a:lnTo>
                  <a:lnTo>
                    <a:pt x="2262886" y="2093722"/>
                  </a:lnTo>
                  <a:lnTo>
                    <a:pt x="2262632" y="2093722"/>
                  </a:lnTo>
                  <a:lnTo>
                    <a:pt x="2403221" y="2103501"/>
                  </a:lnTo>
                  <a:lnTo>
                    <a:pt x="2402967" y="2103501"/>
                  </a:lnTo>
                  <a:lnTo>
                    <a:pt x="2540508" y="2114296"/>
                  </a:lnTo>
                  <a:lnTo>
                    <a:pt x="2540254" y="2114169"/>
                  </a:lnTo>
                  <a:lnTo>
                    <a:pt x="2674493" y="2125726"/>
                  </a:lnTo>
                  <a:lnTo>
                    <a:pt x="2674239" y="2125726"/>
                  </a:lnTo>
                  <a:lnTo>
                    <a:pt x="2804795" y="2138045"/>
                  </a:lnTo>
                  <a:lnTo>
                    <a:pt x="2804541" y="2138045"/>
                  </a:lnTo>
                  <a:lnTo>
                    <a:pt x="2931160" y="2150999"/>
                  </a:lnTo>
                  <a:lnTo>
                    <a:pt x="2930906" y="2150872"/>
                  </a:lnTo>
                  <a:lnTo>
                    <a:pt x="3053334" y="2164588"/>
                  </a:lnTo>
                  <a:lnTo>
                    <a:pt x="3053080" y="2164588"/>
                  </a:lnTo>
                  <a:lnTo>
                    <a:pt x="3171063" y="2178939"/>
                  </a:lnTo>
                  <a:lnTo>
                    <a:pt x="3170809" y="2178939"/>
                  </a:lnTo>
                  <a:lnTo>
                    <a:pt x="3283839" y="2193798"/>
                  </a:lnTo>
                  <a:lnTo>
                    <a:pt x="3283458" y="2193798"/>
                  </a:lnTo>
                  <a:lnTo>
                    <a:pt x="3391535" y="2209292"/>
                  </a:lnTo>
                  <a:lnTo>
                    <a:pt x="3391154" y="2209292"/>
                  </a:lnTo>
                  <a:lnTo>
                    <a:pt x="3493770" y="2225294"/>
                  </a:lnTo>
                  <a:lnTo>
                    <a:pt x="3493389" y="2225294"/>
                  </a:lnTo>
                  <a:lnTo>
                    <a:pt x="3590163" y="2241804"/>
                  </a:lnTo>
                  <a:lnTo>
                    <a:pt x="3589909" y="2241804"/>
                  </a:lnTo>
                  <a:lnTo>
                    <a:pt x="3636010" y="2250313"/>
                  </a:lnTo>
                  <a:lnTo>
                    <a:pt x="3635883" y="2250186"/>
                  </a:lnTo>
                  <a:lnTo>
                    <a:pt x="3680587" y="2258695"/>
                  </a:lnTo>
                  <a:lnTo>
                    <a:pt x="3680206" y="2258695"/>
                  </a:lnTo>
                  <a:lnTo>
                    <a:pt x="3723259" y="2267331"/>
                  </a:lnTo>
                  <a:lnTo>
                    <a:pt x="3723005" y="2267204"/>
                  </a:lnTo>
                  <a:lnTo>
                    <a:pt x="3764407" y="2276094"/>
                  </a:lnTo>
                  <a:lnTo>
                    <a:pt x="3764153" y="2276094"/>
                  </a:lnTo>
                  <a:lnTo>
                    <a:pt x="3804031" y="2284857"/>
                  </a:lnTo>
                  <a:lnTo>
                    <a:pt x="3803650" y="2284857"/>
                  </a:lnTo>
                  <a:lnTo>
                    <a:pt x="3841750" y="2293747"/>
                  </a:lnTo>
                  <a:lnTo>
                    <a:pt x="3841496" y="2293747"/>
                  </a:lnTo>
                  <a:lnTo>
                    <a:pt x="3877449" y="2302548"/>
                  </a:lnTo>
                  <a:lnTo>
                    <a:pt x="3877780" y="2302637"/>
                  </a:lnTo>
                  <a:lnTo>
                    <a:pt x="3911473" y="2311527"/>
                  </a:lnTo>
                  <a:lnTo>
                    <a:pt x="3911917" y="2311654"/>
                  </a:lnTo>
                  <a:lnTo>
                    <a:pt x="3944239" y="2320798"/>
                  </a:lnTo>
                  <a:lnTo>
                    <a:pt x="3974846" y="2329942"/>
                  </a:lnTo>
                  <a:lnTo>
                    <a:pt x="3974211" y="2329815"/>
                  </a:lnTo>
                  <a:lnTo>
                    <a:pt x="4003421" y="2339098"/>
                  </a:lnTo>
                  <a:lnTo>
                    <a:pt x="4002786" y="2338832"/>
                  </a:lnTo>
                  <a:lnTo>
                    <a:pt x="4029837" y="2348357"/>
                  </a:lnTo>
                  <a:lnTo>
                    <a:pt x="4054348" y="2357513"/>
                  </a:lnTo>
                  <a:lnTo>
                    <a:pt x="4053586" y="2357120"/>
                  </a:lnTo>
                  <a:lnTo>
                    <a:pt x="4076331" y="2366454"/>
                  </a:lnTo>
                  <a:lnTo>
                    <a:pt x="4075938" y="2366264"/>
                  </a:lnTo>
                  <a:lnTo>
                    <a:pt x="4076827" y="2366645"/>
                  </a:lnTo>
                  <a:lnTo>
                    <a:pt x="4076331" y="2366454"/>
                  </a:lnTo>
                  <a:lnTo>
                    <a:pt x="4076776" y="2366645"/>
                  </a:lnTo>
                  <a:lnTo>
                    <a:pt x="4096893" y="2375738"/>
                  </a:lnTo>
                  <a:lnTo>
                    <a:pt x="4113784" y="2384298"/>
                  </a:lnTo>
                  <a:lnTo>
                    <a:pt x="4130802" y="2393823"/>
                  </a:lnTo>
                  <a:lnTo>
                    <a:pt x="4129405" y="2393061"/>
                  </a:lnTo>
                  <a:lnTo>
                    <a:pt x="4142727" y="2401608"/>
                  </a:lnTo>
                  <a:lnTo>
                    <a:pt x="4171150" y="2430132"/>
                  </a:lnTo>
                  <a:lnTo>
                    <a:pt x="4173245" y="2438971"/>
                  </a:lnTo>
                  <a:lnTo>
                    <a:pt x="4230332" y="2438971"/>
                  </a:lnTo>
                  <a:close/>
                </a:path>
                <a:path w="5589270" h="2882900">
                  <a:moveTo>
                    <a:pt x="4420146" y="2793212"/>
                  </a:moveTo>
                  <a:lnTo>
                    <a:pt x="4419993" y="2793111"/>
                  </a:lnTo>
                  <a:lnTo>
                    <a:pt x="4420146" y="2793212"/>
                  </a:lnTo>
                  <a:close/>
                </a:path>
                <a:path w="5589270" h="2882900">
                  <a:moveTo>
                    <a:pt x="4525391" y="2825242"/>
                  </a:moveTo>
                  <a:lnTo>
                    <a:pt x="4514050" y="2824861"/>
                  </a:lnTo>
                  <a:lnTo>
                    <a:pt x="4512145" y="2824797"/>
                  </a:lnTo>
                  <a:lnTo>
                    <a:pt x="4511611" y="2824734"/>
                  </a:lnTo>
                  <a:lnTo>
                    <a:pt x="4500816" y="2823464"/>
                  </a:lnTo>
                  <a:lnTo>
                    <a:pt x="4498213" y="2823159"/>
                  </a:lnTo>
                  <a:lnTo>
                    <a:pt x="4497844" y="2823083"/>
                  </a:lnTo>
                  <a:lnTo>
                    <a:pt x="4487138" y="2820924"/>
                  </a:lnTo>
                  <a:lnTo>
                    <a:pt x="4484776" y="2820454"/>
                  </a:lnTo>
                  <a:lnTo>
                    <a:pt x="4484649" y="2820416"/>
                  </a:lnTo>
                  <a:lnTo>
                    <a:pt x="4473880" y="2817495"/>
                  </a:lnTo>
                  <a:lnTo>
                    <a:pt x="4472381" y="2817101"/>
                  </a:lnTo>
                  <a:lnTo>
                    <a:pt x="4471708" y="2816860"/>
                  </a:lnTo>
                  <a:lnTo>
                    <a:pt x="4458716" y="2812415"/>
                  </a:lnTo>
                  <a:lnTo>
                    <a:pt x="4460240" y="2812923"/>
                  </a:lnTo>
                  <a:lnTo>
                    <a:pt x="4459021" y="2812415"/>
                  </a:lnTo>
                  <a:lnTo>
                    <a:pt x="4447451" y="2807589"/>
                  </a:lnTo>
                  <a:lnTo>
                    <a:pt x="4446295" y="2807106"/>
                  </a:lnTo>
                  <a:lnTo>
                    <a:pt x="4445724" y="2806827"/>
                  </a:lnTo>
                  <a:lnTo>
                    <a:pt x="4434357" y="2801239"/>
                  </a:lnTo>
                  <a:lnTo>
                    <a:pt x="4433252" y="2800705"/>
                  </a:lnTo>
                  <a:lnTo>
                    <a:pt x="4432871" y="2800477"/>
                  </a:lnTo>
                  <a:lnTo>
                    <a:pt x="4421530" y="2794000"/>
                  </a:lnTo>
                  <a:lnTo>
                    <a:pt x="4420146" y="2793212"/>
                  </a:lnTo>
                  <a:lnTo>
                    <a:pt x="4421378" y="2794000"/>
                  </a:lnTo>
                  <a:lnTo>
                    <a:pt x="4419981" y="2793111"/>
                  </a:lnTo>
                  <a:lnTo>
                    <a:pt x="4408576" y="2785745"/>
                  </a:lnTo>
                  <a:lnTo>
                    <a:pt x="4407408" y="2784983"/>
                  </a:lnTo>
                  <a:lnTo>
                    <a:pt x="4408424" y="2785745"/>
                  </a:lnTo>
                  <a:lnTo>
                    <a:pt x="4395990" y="2776855"/>
                  </a:lnTo>
                  <a:lnTo>
                    <a:pt x="4394682" y="2775928"/>
                  </a:lnTo>
                  <a:lnTo>
                    <a:pt x="4383494" y="2766949"/>
                  </a:lnTo>
                  <a:lnTo>
                    <a:pt x="4382541" y="2766199"/>
                  </a:lnTo>
                  <a:lnTo>
                    <a:pt x="4382389" y="2766072"/>
                  </a:lnTo>
                  <a:lnTo>
                    <a:pt x="4371213" y="2756281"/>
                  </a:lnTo>
                  <a:lnTo>
                    <a:pt x="4370197" y="2755392"/>
                  </a:lnTo>
                  <a:lnTo>
                    <a:pt x="4371086" y="2756281"/>
                  </a:lnTo>
                  <a:lnTo>
                    <a:pt x="4359173" y="2744851"/>
                  </a:lnTo>
                  <a:lnTo>
                    <a:pt x="4358754" y="2744457"/>
                  </a:lnTo>
                  <a:lnTo>
                    <a:pt x="4358297" y="2743962"/>
                  </a:lnTo>
                  <a:lnTo>
                    <a:pt x="4346829" y="2731897"/>
                  </a:lnTo>
                  <a:lnTo>
                    <a:pt x="4347718" y="2732786"/>
                  </a:lnTo>
                  <a:lnTo>
                    <a:pt x="4346930" y="2731897"/>
                  </a:lnTo>
                  <a:lnTo>
                    <a:pt x="4336427" y="2719959"/>
                  </a:lnTo>
                  <a:lnTo>
                    <a:pt x="4335653" y="2719070"/>
                  </a:lnTo>
                  <a:lnTo>
                    <a:pt x="4336288" y="2719959"/>
                  </a:lnTo>
                  <a:lnTo>
                    <a:pt x="4325544" y="2706624"/>
                  </a:lnTo>
                  <a:lnTo>
                    <a:pt x="4324972" y="2705938"/>
                  </a:lnTo>
                  <a:lnTo>
                    <a:pt x="4324807" y="2705722"/>
                  </a:lnTo>
                  <a:lnTo>
                    <a:pt x="4314444" y="2691765"/>
                  </a:lnTo>
                  <a:lnTo>
                    <a:pt x="4315079" y="2692527"/>
                  </a:lnTo>
                  <a:lnTo>
                    <a:pt x="4314545" y="2691765"/>
                  </a:lnTo>
                  <a:lnTo>
                    <a:pt x="4305109" y="2678049"/>
                  </a:lnTo>
                  <a:lnTo>
                    <a:pt x="4304550" y="2677261"/>
                  </a:lnTo>
                  <a:lnTo>
                    <a:pt x="4304462" y="2677122"/>
                  </a:lnTo>
                  <a:lnTo>
                    <a:pt x="4295140" y="2662047"/>
                  </a:lnTo>
                  <a:lnTo>
                    <a:pt x="4295648" y="2662809"/>
                  </a:lnTo>
                  <a:lnTo>
                    <a:pt x="4295203" y="2662047"/>
                  </a:lnTo>
                  <a:lnTo>
                    <a:pt x="4286631" y="2647188"/>
                  </a:lnTo>
                  <a:lnTo>
                    <a:pt x="4286123" y="2646299"/>
                  </a:lnTo>
                  <a:lnTo>
                    <a:pt x="4286504" y="2647188"/>
                  </a:lnTo>
                  <a:lnTo>
                    <a:pt x="4278211" y="2631313"/>
                  </a:lnTo>
                  <a:lnTo>
                    <a:pt x="4277614" y="2630170"/>
                  </a:lnTo>
                  <a:lnTo>
                    <a:pt x="4278122" y="2631313"/>
                  </a:lnTo>
                  <a:lnTo>
                    <a:pt x="4269867" y="2613787"/>
                  </a:lnTo>
                  <a:lnTo>
                    <a:pt x="4270375" y="2614803"/>
                  </a:lnTo>
                  <a:lnTo>
                    <a:pt x="4269930" y="2613787"/>
                  </a:lnTo>
                  <a:lnTo>
                    <a:pt x="4263187" y="2598039"/>
                  </a:lnTo>
                  <a:lnTo>
                    <a:pt x="4262755" y="2597023"/>
                  </a:lnTo>
                  <a:lnTo>
                    <a:pt x="4263136" y="2598039"/>
                  </a:lnTo>
                  <a:lnTo>
                    <a:pt x="4256532" y="2580894"/>
                  </a:lnTo>
                  <a:lnTo>
                    <a:pt x="4256456" y="2580690"/>
                  </a:lnTo>
                  <a:lnTo>
                    <a:pt x="4256379" y="2580500"/>
                  </a:lnTo>
                  <a:lnTo>
                    <a:pt x="4256176" y="2579878"/>
                  </a:lnTo>
                  <a:lnTo>
                    <a:pt x="4250652" y="2563495"/>
                  </a:lnTo>
                  <a:lnTo>
                    <a:pt x="4250309" y="2562479"/>
                  </a:lnTo>
                  <a:lnTo>
                    <a:pt x="4250563" y="2563495"/>
                  </a:lnTo>
                  <a:lnTo>
                    <a:pt x="4245470" y="2546096"/>
                  </a:lnTo>
                  <a:lnTo>
                    <a:pt x="4245102" y="2544826"/>
                  </a:lnTo>
                  <a:lnTo>
                    <a:pt x="4245356" y="2546096"/>
                  </a:lnTo>
                  <a:lnTo>
                    <a:pt x="4240784" y="2527173"/>
                  </a:lnTo>
                  <a:lnTo>
                    <a:pt x="4241038" y="2528189"/>
                  </a:lnTo>
                  <a:lnTo>
                    <a:pt x="4240822" y="2527173"/>
                  </a:lnTo>
                  <a:lnTo>
                    <a:pt x="4237240" y="2510282"/>
                  </a:lnTo>
                  <a:lnTo>
                    <a:pt x="4237164" y="2509964"/>
                  </a:lnTo>
                  <a:lnTo>
                    <a:pt x="4237012" y="2509012"/>
                  </a:lnTo>
                  <a:lnTo>
                    <a:pt x="4234231" y="2492121"/>
                  </a:lnTo>
                  <a:lnTo>
                    <a:pt x="4234053" y="2490978"/>
                  </a:lnTo>
                  <a:lnTo>
                    <a:pt x="4234180" y="2492121"/>
                  </a:lnTo>
                  <a:lnTo>
                    <a:pt x="4232046" y="2474087"/>
                  </a:lnTo>
                  <a:lnTo>
                    <a:pt x="4231970" y="2473477"/>
                  </a:lnTo>
                  <a:lnTo>
                    <a:pt x="4231919" y="2472690"/>
                  </a:lnTo>
                  <a:lnTo>
                    <a:pt x="4230827" y="2455926"/>
                  </a:lnTo>
                  <a:lnTo>
                    <a:pt x="4230751" y="2454656"/>
                  </a:lnTo>
                  <a:lnTo>
                    <a:pt x="4230751" y="2455926"/>
                  </a:lnTo>
                  <a:lnTo>
                    <a:pt x="4230370" y="2440686"/>
                  </a:lnTo>
                  <a:lnTo>
                    <a:pt x="4173474" y="2440686"/>
                  </a:lnTo>
                  <a:lnTo>
                    <a:pt x="4173283" y="2440686"/>
                  </a:lnTo>
                  <a:lnTo>
                    <a:pt x="4175125" y="2478786"/>
                  </a:lnTo>
                  <a:lnTo>
                    <a:pt x="4180840" y="2520061"/>
                  </a:lnTo>
                  <a:lnTo>
                    <a:pt x="4190111" y="2560447"/>
                  </a:lnTo>
                  <a:lnTo>
                    <a:pt x="4202557" y="2599817"/>
                  </a:lnTo>
                  <a:lnTo>
                    <a:pt x="4218051" y="2637917"/>
                  </a:lnTo>
                  <a:lnTo>
                    <a:pt x="4236212" y="2674239"/>
                  </a:lnTo>
                  <a:lnTo>
                    <a:pt x="4256913" y="2708783"/>
                  </a:lnTo>
                  <a:lnTo>
                    <a:pt x="4279900" y="2741168"/>
                  </a:lnTo>
                  <a:lnTo>
                    <a:pt x="4305046" y="2770886"/>
                  </a:lnTo>
                  <a:lnTo>
                    <a:pt x="4332097" y="2797937"/>
                  </a:lnTo>
                  <a:lnTo>
                    <a:pt x="4375785" y="2832608"/>
                  </a:lnTo>
                  <a:lnTo>
                    <a:pt x="4422775" y="2859278"/>
                  </a:lnTo>
                  <a:lnTo>
                    <a:pt x="4472686" y="2876423"/>
                  </a:lnTo>
                  <a:lnTo>
                    <a:pt x="4523359" y="2882392"/>
                  </a:lnTo>
                  <a:lnTo>
                    <a:pt x="4525391" y="2825242"/>
                  </a:lnTo>
                  <a:close/>
                </a:path>
                <a:path w="5589270" h="2882900">
                  <a:moveTo>
                    <a:pt x="5531599" y="1180312"/>
                  </a:moveTo>
                  <a:lnTo>
                    <a:pt x="5514086" y="1130681"/>
                  </a:lnTo>
                  <a:lnTo>
                    <a:pt x="5497258" y="1096137"/>
                  </a:lnTo>
                  <a:lnTo>
                    <a:pt x="5482463" y="1068578"/>
                  </a:lnTo>
                  <a:lnTo>
                    <a:pt x="5481929" y="1067689"/>
                  </a:lnTo>
                  <a:lnTo>
                    <a:pt x="5464048" y="1037717"/>
                  </a:lnTo>
                  <a:lnTo>
                    <a:pt x="5443982" y="1007237"/>
                  </a:lnTo>
                  <a:lnTo>
                    <a:pt x="5426240" y="982599"/>
                  </a:lnTo>
                  <a:lnTo>
                    <a:pt x="5422138" y="976884"/>
                  </a:lnTo>
                  <a:lnTo>
                    <a:pt x="5404421" y="954405"/>
                  </a:lnTo>
                  <a:lnTo>
                    <a:pt x="5398516" y="946912"/>
                  </a:lnTo>
                  <a:lnTo>
                    <a:pt x="5381079" y="926211"/>
                  </a:lnTo>
                  <a:lnTo>
                    <a:pt x="5373497" y="917194"/>
                  </a:lnTo>
                  <a:lnTo>
                    <a:pt x="5357546" y="899414"/>
                  </a:lnTo>
                  <a:lnTo>
                    <a:pt x="5346954" y="887603"/>
                  </a:lnTo>
                  <a:lnTo>
                    <a:pt x="5318633" y="858393"/>
                  </a:lnTo>
                  <a:lnTo>
                    <a:pt x="5302415" y="843026"/>
                  </a:lnTo>
                  <a:lnTo>
                    <a:pt x="5258054" y="800989"/>
                  </a:lnTo>
                  <a:lnTo>
                    <a:pt x="5243627" y="788797"/>
                  </a:lnTo>
                  <a:lnTo>
                    <a:pt x="5191379" y="744601"/>
                  </a:lnTo>
                  <a:lnTo>
                    <a:pt x="5179555" y="735584"/>
                  </a:lnTo>
                  <a:lnTo>
                    <a:pt x="5119497" y="689737"/>
                  </a:lnTo>
                  <a:lnTo>
                    <a:pt x="5110327" y="683387"/>
                  </a:lnTo>
                  <a:lnTo>
                    <a:pt x="5042154" y="636143"/>
                  </a:lnTo>
                  <a:lnTo>
                    <a:pt x="4959515" y="583882"/>
                  </a:lnTo>
                  <a:lnTo>
                    <a:pt x="4958753" y="583438"/>
                  </a:lnTo>
                  <a:lnTo>
                    <a:pt x="4876241" y="535686"/>
                  </a:lnTo>
                  <a:lnTo>
                    <a:pt x="4872736" y="533654"/>
                  </a:lnTo>
                  <a:lnTo>
                    <a:pt x="4781296" y="485013"/>
                  </a:lnTo>
                  <a:lnTo>
                    <a:pt x="4701362" y="445897"/>
                  </a:lnTo>
                  <a:lnTo>
                    <a:pt x="4685538" y="438150"/>
                  </a:lnTo>
                  <a:lnTo>
                    <a:pt x="4608055" y="403352"/>
                  </a:lnTo>
                  <a:lnTo>
                    <a:pt x="4585716" y="393319"/>
                  </a:lnTo>
                  <a:lnTo>
                    <a:pt x="4482084" y="350393"/>
                  </a:lnTo>
                  <a:lnTo>
                    <a:pt x="4416501" y="325501"/>
                  </a:lnTo>
                  <a:lnTo>
                    <a:pt x="4375023" y="309753"/>
                  </a:lnTo>
                  <a:lnTo>
                    <a:pt x="4318368" y="290068"/>
                  </a:lnTo>
                  <a:lnTo>
                    <a:pt x="4264660" y="271399"/>
                  </a:lnTo>
                  <a:lnTo>
                    <a:pt x="4219524" y="257048"/>
                  </a:lnTo>
                  <a:lnTo>
                    <a:pt x="4151249" y="235331"/>
                  </a:lnTo>
                  <a:lnTo>
                    <a:pt x="4120908" y="226568"/>
                  </a:lnTo>
                  <a:lnTo>
                    <a:pt x="4035171" y="201803"/>
                  </a:lnTo>
                  <a:lnTo>
                    <a:pt x="4022953" y="198628"/>
                  </a:lnTo>
                  <a:lnTo>
                    <a:pt x="3927652" y="173863"/>
                  </a:lnTo>
                  <a:lnTo>
                    <a:pt x="3916426" y="170942"/>
                  </a:lnTo>
                  <a:lnTo>
                    <a:pt x="3833812" y="151765"/>
                  </a:lnTo>
                  <a:lnTo>
                    <a:pt x="3795522" y="142875"/>
                  </a:lnTo>
                  <a:lnTo>
                    <a:pt x="3672586" y="117602"/>
                  </a:lnTo>
                  <a:lnTo>
                    <a:pt x="3669017" y="116967"/>
                  </a:lnTo>
                  <a:lnTo>
                    <a:pt x="3548583" y="95504"/>
                  </a:lnTo>
                  <a:lnTo>
                    <a:pt x="3421634" y="76200"/>
                  </a:lnTo>
                  <a:lnTo>
                    <a:pt x="3294126" y="60198"/>
                  </a:lnTo>
                  <a:lnTo>
                    <a:pt x="3165602" y="47752"/>
                  </a:lnTo>
                  <a:lnTo>
                    <a:pt x="3036189" y="38481"/>
                  </a:lnTo>
                  <a:lnTo>
                    <a:pt x="2906395" y="32893"/>
                  </a:lnTo>
                  <a:lnTo>
                    <a:pt x="2776474" y="30988"/>
                  </a:lnTo>
                  <a:lnTo>
                    <a:pt x="607822" y="17272"/>
                  </a:lnTo>
                  <a:lnTo>
                    <a:pt x="227076" y="9652"/>
                  </a:lnTo>
                  <a:lnTo>
                    <a:pt x="154051" y="7493"/>
                  </a:lnTo>
                  <a:lnTo>
                    <a:pt x="113665" y="5969"/>
                  </a:lnTo>
                  <a:lnTo>
                    <a:pt x="96012" y="5207"/>
                  </a:lnTo>
                  <a:lnTo>
                    <a:pt x="82791" y="4572"/>
                  </a:lnTo>
                  <a:lnTo>
                    <a:pt x="80137" y="4445"/>
                  </a:lnTo>
                  <a:lnTo>
                    <a:pt x="68402" y="3810"/>
                  </a:lnTo>
                  <a:lnTo>
                    <a:pt x="66040" y="3683"/>
                  </a:lnTo>
                  <a:lnTo>
                    <a:pt x="55791" y="3048"/>
                  </a:lnTo>
                  <a:lnTo>
                    <a:pt x="53721" y="2921"/>
                  </a:lnTo>
                  <a:lnTo>
                    <a:pt x="54102" y="3048"/>
                  </a:lnTo>
                  <a:lnTo>
                    <a:pt x="43434" y="2286"/>
                  </a:lnTo>
                  <a:lnTo>
                    <a:pt x="43815" y="2286"/>
                  </a:lnTo>
                  <a:lnTo>
                    <a:pt x="35052" y="1524"/>
                  </a:lnTo>
                  <a:lnTo>
                    <a:pt x="35687" y="1524"/>
                  </a:lnTo>
                  <a:lnTo>
                    <a:pt x="31102" y="1016"/>
                  </a:lnTo>
                  <a:lnTo>
                    <a:pt x="28829" y="762"/>
                  </a:lnTo>
                  <a:lnTo>
                    <a:pt x="30099" y="1016"/>
                  </a:lnTo>
                  <a:lnTo>
                    <a:pt x="28448" y="762"/>
                  </a:lnTo>
                  <a:lnTo>
                    <a:pt x="27114" y="558"/>
                  </a:lnTo>
                  <a:lnTo>
                    <a:pt x="24892" y="0"/>
                  </a:lnTo>
                  <a:lnTo>
                    <a:pt x="25565" y="330"/>
                  </a:lnTo>
                  <a:lnTo>
                    <a:pt x="33401" y="3987"/>
                  </a:lnTo>
                  <a:lnTo>
                    <a:pt x="0" y="50038"/>
                  </a:lnTo>
                  <a:lnTo>
                    <a:pt x="5461" y="53975"/>
                  </a:lnTo>
                  <a:lnTo>
                    <a:pt x="14986" y="56515"/>
                  </a:lnTo>
                  <a:lnTo>
                    <a:pt x="77343" y="61595"/>
                  </a:lnTo>
                  <a:lnTo>
                    <a:pt x="152273" y="64643"/>
                  </a:lnTo>
                  <a:lnTo>
                    <a:pt x="525526" y="73025"/>
                  </a:lnTo>
                  <a:lnTo>
                    <a:pt x="2775839" y="88138"/>
                  </a:lnTo>
                  <a:lnTo>
                    <a:pt x="2904363" y="90043"/>
                  </a:lnTo>
                  <a:lnTo>
                    <a:pt x="3033395" y="95631"/>
                  </a:lnTo>
                  <a:lnTo>
                    <a:pt x="3032506" y="95504"/>
                  </a:lnTo>
                  <a:lnTo>
                    <a:pt x="3161157" y="104648"/>
                  </a:lnTo>
                  <a:lnTo>
                    <a:pt x="3160395" y="104648"/>
                  </a:lnTo>
                  <a:lnTo>
                    <a:pt x="3288157" y="117094"/>
                  </a:lnTo>
                  <a:lnTo>
                    <a:pt x="3287395" y="116967"/>
                  </a:lnTo>
                  <a:lnTo>
                    <a:pt x="3414141" y="132842"/>
                  </a:lnTo>
                  <a:lnTo>
                    <a:pt x="3413506" y="132842"/>
                  </a:lnTo>
                  <a:lnTo>
                    <a:pt x="3538855" y="151892"/>
                  </a:lnTo>
                  <a:lnTo>
                    <a:pt x="3661410" y="173736"/>
                  </a:lnTo>
                  <a:lnTo>
                    <a:pt x="3783711" y="198882"/>
                  </a:lnTo>
                  <a:lnTo>
                    <a:pt x="3782949" y="198628"/>
                  </a:lnTo>
                  <a:lnTo>
                    <a:pt x="3903218" y="226568"/>
                  </a:lnTo>
                  <a:lnTo>
                    <a:pt x="3902456" y="226441"/>
                  </a:lnTo>
                  <a:lnTo>
                    <a:pt x="4020439" y="257048"/>
                  </a:lnTo>
                  <a:lnTo>
                    <a:pt x="4019677" y="256921"/>
                  </a:lnTo>
                  <a:lnTo>
                    <a:pt x="4135120" y="290068"/>
                  </a:lnTo>
                  <a:lnTo>
                    <a:pt x="4134358" y="289941"/>
                  </a:lnTo>
                  <a:lnTo>
                    <a:pt x="4246638" y="325640"/>
                  </a:lnTo>
                  <a:lnTo>
                    <a:pt x="4246969" y="325755"/>
                  </a:lnTo>
                  <a:lnTo>
                    <a:pt x="4355084" y="363347"/>
                  </a:lnTo>
                  <a:lnTo>
                    <a:pt x="4355744" y="363601"/>
                  </a:lnTo>
                  <a:lnTo>
                    <a:pt x="4461510" y="403733"/>
                  </a:lnTo>
                  <a:lnTo>
                    <a:pt x="4563491" y="445897"/>
                  </a:lnTo>
                  <a:lnTo>
                    <a:pt x="4562729" y="445643"/>
                  </a:lnTo>
                  <a:lnTo>
                    <a:pt x="4661662" y="490093"/>
                  </a:lnTo>
                  <a:lnTo>
                    <a:pt x="4660773" y="489712"/>
                  </a:lnTo>
                  <a:lnTo>
                    <a:pt x="4661547" y="490093"/>
                  </a:lnTo>
                  <a:lnTo>
                    <a:pt x="4755769" y="536194"/>
                  </a:lnTo>
                  <a:lnTo>
                    <a:pt x="4754880" y="535686"/>
                  </a:lnTo>
                  <a:lnTo>
                    <a:pt x="4845291" y="583882"/>
                  </a:lnTo>
                  <a:lnTo>
                    <a:pt x="4845418" y="583946"/>
                  </a:lnTo>
                  <a:lnTo>
                    <a:pt x="4929759" y="632714"/>
                  </a:lnTo>
                  <a:lnTo>
                    <a:pt x="4930559" y="633222"/>
                  </a:lnTo>
                  <a:lnTo>
                    <a:pt x="5011039" y="684149"/>
                  </a:lnTo>
                  <a:lnTo>
                    <a:pt x="5010023" y="683387"/>
                  </a:lnTo>
                  <a:lnTo>
                    <a:pt x="5086147" y="736219"/>
                  </a:lnTo>
                  <a:lnTo>
                    <a:pt x="5086324" y="736346"/>
                  </a:lnTo>
                  <a:lnTo>
                    <a:pt x="5155247" y="788974"/>
                  </a:lnTo>
                  <a:lnTo>
                    <a:pt x="5155057" y="788797"/>
                  </a:lnTo>
                  <a:lnTo>
                    <a:pt x="5156200" y="789686"/>
                  </a:lnTo>
                  <a:lnTo>
                    <a:pt x="5155247" y="788974"/>
                  </a:lnTo>
                  <a:lnTo>
                    <a:pt x="5156098" y="789686"/>
                  </a:lnTo>
                  <a:lnTo>
                    <a:pt x="5219814" y="843495"/>
                  </a:lnTo>
                  <a:lnTo>
                    <a:pt x="5220386" y="844042"/>
                  </a:lnTo>
                  <a:lnTo>
                    <a:pt x="5278882" y="899414"/>
                  </a:lnTo>
                  <a:lnTo>
                    <a:pt x="5277866" y="898525"/>
                  </a:lnTo>
                  <a:lnTo>
                    <a:pt x="5305425" y="926973"/>
                  </a:lnTo>
                  <a:lnTo>
                    <a:pt x="5304790" y="926211"/>
                  </a:lnTo>
                  <a:lnTo>
                    <a:pt x="5330825" y="955167"/>
                  </a:lnTo>
                  <a:lnTo>
                    <a:pt x="5354028" y="982726"/>
                  </a:lnTo>
                  <a:lnTo>
                    <a:pt x="5354536" y="983361"/>
                  </a:lnTo>
                  <a:lnTo>
                    <a:pt x="5376799" y="1011682"/>
                  </a:lnTo>
                  <a:lnTo>
                    <a:pt x="5376037" y="1010793"/>
                  </a:lnTo>
                  <a:lnTo>
                    <a:pt x="5376672" y="1011682"/>
                  </a:lnTo>
                  <a:lnTo>
                    <a:pt x="5397246" y="1040130"/>
                  </a:lnTo>
                  <a:lnTo>
                    <a:pt x="5396484" y="1039114"/>
                  </a:lnTo>
                  <a:lnTo>
                    <a:pt x="5397144" y="1040130"/>
                  </a:lnTo>
                  <a:lnTo>
                    <a:pt x="5415597" y="1068247"/>
                  </a:lnTo>
                  <a:lnTo>
                    <a:pt x="5415280" y="1067689"/>
                  </a:lnTo>
                  <a:lnTo>
                    <a:pt x="5415915" y="1068705"/>
                  </a:lnTo>
                  <a:lnTo>
                    <a:pt x="5415597" y="1068247"/>
                  </a:lnTo>
                  <a:lnTo>
                    <a:pt x="5415877" y="1068705"/>
                  </a:lnTo>
                  <a:lnTo>
                    <a:pt x="5433060" y="1097407"/>
                  </a:lnTo>
                  <a:lnTo>
                    <a:pt x="5432425" y="1096137"/>
                  </a:lnTo>
                  <a:lnTo>
                    <a:pt x="5448427" y="1125982"/>
                  </a:lnTo>
                  <a:lnTo>
                    <a:pt x="5447792" y="1124839"/>
                  </a:lnTo>
                  <a:lnTo>
                    <a:pt x="5448338" y="1125982"/>
                  </a:lnTo>
                  <a:lnTo>
                    <a:pt x="5462143" y="1154684"/>
                  </a:lnTo>
                  <a:lnTo>
                    <a:pt x="5461508" y="1153414"/>
                  </a:lnTo>
                  <a:lnTo>
                    <a:pt x="5462028" y="1154684"/>
                  </a:lnTo>
                  <a:lnTo>
                    <a:pt x="5473141" y="1181455"/>
                  </a:lnTo>
                  <a:lnTo>
                    <a:pt x="5475300" y="1190574"/>
                  </a:lnTo>
                  <a:lnTo>
                    <a:pt x="5514695" y="1183386"/>
                  </a:lnTo>
                  <a:lnTo>
                    <a:pt x="5531599" y="1180312"/>
                  </a:lnTo>
                  <a:close/>
                </a:path>
                <a:path w="5589270" h="2882900">
                  <a:moveTo>
                    <a:pt x="5589270" y="1169797"/>
                  </a:moveTo>
                  <a:lnTo>
                    <a:pt x="5531599" y="1180312"/>
                  </a:lnTo>
                  <a:lnTo>
                    <a:pt x="5475300" y="1190574"/>
                  </a:lnTo>
                  <a:lnTo>
                    <a:pt x="5420614" y="1200531"/>
                  </a:lnTo>
                  <a:lnTo>
                    <a:pt x="5535676" y="1353820"/>
                  </a:lnTo>
                  <a:lnTo>
                    <a:pt x="5574690" y="1219835"/>
                  </a:lnTo>
                  <a:lnTo>
                    <a:pt x="5589270" y="1169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51048" y="3054096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3115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260"/>
          <p:cNvSpPr txBox="1"/>
          <p:nvPr/>
        </p:nvSpPr>
        <p:spPr>
          <a:xfrm>
            <a:off x="8695435" y="5273497"/>
            <a:ext cx="88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1055624" y="1561846"/>
            <a:ext cx="618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902004" y="2744215"/>
            <a:ext cx="1594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2895473" y="1612264"/>
            <a:ext cx="4451350" cy="1179830"/>
            <a:chOff x="2895473" y="1612264"/>
            <a:chExt cx="4451350" cy="1179830"/>
          </a:xfrm>
        </p:grpSpPr>
        <p:sp>
          <p:nvSpPr>
            <p:cNvPr id="264" name="object 264"/>
            <p:cNvSpPr/>
            <p:nvPr/>
          </p:nvSpPr>
          <p:spPr>
            <a:xfrm>
              <a:off x="6303263" y="1844039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>
                  <a:moveTo>
                    <a:pt x="0" y="0"/>
                  </a:moveTo>
                  <a:lnTo>
                    <a:pt x="224536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3429" y="1903348"/>
              <a:ext cx="747522" cy="505840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2898648" y="1615439"/>
              <a:ext cx="4445000" cy="1173480"/>
            </a:xfrm>
            <a:custGeom>
              <a:avLst/>
              <a:gdLst/>
              <a:ahLst/>
              <a:cxnLst/>
              <a:rect l="l" t="t" r="r" b="b"/>
              <a:pathLst>
                <a:path w="4445000" h="1173480">
                  <a:moveTo>
                    <a:pt x="0" y="0"/>
                  </a:moveTo>
                  <a:lnTo>
                    <a:pt x="2628646" y="0"/>
                  </a:lnTo>
                </a:path>
                <a:path w="4445000" h="1173480">
                  <a:moveTo>
                    <a:pt x="2852928" y="1173480"/>
                  </a:moveTo>
                  <a:lnTo>
                    <a:pt x="4445000" y="117348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4496180" y="3074289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tag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3780790" y="1264158"/>
            <a:ext cx="42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8963659" y="964819"/>
            <a:ext cx="273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 VPO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8963659" y="1239139"/>
            <a:ext cx="2976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PPN.</a:t>
            </a:r>
            <a:r>
              <a:rPr sz="1800" b="1" spc="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Overlap </a:t>
            </a:r>
            <a:r>
              <a:rPr sz="1800" b="1" dirty="0">
                <a:latin typeface="Calibri"/>
                <a:cs typeface="Calibri"/>
              </a:rPr>
              <a:t>set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</a:t>
            </a:r>
            <a:r>
              <a:rPr sz="1800" b="1" spc="-10" dirty="0">
                <a:latin typeface="Calibri"/>
                <a:cs typeface="Calibri"/>
              </a:rPr>
              <a:t> translation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2730500" y="2486914"/>
            <a:ext cx="466534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>
              <a:lnSpc>
                <a:spcPts val="2125"/>
              </a:lnSpc>
              <a:spcBef>
                <a:spcPts val="100"/>
              </a:spcBef>
              <a:tabLst>
                <a:tab pos="1322070" algn="l"/>
                <a:tab pos="2948940" algn="l"/>
                <a:tab pos="3559810" algn="l"/>
              </a:tabLst>
            </a:pP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u="sng" spc="-37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PPN</a:t>
            </a: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Courier New"/>
                <a:cs typeface="Courier New"/>
              </a:rPr>
              <a:t>0x01100001111011100001001101010011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6127750" y="1298575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3" name="object 273"/>
          <p:cNvGrpSpPr/>
          <p:nvPr/>
        </p:nvGrpSpPr>
        <p:grpSpPr>
          <a:xfrm>
            <a:off x="4682997" y="1597025"/>
            <a:ext cx="2511425" cy="2473960"/>
            <a:chOff x="4682997" y="1597025"/>
            <a:chExt cx="2511425" cy="2473960"/>
          </a:xfrm>
        </p:grpSpPr>
        <p:sp>
          <p:nvSpPr>
            <p:cNvPr id="274" name="object 274"/>
            <p:cNvSpPr/>
            <p:nvPr/>
          </p:nvSpPr>
          <p:spPr>
            <a:xfrm>
              <a:off x="5602223" y="1600200"/>
              <a:ext cx="1592580" cy="0"/>
            </a:xfrm>
            <a:custGeom>
              <a:avLst/>
              <a:gdLst/>
              <a:ahLst/>
              <a:cxnLst/>
              <a:rect l="l" t="t" r="r" b="b"/>
              <a:pathLst>
                <a:path w="1592579">
                  <a:moveTo>
                    <a:pt x="0" y="0"/>
                  </a:moveTo>
                  <a:lnTo>
                    <a:pt x="159207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682997" y="3420364"/>
              <a:ext cx="549275" cy="650240"/>
            </a:xfrm>
            <a:custGeom>
              <a:avLst/>
              <a:gdLst/>
              <a:ahLst/>
              <a:cxnLst/>
              <a:rect l="l" t="t" r="r" b="b"/>
              <a:pathLst>
                <a:path w="549275" h="650239">
                  <a:moveTo>
                    <a:pt x="495111" y="595939"/>
                  </a:moveTo>
                  <a:lnTo>
                    <a:pt x="470915" y="616331"/>
                  </a:lnTo>
                  <a:lnTo>
                    <a:pt x="549148" y="650113"/>
                  </a:lnTo>
                  <a:lnTo>
                    <a:pt x="538376" y="605663"/>
                  </a:lnTo>
                  <a:lnTo>
                    <a:pt x="503300" y="605663"/>
                  </a:lnTo>
                  <a:lnTo>
                    <a:pt x="495111" y="595939"/>
                  </a:lnTo>
                  <a:close/>
                </a:path>
                <a:path w="549275" h="650239">
                  <a:moveTo>
                    <a:pt x="504894" y="587694"/>
                  </a:moveTo>
                  <a:lnTo>
                    <a:pt x="495111" y="595939"/>
                  </a:lnTo>
                  <a:lnTo>
                    <a:pt x="503300" y="605663"/>
                  </a:lnTo>
                  <a:lnTo>
                    <a:pt x="513079" y="597408"/>
                  </a:lnTo>
                  <a:lnTo>
                    <a:pt x="504894" y="587694"/>
                  </a:lnTo>
                  <a:close/>
                </a:path>
                <a:path w="549275" h="650239">
                  <a:moveTo>
                    <a:pt x="529081" y="567309"/>
                  </a:moveTo>
                  <a:lnTo>
                    <a:pt x="504894" y="587694"/>
                  </a:lnTo>
                  <a:lnTo>
                    <a:pt x="513079" y="597408"/>
                  </a:lnTo>
                  <a:lnTo>
                    <a:pt x="503300" y="605663"/>
                  </a:lnTo>
                  <a:lnTo>
                    <a:pt x="538376" y="605663"/>
                  </a:lnTo>
                  <a:lnTo>
                    <a:pt x="529081" y="567309"/>
                  </a:lnTo>
                  <a:close/>
                </a:path>
                <a:path w="549275" h="650239">
                  <a:moveTo>
                    <a:pt x="9651" y="0"/>
                  </a:moveTo>
                  <a:lnTo>
                    <a:pt x="0" y="8127"/>
                  </a:lnTo>
                  <a:lnTo>
                    <a:pt x="495111" y="595939"/>
                  </a:lnTo>
                  <a:lnTo>
                    <a:pt x="504894" y="587694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" name="object 276"/>
          <p:cNvSpPr txBox="1"/>
          <p:nvPr/>
        </p:nvSpPr>
        <p:spPr>
          <a:xfrm>
            <a:off x="6962013" y="6018377"/>
            <a:ext cx="51276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1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21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21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organizations</a:t>
            </a:r>
            <a:r>
              <a:rPr sz="21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does</a:t>
            </a:r>
            <a:r>
              <a:rPr sz="21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VIPT</a:t>
            </a:r>
            <a:r>
              <a:rPr sz="21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work?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77" name="object 277"/>
          <p:cNvGrpSpPr/>
          <p:nvPr/>
        </p:nvGrpSpPr>
        <p:grpSpPr>
          <a:xfrm>
            <a:off x="6290817" y="1751329"/>
            <a:ext cx="1863725" cy="2222500"/>
            <a:chOff x="6290817" y="1751329"/>
            <a:chExt cx="1863725" cy="2222500"/>
          </a:xfrm>
        </p:grpSpPr>
        <p:sp>
          <p:nvSpPr>
            <p:cNvPr id="278" name="object 278"/>
            <p:cNvSpPr/>
            <p:nvPr/>
          </p:nvSpPr>
          <p:spPr>
            <a:xfrm>
              <a:off x="6341363" y="1751329"/>
              <a:ext cx="1813560" cy="2222500"/>
            </a:xfrm>
            <a:custGeom>
              <a:avLst/>
              <a:gdLst/>
              <a:ahLst/>
              <a:cxnLst/>
              <a:rect l="l" t="t" r="r" b="b"/>
              <a:pathLst>
                <a:path w="1813559" h="2222500">
                  <a:moveTo>
                    <a:pt x="1023619" y="2209800"/>
                  </a:moveTo>
                  <a:lnTo>
                    <a:pt x="601344" y="2209800"/>
                  </a:lnTo>
                  <a:lnTo>
                    <a:pt x="641731" y="2222500"/>
                  </a:lnTo>
                  <a:lnTo>
                    <a:pt x="1001903" y="2222500"/>
                  </a:lnTo>
                  <a:lnTo>
                    <a:pt x="1023619" y="2209800"/>
                  </a:lnTo>
                  <a:close/>
                </a:path>
                <a:path w="1813559" h="2222500">
                  <a:moveTo>
                    <a:pt x="1066672" y="2197100"/>
                  </a:moveTo>
                  <a:lnTo>
                    <a:pt x="483488" y="2197100"/>
                  </a:lnTo>
                  <a:lnTo>
                    <a:pt x="522096" y="2209800"/>
                  </a:lnTo>
                  <a:lnTo>
                    <a:pt x="1045210" y="2209800"/>
                  </a:lnTo>
                  <a:lnTo>
                    <a:pt x="1066672" y="2197100"/>
                  </a:lnTo>
                  <a:close/>
                </a:path>
                <a:path w="1813559" h="2222500">
                  <a:moveTo>
                    <a:pt x="1109344" y="2184400"/>
                  </a:moveTo>
                  <a:lnTo>
                    <a:pt x="408813" y="2184400"/>
                  </a:lnTo>
                  <a:lnTo>
                    <a:pt x="445769" y="2197100"/>
                  </a:lnTo>
                  <a:lnTo>
                    <a:pt x="1088136" y="2197100"/>
                  </a:lnTo>
                  <a:lnTo>
                    <a:pt x="1109344" y="2184400"/>
                  </a:lnTo>
                  <a:close/>
                </a:path>
                <a:path w="1813559" h="2222500">
                  <a:moveTo>
                    <a:pt x="686815" y="2159000"/>
                  </a:moveTo>
                  <a:lnTo>
                    <a:pt x="304291" y="2159000"/>
                  </a:lnTo>
                  <a:lnTo>
                    <a:pt x="338074" y="2171700"/>
                  </a:lnTo>
                  <a:lnTo>
                    <a:pt x="372999" y="2184400"/>
                  </a:lnTo>
                  <a:lnTo>
                    <a:pt x="1130681" y="2184400"/>
                  </a:lnTo>
                  <a:lnTo>
                    <a:pt x="1151636" y="2171700"/>
                  </a:lnTo>
                  <a:lnTo>
                    <a:pt x="727963" y="2171700"/>
                  </a:lnTo>
                  <a:lnTo>
                    <a:pt x="686815" y="2159000"/>
                  </a:lnTo>
                  <a:close/>
                </a:path>
                <a:path w="1813559" h="2222500">
                  <a:moveTo>
                    <a:pt x="1172337" y="2159000"/>
                  </a:moveTo>
                  <a:lnTo>
                    <a:pt x="992124" y="2159000"/>
                  </a:lnTo>
                  <a:lnTo>
                    <a:pt x="971168" y="2171700"/>
                  </a:lnTo>
                  <a:lnTo>
                    <a:pt x="1151636" y="2171700"/>
                  </a:lnTo>
                  <a:lnTo>
                    <a:pt x="1172337" y="2159000"/>
                  </a:lnTo>
                  <a:close/>
                </a:path>
                <a:path w="1813559" h="2222500">
                  <a:moveTo>
                    <a:pt x="454913" y="2133600"/>
                  </a:moveTo>
                  <a:lnTo>
                    <a:pt x="210565" y="2133600"/>
                  </a:lnTo>
                  <a:lnTo>
                    <a:pt x="240537" y="2146300"/>
                  </a:lnTo>
                  <a:lnTo>
                    <a:pt x="271780" y="2159000"/>
                  </a:lnTo>
                  <a:lnTo>
                    <a:pt x="607440" y="2159000"/>
                  </a:lnTo>
                  <a:lnTo>
                    <a:pt x="567943" y="2146300"/>
                  </a:lnTo>
                  <a:lnTo>
                    <a:pt x="492125" y="2146300"/>
                  </a:lnTo>
                  <a:lnTo>
                    <a:pt x="454913" y="2133600"/>
                  </a:lnTo>
                  <a:close/>
                </a:path>
                <a:path w="1813559" h="2222500">
                  <a:moveTo>
                    <a:pt x="1595628" y="1676400"/>
                  </a:moveTo>
                  <a:lnTo>
                    <a:pt x="1569339" y="1727200"/>
                  </a:lnTo>
                  <a:lnTo>
                    <a:pt x="1569974" y="1727200"/>
                  </a:lnTo>
                  <a:lnTo>
                    <a:pt x="1542034" y="1765300"/>
                  </a:lnTo>
                  <a:lnTo>
                    <a:pt x="1542668" y="1765300"/>
                  </a:lnTo>
                  <a:lnTo>
                    <a:pt x="1513459" y="1803400"/>
                  </a:lnTo>
                  <a:lnTo>
                    <a:pt x="1514093" y="1803400"/>
                  </a:lnTo>
                  <a:lnTo>
                    <a:pt x="1483360" y="1841500"/>
                  </a:lnTo>
                  <a:lnTo>
                    <a:pt x="1484121" y="1841500"/>
                  </a:lnTo>
                  <a:lnTo>
                    <a:pt x="1452117" y="1879600"/>
                  </a:lnTo>
                  <a:lnTo>
                    <a:pt x="1452880" y="1879600"/>
                  </a:lnTo>
                  <a:lnTo>
                    <a:pt x="1419606" y="1917700"/>
                  </a:lnTo>
                  <a:lnTo>
                    <a:pt x="1420494" y="1917700"/>
                  </a:lnTo>
                  <a:lnTo>
                    <a:pt x="1386205" y="1943100"/>
                  </a:lnTo>
                  <a:lnTo>
                    <a:pt x="1386966" y="1943100"/>
                  </a:lnTo>
                  <a:lnTo>
                    <a:pt x="1351534" y="1981200"/>
                  </a:lnTo>
                  <a:lnTo>
                    <a:pt x="1352550" y="1981200"/>
                  </a:lnTo>
                  <a:lnTo>
                    <a:pt x="1316228" y="2006600"/>
                  </a:lnTo>
                  <a:lnTo>
                    <a:pt x="1317243" y="2006600"/>
                  </a:lnTo>
                  <a:lnTo>
                    <a:pt x="1279906" y="2032000"/>
                  </a:lnTo>
                  <a:lnTo>
                    <a:pt x="1281049" y="2032000"/>
                  </a:lnTo>
                  <a:lnTo>
                    <a:pt x="1242821" y="2057400"/>
                  </a:lnTo>
                  <a:lnTo>
                    <a:pt x="1243711" y="2057400"/>
                  </a:lnTo>
                  <a:lnTo>
                    <a:pt x="1224407" y="2070100"/>
                  </a:lnTo>
                  <a:lnTo>
                    <a:pt x="1225041" y="2070100"/>
                  </a:lnTo>
                  <a:lnTo>
                    <a:pt x="1205484" y="2082800"/>
                  </a:lnTo>
                  <a:lnTo>
                    <a:pt x="1206245" y="2082800"/>
                  </a:lnTo>
                  <a:lnTo>
                    <a:pt x="1186561" y="2095500"/>
                  </a:lnTo>
                  <a:lnTo>
                    <a:pt x="1187195" y="2095500"/>
                  </a:lnTo>
                  <a:lnTo>
                    <a:pt x="1167257" y="2108200"/>
                  </a:lnTo>
                  <a:lnTo>
                    <a:pt x="1148841" y="2108200"/>
                  </a:lnTo>
                  <a:lnTo>
                    <a:pt x="1128649" y="2120900"/>
                  </a:lnTo>
                  <a:lnTo>
                    <a:pt x="1129411" y="2120900"/>
                  </a:lnTo>
                  <a:lnTo>
                    <a:pt x="1109217" y="2133600"/>
                  </a:lnTo>
                  <a:lnTo>
                    <a:pt x="1090549" y="2133600"/>
                  </a:lnTo>
                  <a:lnTo>
                    <a:pt x="1070102" y="2146300"/>
                  </a:lnTo>
                  <a:lnTo>
                    <a:pt x="1051306" y="2146300"/>
                  </a:lnTo>
                  <a:lnTo>
                    <a:pt x="1030732" y="2159000"/>
                  </a:lnTo>
                  <a:lnTo>
                    <a:pt x="1193164" y="2159000"/>
                  </a:lnTo>
                  <a:lnTo>
                    <a:pt x="1274317" y="2108200"/>
                  </a:lnTo>
                  <a:lnTo>
                    <a:pt x="1313561" y="2082800"/>
                  </a:lnTo>
                  <a:lnTo>
                    <a:pt x="1352041" y="2057400"/>
                  </a:lnTo>
                  <a:lnTo>
                    <a:pt x="1389380" y="2019300"/>
                  </a:lnTo>
                  <a:lnTo>
                    <a:pt x="1425829" y="1993900"/>
                  </a:lnTo>
                  <a:lnTo>
                    <a:pt x="1461008" y="1955800"/>
                  </a:lnTo>
                  <a:lnTo>
                    <a:pt x="1495170" y="1917700"/>
                  </a:lnTo>
                  <a:lnTo>
                    <a:pt x="1527810" y="1879600"/>
                  </a:lnTo>
                  <a:lnTo>
                    <a:pt x="1559306" y="1841500"/>
                  </a:lnTo>
                  <a:lnTo>
                    <a:pt x="1589278" y="1803400"/>
                  </a:lnTo>
                  <a:lnTo>
                    <a:pt x="1617853" y="1752600"/>
                  </a:lnTo>
                  <a:lnTo>
                    <a:pt x="1644650" y="1714500"/>
                  </a:lnTo>
                  <a:lnTo>
                    <a:pt x="1657286" y="1689100"/>
                  </a:lnTo>
                  <a:lnTo>
                    <a:pt x="1594992" y="1689100"/>
                  </a:lnTo>
                  <a:lnTo>
                    <a:pt x="1595628" y="1676400"/>
                  </a:lnTo>
                  <a:close/>
                </a:path>
                <a:path w="1813559" h="2222500">
                  <a:moveTo>
                    <a:pt x="0" y="1968500"/>
                  </a:moveTo>
                  <a:lnTo>
                    <a:pt x="76835" y="2146300"/>
                  </a:lnTo>
                  <a:lnTo>
                    <a:pt x="116355" y="2100558"/>
                  </a:lnTo>
                  <a:lnTo>
                    <a:pt x="93090" y="2082800"/>
                  </a:lnTo>
                  <a:lnTo>
                    <a:pt x="126491" y="2044700"/>
                  </a:lnTo>
                  <a:lnTo>
                    <a:pt x="164617" y="2044700"/>
                  </a:lnTo>
                  <a:lnTo>
                    <a:pt x="186562" y="2019300"/>
                  </a:lnTo>
                  <a:lnTo>
                    <a:pt x="0" y="1968500"/>
                  </a:lnTo>
                  <a:close/>
                </a:path>
                <a:path w="1813559" h="2222500">
                  <a:moveTo>
                    <a:pt x="152556" y="2058659"/>
                  </a:moveTo>
                  <a:lnTo>
                    <a:pt x="116355" y="2100558"/>
                  </a:lnTo>
                  <a:lnTo>
                    <a:pt x="126364" y="2108200"/>
                  </a:lnTo>
                  <a:lnTo>
                    <a:pt x="154939" y="2120900"/>
                  </a:lnTo>
                  <a:lnTo>
                    <a:pt x="181990" y="2133600"/>
                  </a:lnTo>
                  <a:lnTo>
                    <a:pt x="419354" y="2133600"/>
                  </a:lnTo>
                  <a:lnTo>
                    <a:pt x="383920" y="2120900"/>
                  </a:lnTo>
                  <a:lnTo>
                    <a:pt x="350392" y="2120900"/>
                  </a:lnTo>
                  <a:lnTo>
                    <a:pt x="317118" y="2108200"/>
                  </a:lnTo>
                  <a:lnTo>
                    <a:pt x="317754" y="2108200"/>
                  </a:lnTo>
                  <a:lnTo>
                    <a:pt x="285750" y="2095500"/>
                  </a:lnTo>
                  <a:lnTo>
                    <a:pt x="256159" y="2095500"/>
                  </a:lnTo>
                  <a:lnTo>
                    <a:pt x="226821" y="2082800"/>
                  </a:lnTo>
                  <a:lnTo>
                    <a:pt x="227584" y="2082800"/>
                  </a:lnTo>
                  <a:lnTo>
                    <a:pt x="199643" y="2070100"/>
                  </a:lnTo>
                  <a:lnTo>
                    <a:pt x="174752" y="2070100"/>
                  </a:lnTo>
                  <a:lnTo>
                    <a:pt x="152556" y="2058659"/>
                  </a:lnTo>
                  <a:close/>
                </a:path>
                <a:path w="1813559" h="2222500">
                  <a:moveTo>
                    <a:pt x="126491" y="2044700"/>
                  </a:moveTo>
                  <a:lnTo>
                    <a:pt x="93090" y="2082800"/>
                  </a:lnTo>
                  <a:lnTo>
                    <a:pt x="116355" y="2100558"/>
                  </a:lnTo>
                  <a:lnTo>
                    <a:pt x="152556" y="2058659"/>
                  </a:lnTo>
                  <a:lnTo>
                    <a:pt x="150113" y="2057400"/>
                  </a:lnTo>
                  <a:lnTo>
                    <a:pt x="153644" y="2057400"/>
                  </a:lnTo>
                  <a:lnTo>
                    <a:pt x="154463" y="2056452"/>
                  </a:lnTo>
                  <a:lnTo>
                    <a:pt x="126491" y="2044700"/>
                  </a:lnTo>
                  <a:close/>
                </a:path>
                <a:path w="1813559" h="2222500">
                  <a:moveTo>
                    <a:pt x="153644" y="2057400"/>
                  </a:moveTo>
                  <a:lnTo>
                    <a:pt x="150113" y="2057400"/>
                  </a:lnTo>
                  <a:lnTo>
                    <a:pt x="152556" y="2058659"/>
                  </a:lnTo>
                  <a:lnTo>
                    <a:pt x="153644" y="2057400"/>
                  </a:lnTo>
                  <a:close/>
                </a:path>
                <a:path w="1813559" h="2222500">
                  <a:moveTo>
                    <a:pt x="154463" y="2056452"/>
                  </a:moveTo>
                  <a:lnTo>
                    <a:pt x="153644" y="2057400"/>
                  </a:lnTo>
                  <a:lnTo>
                    <a:pt x="156718" y="2057400"/>
                  </a:lnTo>
                  <a:lnTo>
                    <a:pt x="154463" y="2056452"/>
                  </a:lnTo>
                  <a:close/>
                </a:path>
                <a:path w="1813559" h="2222500">
                  <a:moveTo>
                    <a:pt x="164617" y="2044700"/>
                  </a:moveTo>
                  <a:lnTo>
                    <a:pt x="126491" y="2044700"/>
                  </a:lnTo>
                  <a:lnTo>
                    <a:pt x="154463" y="2056452"/>
                  </a:lnTo>
                  <a:lnTo>
                    <a:pt x="164617" y="2044700"/>
                  </a:lnTo>
                  <a:close/>
                </a:path>
                <a:path w="1813559" h="2222500">
                  <a:moveTo>
                    <a:pt x="1745107" y="1257300"/>
                  </a:moveTo>
                  <a:lnTo>
                    <a:pt x="1741042" y="1282700"/>
                  </a:lnTo>
                  <a:lnTo>
                    <a:pt x="1736597" y="1308100"/>
                  </a:lnTo>
                  <a:lnTo>
                    <a:pt x="1736725" y="1308100"/>
                  </a:lnTo>
                  <a:lnTo>
                    <a:pt x="1731517" y="1333500"/>
                  </a:lnTo>
                  <a:lnTo>
                    <a:pt x="1725930" y="1358900"/>
                  </a:lnTo>
                  <a:lnTo>
                    <a:pt x="1726184" y="1358900"/>
                  </a:lnTo>
                  <a:lnTo>
                    <a:pt x="1712976" y="1409700"/>
                  </a:lnTo>
                  <a:lnTo>
                    <a:pt x="1713357" y="1409700"/>
                  </a:lnTo>
                  <a:lnTo>
                    <a:pt x="1698116" y="1460500"/>
                  </a:lnTo>
                  <a:lnTo>
                    <a:pt x="1698497" y="1460500"/>
                  </a:lnTo>
                  <a:lnTo>
                    <a:pt x="1681099" y="1498600"/>
                  </a:lnTo>
                  <a:lnTo>
                    <a:pt x="1681607" y="1498600"/>
                  </a:lnTo>
                  <a:lnTo>
                    <a:pt x="1662303" y="1549400"/>
                  </a:lnTo>
                  <a:lnTo>
                    <a:pt x="1662811" y="1549400"/>
                  </a:lnTo>
                  <a:lnTo>
                    <a:pt x="1641602" y="1600200"/>
                  </a:lnTo>
                  <a:lnTo>
                    <a:pt x="1642110" y="1600200"/>
                  </a:lnTo>
                  <a:lnTo>
                    <a:pt x="1619122" y="1638300"/>
                  </a:lnTo>
                  <a:lnTo>
                    <a:pt x="1619758" y="1638300"/>
                  </a:lnTo>
                  <a:lnTo>
                    <a:pt x="1594992" y="1689100"/>
                  </a:lnTo>
                  <a:lnTo>
                    <a:pt x="1657286" y="1689100"/>
                  </a:lnTo>
                  <a:lnTo>
                    <a:pt x="1669922" y="1663700"/>
                  </a:lnTo>
                  <a:lnTo>
                    <a:pt x="1693417" y="1625600"/>
                  </a:lnTo>
                  <a:lnTo>
                    <a:pt x="1715008" y="1574800"/>
                  </a:lnTo>
                  <a:lnTo>
                    <a:pt x="1734692" y="1524000"/>
                  </a:lnTo>
                  <a:lnTo>
                    <a:pt x="1752472" y="1473200"/>
                  </a:lnTo>
                  <a:lnTo>
                    <a:pt x="1768093" y="1422400"/>
                  </a:lnTo>
                  <a:lnTo>
                    <a:pt x="1781429" y="1371600"/>
                  </a:lnTo>
                  <a:lnTo>
                    <a:pt x="1792732" y="1320800"/>
                  </a:lnTo>
                  <a:lnTo>
                    <a:pt x="1801494" y="1270000"/>
                  </a:lnTo>
                  <a:lnTo>
                    <a:pt x="1744980" y="1270000"/>
                  </a:lnTo>
                  <a:lnTo>
                    <a:pt x="1745107" y="1257300"/>
                  </a:lnTo>
                  <a:close/>
                </a:path>
                <a:path w="1813559" h="2222500">
                  <a:moveTo>
                    <a:pt x="1781683" y="812800"/>
                  </a:moveTo>
                  <a:lnTo>
                    <a:pt x="1725549" y="812800"/>
                  </a:lnTo>
                  <a:lnTo>
                    <a:pt x="1734692" y="863600"/>
                  </a:lnTo>
                  <a:lnTo>
                    <a:pt x="1742186" y="914400"/>
                  </a:lnTo>
                  <a:lnTo>
                    <a:pt x="1748028" y="965200"/>
                  </a:lnTo>
                  <a:lnTo>
                    <a:pt x="1752345" y="1016000"/>
                  </a:lnTo>
                  <a:lnTo>
                    <a:pt x="1754886" y="1066800"/>
                  </a:lnTo>
                  <a:lnTo>
                    <a:pt x="1755647" y="1117600"/>
                  </a:lnTo>
                  <a:lnTo>
                    <a:pt x="1755902" y="1143000"/>
                  </a:lnTo>
                  <a:lnTo>
                    <a:pt x="1754759" y="1168400"/>
                  </a:lnTo>
                  <a:lnTo>
                    <a:pt x="1753362" y="1193800"/>
                  </a:lnTo>
                  <a:lnTo>
                    <a:pt x="1751076" y="1219200"/>
                  </a:lnTo>
                  <a:lnTo>
                    <a:pt x="1748282" y="1244600"/>
                  </a:lnTo>
                  <a:lnTo>
                    <a:pt x="1744980" y="1270000"/>
                  </a:lnTo>
                  <a:lnTo>
                    <a:pt x="1801494" y="1270000"/>
                  </a:lnTo>
                  <a:lnTo>
                    <a:pt x="1805051" y="1244600"/>
                  </a:lnTo>
                  <a:lnTo>
                    <a:pt x="1807971" y="1219200"/>
                  </a:lnTo>
                  <a:lnTo>
                    <a:pt x="1810385" y="1193800"/>
                  </a:lnTo>
                  <a:lnTo>
                    <a:pt x="1811909" y="1168400"/>
                  </a:lnTo>
                  <a:lnTo>
                    <a:pt x="1813052" y="1143000"/>
                  </a:lnTo>
                  <a:lnTo>
                    <a:pt x="1812797" y="1117600"/>
                  </a:lnTo>
                  <a:lnTo>
                    <a:pt x="1811909" y="1066800"/>
                  </a:lnTo>
                  <a:lnTo>
                    <a:pt x="1809368" y="1016000"/>
                  </a:lnTo>
                  <a:lnTo>
                    <a:pt x="1804796" y="965200"/>
                  </a:lnTo>
                  <a:lnTo>
                    <a:pt x="1798701" y="914400"/>
                  </a:lnTo>
                  <a:lnTo>
                    <a:pt x="1790954" y="863600"/>
                  </a:lnTo>
                  <a:lnTo>
                    <a:pt x="1781683" y="812800"/>
                  </a:lnTo>
                  <a:close/>
                </a:path>
                <a:path w="1813559" h="2222500">
                  <a:moveTo>
                    <a:pt x="1364741" y="63500"/>
                  </a:moveTo>
                  <a:lnTo>
                    <a:pt x="1226819" y="63500"/>
                  </a:lnTo>
                  <a:lnTo>
                    <a:pt x="1241297" y="76200"/>
                  </a:lnTo>
                  <a:lnTo>
                    <a:pt x="1266443" y="76200"/>
                  </a:lnTo>
                  <a:lnTo>
                    <a:pt x="1280794" y="88900"/>
                  </a:lnTo>
                  <a:lnTo>
                    <a:pt x="1292860" y="88900"/>
                  </a:lnTo>
                  <a:lnTo>
                    <a:pt x="1307084" y="101600"/>
                  </a:lnTo>
                  <a:lnTo>
                    <a:pt x="1306321" y="101600"/>
                  </a:lnTo>
                  <a:lnTo>
                    <a:pt x="1320545" y="114300"/>
                  </a:lnTo>
                  <a:lnTo>
                    <a:pt x="1332738" y="114300"/>
                  </a:lnTo>
                  <a:lnTo>
                    <a:pt x="1346708" y="127000"/>
                  </a:lnTo>
                  <a:lnTo>
                    <a:pt x="1345945" y="127000"/>
                  </a:lnTo>
                  <a:lnTo>
                    <a:pt x="1359789" y="139700"/>
                  </a:lnTo>
                  <a:lnTo>
                    <a:pt x="1372108" y="139700"/>
                  </a:lnTo>
                  <a:lnTo>
                    <a:pt x="1385696" y="152400"/>
                  </a:lnTo>
                  <a:lnTo>
                    <a:pt x="1385062" y="152400"/>
                  </a:lnTo>
                  <a:lnTo>
                    <a:pt x="1398651" y="165100"/>
                  </a:lnTo>
                  <a:lnTo>
                    <a:pt x="1397762" y="165100"/>
                  </a:lnTo>
                  <a:lnTo>
                    <a:pt x="1424432" y="190500"/>
                  </a:lnTo>
                  <a:lnTo>
                    <a:pt x="1423415" y="190500"/>
                  </a:lnTo>
                  <a:lnTo>
                    <a:pt x="1449324" y="215900"/>
                  </a:lnTo>
                  <a:lnTo>
                    <a:pt x="1448562" y="215900"/>
                  </a:lnTo>
                  <a:lnTo>
                    <a:pt x="1473962" y="254000"/>
                  </a:lnTo>
                  <a:lnTo>
                    <a:pt x="1473072" y="254000"/>
                  </a:lnTo>
                  <a:lnTo>
                    <a:pt x="1497838" y="279400"/>
                  </a:lnTo>
                  <a:lnTo>
                    <a:pt x="1497203" y="279400"/>
                  </a:lnTo>
                  <a:lnTo>
                    <a:pt x="1521206" y="317500"/>
                  </a:lnTo>
                  <a:lnTo>
                    <a:pt x="1520570" y="317500"/>
                  </a:lnTo>
                  <a:lnTo>
                    <a:pt x="1543685" y="342900"/>
                  </a:lnTo>
                  <a:lnTo>
                    <a:pt x="1543177" y="342900"/>
                  </a:lnTo>
                  <a:lnTo>
                    <a:pt x="1565529" y="381000"/>
                  </a:lnTo>
                  <a:lnTo>
                    <a:pt x="1565020" y="381000"/>
                  </a:lnTo>
                  <a:lnTo>
                    <a:pt x="1586357" y="419100"/>
                  </a:lnTo>
                  <a:lnTo>
                    <a:pt x="1585976" y="419100"/>
                  </a:lnTo>
                  <a:lnTo>
                    <a:pt x="1606295" y="457200"/>
                  </a:lnTo>
                  <a:lnTo>
                    <a:pt x="1605914" y="457200"/>
                  </a:lnTo>
                  <a:lnTo>
                    <a:pt x="1625345" y="508000"/>
                  </a:lnTo>
                  <a:lnTo>
                    <a:pt x="1624964" y="508000"/>
                  </a:lnTo>
                  <a:lnTo>
                    <a:pt x="1643380" y="546100"/>
                  </a:lnTo>
                  <a:lnTo>
                    <a:pt x="1642999" y="546100"/>
                  </a:lnTo>
                  <a:lnTo>
                    <a:pt x="1660143" y="584200"/>
                  </a:lnTo>
                  <a:lnTo>
                    <a:pt x="1659889" y="584200"/>
                  </a:lnTo>
                  <a:lnTo>
                    <a:pt x="1675891" y="635000"/>
                  </a:lnTo>
                  <a:lnTo>
                    <a:pt x="1675511" y="635000"/>
                  </a:lnTo>
                  <a:lnTo>
                    <a:pt x="1690369" y="673100"/>
                  </a:lnTo>
                  <a:lnTo>
                    <a:pt x="1690115" y="673100"/>
                  </a:lnTo>
                  <a:lnTo>
                    <a:pt x="1703451" y="723900"/>
                  </a:lnTo>
                  <a:lnTo>
                    <a:pt x="1715389" y="774700"/>
                  </a:lnTo>
                  <a:lnTo>
                    <a:pt x="1715135" y="774700"/>
                  </a:lnTo>
                  <a:lnTo>
                    <a:pt x="1725676" y="825500"/>
                  </a:lnTo>
                  <a:lnTo>
                    <a:pt x="1725549" y="812800"/>
                  </a:lnTo>
                  <a:lnTo>
                    <a:pt x="1781683" y="812800"/>
                  </a:lnTo>
                  <a:lnTo>
                    <a:pt x="1770888" y="762000"/>
                  </a:lnTo>
                  <a:lnTo>
                    <a:pt x="1758568" y="711200"/>
                  </a:lnTo>
                  <a:lnTo>
                    <a:pt x="1744853" y="660400"/>
                  </a:lnTo>
                  <a:lnTo>
                    <a:pt x="1729866" y="609600"/>
                  </a:lnTo>
                  <a:lnTo>
                    <a:pt x="1713611" y="571500"/>
                  </a:lnTo>
                  <a:lnTo>
                    <a:pt x="1696085" y="520700"/>
                  </a:lnTo>
                  <a:lnTo>
                    <a:pt x="1677415" y="482600"/>
                  </a:lnTo>
                  <a:lnTo>
                    <a:pt x="1657604" y="431800"/>
                  </a:lnTo>
                  <a:lnTo>
                    <a:pt x="1636776" y="393700"/>
                  </a:lnTo>
                  <a:lnTo>
                    <a:pt x="1614805" y="355600"/>
                  </a:lnTo>
                  <a:lnTo>
                    <a:pt x="1591817" y="317500"/>
                  </a:lnTo>
                  <a:lnTo>
                    <a:pt x="1568068" y="279400"/>
                  </a:lnTo>
                  <a:lnTo>
                    <a:pt x="1543431" y="241300"/>
                  </a:lnTo>
                  <a:lnTo>
                    <a:pt x="1517904" y="215900"/>
                  </a:lnTo>
                  <a:lnTo>
                    <a:pt x="1491614" y="177800"/>
                  </a:lnTo>
                  <a:lnTo>
                    <a:pt x="1464690" y="152400"/>
                  </a:lnTo>
                  <a:lnTo>
                    <a:pt x="1437005" y="127000"/>
                  </a:lnTo>
                  <a:lnTo>
                    <a:pt x="1408557" y="101600"/>
                  </a:lnTo>
                  <a:lnTo>
                    <a:pt x="1379474" y="76200"/>
                  </a:lnTo>
                  <a:lnTo>
                    <a:pt x="1364741" y="63500"/>
                  </a:lnTo>
                  <a:close/>
                </a:path>
                <a:path w="1813559" h="2222500">
                  <a:moveTo>
                    <a:pt x="743712" y="127000"/>
                  </a:moveTo>
                  <a:lnTo>
                    <a:pt x="605282" y="127000"/>
                  </a:lnTo>
                  <a:lnTo>
                    <a:pt x="589407" y="139700"/>
                  </a:lnTo>
                  <a:lnTo>
                    <a:pt x="548893" y="177800"/>
                  </a:lnTo>
                  <a:lnTo>
                    <a:pt x="521081" y="215900"/>
                  </a:lnTo>
                  <a:lnTo>
                    <a:pt x="510286" y="254000"/>
                  </a:lnTo>
                  <a:lnTo>
                    <a:pt x="567309" y="266700"/>
                  </a:lnTo>
                  <a:lnTo>
                    <a:pt x="568197" y="254000"/>
                  </a:lnTo>
                  <a:lnTo>
                    <a:pt x="567309" y="254000"/>
                  </a:lnTo>
                  <a:lnTo>
                    <a:pt x="570103" y="241300"/>
                  </a:lnTo>
                  <a:lnTo>
                    <a:pt x="571627" y="241300"/>
                  </a:lnTo>
                  <a:lnTo>
                    <a:pt x="577722" y="228600"/>
                  </a:lnTo>
                  <a:lnTo>
                    <a:pt x="581913" y="228600"/>
                  </a:lnTo>
                  <a:lnTo>
                    <a:pt x="591058" y="215900"/>
                  </a:lnTo>
                  <a:lnTo>
                    <a:pt x="589407" y="215900"/>
                  </a:lnTo>
                  <a:lnTo>
                    <a:pt x="600075" y="203200"/>
                  </a:lnTo>
                  <a:lnTo>
                    <a:pt x="609472" y="203200"/>
                  </a:lnTo>
                  <a:lnTo>
                    <a:pt x="622808" y="190500"/>
                  </a:lnTo>
                  <a:lnTo>
                    <a:pt x="621538" y="190500"/>
                  </a:lnTo>
                  <a:lnTo>
                    <a:pt x="636269" y="177800"/>
                  </a:lnTo>
                  <a:lnTo>
                    <a:pt x="635254" y="177800"/>
                  </a:lnTo>
                  <a:lnTo>
                    <a:pt x="651256" y="165100"/>
                  </a:lnTo>
                  <a:lnTo>
                    <a:pt x="666368" y="165100"/>
                  </a:lnTo>
                  <a:lnTo>
                    <a:pt x="684784" y="152400"/>
                  </a:lnTo>
                  <a:lnTo>
                    <a:pt x="684021" y="152400"/>
                  </a:lnTo>
                  <a:lnTo>
                    <a:pt x="703453" y="139700"/>
                  </a:lnTo>
                  <a:lnTo>
                    <a:pt x="722249" y="139700"/>
                  </a:lnTo>
                  <a:lnTo>
                    <a:pt x="743712" y="127000"/>
                  </a:lnTo>
                  <a:close/>
                </a:path>
                <a:path w="1813559" h="2222500">
                  <a:moveTo>
                    <a:pt x="573278" y="241300"/>
                  </a:moveTo>
                  <a:lnTo>
                    <a:pt x="570103" y="241300"/>
                  </a:lnTo>
                  <a:lnTo>
                    <a:pt x="568833" y="254000"/>
                  </a:lnTo>
                  <a:lnTo>
                    <a:pt x="573278" y="241300"/>
                  </a:lnTo>
                  <a:close/>
                </a:path>
                <a:path w="1813559" h="2222500">
                  <a:moveTo>
                    <a:pt x="1372108" y="139700"/>
                  </a:moveTo>
                  <a:lnTo>
                    <a:pt x="1359027" y="139700"/>
                  </a:lnTo>
                  <a:lnTo>
                    <a:pt x="1372742" y="152400"/>
                  </a:lnTo>
                  <a:lnTo>
                    <a:pt x="1372108" y="139700"/>
                  </a:lnTo>
                  <a:close/>
                </a:path>
                <a:path w="1813559" h="2222500">
                  <a:moveTo>
                    <a:pt x="860170" y="88900"/>
                  </a:moveTo>
                  <a:lnTo>
                    <a:pt x="680212" y="88900"/>
                  </a:lnTo>
                  <a:lnTo>
                    <a:pt x="659891" y="101600"/>
                  </a:lnTo>
                  <a:lnTo>
                    <a:pt x="640714" y="114300"/>
                  </a:lnTo>
                  <a:lnTo>
                    <a:pt x="622427" y="127000"/>
                  </a:lnTo>
                  <a:lnTo>
                    <a:pt x="764539" y="127000"/>
                  </a:lnTo>
                  <a:lnTo>
                    <a:pt x="787781" y="114300"/>
                  </a:lnTo>
                  <a:lnTo>
                    <a:pt x="787145" y="114300"/>
                  </a:lnTo>
                  <a:lnTo>
                    <a:pt x="811149" y="101600"/>
                  </a:lnTo>
                  <a:lnTo>
                    <a:pt x="834643" y="101600"/>
                  </a:lnTo>
                  <a:lnTo>
                    <a:pt x="860170" y="88900"/>
                  </a:lnTo>
                  <a:close/>
                </a:path>
                <a:path w="1813559" h="2222500">
                  <a:moveTo>
                    <a:pt x="1020444" y="63500"/>
                  </a:moveTo>
                  <a:lnTo>
                    <a:pt x="746633" y="63500"/>
                  </a:lnTo>
                  <a:lnTo>
                    <a:pt x="723645" y="76200"/>
                  </a:lnTo>
                  <a:lnTo>
                    <a:pt x="701547" y="88900"/>
                  </a:lnTo>
                  <a:lnTo>
                    <a:pt x="884682" y="88900"/>
                  </a:lnTo>
                  <a:lnTo>
                    <a:pt x="938530" y="76200"/>
                  </a:lnTo>
                  <a:lnTo>
                    <a:pt x="991996" y="76200"/>
                  </a:lnTo>
                  <a:lnTo>
                    <a:pt x="1020444" y="63500"/>
                  </a:lnTo>
                  <a:close/>
                </a:path>
                <a:path w="1813559" h="2222500">
                  <a:moveTo>
                    <a:pt x="1319657" y="38100"/>
                  </a:moveTo>
                  <a:lnTo>
                    <a:pt x="846709" y="38100"/>
                  </a:lnTo>
                  <a:lnTo>
                    <a:pt x="820674" y="50800"/>
                  </a:lnTo>
                  <a:lnTo>
                    <a:pt x="795274" y="50800"/>
                  </a:lnTo>
                  <a:lnTo>
                    <a:pt x="770636" y="63500"/>
                  </a:lnTo>
                  <a:lnTo>
                    <a:pt x="1349883" y="63500"/>
                  </a:lnTo>
                  <a:lnTo>
                    <a:pt x="1319657" y="38100"/>
                  </a:lnTo>
                  <a:close/>
                </a:path>
                <a:path w="1813559" h="2222500">
                  <a:moveTo>
                    <a:pt x="1257681" y="12700"/>
                  </a:moveTo>
                  <a:lnTo>
                    <a:pt x="984758" y="12700"/>
                  </a:lnTo>
                  <a:lnTo>
                    <a:pt x="873379" y="38100"/>
                  </a:lnTo>
                  <a:lnTo>
                    <a:pt x="1304289" y="38100"/>
                  </a:lnTo>
                  <a:lnTo>
                    <a:pt x="1288922" y="25400"/>
                  </a:lnTo>
                  <a:lnTo>
                    <a:pt x="1273429" y="25400"/>
                  </a:lnTo>
                  <a:lnTo>
                    <a:pt x="1257681" y="12700"/>
                  </a:lnTo>
                  <a:close/>
                </a:path>
                <a:path w="1813559" h="2222500">
                  <a:moveTo>
                    <a:pt x="1210056" y="0"/>
                  </a:moveTo>
                  <a:lnTo>
                    <a:pt x="1072514" y="0"/>
                  </a:lnTo>
                  <a:lnTo>
                    <a:pt x="1043051" y="12700"/>
                  </a:lnTo>
                  <a:lnTo>
                    <a:pt x="1226058" y="12700"/>
                  </a:lnTo>
                  <a:lnTo>
                    <a:pt x="1210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297167" y="3646931"/>
              <a:ext cx="86995" cy="68580"/>
            </a:xfrm>
            <a:custGeom>
              <a:avLst/>
              <a:gdLst/>
              <a:ahLst/>
              <a:cxnLst/>
              <a:rect l="l" t="t" r="r" b="b"/>
              <a:pathLst>
                <a:path w="86995" h="68579">
                  <a:moveTo>
                    <a:pt x="86867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86867" y="68580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297167" y="3646931"/>
              <a:ext cx="86995" cy="68580"/>
            </a:xfrm>
            <a:custGeom>
              <a:avLst/>
              <a:gdLst/>
              <a:ahLst/>
              <a:cxnLst/>
              <a:rect l="l" t="t" r="r" b="b"/>
              <a:pathLst>
                <a:path w="86995" h="68579">
                  <a:moveTo>
                    <a:pt x="0" y="68580"/>
                  </a:moveTo>
                  <a:lnTo>
                    <a:pt x="86867" y="68580"/>
                  </a:lnTo>
                  <a:lnTo>
                    <a:pt x="86867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258" y="2554223"/>
            <a:ext cx="10327005" cy="3932554"/>
            <a:chOff x="286258" y="2554223"/>
            <a:chExt cx="10327005" cy="3932554"/>
          </a:xfrm>
        </p:grpSpPr>
        <p:sp>
          <p:nvSpPr>
            <p:cNvPr id="3" name="object 3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2025396" y="0"/>
                  </a:moveTo>
                  <a:lnTo>
                    <a:pt x="0" y="0"/>
                  </a:lnTo>
                  <a:lnTo>
                    <a:pt x="0" y="2999232"/>
                  </a:lnTo>
                  <a:lnTo>
                    <a:pt x="2025396" y="2999232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8689" y="2573273"/>
              <a:ext cx="2025650" cy="2999740"/>
            </a:xfrm>
            <a:custGeom>
              <a:avLst/>
              <a:gdLst/>
              <a:ahLst/>
              <a:cxnLst/>
              <a:rect l="l" t="t" r="r" b="b"/>
              <a:pathLst>
                <a:path w="2025650" h="2999740">
                  <a:moveTo>
                    <a:pt x="0" y="2999232"/>
                  </a:moveTo>
                  <a:lnTo>
                    <a:pt x="2025396" y="2999232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29992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3875532" y="0"/>
                  </a:moveTo>
                  <a:lnTo>
                    <a:pt x="0" y="0"/>
                  </a:lnTo>
                  <a:lnTo>
                    <a:pt x="0" y="2217420"/>
                  </a:lnTo>
                  <a:lnTo>
                    <a:pt x="3875532" y="2217420"/>
                  </a:lnTo>
                  <a:lnTo>
                    <a:pt x="38755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608" y="4262627"/>
              <a:ext cx="3876040" cy="2217420"/>
            </a:xfrm>
            <a:custGeom>
              <a:avLst/>
              <a:gdLst/>
              <a:ahLst/>
              <a:cxnLst/>
              <a:rect l="l" t="t" r="r" b="b"/>
              <a:pathLst>
                <a:path w="3876040" h="2217420">
                  <a:moveTo>
                    <a:pt x="0" y="2217420"/>
                  </a:moveTo>
                  <a:lnTo>
                    <a:pt x="3875532" y="2217420"/>
                  </a:lnTo>
                  <a:lnTo>
                    <a:pt x="3875532" y="0"/>
                  </a:lnTo>
                  <a:lnTo>
                    <a:pt x="0" y="0"/>
                  </a:lnTo>
                  <a:lnTo>
                    <a:pt x="0" y="2217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710940" y="403860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236" y="4360163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60"/>
                  </a:moveTo>
                  <a:lnTo>
                    <a:pt x="3710940" y="403860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236" y="4890516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371094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3710940" y="403859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236" y="5436107"/>
              <a:ext cx="3710940" cy="403860"/>
            </a:xfrm>
            <a:custGeom>
              <a:avLst/>
              <a:gdLst/>
              <a:ahLst/>
              <a:cxnLst/>
              <a:rect l="l" t="t" r="r" b="b"/>
              <a:pathLst>
                <a:path w="3710940" h="403860">
                  <a:moveTo>
                    <a:pt x="0" y="403859"/>
                  </a:moveTo>
                  <a:lnTo>
                    <a:pt x="3710940" y="403859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3710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3710940" y="402335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4236" y="5966459"/>
              <a:ext cx="3710940" cy="402590"/>
            </a:xfrm>
            <a:custGeom>
              <a:avLst/>
              <a:gdLst/>
              <a:ahLst/>
              <a:cxnLst/>
              <a:rect l="l" t="t" r="r" b="b"/>
              <a:pathLst>
                <a:path w="3710940" h="402589">
                  <a:moveTo>
                    <a:pt x="0" y="402335"/>
                  </a:moveTo>
                  <a:lnTo>
                    <a:pt x="3710940" y="402335"/>
                  </a:lnTo>
                  <a:lnTo>
                    <a:pt x="3710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259" y="291211"/>
            <a:ext cx="95954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Virtually</a:t>
            </a:r>
            <a:r>
              <a:rPr spc="-150" dirty="0"/>
              <a:t> </a:t>
            </a:r>
            <a:r>
              <a:rPr dirty="0"/>
              <a:t>Indexed,</a:t>
            </a:r>
            <a:r>
              <a:rPr spc="-165" dirty="0"/>
              <a:t> </a:t>
            </a:r>
            <a:r>
              <a:rPr dirty="0"/>
              <a:t>Physically</a:t>
            </a:r>
            <a:r>
              <a:rPr spc="-150" dirty="0"/>
              <a:t> </a:t>
            </a:r>
            <a:r>
              <a:rPr spc="-25" dirty="0"/>
              <a:t>Tagged</a:t>
            </a:r>
            <a:r>
              <a:rPr spc="-145" dirty="0"/>
              <a:t> </a:t>
            </a:r>
            <a:r>
              <a:rPr spc="-10" dirty="0"/>
              <a:t>Caches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6600" y="410298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L3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608" y="4262628"/>
            <a:ext cx="304800" cy="97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65"/>
              </a:lnSpc>
            </a:pPr>
            <a:r>
              <a:rPr sz="800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875" y="441895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751" y="4970263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875" y="5511004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676" y="6046537"/>
            <a:ext cx="1276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Set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1058" y="3873753"/>
            <a:ext cx="3500120" cy="2613025"/>
            <a:chOff x="591058" y="3873753"/>
            <a:chExt cx="3500120" cy="2613025"/>
          </a:xfrm>
        </p:grpSpPr>
        <p:sp>
          <p:nvSpPr>
            <p:cNvPr id="23" name="object 23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86258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862584" y="2599944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7408" y="3880103"/>
              <a:ext cx="862965" cy="2600325"/>
            </a:xfrm>
            <a:custGeom>
              <a:avLst/>
              <a:gdLst/>
              <a:ahLst/>
              <a:cxnLst/>
              <a:rect l="l" t="t" r="r" b="b"/>
              <a:pathLst>
                <a:path w="862965" h="2600325">
                  <a:moveTo>
                    <a:pt x="0" y="2599944"/>
                  </a:moveTo>
                  <a:lnTo>
                    <a:pt x="862584" y="2599944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3708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861059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1059" y="259842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1531" y="3881627"/>
              <a:ext cx="861060" cy="2598420"/>
            </a:xfrm>
            <a:custGeom>
              <a:avLst/>
              <a:gdLst/>
              <a:ahLst/>
              <a:cxnLst/>
              <a:rect l="l" t="t" r="r" b="b"/>
              <a:pathLst>
                <a:path w="861060" h="2598420">
                  <a:moveTo>
                    <a:pt x="0" y="2598420"/>
                  </a:moveTo>
                  <a:lnTo>
                    <a:pt x="861059" y="2598420"/>
                  </a:lnTo>
                  <a:lnTo>
                    <a:pt x="861059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862584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862584" y="2598420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1736" y="3880103"/>
              <a:ext cx="862965" cy="2598420"/>
            </a:xfrm>
            <a:custGeom>
              <a:avLst/>
              <a:gdLst/>
              <a:ahLst/>
              <a:cxnLst/>
              <a:rect l="l" t="t" r="r" b="b"/>
              <a:pathLst>
                <a:path w="862964" h="2598420">
                  <a:moveTo>
                    <a:pt x="0" y="2598420"/>
                  </a:moveTo>
                  <a:lnTo>
                    <a:pt x="862584" y="2598420"/>
                  </a:lnTo>
                  <a:lnTo>
                    <a:pt x="862584" y="0"/>
                  </a:lnTo>
                  <a:lnTo>
                    <a:pt x="0" y="0"/>
                  </a:lnTo>
                  <a:lnTo>
                    <a:pt x="0" y="2598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5" y="216407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18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7"/>
                  </a:moveTo>
                  <a:lnTo>
                    <a:pt x="783335" y="216407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3336" y="21640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5508" y="4433315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7"/>
                  </a:moveTo>
                  <a:lnTo>
                    <a:pt x="783336" y="216407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81812" y="216407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2868" y="4433315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7"/>
                  </a:moveTo>
                  <a:lnTo>
                    <a:pt x="781812" y="216407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2403" y="4430267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5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1808" y="4986527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2868" y="49865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335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5" y="216408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32403" y="4983479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0" y="216408"/>
                  </a:moveTo>
                  <a:lnTo>
                    <a:pt x="783335" y="216408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783336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3336" y="216408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7032" y="5541263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90" h="216535">
                  <a:moveTo>
                    <a:pt x="0" y="216408"/>
                  </a:moveTo>
                  <a:lnTo>
                    <a:pt x="783336" y="216408"/>
                  </a:lnTo>
                  <a:lnTo>
                    <a:pt x="7833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4855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4391" y="5541263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78333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3335" y="21488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32403" y="5538215"/>
              <a:ext cx="783590" cy="215265"/>
            </a:xfrm>
            <a:custGeom>
              <a:avLst/>
              <a:gdLst/>
              <a:ahLst/>
              <a:cxnLst/>
              <a:rect l="l" t="t" r="r" b="b"/>
              <a:pathLst>
                <a:path w="783589" h="215264">
                  <a:moveTo>
                    <a:pt x="0" y="214884"/>
                  </a:moveTo>
                  <a:lnTo>
                    <a:pt x="783335" y="214884"/>
                  </a:lnTo>
                  <a:lnTo>
                    <a:pt x="78333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0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16380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7818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81812" y="21640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5915" y="6053327"/>
              <a:ext cx="782320" cy="216535"/>
            </a:xfrm>
            <a:custGeom>
              <a:avLst/>
              <a:gdLst/>
              <a:ahLst/>
              <a:cxnLst/>
              <a:rect l="l" t="t" r="r" b="b"/>
              <a:pathLst>
                <a:path w="782319" h="216535">
                  <a:moveTo>
                    <a:pt x="0" y="216408"/>
                  </a:moveTo>
                  <a:lnTo>
                    <a:pt x="781812" y="216408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78181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781812" y="214884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36975" y="6050279"/>
              <a:ext cx="782320" cy="215265"/>
            </a:xfrm>
            <a:custGeom>
              <a:avLst/>
              <a:gdLst/>
              <a:ahLst/>
              <a:cxnLst/>
              <a:rect l="l" t="t" r="r" b="b"/>
              <a:pathLst>
                <a:path w="782320" h="215264">
                  <a:moveTo>
                    <a:pt x="0" y="214884"/>
                  </a:moveTo>
                  <a:lnTo>
                    <a:pt x="781812" y="214884"/>
                  </a:lnTo>
                  <a:lnTo>
                    <a:pt x="781812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03758" y="3886453"/>
            <a:ext cx="85026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80058" y="3886453"/>
            <a:ext cx="857885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139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50261" y="3886453"/>
            <a:ext cx="855980" cy="37020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28085" y="3886961"/>
            <a:ext cx="850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Way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5508" y="4473702"/>
            <a:ext cx="777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Calibri"/>
                <a:cs typeface="Calibri"/>
              </a:rPr>
              <a:t>Line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335526" y="3707765"/>
            <a:ext cx="2425700" cy="2775585"/>
            <a:chOff x="4335526" y="3707765"/>
            <a:chExt cx="2425700" cy="2775585"/>
          </a:xfrm>
        </p:grpSpPr>
        <p:sp>
          <p:nvSpPr>
            <p:cNvPr id="69" name="object 69"/>
            <p:cNvSpPr/>
            <p:nvPr/>
          </p:nvSpPr>
          <p:spPr>
            <a:xfrm>
              <a:off x="6256020" y="37109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14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2412492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412492" y="1222248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41876" y="5254752"/>
              <a:ext cx="2413000" cy="1222375"/>
            </a:xfrm>
            <a:custGeom>
              <a:avLst/>
              <a:gdLst/>
              <a:ahLst/>
              <a:cxnLst/>
              <a:rect l="l" t="t" r="r" b="b"/>
              <a:pathLst>
                <a:path w="2413000" h="1222375">
                  <a:moveTo>
                    <a:pt x="0" y="1222248"/>
                  </a:moveTo>
                  <a:lnTo>
                    <a:pt x="2412492" y="1222248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4411979" y="5339460"/>
            <a:ext cx="52069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379721" y="5301741"/>
            <a:ext cx="2321560" cy="1120775"/>
            <a:chOff x="4379721" y="5301741"/>
            <a:chExt cx="2321560" cy="1120775"/>
          </a:xfrm>
        </p:grpSpPr>
        <p:sp>
          <p:nvSpPr>
            <p:cNvPr id="74" name="object 74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86071" y="5308091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86071" y="5600699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308860" y="222504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86071" y="5900927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4"/>
                  </a:moveTo>
                  <a:lnTo>
                    <a:pt x="2308860" y="222504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2308860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2308860" y="222503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86071" y="6193535"/>
              <a:ext cx="2308860" cy="222885"/>
            </a:xfrm>
            <a:custGeom>
              <a:avLst/>
              <a:gdLst/>
              <a:ahLst/>
              <a:cxnLst/>
              <a:rect l="l" t="t" r="r" b="b"/>
              <a:pathLst>
                <a:path w="2308859" h="222885">
                  <a:moveTo>
                    <a:pt x="0" y="222503"/>
                  </a:moveTo>
                  <a:lnTo>
                    <a:pt x="2308860" y="222503"/>
                  </a:lnTo>
                  <a:lnTo>
                    <a:pt x="2308860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399279" y="5178933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99279" y="5300853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99279" y="5422772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01033" y="5355876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579492" y="5368226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03598" y="5659736"/>
            <a:ext cx="372110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582540" y="5672087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01033" y="5957176"/>
            <a:ext cx="49339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09034" y="6252572"/>
            <a:ext cx="371475" cy="7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e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587494" y="6264923"/>
            <a:ext cx="102235" cy="520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4526026" y="5036565"/>
            <a:ext cx="2181860" cy="1447165"/>
            <a:chOff x="4526026" y="5036565"/>
            <a:chExt cx="2181860" cy="1447165"/>
          </a:xfrm>
        </p:grpSpPr>
        <p:sp>
          <p:nvSpPr>
            <p:cNvPr id="93" name="object 93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534924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4924" y="143256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32376" y="5044439"/>
              <a:ext cx="535305" cy="1432560"/>
            </a:xfrm>
            <a:custGeom>
              <a:avLst/>
              <a:gdLst/>
              <a:ahLst/>
              <a:cxnLst/>
              <a:rect l="l" t="t" r="r" b="b"/>
              <a:pathLst>
                <a:path w="535304" h="1432560">
                  <a:moveTo>
                    <a:pt x="0" y="1432560"/>
                  </a:moveTo>
                  <a:lnTo>
                    <a:pt x="534924" y="1432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76444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536448" y="1432560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23560" y="5044439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60"/>
                  </a:moveTo>
                  <a:lnTo>
                    <a:pt x="536448" y="143256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536448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536448" y="1432559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64580" y="5042915"/>
              <a:ext cx="536575" cy="1432560"/>
            </a:xfrm>
            <a:custGeom>
              <a:avLst/>
              <a:gdLst/>
              <a:ahLst/>
              <a:cxnLst/>
              <a:rect l="l" t="t" r="r" b="b"/>
              <a:pathLst>
                <a:path w="536575" h="1432560">
                  <a:moveTo>
                    <a:pt x="0" y="1432559"/>
                  </a:moveTo>
                  <a:lnTo>
                    <a:pt x="536448" y="143255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14325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00828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55236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35752" y="53492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172200" y="5346191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55236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100828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35752" y="56540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72200" y="56525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56760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102352" y="595883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37276" y="5958839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72200" y="5957315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09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6" y="11887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558284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6" y="118872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103876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4861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6155" y="118872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638800" y="6240779"/>
              <a:ext cx="486409" cy="119380"/>
            </a:xfrm>
            <a:custGeom>
              <a:avLst/>
              <a:gdLst/>
              <a:ahLst/>
              <a:cxnLst/>
              <a:rect l="l" t="t" r="r" b="b"/>
              <a:pathLst>
                <a:path w="486410" h="119379">
                  <a:moveTo>
                    <a:pt x="0" y="118872"/>
                  </a:moveTo>
                  <a:lnTo>
                    <a:pt x="486155" y="118872"/>
                  </a:lnTo>
                  <a:lnTo>
                    <a:pt x="486155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4876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87679" y="118872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173724" y="6239255"/>
              <a:ext cx="487680" cy="119380"/>
            </a:xfrm>
            <a:custGeom>
              <a:avLst/>
              <a:gdLst/>
              <a:ahLst/>
              <a:cxnLst/>
              <a:rect l="l" t="t" r="r" b="b"/>
              <a:pathLst>
                <a:path w="487679" h="119379">
                  <a:moveTo>
                    <a:pt x="0" y="118872"/>
                  </a:moveTo>
                  <a:lnTo>
                    <a:pt x="487679" y="118872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4755007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755007" y="5303647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278882" y="5059502"/>
            <a:ext cx="124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202682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1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830951" y="5056708"/>
            <a:ext cx="12446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5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737859" y="5328284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2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377178" y="5059807"/>
            <a:ext cx="124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-25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273672" y="5326126"/>
            <a:ext cx="283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5" dirty="0">
                <a:latin typeface="Calibri"/>
                <a:cs typeface="Calibri"/>
              </a:rPr>
              <a:t>ta</a:t>
            </a:r>
            <a:r>
              <a:rPr sz="1200" b="1" spc="-157" baseline="13888" dirty="0">
                <a:latin typeface="Calibri"/>
                <a:cs typeface="Calibri"/>
              </a:rPr>
              <a:t>3</a:t>
            </a:r>
            <a:r>
              <a:rPr sz="800" b="1" spc="-105" dirty="0">
                <a:latin typeface="Calibri"/>
                <a:cs typeface="Calibri"/>
              </a:rPr>
              <a:t>g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1488947" y="2680461"/>
            <a:ext cx="8812530" cy="2812415"/>
            <a:chOff x="1488947" y="2680461"/>
            <a:chExt cx="8812530" cy="2812415"/>
          </a:xfrm>
        </p:grpSpPr>
        <p:sp>
          <p:nvSpPr>
            <p:cNvPr id="142" name="object 142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1455420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1455420" y="815339"/>
                  </a:lnTo>
                  <a:lnTo>
                    <a:pt x="1455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839200" y="2686811"/>
              <a:ext cx="1455420" cy="815340"/>
            </a:xfrm>
            <a:custGeom>
              <a:avLst/>
              <a:gdLst/>
              <a:ahLst/>
              <a:cxnLst/>
              <a:rect l="l" t="t" r="r" b="b"/>
              <a:pathLst>
                <a:path w="1455420" h="815339">
                  <a:moveTo>
                    <a:pt x="0" y="815339"/>
                  </a:moveTo>
                  <a:lnTo>
                    <a:pt x="1455420" y="815339"/>
                  </a:lnTo>
                  <a:lnTo>
                    <a:pt x="1455420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18447" y="2746247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601200" y="274319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4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18447" y="3116579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6111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11124" y="27736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601200" y="3113531"/>
              <a:ext cx="611505" cy="277495"/>
            </a:xfrm>
            <a:custGeom>
              <a:avLst/>
              <a:gdLst/>
              <a:ahLst/>
              <a:cxnLst/>
              <a:rect l="l" t="t" r="r" b="b"/>
              <a:pathLst>
                <a:path w="611504" h="277495">
                  <a:moveTo>
                    <a:pt x="0" y="277367"/>
                  </a:moveTo>
                  <a:lnTo>
                    <a:pt x="611124" y="277367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210311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0311" y="7924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745" y="4796789"/>
              <a:ext cx="210820" cy="79375"/>
            </a:xfrm>
            <a:custGeom>
              <a:avLst/>
              <a:gdLst/>
              <a:ahLst/>
              <a:cxnLst/>
              <a:rect l="l" t="t" r="r" b="b"/>
              <a:pathLst>
                <a:path w="210820" h="79375">
                  <a:moveTo>
                    <a:pt x="0" y="79248"/>
                  </a:moveTo>
                  <a:lnTo>
                    <a:pt x="210311" y="79248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995165" y="3702558"/>
              <a:ext cx="2351405" cy="893444"/>
            </a:xfrm>
            <a:custGeom>
              <a:avLst/>
              <a:gdLst/>
              <a:ahLst/>
              <a:cxnLst/>
              <a:rect l="l" t="t" r="r" b="b"/>
              <a:pathLst>
                <a:path w="2351404" h="893445">
                  <a:moveTo>
                    <a:pt x="114300" y="779145"/>
                  </a:moveTo>
                  <a:lnTo>
                    <a:pt x="0" y="836295"/>
                  </a:lnTo>
                  <a:lnTo>
                    <a:pt x="114300" y="893445"/>
                  </a:lnTo>
                  <a:lnTo>
                    <a:pt x="114300" y="855345"/>
                  </a:lnTo>
                  <a:lnTo>
                    <a:pt x="95250" y="855345"/>
                  </a:lnTo>
                  <a:lnTo>
                    <a:pt x="95250" y="817245"/>
                  </a:lnTo>
                  <a:lnTo>
                    <a:pt x="114300" y="817245"/>
                  </a:lnTo>
                  <a:lnTo>
                    <a:pt x="114300" y="779145"/>
                  </a:lnTo>
                  <a:close/>
                </a:path>
                <a:path w="2351404" h="893445">
                  <a:moveTo>
                    <a:pt x="114300" y="817245"/>
                  </a:moveTo>
                  <a:lnTo>
                    <a:pt x="95250" y="817245"/>
                  </a:lnTo>
                  <a:lnTo>
                    <a:pt x="95250" y="855345"/>
                  </a:lnTo>
                  <a:lnTo>
                    <a:pt x="114300" y="855345"/>
                  </a:lnTo>
                  <a:lnTo>
                    <a:pt x="114300" y="817245"/>
                  </a:lnTo>
                  <a:close/>
                </a:path>
                <a:path w="2351404" h="893445">
                  <a:moveTo>
                    <a:pt x="2313178" y="817245"/>
                  </a:moveTo>
                  <a:lnTo>
                    <a:pt x="114300" y="817245"/>
                  </a:lnTo>
                  <a:lnTo>
                    <a:pt x="114300" y="855345"/>
                  </a:lnTo>
                  <a:lnTo>
                    <a:pt x="2351278" y="855345"/>
                  </a:lnTo>
                  <a:lnTo>
                    <a:pt x="2351278" y="836295"/>
                  </a:lnTo>
                  <a:lnTo>
                    <a:pt x="2313178" y="836295"/>
                  </a:lnTo>
                  <a:lnTo>
                    <a:pt x="2313178" y="817245"/>
                  </a:lnTo>
                  <a:close/>
                </a:path>
                <a:path w="2351404" h="893445">
                  <a:moveTo>
                    <a:pt x="2351278" y="0"/>
                  </a:moveTo>
                  <a:lnTo>
                    <a:pt x="2313178" y="0"/>
                  </a:lnTo>
                  <a:lnTo>
                    <a:pt x="2313178" y="836295"/>
                  </a:lnTo>
                  <a:lnTo>
                    <a:pt x="2332228" y="817245"/>
                  </a:lnTo>
                  <a:lnTo>
                    <a:pt x="2351278" y="817245"/>
                  </a:lnTo>
                  <a:lnTo>
                    <a:pt x="2351278" y="0"/>
                  </a:lnTo>
                  <a:close/>
                </a:path>
                <a:path w="2351404" h="893445">
                  <a:moveTo>
                    <a:pt x="2351278" y="817245"/>
                  </a:moveTo>
                  <a:lnTo>
                    <a:pt x="2332228" y="817245"/>
                  </a:lnTo>
                  <a:lnTo>
                    <a:pt x="2313178" y="836295"/>
                  </a:lnTo>
                  <a:lnTo>
                    <a:pt x="2351278" y="836295"/>
                  </a:lnTo>
                  <a:lnTo>
                    <a:pt x="2351278" y="8172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42688" y="4074413"/>
              <a:ext cx="1730375" cy="1275080"/>
            </a:xfrm>
            <a:custGeom>
              <a:avLst/>
              <a:gdLst/>
              <a:ahLst/>
              <a:cxnLst/>
              <a:rect l="l" t="t" r="r" b="b"/>
              <a:pathLst>
                <a:path w="1730375" h="1275079">
                  <a:moveTo>
                    <a:pt x="1729867" y="1159383"/>
                  </a:moveTo>
                  <a:lnTo>
                    <a:pt x="1691767" y="1159383"/>
                  </a:lnTo>
                  <a:lnTo>
                    <a:pt x="1691767" y="655828"/>
                  </a:lnTo>
                  <a:lnTo>
                    <a:pt x="1691767" y="617728"/>
                  </a:lnTo>
                  <a:lnTo>
                    <a:pt x="509270" y="617728"/>
                  </a:lnTo>
                  <a:lnTo>
                    <a:pt x="509270" y="15240"/>
                  </a:lnTo>
                  <a:lnTo>
                    <a:pt x="509016" y="15240"/>
                  </a:lnTo>
                  <a:lnTo>
                    <a:pt x="509016" y="0"/>
                  </a:lnTo>
                  <a:lnTo>
                    <a:pt x="470916" y="0"/>
                  </a:lnTo>
                  <a:lnTo>
                    <a:pt x="470916" y="15240"/>
                  </a:lnTo>
                  <a:lnTo>
                    <a:pt x="470916" y="625983"/>
                  </a:lnTo>
                  <a:lnTo>
                    <a:pt x="38100" y="625983"/>
                  </a:lnTo>
                  <a:lnTo>
                    <a:pt x="38100" y="1160399"/>
                  </a:lnTo>
                  <a:lnTo>
                    <a:pt x="0" y="1160399"/>
                  </a:lnTo>
                  <a:lnTo>
                    <a:pt x="57150" y="1274699"/>
                  </a:lnTo>
                  <a:lnTo>
                    <a:pt x="104775" y="1179449"/>
                  </a:lnTo>
                  <a:lnTo>
                    <a:pt x="114300" y="1160399"/>
                  </a:lnTo>
                  <a:lnTo>
                    <a:pt x="76200" y="1160399"/>
                  </a:lnTo>
                  <a:lnTo>
                    <a:pt x="76200" y="664083"/>
                  </a:lnTo>
                  <a:lnTo>
                    <a:pt x="470916" y="664083"/>
                  </a:lnTo>
                  <a:lnTo>
                    <a:pt x="509270" y="664083"/>
                  </a:lnTo>
                  <a:lnTo>
                    <a:pt x="583311" y="664083"/>
                  </a:lnTo>
                  <a:lnTo>
                    <a:pt x="583311" y="1160399"/>
                  </a:lnTo>
                  <a:lnTo>
                    <a:pt x="545211" y="1160399"/>
                  </a:lnTo>
                  <a:lnTo>
                    <a:pt x="602361" y="1274699"/>
                  </a:lnTo>
                  <a:lnTo>
                    <a:pt x="649986" y="1179449"/>
                  </a:lnTo>
                  <a:lnTo>
                    <a:pt x="659511" y="1160399"/>
                  </a:lnTo>
                  <a:lnTo>
                    <a:pt x="621411" y="1160399"/>
                  </a:lnTo>
                  <a:lnTo>
                    <a:pt x="621411" y="664083"/>
                  </a:lnTo>
                  <a:lnTo>
                    <a:pt x="1118489" y="664083"/>
                  </a:lnTo>
                  <a:lnTo>
                    <a:pt x="1118489" y="1160399"/>
                  </a:lnTo>
                  <a:lnTo>
                    <a:pt x="1080389" y="1160399"/>
                  </a:lnTo>
                  <a:lnTo>
                    <a:pt x="1137539" y="1274699"/>
                  </a:lnTo>
                  <a:lnTo>
                    <a:pt x="1185164" y="1179449"/>
                  </a:lnTo>
                  <a:lnTo>
                    <a:pt x="1194689" y="1160399"/>
                  </a:lnTo>
                  <a:lnTo>
                    <a:pt x="1156589" y="1160399"/>
                  </a:lnTo>
                  <a:lnTo>
                    <a:pt x="1156589" y="664083"/>
                  </a:lnTo>
                  <a:lnTo>
                    <a:pt x="1156589" y="655828"/>
                  </a:lnTo>
                  <a:lnTo>
                    <a:pt x="1653667" y="655828"/>
                  </a:lnTo>
                  <a:lnTo>
                    <a:pt x="1653667" y="1159383"/>
                  </a:lnTo>
                  <a:lnTo>
                    <a:pt x="1615567" y="1159383"/>
                  </a:lnTo>
                  <a:lnTo>
                    <a:pt x="1672717" y="1273683"/>
                  </a:lnTo>
                  <a:lnTo>
                    <a:pt x="1720342" y="1178433"/>
                  </a:lnTo>
                  <a:lnTo>
                    <a:pt x="1729867" y="1159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01589" y="5346954"/>
              <a:ext cx="489584" cy="127000"/>
            </a:xfrm>
            <a:custGeom>
              <a:avLst/>
              <a:gdLst/>
              <a:ahLst/>
              <a:cxnLst/>
              <a:rect l="l" t="t" r="r" b="b"/>
              <a:pathLst>
                <a:path w="489585" h="127000">
                  <a:moveTo>
                    <a:pt x="0" y="126492"/>
                  </a:moveTo>
                  <a:lnTo>
                    <a:pt x="489203" y="12649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507997" y="4424933"/>
              <a:ext cx="800100" cy="236220"/>
            </a:xfrm>
            <a:custGeom>
              <a:avLst/>
              <a:gdLst/>
              <a:ahLst/>
              <a:cxnLst/>
              <a:rect l="l" t="t" r="r" b="b"/>
              <a:pathLst>
                <a:path w="800100" h="236220">
                  <a:moveTo>
                    <a:pt x="0" y="236219"/>
                  </a:moveTo>
                  <a:lnTo>
                    <a:pt x="800100" y="236219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329171" y="3719322"/>
              <a:ext cx="577850" cy="1745614"/>
            </a:xfrm>
            <a:custGeom>
              <a:avLst/>
              <a:gdLst/>
              <a:ahLst/>
              <a:cxnLst/>
              <a:rect l="l" t="t" r="r" b="b"/>
              <a:pathLst>
                <a:path w="577850" h="1745614">
                  <a:moveTo>
                    <a:pt x="444500" y="1630806"/>
                  </a:moveTo>
                  <a:lnTo>
                    <a:pt x="330200" y="1687956"/>
                  </a:lnTo>
                  <a:lnTo>
                    <a:pt x="444500" y="1745106"/>
                  </a:lnTo>
                  <a:lnTo>
                    <a:pt x="444500" y="1707006"/>
                  </a:lnTo>
                  <a:lnTo>
                    <a:pt x="425450" y="1707006"/>
                  </a:lnTo>
                  <a:lnTo>
                    <a:pt x="425450" y="1668906"/>
                  </a:lnTo>
                  <a:lnTo>
                    <a:pt x="444500" y="1668906"/>
                  </a:lnTo>
                  <a:lnTo>
                    <a:pt x="444500" y="1630806"/>
                  </a:lnTo>
                  <a:close/>
                </a:path>
                <a:path w="577850" h="1745614">
                  <a:moveTo>
                    <a:pt x="444500" y="1668906"/>
                  </a:moveTo>
                  <a:lnTo>
                    <a:pt x="425450" y="1668906"/>
                  </a:lnTo>
                  <a:lnTo>
                    <a:pt x="425450" y="1707006"/>
                  </a:lnTo>
                  <a:lnTo>
                    <a:pt x="444500" y="1707006"/>
                  </a:lnTo>
                  <a:lnTo>
                    <a:pt x="444500" y="1668906"/>
                  </a:lnTo>
                  <a:close/>
                </a:path>
                <a:path w="577850" h="1745614">
                  <a:moveTo>
                    <a:pt x="539750" y="1668906"/>
                  </a:moveTo>
                  <a:lnTo>
                    <a:pt x="444500" y="1668906"/>
                  </a:lnTo>
                  <a:lnTo>
                    <a:pt x="444500" y="1707006"/>
                  </a:lnTo>
                  <a:lnTo>
                    <a:pt x="577850" y="1707006"/>
                  </a:lnTo>
                  <a:lnTo>
                    <a:pt x="577850" y="1687956"/>
                  </a:lnTo>
                  <a:lnTo>
                    <a:pt x="539750" y="1687956"/>
                  </a:lnTo>
                  <a:lnTo>
                    <a:pt x="539750" y="1668906"/>
                  </a:lnTo>
                  <a:close/>
                </a:path>
                <a:path w="577850" h="1745614">
                  <a:moveTo>
                    <a:pt x="539750" y="814196"/>
                  </a:moveTo>
                  <a:lnTo>
                    <a:pt x="539750" y="1687956"/>
                  </a:lnTo>
                  <a:lnTo>
                    <a:pt x="558800" y="1668906"/>
                  </a:lnTo>
                  <a:lnTo>
                    <a:pt x="577850" y="1668906"/>
                  </a:lnTo>
                  <a:lnTo>
                    <a:pt x="577850" y="833246"/>
                  </a:lnTo>
                  <a:lnTo>
                    <a:pt x="558800" y="833246"/>
                  </a:lnTo>
                  <a:lnTo>
                    <a:pt x="539750" y="814196"/>
                  </a:lnTo>
                  <a:close/>
                </a:path>
                <a:path w="577850" h="1745614">
                  <a:moveTo>
                    <a:pt x="577850" y="1668906"/>
                  </a:moveTo>
                  <a:lnTo>
                    <a:pt x="558800" y="1668906"/>
                  </a:lnTo>
                  <a:lnTo>
                    <a:pt x="539750" y="1687956"/>
                  </a:lnTo>
                  <a:lnTo>
                    <a:pt x="577850" y="1687956"/>
                  </a:lnTo>
                  <a:lnTo>
                    <a:pt x="577850" y="1668906"/>
                  </a:lnTo>
                  <a:close/>
                </a:path>
                <a:path w="577850" h="1745614">
                  <a:moveTo>
                    <a:pt x="38100" y="0"/>
                  </a:moveTo>
                  <a:lnTo>
                    <a:pt x="0" y="0"/>
                  </a:lnTo>
                  <a:lnTo>
                    <a:pt x="0" y="833246"/>
                  </a:lnTo>
                  <a:lnTo>
                    <a:pt x="539750" y="833246"/>
                  </a:lnTo>
                  <a:lnTo>
                    <a:pt x="539750" y="814196"/>
                  </a:lnTo>
                  <a:lnTo>
                    <a:pt x="38100" y="814196"/>
                  </a:lnTo>
                  <a:lnTo>
                    <a:pt x="19050" y="795146"/>
                  </a:lnTo>
                  <a:lnTo>
                    <a:pt x="38100" y="795146"/>
                  </a:lnTo>
                  <a:lnTo>
                    <a:pt x="38100" y="0"/>
                  </a:lnTo>
                  <a:close/>
                </a:path>
                <a:path w="577850" h="1745614">
                  <a:moveTo>
                    <a:pt x="577850" y="795146"/>
                  </a:moveTo>
                  <a:lnTo>
                    <a:pt x="38100" y="795146"/>
                  </a:lnTo>
                  <a:lnTo>
                    <a:pt x="38100" y="814196"/>
                  </a:lnTo>
                  <a:lnTo>
                    <a:pt x="539750" y="814196"/>
                  </a:lnTo>
                  <a:lnTo>
                    <a:pt x="558800" y="833246"/>
                  </a:lnTo>
                  <a:lnTo>
                    <a:pt x="577850" y="833246"/>
                  </a:lnTo>
                  <a:lnTo>
                    <a:pt x="577850" y="795146"/>
                  </a:lnTo>
                  <a:close/>
                </a:path>
                <a:path w="577850" h="1745614">
                  <a:moveTo>
                    <a:pt x="38100" y="795146"/>
                  </a:moveTo>
                  <a:lnTo>
                    <a:pt x="19050" y="795146"/>
                  </a:lnTo>
                  <a:lnTo>
                    <a:pt x="38100" y="814196"/>
                  </a:lnTo>
                  <a:lnTo>
                    <a:pt x="38100" y="79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2028570" y="6462166"/>
            <a:ext cx="7562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Data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162169" y="6459118"/>
            <a:ext cx="7061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Cache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Array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095358" y="4801615"/>
            <a:ext cx="52069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Perm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20" dirty="0">
                <a:solidFill>
                  <a:srgbClr val="FFFFFF"/>
                </a:solidFill>
                <a:latin typeface="Calibri"/>
                <a:cs typeface="Calibri"/>
              </a:rPr>
              <a:t>s/Fla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35" dirty="0">
                <a:solidFill>
                  <a:srgbClr val="FFFFFF"/>
                </a:solidFill>
                <a:latin typeface="Calibri"/>
                <a:cs typeface="Calibri"/>
              </a:rPr>
              <a:t>gs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9111742" y="4906772"/>
            <a:ext cx="32384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b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30" dirty="0">
                <a:latin typeface="Calibri"/>
                <a:cs typeface="Calibri"/>
              </a:rPr>
              <a:t>i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0" dirty="0">
                <a:latin typeface="Calibri"/>
                <a:cs typeface="Calibri"/>
              </a:rPr>
              <a:t>t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45" dirty="0">
                <a:latin typeface="Calibri"/>
                <a:cs typeface="Calibri"/>
              </a:rPr>
              <a:t>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926703" y="4288535"/>
            <a:ext cx="762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8825674" y="4276534"/>
            <a:ext cx="210185" cy="321310"/>
            <a:chOff x="8825674" y="4276534"/>
            <a:chExt cx="210185" cy="321310"/>
          </a:xfrm>
        </p:grpSpPr>
        <p:sp>
          <p:nvSpPr>
            <p:cNvPr id="165" name="object 165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839961" y="429082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211835"/>
                  </a:lnTo>
                  <a:lnTo>
                    <a:pt x="0" y="211835"/>
                  </a:lnTo>
                  <a:lnTo>
                    <a:pt x="0" y="2926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8926703" y="4576826"/>
            <a:ext cx="444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8930640" y="4446778"/>
            <a:ext cx="12700" cy="8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90"/>
              </a:lnSpc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9038081" y="429082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7" y="145541"/>
                </a:lnTo>
                <a:lnTo>
                  <a:pt x="33527" y="145541"/>
                </a:lnTo>
                <a:lnTo>
                  <a:pt x="24257" y="145541"/>
                </a:lnTo>
                <a:lnTo>
                  <a:pt x="16764" y="146811"/>
                </a:lnTo>
                <a:lnTo>
                  <a:pt x="16764" y="148335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9142221" y="4425188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9017889" y="4250309"/>
            <a:ext cx="518159" cy="438150"/>
            <a:chOff x="9017889" y="4250309"/>
            <a:chExt cx="518159" cy="438150"/>
          </a:xfrm>
        </p:grpSpPr>
        <p:sp>
          <p:nvSpPr>
            <p:cNvPr id="172" name="object 172"/>
            <p:cNvSpPr/>
            <p:nvPr/>
          </p:nvSpPr>
          <p:spPr>
            <a:xfrm>
              <a:off x="9017889" y="4250309"/>
              <a:ext cx="502920" cy="438150"/>
            </a:xfrm>
            <a:custGeom>
              <a:avLst/>
              <a:gdLst/>
              <a:ahLst/>
              <a:cxnLst/>
              <a:rect l="l" t="t" r="r" b="b"/>
              <a:pathLst>
                <a:path w="502920" h="438150">
                  <a:moveTo>
                    <a:pt x="307848" y="435991"/>
                  </a:moveTo>
                  <a:lnTo>
                    <a:pt x="291058" y="414528"/>
                  </a:lnTo>
                  <a:lnTo>
                    <a:pt x="255397" y="368935"/>
                  </a:lnTo>
                  <a:lnTo>
                    <a:pt x="241820" y="397573"/>
                  </a:lnTo>
                  <a:lnTo>
                    <a:pt x="5334" y="285496"/>
                  </a:lnTo>
                  <a:lnTo>
                    <a:pt x="0" y="296926"/>
                  </a:lnTo>
                  <a:lnTo>
                    <a:pt x="236347" y="409105"/>
                  </a:lnTo>
                  <a:lnTo>
                    <a:pt x="222758" y="437769"/>
                  </a:lnTo>
                  <a:lnTo>
                    <a:pt x="307848" y="435991"/>
                  </a:lnTo>
                  <a:close/>
                </a:path>
                <a:path w="502920" h="438150">
                  <a:moveTo>
                    <a:pt x="502539" y="18415"/>
                  </a:moveTo>
                  <a:lnTo>
                    <a:pt x="321183" y="18415"/>
                  </a:lnTo>
                  <a:lnTo>
                    <a:pt x="321183" y="24358"/>
                  </a:lnTo>
                  <a:lnTo>
                    <a:pt x="240030" y="0"/>
                  </a:lnTo>
                  <a:lnTo>
                    <a:pt x="245465" y="31267"/>
                  </a:lnTo>
                  <a:lnTo>
                    <a:pt x="1524" y="73406"/>
                  </a:lnTo>
                  <a:lnTo>
                    <a:pt x="3683" y="85852"/>
                  </a:lnTo>
                  <a:lnTo>
                    <a:pt x="247637" y="43713"/>
                  </a:lnTo>
                  <a:lnTo>
                    <a:pt x="253111" y="75057"/>
                  </a:lnTo>
                  <a:lnTo>
                    <a:pt x="315480" y="29083"/>
                  </a:lnTo>
                  <a:lnTo>
                    <a:pt x="321183" y="24892"/>
                  </a:lnTo>
                  <a:lnTo>
                    <a:pt x="321183" y="309499"/>
                  </a:lnTo>
                  <a:lnTo>
                    <a:pt x="502539" y="309499"/>
                  </a:lnTo>
                  <a:lnTo>
                    <a:pt x="502539" y="184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339072" y="4268724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339834" y="4269486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339834" y="4348734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9389109" y="4251197"/>
            <a:ext cx="8382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38100" marR="311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9539478" y="4269485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7"/>
                </a:lnTo>
                <a:lnTo>
                  <a:pt x="16764" y="144271"/>
                </a:lnTo>
                <a:lnTo>
                  <a:pt x="24256" y="145541"/>
                </a:lnTo>
                <a:lnTo>
                  <a:pt x="33527" y="145541"/>
                </a:lnTo>
                <a:lnTo>
                  <a:pt x="24256" y="145541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9651872" y="440385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9311830" y="4679950"/>
            <a:ext cx="211454" cy="304165"/>
            <a:chOff x="9311830" y="4679950"/>
            <a:chExt cx="211454" cy="304165"/>
          </a:xfrm>
        </p:grpSpPr>
        <p:sp>
          <p:nvSpPr>
            <p:cNvPr id="182" name="object 182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18287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2879" y="29108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325356" y="4686300"/>
              <a:ext cx="182880" cy="291465"/>
            </a:xfrm>
            <a:custGeom>
              <a:avLst/>
              <a:gdLst/>
              <a:ahLst/>
              <a:cxnLst/>
              <a:rect l="l" t="t" r="r" b="b"/>
              <a:pathLst>
                <a:path w="182879" h="291464">
                  <a:moveTo>
                    <a:pt x="0" y="291083"/>
                  </a:moveTo>
                  <a:lnTo>
                    <a:pt x="182879" y="291083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182879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2879" y="7924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326118" y="4776977"/>
              <a:ext cx="182880" cy="79375"/>
            </a:xfrm>
            <a:custGeom>
              <a:avLst/>
              <a:gdLst/>
              <a:ahLst/>
              <a:cxnLst/>
              <a:rect l="l" t="t" r="r" b="b"/>
              <a:pathLst>
                <a:path w="182879" h="79375">
                  <a:moveTo>
                    <a:pt x="0" y="79248"/>
                  </a:moveTo>
                  <a:lnTo>
                    <a:pt x="182879" y="7924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9401302" y="4758690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9403206" y="472452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9525761" y="4687061"/>
            <a:ext cx="33655" cy="291465"/>
          </a:xfrm>
          <a:custGeom>
            <a:avLst/>
            <a:gdLst/>
            <a:ahLst/>
            <a:cxnLst/>
            <a:rect l="l" t="t" r="r" b="b"/>
            <a:pathLst>
              <a:path w="33654" h="291464">
                <a:moveTo>
                  <a:pt x="0" y="0"/>
                </a:moveTo>
                <a:lnTo>
                  <a:pt x="9271" y="0"/>
                </a:lnTo>
                <a:lnTo>
                  <a:pt x="16764" y="1269"/>
                </a:lnTo>
                <a:lnTo>
                  <a:pt x="16764" y="2793"/>
                </a:lnTo>
                <a:lnTo>
                  <a:pt x="16764" y="142748"/>
                </a:lnTo>
                <a:lnTo>
                  <a:pt x="16764" y="144271"/>
                </a:lnTo>
                <a:lnTo>
                  <a:pt x="24257" y="145542"/>
                </a:lnTo>
                <a:lnTo>
                  <a:pt x="33528" y="145542"/>
                </a:lnTo>
                <a:lnTo>
                  <a:pt x="24257" y="145542"/>
                </a:lnTo>
                <a:lnTo>
                  <a:pt x="16764" y="146812"/>
                </a:lnTo>
                <a:lnTo>
                  <a:pt x="16764" y="148336"/>
                </a:lnTo>
                <a:lnTo>
                  <a:pt x="16764" y="288289"/>
                </a:lnTo>
                <a:lnTo>
                  <a:pt x="16764" y="289813"/>
                </a:lnTo>
                <a:lnTo>
                  <a:pt x="9271" y="291083"/>
                </a:lnTo>
                <a:lnTo>
                  <a:pt x="0" y="291083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9638538" y="482079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9779698" y="3922521"/>
            <a:ext cx="210185" cy="304165"/>
            <a:chOff x="9779698" y="3922521"/>
            <a:chExt cx="210185" cy="304165"/>
          </a:xfrm>
        </p:grpSpPr>
        <p:sp>
          <p:nvSpPr>
            <p:cNvPr id="191" name="object 191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18135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181355" y="291083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791699" y="392887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793985" y="4091177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9805987" y="4073397"/>
            <a:ext cx="16319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74930" marR="7239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74930" marR="7302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868027" y="400939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9775126" y="3910584"/>
            <a:ext cx="268605" cy="663575"/>
            <a:chOff x="9775126" y="3910584"/>
            <a:chExt cx="268605" cy="663575"/>
          </a:xfrm>
        </p:grpSpPr>
        <p:sp>
          <p:nvSpPr>
            <p:cNvPr id="198" name="object 198"/>
            <p:cNvSpPr/>
            <p:nvPr/>
          </p:nvSpPr>
          <p:spPr>
            <a:xfrm>
              <a:off x="9990582" y="3929634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70"/>
                  </a:lnTo>
                  <a:lnTo>
                    <a:pt x="16764" y="2794"/>
                  </a:lnTo>
                  <a:lnTo>
                    <a:pt x="16764" y="142748"/>
                  </a:lnTo>
                  <a:lnTo>
                    <a:pt x="16764" y="144272"/>
                  </a:lnTo>
                  <a:lnTo>
                    <a:pt x="24257" y="145542"/>
                  </a:lnTo>
                  <a:lnTo>
                    <a:pt x="33527" y="145542"/>
                  </a:lnTo>
                  <a:lnTo>
                    <a:pt x="24257" y="145542"/>
                  </a:lnTo>
                  <a:lnTo>
                    <a:pt x="16764" y="146812"/>
                  </a:lnTo>
                  <a:lnTo>
                    <a:pt x="16764" y="148336"/>
                  </a:lnTo>
                  <a:lnTo>
                    <a:pt x="16764" y="288290"/>
                  </a:lnTo>
                  <a:lnTo>
                    <a:pt x="16764" y="289814"/>
                  </a:lnTo>
                  <a:lnTo>
                    <a:pt x="927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788652" y="4274820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1355" y="8077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789414" y="4371594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1"/>
                  </a:moveTo>
                  <a:lnTo>
                    <a:pt x="181355" y="80771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3" name="object 203"/>
          <p:cNvSpPr txBox="1"/>
          <p:nvPr/>
        </p:nvSpPr>
        <p:spPr>
          <a:xfrm>
            <a:off x="9403206" y="49159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9864090" y="4353814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9876790" y="4430014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9987533" y="4275582"/>
            <a:ext cx="35560" cy="292735"/>
          </a:xfrm>
          <a:custGeom>
            <a:avLst/>
            <a:gdLst/>
            <a:ahLst/>
            <a:cxnLst/>
            <a:rect l="l" t="t" r="r" b="b"/>
            <a:pathLst>
              <a:path w="35559" h="292735">
                <a:moveTo>
                  <a:pt x="0" y="0"/>
                </a:moveTo>
                <a:lnTo>
                  <a:pt x="9651" y="0"/>
                </a:lnTo>
                <a:lnTo>
                  <a:pt x="17525" y="1270"/>
                </a:lnTo>
                <a:lnTo>
                  <a:pt x="17525" y="2921"/>
                </a:lnTo>
                <a:lnTo>
                  <a:pt x="17525" y="143383"/>
                </a:lnTo>
                <a:lnTo>
                  <a:pt x="17525" y="145034"/>
                </a:lnTo>
                <a:lnTo>
                  <a:pt x="25400" y="146304"/>
                </a:lnTo>
                <a:lnTo>
                  <a:pt x="35051" y="146304"/>
                </a:lnTo>
                <a:lnTo>
                  <a:pt x="25400" y="146304"/>
                </a:lnTo>
                <a:lnTo>
                  <a:pt x="17525" y="147574"/>
                </a:lnTo>
                <a:lnTo>
                  <a:pt x="17525" y="149225"/>
                </a:lnTo>
                <a:lnTo>
                  <a:pt x="17525" y="289687"/>
                </a:lnTo>
                <a:lnTo>
                  <a:pt x="17525" y="291338"/>
                </a:lnTo>
                <a:lnTo>
                  <a:pt x="9651" y="292608"/>
                </a:lnTo>
                <a:lnTo>
                  <a:pt x="0" y="292608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>
            <a:off x="9868027" y="4318508"/>
            <a:ext cx="38100" cy="22606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03835" algn="l"/>
              </a:tabLst>
            </a:pPr>
            <a:r>
              <a:rPr sz="100" b="1" spc="-50" dirty="0">
                <a:latin typeface="Calibri"/>
                <a:cs typeface="Calibri"/>
              </a:rPr>
              <a:t>…</a:t>
            </a:r>
            <a:r>
              <a:rPr sz="100" b="1" dirty="0">
                <a:latin typeface="Calibri"/>
                <a:cs typeface="Calibri"/>
              </a:rPr>
              <a:t>	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0100564" y="4057269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10100564" y="4410202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9515220" y="3928871"/>
            <a:ext cx="469900" cy="1086485"/>
            <a:chOff x="9515220" y="3928871"/>
            <a:chExt cx="469900" cy="1086485"/>
          </a:xfrm>
        </p:grpSpPr>
        <p:sp>
          <p:nvSpPr>
            <p:cNvPr id="211" name="object 211"/>
            <p:cNvSpPr/>
            <p:nvPr/>
          </p:nvSpPr>
          <p:spPr>
            <a:xfrm>
              <a:off x="9515221" y="3928871"/>
              <a:ext cx="453390" cy="1068705"/>
            </a:xfrm>
            <a:custGeom>
              <a:avLst/>
              <a:gdLst/>
              <a:ahLst/>
              <a:cxnLst/>
              <a:rect l="l" t="t" r="r" b="b"/>
              <a:pathLst>
                <a:path w="453390" h="1068704">
                  <a:moveTo>
                    <a:pt x="273177" y="342900"/>
                  </a:moveTo>
                  <a:lnTo>
                    <a:pt x="188087" y="338201"/>
                  </a:lnTo>
                  <a:lnTo>
                    <a:pt x="200647" y="367258"/>
                  </a:lnTo>
                  <a:lnTo>
                    <a:pt x="2667" y="452755"/>
                  </a:lnTo>
                  <a:lnTo>
                    <a:pt x="7747" y="464439"/>
                  </a:lnTo>
                  <a:lnTo>
                    <a:pt x="205689" y="378904"/>
                  </a:lnTo>
                  <a:lnTo>
                    <a:pt x="218313" y="408051"/>
                  </a:lnTo>
                  <a:lnTo>
                    <a:pt x="256921" y="362204"/>
                  </a:lnTo>
                  <a:lnTo>
                    <a:pt x="273177" y="342900"/>
                  </a:lnTo>
                  <a:close/>
                </a:path>
                <a:path w="453390" h="1068704">
                  <a:moveTo>
                    <a:pt x="275717" y="0"/>
                  </a:moveTo>
                  <a:lnTo>
                    <a:pt x="200533" y="40005"/>
                  </a:lnTo>
                  <a:lnTo>
                    <a:pt x="226390" y="58420"/>
                  </a:lnTo>
                  <a:lnTo>
                    <a:pt x="0" y="376301"/>
                  </a:lnTo>
                  <a:lnTo>
                    <a:pt x="10414" y="383667"/>
                  </a:lnTo>
                  <a:lnTo>
                    <a:pt x="236702" y="65760"/>
                  </a:lnTo>
                  <a:lnTo>
                    <a:pt x="262636" y="84201"/>
                  </a:lnTo>
                  <a:lnTo>
                    <a:pt x="268249" y="48006"/>
                  </a:lnTo>
                  <a:lnTo>
                    <a:pt x="275717" y="0"/>
                  </a:lnTo>
                  <a:close/>
                </a:path>
                <a:path w="453390" h="1068704">
                  <a:moveTo>
                    <a:pt x="453263" y="777240"/>
                  </a:moveTo>
                  <a:lnTo>
                    <a:pt x="271907" y="777240"/>
                  </a:lnTo>
                  <a:lnTo>
                    <a:pt x="271907" y="1068324"/>
                  </a:lnTo>
                  <a:lnTo>
                    <a:pt x="453263" y="1068324"/>
                  </a:lnTo>
                  <a:lnTo>
                    <a:pt x="453263" y="7772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787127" y="470611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3"/>
                  </a:moveTo>
                  <a:lnTo>
                    <a:pt x="181355" y="291083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81355" y="792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789413" y="4921757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8"/>
                  </a:moveTo>
                  <a:lnTo>
                    <a:pt x="181355" y="79248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" name="object 215"/>
          <p:cNvSpPr txBox="1"/>
          <p:nvPr/>
        </p:nvSpPr>
        <p:spPr>
          <a:xfrm>
            <a:off x="9863708" y="4903089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9986009" y="4706873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4">
                <a:moveTo>
                  <a:pt x="0" y="0"/>
                </a:moveTo>
                <a:lnTo>
                  <a:pt x="9651" y="0"/>
                </a:lnTo>
                <a:lnTo>
                  <a:pt x="17525" y="1269"/>
                </a:lnTo>
                <a:lnTo>
                  <a:pt x="17525" y="2920"/>
                </a:lnTo>
                <a:lnTo>
                  <a:pt x="17525" y="142620"/>
                </a:lnTo>
                <a:lnTo>
                  <a:pt x="17525" y="144271"/>
                </a:lnTo>
                <a:lnTo>
                  <a:pt x="25400" y="145542"/>
                </a:lnTo>
                <a:lnTo>
                  <a:pt x="35051" y="145542"/>
                </a:lnTo>
                <a:lnTo>
                  <a:pt x="25400" y="145542"/>
                </a:lnTo>
                <a:lnTo>
                  <a:pt x="17525" y="146812"/>
                </a:lnTo>
                <a:lnTo>
                  <a:pt x="17525" y="148462"/>
                </a:lnTo>
                <a:lnTo>
                  <a:pt x="17525" y="288163"/>
                </a:lnTo>
                <a:lnTo>
                  <a:pt x="17525" y="289813"/>
                </a:lnTo>
                <a:lnTo>
                  <a:pt x="9651" y="291083"/>
                </a:lnTo>
                <a:lnTo>
                  <a:pt x="0" y="2910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9866503" y="481660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0099040" y="4840985"/>
            <a:ext cx="368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latin typeface="Calibri"/>
                <a:cs typeface="Calibri"/>
              </a:rPr>
              <a:t>2</a:t>
            </a:r>
            <a:endParaRPr sz="100">
              <a:latin typeface="Calibri"/>
              <a:cs typeface="Calibri"/>
            </a:endParaRPr>
          </a:p>
          <a:p>
            <a:pPr marL="12700" marR="9525" indent="-635" algn="ctr">
              <a:lnSpc>
                <a:spcPct val="100000"/>
              </a:lnSpc>
            </a:pPr>
            <a:r>
              <a:rPr sz="100" b="1" spc="-55" dirty="0">
                <a:latin typeface="Calibri"/>
                <a:cs typeface="Calibri"/>
              </a:rPr>
              <a:t>^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0" dirty="0">
                <a:latin typeface="Calibri"/>
                <a:cs typeface="Calibri"/>
              </a:rPr>
              <a:t>9</a:t>
            </a:r>
            <a:endParaRPr sz="100">
              <a:latin typeface="Calibri"/>
              <a:cs typeface="Calibri"/>
            </a:endParaRPr>
          </a:p>
          <a:p>
            <a:pPr marL="12700" marR="9525" algn="ctr">
              <a:lnSpc>
                <a:spcPct val="100000"/>
              </a:lnSpc>
            </a:pPr>
            <a:r>
              <a:rPr sz="100" b="1" spc="-50" dirty="0">
                <a:latin typeface="Calibri"/>
                <a:cs typeface="Calibri"/>
              </a:rPr>
              <a:t>P</a:t>
            </a:r>
            <a:r>
              <a:rPr sz="100" b="1" spc="500" dirty="0">
                <a:latin typeface="Calibri"/>
                <a:cs typeface="Calibri"/>
              </a:rPr>
              <a:t> </a:t>
            </a:r>
            <a:r>
              <a:rPr sz="100" b="1" spc="-55" dirty="0">
                <a:latin typeface="Calibri"/>
                <a:cs typeface="Calibri"/>
              </a:rPr>
              <a:t>T</a:t>
            </a:r>
            <a:endParaRPr sz="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" b="1" spc="-25" dirty="0">
                <a:latin typeface="Calibri"/>
                <a:cs typeface="Calibri"/>
              </a:rPr>
              <a:t>Es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19" name="object 219"/>
          <p:cNvGrpSpPr/>
          <p:nvPr/>
        </p:nvGrpSpPr>
        <p:grpSpPr>
          <a:xfrm>
            <a:off x="9505822" y="4694935"/>
            <a:ext cx="900430" cy="491490"/>
            <a:chOff x="9505822" y="4694935"/>
            <a:chExt cx="900430" cy="491490"/>
          </a:xfrm>
        </p:grpSpPr>
        <p:sp>
          <p:nvSpPr>
            <p:cNvPr id="220" name="object 220"/>
            <p:cNvSpPr/>
            <p:nvPr/>
          </p:nvSpPr>
          <p:spPr>
            <a:xfrm>
              <a:off x="9505823" y="4694935"/>
              <a:ext cx="894080" cy="485140"/>
            </a:xfrm>
            <a:custGeom>
              <a:avLst/>
              <a:gdLst/>
              <a:ahLst/>
              <a:cxnLst/>
              <a:rect l="l" t="t" r="r" b="b"/>
              <a:pathLst>
                <a:path w="894079" h="485139">
                  <a:moveTo>
                    <a:pt x="281940" y="6604"/>
                  </a:moveTo>
                  <a:lnTo>
                    <a:pt x="196977" y="0"/>
                  </a:lnTo>
                  <a:lnTo>
                    <a:pt x="208940" y="29438"/>
                  </a:lnTo>
                  <a:lnTo>
                    <a:pt x="0" y="114427"/>
                  </a:lnTo>
                  <a:lnTo>
                    <a:pt x="4826" y="126238"/>
                  </a:lnTo>
                  <a:lnTo>
                    <a:pt x="213715" y="41211"/>
                  </a:lnTo>
                  <a:lnTo>
                    <a:pt x="225679" y="70612"/>
                  </a:lnTo>
                  <a:lnTo>
                    <a:pt x="266077" y="24638"/>
                  </a:lnTo>
                  <a:lnTo>
                    <a:pt x="281940" y="6604"/>
                  </a:lnTo>
                  <a:close/>
                </a:path>
                <a:path w="894079" h="485139">
                  <a:moveTo>
                    <a:pt x="893953" y="194056"/>
                  </a:moveTo>
                  <a:lnTo>
                    <a:pt x="712597" y="194056"/>
                  </a:lnTo>
                  <a:lnTo>
                    <a:pt x="712597" y="485140"/>
                  </a:lnTo>
                  <a:lnTo>
                    <a:pt x="893953" y="485140"/>
                  </a:lnTo>
                  <a:lnTo>
                    <a:pt x="893953" y="1940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0218419" y="4888991"/>
              <a:ext cx="181610" cy="291465"/>
            </a:xfrm>
            <a:custGeom>
              <a:avLst/>
              <a:gdLst/>
              <a:ahLst/>
              <a:cxnLst/>
              <a:rect l="l" t="t" r="r" b="b"/>
              <a:pathLst>
                <a:path w="181609" h="291464">
                  <a:moveTo>
                    <a:pt x="0" y="291084"/>
                  </a:moveTo>
                  <a:lnTo>
                    <a:pt x="181355" y="291084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 txBox="1"/>
          <p:nvPr/>
        </p:nvSpPr>
        <p:spPr>
          <a:xfrm>
            <a:off x="10218419" y="5104638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8900" marR="76200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10209021" y="4425441"/>
            <a:ext cx="294640" cy="774700"/>
            <a:chOff x="10209021" y="4425441"/>
            <a:chExt cx="294640" cy="774700"/>
          </a:xfrm>
        </p:grpSpPr>
        <p:sp>
          <p:nvSpPr>
            <p:cNvPr id="224" name="object 224"/>
            <p:cNvSpPr/>
            <p:nvPr/>
          </p:nvSpPr>
          <p:spPr>
            <a:xfrm>
              <a:off x="10417301" y="4889753"/>
              <a:ext cx="35560" cy="291465"/>
            </a:xfrm>
            <a:custGeom>
              <a:avLst/>
              <a:gdLst/>
              <a:ahLst/>
              <a:cxnLst/>
              <a:rect l="l" t="t" r="r" b="b"/>
              <a:pathLst>
                <a:path w="35559" h="291464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2621"/>
                  </a:lnTo>
                  <a:lnTo>
                    <a:pt x="17525" y="144272"/>
                  </a:lnTo>
                  <a:lnTo>
                    <a:pt x="25400" y="145542"/>
                  </a:lnTo>
                  <a:lnTo>
                    <a:pt x="35051" y="145542"/>
                  </a:lnTo>
                  <a:lnTo>
                    <a:pt x="25400" y="145542"/>
                  </a:lnTo>
                  <a:lnTo>
                    <a:pt x="17525" y="146812"/>
                  </a:lnTo>
                  <a:lnTo>
                    <a:pt x="17525" y="148463"/>
                  </a:lnTo>
                  <a:lnTo>
                    <a:pt x="17525" y="288163"/>
                  </a:lnTo>
                  <a:lnTo>
                    <a:pt x="17525" y="289814"/>
                  </a:lnTo>
                  <a:lnTo>
                    <a:pt x="9651" y="291084"/>
                  </a:lnTo>
                  <a:lnTo>
                    <a:pt x="0" y="291084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471784" y="5041391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382" y="13207"/>
                  </a:moveTo>
                  <a:lnTo>
                    <a:pt x="8128" y="13207"/>
                  </a:lnTo>
                  <a:lnTo>
                    <a:pt x="8000" y="13334"/>
                  </a:lnTo>
                  <a:lnTo>
                    <a:pt x="8000" y="13461"/>
                  </a:lnTo>
                  <a:lnTo>
                    <a:pt x="7747" y="13588"/>
                  </a:lnTo>
                  <a:lnTo>
                    <a:pt x="7493" y="14096"/>
                  </a:lnTo>
                  <a:lnTo>
                    <a:pt x="7747" y="14477"/>
                  </a:lnTo>
                  <a:lnTo>
                    <a:pt x="7874" y="14731"/>
                  </a:lnTo>
                  <a:lnTo>
                    <a:pt x="8000" y="15112"/>
                  </a:lnTo>
                  <a:lnTo>
                    <a:pt x="8128" y="15239"/>
                  </a:lnTo>
                  <a:lnTo>
                    <a:pt x="9779" y="16509"/>
                  </a:lnTo>
                  <a:lnTo>
                    <a:pt x="10033" y="16636"/>
                  </a:lnTo>
                  <a:lnTo>
                    <a:pt x="11303" y="16636"/>
                  </a:lnTo>
                  <a:lnTo>
                    <a:pt x="11684" y="16509"/>
                  </a:lnTo>
                  <a:lnTo>
                    <a:pt x="11938" y="16382"/>
                  </a:lnTo>
                  <a:lnTo>
                    <a:pt x="12319" y="16255"/>
                  </a:lnTo>
                  <a:lnTo>
                    <a:pt x="12573" y="16128"/>
                  </a:lnTo>
                  <a:lnTo>
                    <a:pt x="12826" y="15874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287" y="15366"/>
                  </a:lnTo>
                  <a:lnTo>
                    <a:pt x="9779" y="15112"/>
                  </a:lnTo>
                  <a:lnTo>
                    <a:pt x="9525" y="15112"/>
                  </a:lnTo>
                  <a:lnTo>
                    <a:pt x="9398" y="14858"/>
                  </a:lnTo>
                  <a:lnTo>
                    <a:pt x="9017" y="14477"/>
                  </a:lnTo>
                  <a:lnTo>
                    <a:pt x="8890" y="14223"/>
                  </a:lnTo>
                  <a:lnTo>
                    <a:pt x="8763" y="13842"/>
                  </a:lnTo>
                  <a:lnTo>
                    <a:pt x="8509" y="13334"/>
                  </a:lnTo>
                  <a:close/>
                </a:path>
                <a:path w="31750" h="39370">
                  <a:moveTo>
                    <a:pt x="13462" y="9905"/>
                  </a:moveTo>
                  <a:lnTo>
                    <a:pt x="12446" y="9905"/>
                  </a:lnTo>
                  <a:lnTo>
                    <a:pt x="12192" y="10032"/>
                  </a:lnTo>
                  <a:lnTo>
                    <a:pt x="11811" y="10159"/>
                  </a:lnTo>
                  <a:lnTo>
                    <a:pt x="11557" y="10286"/>
                  </a:lnTo>
                  <a:lnTo>
                    <a:pt x="11175" y="10540"/>
                  </a:lnTo>
                  <a:lnTo>
                    <a:pt x="10668" y="11048"/>
                  </a:lnTo>
                  <a:lnTo>
                    <a:pt x="10541" y="11302"/>
                  </a:lnTo>
                  <a:lnTo>
                    <a:pt x="10287" y="11429"/>
                  </a:lnTo>
                  <a:lnTo>
                    <a:pt x="10287" y="13080"/>
                  </a:lnTo>
                  <a:lnTo>
                    <a:pt x="10541" y="13461"/>
                  </a:lnTo>
                  <a:lnTo>
                    <a:pt x="10668" y="13715"/>
                  </a:lnTo>
                  <a:lnTo>
                    <a:pt x="11175" y="14223"/>
                  </a:lnTo>
                  <a:lnTo>
                    <a:pt x="11430" y="14350"/>
                  </a:lnTo>
                  <a:lnTo>
                    <a:pt x="12065" y="14731"/>
                  </a:lnTo>
                  <a:lnTo>
                    <a:pt x="10795" y="15366"/>
                  </a:lnTo>
                  <a:lnTo>
                    <a:pt x="13716" y="15366"/>
                  </a:lnTo>
                  <a:lnTo>
                    <a:pt x="13970" y="15112"/>
                  </a:lnTo>
                  <a:lnTo>
                    <a:pt x="14224" y="14985"/>
                  </a:lnTo>
                  <a:lnTo>
                    <a:pt x="14478" y="14731"/>
                  </a:lnTo>
                  <a:lnTo>
                    <a:pt x="14605" y="14477"/>
                  </a:lnTo>
                  <a:lnTo>
                    <a:pt x="14859" y="14350"/>
                  </a:lnTo>
                  <a:lnTo>
                    <a:pt x="14986" y="14096"/>
                  </a:lnTo>
                  <a:lnTo>
                    <a:pt x="12700" y="13969"/>
                  </a:lnTo>
                  <a:lnTo>
                    <a:pt x="12319" y="13715"/>
                  </a:lnTo>
                  <a:lnTo>
                    <a:pt x="12065" y="13461"/>
                  </a:lnTo>
                  <a:lnTo>
                    <a:pt x="11811" y="13334"/>
                  </a:lnTo>
                  <a:lnTo>
                    <a:pt x="11684" y="12826"/>
                  </a:lnTo>
                  <a:lnTo>
                    <a:pt x="11811" y="12064"/>
                  </a:lnTo>
                  <a:lnTo>
                    <a:pt x="12192" y="11683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6" y="11302"/>
                  </a:lnTo>
                  <a:lnTo>
                    <a:pt x="15240" y="11302"/>
                  </a:lnTo>
                  <a:lnTo>
                    <a:pt x="14986" y="11048"/>
                  </a:lnTo>
                  <a:lnTo>
                    <a:pt x="14732" y="10667"/>
                  </a:lnTo>
                  <a:lnTo>
                    <a:pt x="14350" y="10413"/>
                  </a:lnTo>
                  <a:lnTo>
                    <a:pt x="14097" y="10286"/>
                  </a:lnTo>
                  <a:lnTo>
                    <a:pt x="13843" y="10032"/>
                  </a:lnTo>
                  <a:lnTo>
                    <a:pt x="13462" y="9905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462" y="11302"/>
                  </a:lnTo>
                  <a:lnTo>
                    <a:pt x="13589" y="11429"/>
                  </a:lnTo>
                  <a:lnTo>
                    <a:pt x="13970" y="11683"/>
                  </a:lnTo>
                  <a:lnTo>
                    <a:pt x="14097" y="12699"/>
                  </a:lnTo>
                  <a:lnTo>
                    <a:pt x="13970" y="12953"/>
                  </a:lnTo>
                  <a:lnTo>
                    <a:pt x="13843" y="13080"/>
                  </a:lnTo>
                  <a:lnTo>
                    <a:pt x="13716" y="13334"/>
                  </a:lnTo>
                  <a:lnTo>
                    <a:pt x="13462" y="13461"/>
                  </a:lnTo>
                  <a:lnTo>
                    <a:pt x="12954" y="13969"/>
                  </a:lnTo>
                  <a:lnTo>
                    <a:pt x="15113" y="13969"/>
                  </a:lnTo>
                  <a:lnTo>
                    <a:pt x="15367" y="13334"/>
                  </a:lnTo>
                  <a:lnTo>
                    <a:pt x="15494" y="13080"/>
                  </a:lnTo>
                  <a:lnTo>
                    <a:pt x="15367" y="11683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557" y="6984"/>
                  </a:moveTo>
                  <a:lnTo>
                    <a:pt x="10160" y="6984"/>
                  </a:lnTo>
                  <a:lnTo>
                    <a:pt x="8456" y="9905"/>
                  </a:lnTo>
                  <a:lnTo>
                    <a:pt x="8509" y="10540"/>
                  </a:lnTo>
                  <a:lnTo>
                    <a:pt x="8763" y="10794"/>
                  </a:lnTo>
                  <a:lnTo>
                    <a:pt x="8890" y="11048"/>
                  </a:lnTo>
                  <a:lnTo>
                    <a:pt x="9144" y="11302"/>
                  </a:lnTo>
                  <a:lnTo>
                    <a:pt x="9398" y="11175"/>
                  </a:lnTo>
                  <a:lnTo>
                    <a:pt x="11557" y="7238"/>
                  </a:lnTo>
                  <a:lnTo>
                    <a:pt x="11557" y="6984"/>
                  </a:lnTo>
                  <a:close/>
                </a:path>
                <a:path w="31750" h="39370">
                  <a:moveTo>
                    <a:pt x="1270" y="3428"/>
                  </a:moveTo>
                  <a:lnTo>
                    <a:pt x="762" y="3428"/>
                  </a:lnTo>
                  <a:lnTo>
                    <a:pt x="635" y="3555"/>
                  </a:lnTo>
                  <a:lnTo>
                    <a:pt x="254" y="3809"/>
                  </a:lnTo>
                  <a:lnTo>
                    <a:pt x="126" y="3809"/>
                  </a:lnTo>
                  <a:lnTo>
                    <a:pt x="126" y="3936"/>
                  </a:lnTo>
                  <a:lnTo>
                    <a:pt x="0" y="4444"/>
                  </a:lnTo>
                  <a:lnTo>
                    <a:pt x="103" y="4698"/>
                  </a:lnTo>
                  <a:lnTo>
                    <a:pt x="2690" y="7873"/>
                  </a:lnTo>
                  <a:lnTo>
                    <a:pt x="2794" y="8127"/>
                  </a:lnTo>
                  <a:lnTo>
                    <a:pt x="3048" y="8127"/>
                  </a:lnTo>
                  <a:lnTo>
                    <a:pt x="3301" y="7873"/>
                  </a:lnTo>
                  <a:lnTo>
                    <a:pt x="3429" y="7873"/>
                  </a:lnTo>
                  <a:lnTo>
                    <a:pt x="3556" y="7746"/>
                  </a:lnTo>
                  <a:lnTo>
                    <a:pt x="3683" y="7492"/>
                  </a:lnTo>
                  <a:lnTo>
                    <a:pt x="3683" y="7238"/>
                  </a:lnTo>
                  <a:lnTo>
                    <a:pt x="1905" y="4825"/>
                  </a:lnTo>
                  <a:lnTo>
                    <a:pt x="6731" y="4825"/>
                  </a:lnTo>
                  <a:lnTo>
                    <a:pt x="7366" y="4444"/>
                  </a:lnTo>
                  <a:lnTo>
                    <a:pt x="7747" y="4063"/>
                  </a:lnTo>
                  <a:lnTo>
                    <a:pt x="7937" y="3682"/>
                  </a:lnTo>
                  <a:lnTo>
                    <a:pt x="3301" y="3682"/>
                  </a:lnTo>
                  <a:lnTo>
                    <a:pt x="1270" y="3428"/>
                  </a:lnTo>
                  <a:close/>
                </a:path>
                <a:path w="31750" h="39370">
                  <a:moveTo>
                    <a:pt x="10541" y="5587"/>
                  </a:moveTo>
                  <a:lnTo>
                    <a:pt x="10287" y="5587"/>
                  </a:lnTo>
                  <a:lnTo>
                    <a:pt x="6096" y="6603"/>
                  </a:lnTo>
                  <a:lnTo>
                    <a:pt x="5969" y="6730"/>
                  </a:lnTo>
                  <a:lnTo>
                    <a:pt x="5842" y="6984"/>
                  </a:lnTo>
                  <a:lnTo>
                    <a:pt x="5969" y="7238"/>
                  </a:lnTo>
                  <a:lnTo>
                    <a:pt x="6223" y="7492"/>
                  </a:lnTo>
                  <a:lnTo>
                    <a:pt x="6350" y="7746"/>
                  </a:lnTo>
                  <a:lnTo>
                    <a:pt x="6476" y="7873"/>
                  </a:lnTo>
                  <a:lnTo>
                    <a:pt x="6858" y="7873"/>
                  </a:lnTo>
                  <a:lnTo>
                    <a:pt x="10160" y="6984"/>
                  </a:lnTo>
                  <a:lnTo>
                    <a:pt x="11557" y="6984"/>
                  </a:lnTo>
                  <a:lnTo>
                    <a:pt x="11430" y="6603"/>
                  </a:lnTo>
                  <a:lnTo>
                    <a:pt x="11175" y="6349"/>
                  </a:lnTo>
                  <a:lnTo>
                    <a:pt x="11175" y="6222"/>
                  </a:lnTo>
                  <a:lnTo>
                    <a:pt x="10668" y="5714"/>
                  </a:lnTo>
                  <a:close/>
                </a:path>
                <a:path w="31750" h="39370">
                  <a:moveTo>
                    <a:pt x="5588" y="5079"/>
                  </a:moveTo>
                  <a:lnTo>
                    <a:pt x="4318" y="5079"/>
                  </a:lnTo>
                  <a:lnTo>
                    <a:pt x="4825" y="5206"/>
                  </a:lnTo>
                  <a:lnTo>
                    <a:pt x="5207" y="5206"/>
                  </a:lnTo>
                  <a:lnTo>
                    <a:pt x="5588" y="5079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1905" y="4825"/>
                  </a:lnTo>
                  <a:lnTo>
                    <a:pt x="3175" y="4952"/>
                  </a:lnTo>
                  <a:lnTo>
                    <a:pt x="3810" y="5079"/>
                  </a:lnTo>
                  <a:lnTo>
                    <a:pt x="6223" y="5079"/>
                  </a:lnTo>
                  <a:lnTo>
                    <a:pt x="6731" y="4825"/>
                  </a:lnTo>
                  <a:close/>
                </a:path>
                <a:path w="31750" h="39370">
                  <a:moveTo>
                    <a:pt x="5969" y="126"/>
                  </a:moveTo>
                  <a:lnTo>
                    <a:pt x="5207" y="126"/>
                  </a:lnTo>
                  <a:lnTo>
                    <a:pt x="4953" y="380"/>
                  </a:lnTo>
                  <a:lnTo>
                    <a:pt x="4825" y="380"/>
                  </a:lnTo>
                  <a:lnTo>
                    <a:pt x="4699" y="634"/>
                  </a:lnTo>
                  <a:lnTo>
                    <a:pt x="4572" y="888"/>
                  </a:lnTo>
                  <a:lnTo>
                    <a:pt x="4825" y="1015"/>
                  </a:lnTo>
                  <a:lnTo>
                    <a:pt x="5080" y="1015"/>
                  </a:lnTo>
                  <a:lnTo>
                    <a:pt x="5207" y="1142"/>
                  </a:lnTo>
                  <a:lnTo>
                    <a:pt x="5715" y="1523"/>
                  </a:lnTo>
                  <a:lnTo>
                    <a:pt x="5969" y="1650"/>
                  </a:lnTo>
                  <a:lnTo>
                    <a:pt x="6223" y="1904"/>
                  </a:lnTo>
                  <a:lnTo>
                    <a:pt x="6223" y="2666"/>
                  </a:lnTo>
                  <a:lnTo>
                    <a:pt x="6096" y="3047"/>
                  </a:lnTo>
                  <a:lnTo>
                    <a:pt x="5842" y="3301"/>
                  </a:lnTo>
                  <a:lnTo>
                    <a:pt x="5461" y="3428"/>
                  </a:lnTo>
                  <a:lnTo>
                    <a:pt x="5334" y="3555"/>
                  </a:lnTo>
                  <a:lnTo>
                    <a:pt x="4953" y="3555"/>
                  </a:lnTo>
                  <a:lnTo>
                    <a:pt x="4825" y="3682"/>
                  </a:lnTo>
                  <a:lnTo>
                    <a:pt x="7937" y="3682"/>
                  </a:lnTo>
                  <a:lnTo>
                    <a:pt x="8128" y="3428"/>
                  </a:lnTo>
                  <a:lnTo>
                    <a:pt x="8128" y="2539"/>
                  </a:lnTo>
                  <a:lnTo>
                    <a:pt x="8000" y="2285"/>
                  </a:lnTo>
                  <a:lnTo>
                    <a:pt x="7874" y="1904"/>
                  </a:lnTo>
                  <a:lnTo>
                    <a:pt x="7662" y="1523"/>
                  </a:lnTo>
                  <a:lnTo>
                    <a:pt x="7493" y="1269"/>
                  </a:lnTo>
                  <a:lnTo>
                    <a:pt x="6985" y="761"/>
                  </a:lnTo>
                  <a:lnTo>
                    <a:pt x="6731" y="634"/>
                  </a:lnTo>
                  <a:lnTo>
                    <a:pt x="6476" y="380"/>
                  </a:lnTo>
                  <a:lnTo>
                    <a:pt x="6223" y="253"/>
                  </a:lnTo>
                  <a:lnTo>
                    <a:pt x="5969" y="126"/>
                  </a:lnTo>
                  <a:close/>
                </a:path>
                <a:path w="31750" h="39370">
                  <a:moveTo>
                    <a:pt x="5715" y="0"/>
                  </a:moveTo>
                  <a:lnTo>
                    <a:pt x="5334" y="0"/>
                  </a:lnTo>
                  <a:lnTo>
                    <a:pt x="5842" y="126"/>
                  </a:lnTo>
                  <a:close/>
                </a:path>
                <a:path w="31750" h="39370">
                  <a:moveTo>
                    <a:pt x="26035" y="35940"/>
                  </a:moveTo>
                  <a:lnTo>
                    <a:pt x="25781" y="35940"/>
                  </a:lnTo>
                  <a:lnTo>
                    <a:pt x="25654" y="36067"/>
                  </a:lnTo>
                  <a:lnTo>
                    <a:pt x="25526" y="36067"/>
                  </a:lnTo>
                  <a:lnTo>
                    <a:pt x="25273" y="37210"/>
                  </a:lnTo>
                  <a:lnTo>
                    <a:pt x="25400" y="37464"/>
                  </a:lnTo>
                  <a:lnTo>
                    <a:pt x="25526" y="37845"/>
                  </a:lnTo>
                  <a:lnTo>
                    <a:pt x="25654" y="37972"/>
                  </a:lnTo>
                  <a:lnTo>
                    <a:pt x="25908" y="38480"/>
                  </a:lnTo>
                  <a:lnTo>
                    <a:pt x="26162" y="38607"/>
                  </a:lnTo>
                  <a:lnTo>
                    <a:pt x="26416" y="38861"/>
                  </a:lnTo>
                  <a:lnTo>
                    <a:pt x="27178" y="39242"/>
                  </a:lnTo>
                  <a:lnTo>
                    <a:pt x="27813" y="39242"/>
                  </a:lnTo>
                  <a:lnTo>
                    <a:pt x="28829" y="38734"/>
                  </a:lnTo>
                  <a:lnTo>
                    <a:pt x="29083" y="38226"/>
                  </a:lnTo>
                  <a:lnTo>
                    <a:pt x="29210" y="37972"/>
                  </a:lnTo>
                  <a:lnTo>
                    <a:pt x="27178" y="37972"/>
                  </a:lnTo>
                  <a:lnTo>
                    <a:pt x="27050" y="37845"/>
                  </a:lnTo>
                  <a:lnTo>
                    <a:pt x="26543" y="37464"/>
                  </a:lnTo>
                  <a:lnTo>
                    <a:pt x="26416" y="37083"/>
                  </a:lnTo>
                  <a:lnTo>
                    <a:pt x="26289" y="36829"/>
                  </a:lnTo>
                  <a:lnTo>
                    <a:pt x="26162" y="36194"/>
                  </a:lnTo>
                  <a:lnTo>
                    <a:pt x="26035" y="35940"/>
                  </a:lnTo>
                  <a:close/>
                </a:path>
                <a:path w="31750" h="39370">
                  <a:moveTo>
                    <a:pt x="29591" y="33908"/>
                  </a:moveTo>
                  <a:lnTo>
                    <a:pt x="28448" y="33908"/>
                  </a:lnTo>
                  <a:lnTo>
                    <a:pt x="28067" y="34162"/>
                  </a:lnTo>
                  <a:lnTo>
                    <a:pt x="27686" y="34543"/>
                  </a:lnTo>
                  <a:lnTo>
                    <a:pt x="27559" y="36067"/>
                  </a:lnTo>
                  <a:lnTo>
                    <a:pt x="27686" y="37718"/>
                  </a:lnTo>
                  <a:lnTo>
                    <a:pt x="27432" y="37845"/>
                  </a:lnTo>
                  <a:lnTo>
                    <a:pt x="29210" y="37972"/>
                  </a:lnTo>
                  <a:lnTo>
                    <a:pt x="29083" y="36702"/>
                  </a:lnTo>
                  <a:lnTo>
                    <a:pt x="28956" y="36194"/>
                  </a:lnTo>
                  <a:lnTo>
                    <a:pt x="29083" y="35178"/>
                  </a:lnTo>
                  <a:lnTo>
                    <a:pt x="30988" y="35178"/>
                  </a:lnTo>
                  <a:lnTo>
                    <a:pt x="30607" y="34543"/>
                  </a:lnTo>
                  <a:lnTo>
                    <a:pt x="30353" y="34416"/>
                  </a:lnTo>
                  <a:lnTo>
                    <a:pt x="30099" y="34162"/>
                  </a:lnTo>
                  <a:lnTo>
                    <a:pt x="29591" y="33908"/>
                  </a:lnTo>
                  <a:close/>
                </a:path>
                <a:path w="31750" h="39370">
                  <a:moveTo>
                    <a:pt x="30861" y="36702"/>
                  </a:moveTo>
                  <a:lnTo>
                    <a:pt x="30480" y="36702"/>
                  </a:lnTo>
                  <a:lnTo>
                    <a:pt x="30480" y="36956"/>
                  </a:lnTo>
                  <a:lnTo>
                    <a:pt x="30861" y="36829"/>
                  </a:lnTo>
                  <a:lnTo>
                    <a:pt x="30861" y="36702"/>
                  </a:lnTo>
                  <a:close/>
                </a:path>
                <a:path w="31750" h="39370">
                  <a:moveTo>
                    <a:pt x="30988" y="35178"/>
                  </a:moveTo>
                  <a:lnTo>
                    <a:pt x="29591" y="35178"/>
                  </a:lnTo>
                  <a:lnTo>
                    <a:pt x="30099" y="35686"/>
                  </a:lnTo>
                  <a:lnTo>
                    <a:pt x="30225" y="36067"/>
                  </a:lnTo>
                  <a:lnTo>
                    <a:pt x="30353" y="36194"/>
                  </a:lnTo>
                  <a:lnTo>
                    <a:pt x="30353" y="36702"/>
                  </a:lnTo>
                  <a:lnTo>
                    <a:pt x="30988" y="36702"/>
                  </a:lnTo>
                  <a:lnTo>
                    <a:pt x="31242" y="36321"/>
                  </a:lnTo>
                  <a:lnTo>
                    <a:pt x="31242" y="35940"/>
                  </a:lnTo>
                  <a:lnTo>
                    <a:pt x="31115" y="35432"/>
                  </a:lnTo>
                  <a:lnTo>
                    <a:pt x="30988" y="35178"/>
                  </a:lnTo>
                  <a:close/>
                </a:path>
                <a:path w="31750" h="39370">
                  <a:moveTo>
                    <a:pt x="27686" y="27685"/>
                  </a:moveTo>
                  <a:lnTo>
                    <a:pt x="27178" y="27685"/>
                  </a:lnTo>
                  <a:lnTo>
                    <a:pt x="27050" y="27812"/>
                  </a:lnTo>
                  <a:lnTo>
                    <a:pt x="21717" y="31876"/>
                  </a:lnTo>
                  <a:lnTo>
                    <a:pt x="21590" y="32511"/>
                  </a:lnTo>
                  <a:lnTo>
                    <a:pt x="23902" y="35432"/>
                  </a:lnTo>
                  <a:lnTo>
                    <a:pt x="24003" y="35686"/>
                  </a:lnTo>
                  <a:lnTo>
                    <a:pt x="24257" y="35686"/>
                  </a:lnTo>
                  <a:lnTo>
                    <a:pt x="24511" y="35432"/>
                  </a:lnTo>
                  <a:lnTo>
                    <a:pt x="25019" y="35051"/>
                  </a:lnTo>
                  <a:lnTo>
                    <a:pt x="23241" y="32638"/>
                  </a:lnTo>
                  <a:lnTo>
                    <a:pt x="25019" y="31368"/>
                  </a:lnTo>
                  <a:lnTo>
                    <a:pt x="26466" y="31368"/>
                  </a:lnTo>
                  <a:lnTo>
                    <a:pt x="25908" y="30606"/>
                  </a:lnTo>
                  <a:lnTo>
                    <a:pt x="27432" y="29463"/>
                  </a:lnTo>
                  <a:lnTo>
                    <a:pt x="28993" y="29463"/>
                  </a:lnTo>
                  <a:lnTo>
                    <a:pt x="27686" y="27812"/>
                  </a:lnTo>
                  <a:lnTo>
                    <a:pt x="27686" y="27685"/>
                  </a:lnTo>
                  <a:close/>
                </a:path>
                <a:path w="31750" h="39370">
                  <a:moveTo>
                    <a:pt x="29210" y="33781"/>
                  </a:moveTo>
                  <a:lnTo>
                    <a:pt x="28956" y="33781"/>
                  </a:lnTo>
                  <a:lnTo>
                    <a:pt x="28701" y="33908"/>
                  </a:lnTo>
                  <a:lnTo>
                    <a:pt x="29464" y="33908"/>
                  </a:lnTo>
                  <a:lnTo>
                    <a:pt x="29210" y="33781"/>
                  </a:lnTo>
                  <a:close/>
                </a:path>
                <a:path w="31750" h="39370">
                  <a:moveTo>
                    <a:pt x="26466" y="31368"/>
                  </a:moveTo>
                  <a:lnTo>
                    <a:pt x="25019" y="31368"/>
                  </a:lnTo>
                  <a:lnTo>
                    <a:pt x="26316" y="33019"/>
                  </a:lnTo>
                  <a:lnTo>
                    <a:pt x="26416" y="33273"/>
                  </a:lnTo>
                  <a:lnTo>
                    <a:pt x="26670" y="33273"/>
                  </a:lnTo>
                  <a:lnTo>
                    <a:pt x="26924" y="33019"/>
                  </a:lnTo>
                  <a:lnTo>
                    <a:pt x="27178" y="32892"/>
                  </a:lnTo>
                  <a:lnTo>
                    <a:pt x="27305" y="32765"/>
                  </a:lnTo>
                  <a:lnTo>
                    <a:pt x="27211" y="32384"/>
                  </a:lnTo>
                  <a:lnTo>
                    <a:pt x="26466" y="31368"/>
                  </a:lnTo>
                  <a:close/>
                </a:path>
                <a:path w="31750" h="39370">
                  <a:moveTo>
                    <a:pt x="28993" y="29463"/>
                  </a:moveTo>
                  <a:lnTo>
                    <a:pt x="27432" y="29463"/>
                  </a:lnTo>
                  <a:lnTo>
                    <a:pt x="28985" y="31495"/>
                  </a:lnTo>
                  <a:lnTo>
                    <a:pt x="29083" y="31749"/>
                  </a:lnTo>
                  <a:lnTo>
                    <a:pt x="29337" y="31749"/>
                  </a:lnTo>
                  <a:lnTo>
                    <a:pt x="29337" y="31622"/>
                  </a:lnTo>
                  <a:lnTo>
                    <a:pt x="29591" y="31622"/>
                  </a:lnTo>
                  <a:lnTo>
                    <a:pt x="29845" y="31368"/>
                  </a:lnTo>
                  <a:lnTo>
                    <a:pt x="29972" y="31114"/>
                  </a:lnTo>
                  <a:lnTo>
                    <a:pt x="30099" y="30860"/>
                  </a:lnTo>
                  <a:lnTo>
                    <a:pt x="28993" y="29463"/>
                  </a:lnTo>
                  <a:close/>
                </a:path>
                <a:path w="31750" h="39370">
                  <a:moveTo>
                    <a:pt x="23368" y="22224"/>
                  </a:moveTo>
                  <a:lnTo>
                    <a:pt x="22987" y="22224"/>
                  </a:lnTo>
                  <a:lnTo>
                    <a:pt x="22479" y="22732"/>
                  </a:lnTo>
                  <a:lnTo>
                    <a:pt x="22351" y="22732"/>
                  </a:lnTo>
                  <a:lnTo>
                    <a:pt x="22351" y="22986"/>
                  </a:lnTo>
                  <a:lnTo>
                    <a:pt x="23495" y="24510"/>
                  </a:lnTo>
                  <a:lnTo>
                    <a:pt x="18669" y="28320"/>
                  </a:lnTo>
                  <a:lnTo>
                    <a:pt x="18669" y="28828"/>
                  </a:lnTo>
                  <a:lnTo>
                    <a:pt x="19050" y="29209"/>
                  </a:lnTo>
                  <a:lnTo>
                    <a:pt x="19050" y="29336"/>
                  </a:lnTo>
                  <a:lnTo>
                    <a:pt x="19304" y="29463"/>
                  </a:lnTo>
                  <a:lnTo>
                    <a:pt x="19558" y="29590"/>
                  </a:lnTo>
                  <a:lnTo>
                    <a:pt x="24511" y="25780"/>
                  </a:lnTo>
                  <a:lnTo>
                    <a:pt x="26087" y="25780"/>
                  </a:lnTo>
                  <a:lnTo>
                    <a:pt x="23368" y="22224"/>
                  </a:lnTo>
                  <a:close/>
                </a:path>
                <a:path w="31750" h="39370">
                  <a:moveTo>
                    <a:pt x="25908" y="27304"/>
                  </a:moveTo>
                  <a:close/>
                </a:path>
                <a:path w="31750" h="39370">
                  <a:moveTo>
                    <a:pt x="26087" y="25780"/>
                  </a:moveTo>
                  <a:lnTo>
                    <a:pt x="24511" y="25780"/>
                  </a:lnTo>
                  <a:lnTo>
                    <a:pt x="25654" y="27304"/>
                  </a:lnTo>
                  <a:lnTo>
                    <a:pt x="26035" y="27304"/>
                  </a:lnTo>
                  <a:lnTo>
                    <a:pt x="26162" y="27177"/>
                  </a:lnTo>
                  <a:lnTo>
                    <a:pt x="26670" y="26796"/>
                  </a:lnTo>
                  <a:lnTo>
                    <a:pt x="26670" y="26542"/>
                  </a:lnTo>
                  <a:lnTo>
                    <a:pt x="26087" y="25780"/>
                  </a:lnTo>
                  <a:close/>
                </a:path>
                <a:path w="31750" h="39370">
                  <a:moveTo>
                    <a:pt x="19939" y="24002"/>
                  </a:moveTo>
                  <a:lnTo>
                    <a:pt x="19304" y="24002"/>
                  </a:lnTo>
                  <a:lnTo>
                    <a:pt x="19685" y="24129"/>
                  </a:lnTo>
                  <a:lnTo>
                    <a:pt x="19939" y="24002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653" y="22986"/>
                  </a:lnTo>
                  <a:lnTo>
                    <a:pt x="18288" y="23621"/>
                  </a:lnTo>
                  <a:lnTo>
                    <a:pt x="18669" y="23748"/>
                  </a:lnTo>
                  <a:lnTo>
                    <a:pt x="18923" y="24002"/>
                  </a:lnTo>
                  <a:lnTo>
                    <a:pt x="20320" y="24002"/>
                  </a:lnTo>
                  <a:lnTo>
                    <a:pt x="20700" y="23875"/>
                  </a:lnTo>
                  <a:lnTo>
                    <a:pt x="20955" y="23748"/>
                  </a:lnTo>
                  <a:lnTo>
                    <a:pt x="21336" y="23367"/>
                  </a:lnTo>
                  <a:lnTo>
                    <a:pt x="21590" y="23240"/>
                  </a:lnTo>
                  <a:lnTo>
                    <a:pt x="21971" y="22859"/>
                  </a:lnTo>
                  <a:lnTo>
                    <a:pt x="22098" y="22605"/>
                  </a:lnTo>
                  <a:lnTo>
                    <a:pt x="19431" y="22605"/>
                  </a:lnTo>
                  <a:lnTo>
                    <a:pt x="19304" y="22478"/>
                  </a:lnTo>
                  <a:lnTo>
                    <a:pt x="18923" y="22478"/>
                  </a:lnTo>
                  <a:lnTo>
                    <a:pt x="18669" y="22351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066" y="18033"/>
                  </a:moveTo>
                  <a:lnTo>
                    <a:pt x="19685" y="18033"/>
                  </a:lnTo>
                  <a:lnTo>
                    <a:pt x="14097" y="22351"/>
                  </a:lnTo>
                  <a:lnTo>
                    <a:pt x="13970" y="22732"/>
                  </a:lnTo>
                  <a:lnTo>
                    <a:pt x="14224" y="22986"/>
                  </a:lnTo>
                  <a:lnTo>
                    <a:pt x="14478" y="23240"/>
                  </a:lnTo>
                  <a:lnTo>
                    <a:pt x="14478" y="23367"/>
                  </a:lnTo>
                  <a:lnTo>
                    <a:pt x="14732" y="23621"/>
                  </a:lnTo>
                  <a:lnTo>
                    <a:pt x="14986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288" y="21970"/>
                  </a:lnTo>
                  <a:lnTo>
                    <a:pt x="17907" y="21335"/>
                  </a:lnTo>
                  <a:lnTo>
                    <a:pt x="19939" y="19811"/>
                  </a:lnTo>
                  <a:lnTo>
                    <a:pt x="21590" y="19811"/>
                  </a:lnTo>
                  <a:lnTo>
                    <a:pt x="21463" y="19684"/>
                  </a:lnTo>
                  <a:lnTo>
                    <a:pt x="20320" y="18287"/>
                  </a:lnTo>
                  <a:lnTo>
                    <a:pt x="20066" y="18033"/>
                  </a:lnTo>
                  <a:close/>
                </a:path>
                <a:path w="31750" h="39370">
                  <a:moveTo>
                    <a:pt x="21590" y="19811"/>
                  </a:moveTo>
                  <a:lnTo>
                    <a:pt x="19939" y="19811"/>
                  </a:lnTo>
                  <a:lnTo>
                    <a:pt x="20447" y="20319"/>
                  </a:lnTo>
                  <a:lnTo>
                    <a:pt x="20700" y="20827"/>
                  </a:lnTo>
                  <a:lnTo>
                    <a:pt x="20828" y="20954"/>
                  </a:lnTo>
                  <a:lnTo>
                    <a:pt x="20828" y="21462"/>
                  </a:lnTo>
                  <a:lnTo>
                    <a:pt x="20700" y="21716"/>
                  </a:lnTo>
                  <a:lnTo>
                    <a:pt x="20574" y="21843"/>
                  </a:lnTo>
                  <a:lnTo>
                    <a:pt x="20447" y="22097"/>
                  </a:lnTo>
                  <a:lnTo>
                    <a:pt x="20320" y="22224"/>
                  </a:lnTo>
                  <a:lnTo>
                    <a:pt x="20066" y="22351"/>
                  </a:lnTo>
                  <a:lnTo>
                    <a:pt x="19812" y="22478"/>
                  </a:lnTo>
                  <a:lnTo>
                    <a:pt x="19558" y="22478"/>
                  </a:lnTo>
                  <a:lnTo>
                    <a:pt x="19431" y="22605"/>
                  </a:lnTo>
                  <a:lnTo>
                    <a:pt x="22098" y="22605"/>
                  </a:lnTo>
                  <a:lnTo>
                    <a:pt x="21971" y="20573"/>
                  </a:lnTo>
                  <a:lnTo>
                    <a:pt x="21844" y="20192"/>
                  </a:lnTo>
                  <a:lnTo>
                    <a:pt x="21590" y="19938"/>
                  </a:lnTo>
                  <a:close/>
                </a:path>
                <a:path w="31750" h="39370">
                  <a:moveTo>
                    <a:pt x="23241" y="22097"/>
                  </a:moveTo>
                  <a:lnTo>
                    <a:pt x="23114" y="22224"/>
                  </a:lnTo>
                  <a:lnTo>
                    <a:pt x="23241" y="22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215371" y="4431791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10297794" y="4999482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0216133" y="4429505"/>
            <a:ext cx="181610" cy="79375"/>
          </a:xfrm>
          <a:prstGeom prst="rect">
            <a:avLst/>
          </a:prstGeom>
          <a:solidFill>
            <a:srgbClr val="4471C4"/>
          </a:solidFill>
          <a:ln w="28575">
            <a:solidFill>
              <a:srgbClr val="0D0D0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87630" marR="78105" algn="just">
              <a:lnSpc>
                <a:spcPct val="100000"/>
              </a:lnSpc>
              <a:spcBef>
                <a:spcPts val="5"/>
              </a:spcBef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30" name="object 230"/>
          <p:cNvGrpSpPr/>
          <p:nvPr/>
        </p:nvGrpSpPr>
        <p:grpSpPr>
          <a:xfrm>
            <a:off x="9968230" y="3889247"/>
            <a:ext cx="539115" cy="1081405"/>
            <a:chOff x="9968230" y="3889247"/>
            <a:chExt cx="539115" cy="1081405"/>
          </a:xfrm>
        </p:grpSpPr>
        <p:sp>
          <p:nvSpPr>
            <p:cNvPr id="231" name="object 231"/>
            <p:cNvSpPr/>
            <p:nvPr/>
          </p:nvSpPr>
          <p:spPr>
            <a:xfrm>
              <a:off x="10414254" y="4432553"/>
              <a:ext cx="35560" cy="292735"/>
            </a:xfrm>
            <a:custGeom>
              <a:avLst/>
              <a:gdLst/>
              <a:ahLst/>
              <a:cxnLst/>
              <a:rect l="l" t="t" r="r" b="b"/>
              <a:pathLst>
                <a:path w="35559" h="292735">
                  <a:moveTo>
                    <a:pt x="0" y="0"/>
                  </a:moveTo>
                  <a:lnTo>
                    <a:pt x="9651" y="0"/>
                  </a:lnTo>
                  <a:lnTo>
                    <a:pt x="17525" y="1270"/>
                  </a:lnTo>
                  <a:lnTo>
                    <a:pt x="17525" y="2921"/>
                  </a:lnTo>
                  <a:lnTo>
                    <a:pt x="17525" y="143383"/>
                  </a:lnTo>
                  <a:lnTo>
                    <a:pt x="17525" y="145034"/>
                  </a:lnTo>
                  <a:lnTo>
                    <a:pt x="25400" y="146304"/>
                  </a:lnTo>
                  <a:lnTo>
                    <a:pt x="35051" y="146304"/>
                  </a:lnTo>
                  <a:lnTo>
                    <a:pt x="25400" y="146304"/>
                  </a:lnTo>
                  <a:lnTo>
                    <a:pt x="17525" y="147574"/>
                  </a:lnTo>
                  <a:lnTo>
                    <a:pt x="17525" y="149225"/>
                  </a:lnTo>
                  <a:lnTo>
                    <a:pt x="17525" y="289687"/>
                  </a:lnTo>
                  <a:lnTo>
                    <a:pt x="17525" y="291338"/>
                  </a:lnTo>
                  <a:lnTo>
                    <a:pt x="9651" y="292608"/>
                  </a:lnTo>
                  <a:lnTo>
                    <a:pt x="0" y="292608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468737" y="4585334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509" y="13207"/>
                  </a:moveTo>
                  <a:lnTo>
                    <a:pt x="8255" y="13207"/>
                  </a:lnTo>
                  <a:lnTo>
                    <a:pt x="8001" y="13334"/>
                  </a:lnTo>
                  <a:lnTo>
                    <a:pt x="8001" y="13462"/>
                  </a:lnTo>
                  <a:lnTo>
                    <a:pt x="7747" y="13715"/>
                  </a:lnTo>
                  <a:lnTo>
                    <a:pt x="7747" y="14350"/>
                  </a:lnTo>
                  <a:lnTo>
                    <a:pt x="7874" y="14731"/>
                  </a:lnTo>
                  <a:lnTo>
                    <a:pt x="8128" y="14985"/>
                  </a:lnTo>
                  <a:lnTo>
                    <a:pt x="8255" y="15366"/>
                  </a:lnTo>
                  <a:lnTo>
                    <a:pt x="8509" y="15747"/>
                  </a:lnTo>
                  <a:lnTo>
                    <a:pt x="8890" y="16001"/>
                  </a:lnTo>
                  <a:lnTo>
                    <a:pt x="9144" y="16128"/>
                  </a:lnTo>
                  <a:lnTo>
                    <a:pt x="9525" y="16382"/>
                  </a:lnTo>
                  <a:lnTo>
                    <a:pt x="9779" y="16509"/>
                  </a:lnTo>
                  <a:lnTo>
                    <a:pt x="10160" y="16637"/>
                  </a:lnTo>
                  <a:lnTo>
                    <a:pt x="11176" y="16637"/>
                  </a:lnTo>
                  <a:lnTo>
                    <a:pt x="11430" y="16509"/>
                  </a:lnTo>
                  <a:lnTo>
                    <a:pt x="11811" y="16509"/>
                  </a:lnTo>
                  <a:lnTo>
                    <a:pt x="12065" y="16382"/>
                  </a:lnTo>
                  <a:lnTo>
                    <a:pt x="12446" y="16256"/>
                  </a:lnTo>
                  <a:lnTo>
                    <a:pt x="12700" y="16128"/>
                  </a:lnTo>
                  <a:lnTo>
                    <a:pt x="12954" y="15875"/>
                  </a:lnTo>
                  <a:lnTo>
                    <a:pt x="13208" y="15747"/>
                  </a:lnTo>
                  <a:lnTo>
                    <a:pt x="13462" y="15493"/>
                  </a:lnTo>
                  <a:lnTo>
                    <a:pt x="13716" y="15366"/>
                  </a:lnTo>
                  <a:lnTo>
                    <a:pt x="10414" y="15366"/>
                  </a:lnTo>
                  <a:lnTo>
                    <a:pt x="9398" y="14858"/>
                  </a:lnTo>
                  <a:lnTo>
                    <a:pt x="9271" y="14604"/>
                  </a:lnTo>
                  <a:lnTo>
                    <a:pt x="8890" y="13969"/>
                  </a:lnTo>
                  <a:lnTo>
                    <a:pt x="8763" y="13588"/>
                  </a:lnTo>
                  <a:lnTo>
                    <a:pt x="8636" y="13334"/>
                  </a:lnTo>
                  <a:close/>
                </a:path>
                <a:path w="31750" h="39370">
                  <a:moveTo>
                    <a:pt x="13589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557" y="10287"/>
                  </a:lnTo>
                  <a:lnTo>
                    <a:pt x="11049" y="10794"/>
                  </a:lnTo>
                  <a:lnTo>
                    <a:pt x="10795" y="10921"/>
                  </a:lnTo>
                  <a:lnTo>
                    <a:pt x="10668" y="11175"/>
                  </a:lnTo>
                  <a:lnTo>
                    <a:pt x="10414" y="11429"/>
                  </a:lnTo>
                  <a:lnTo>
                    <a:pt x="10287" y="12572"/>
                  </a:lnTo>
                  <a:lnTo>
                    <a:pt x="10414" y="13081"/>
                  </a:lnTo>
                  <a:lnTo>
                    <a:pt x="10541" y="13462"/>
                  </a:lnTo>
                  <a:lnTo>
                    <a:pt x="11430" y="14350"/>
                  </a:lnTo>
                  <a:lnTo>
                    <a:pt x="11938" y="14604"/>
                  </a:lnTo>
                  <a:lnTo>
                    <a:pt x="12065" y="14731"/>
                  </a:lnTo>
                  <a:lnTo>
                    <a:pt x="11811" y="14858"/>
                  </a:lnTo>
                  <a:lnTo>
                    <a:pt x="11176" y="15239"/>
                  </a:lnTo>
                  <a:lnTo>
                    <a:pt x="10668" y="15239"/>
                  </a:lnTo>
                  <a:lnTo>
                    <a:pt x="10414" y="15366"/>
                  </a:lnTo>
                  <a:lnTo>
                    <a:pt x="13716" y="15366"/>
                  </a:lnTo>
                  <a:lnTo>
                    <a:pt x="14097" y="15112"/>
                  </a:lnTo>
                  <a:lnTo>
                    <a:pt x="15113" y="14096"/>
                  </a:lnTo>
                  <a:lnTo>
                    <a:pt x="12827" y="13969"/>
                  </a:lnTo>
                  <a:lnTo>
                    <a:pt x="12573" y="13842"/>
                  </a:lnTo>
                  <a:lnTo>
                    <a:pt x="12319" y="13588"/>
                  </a:lnTo>
                  <a:lnTo>
                    <a:pt x="12065" y="13462"/>
                  </a:lnTo>
                  <a:lnTo>
                    <a:pt x="11811" y="12953"/>
                  </a:lnTo>
                  <a:lnTo>
                    <a:pt x="11938" y="12064"/>
                  </a:lnTo>
                  <a:lnTo>
                    <a:pt x="12446" y="11556"/>
                  </a:lnTo>
                  <a:lnTo>
                    <a:pt x="12700" y="11429"/>
                  </a:lnTo>
                  <a:lnTo>
                    <a:pt x="12827" y="11429"/>
                  </a:lnTo>
                  <a:lnTo>
                    <a:pt x="15240" y="11302"/>
                  </a:lnTo>
                  <a:lnTo>
                    <a:pt x="15113" y="11048"/>
                  </a:lnTo>
                  <a:lnTo>
                    <a:pt x="14478" y="10413"/>
                  </a:lnTo>
                  <a:lnTo>
                    <a:pt x="14224" y="10287"/>
                  </a:lnTo>
                  <a:lnTo>
                    <a:pt x="13843" y="10032"/>
                  </a:lnTo>
                  <a:lnTo>
                    <a:pt x="13589" y="9906"/>
                  </a:lnTo>
                  <a:close/>
                </a:path>
                <a:path w="31750" h="39370">
                  <a:moveTo>
                    <a:pt x="15240" y="11302"/>
                  </a:moveTo>
                  <a:lnTo>
                    <a:pt x="13589" y="11302"/>
                  </a:lnTo>
                  <a:lnTo>
                    <a:pt x="13843" y="11429"/>
                  </a:lnTo>
                  <a:lnTo>
                    <a:pt x="14097" y="11683"/>
                  </a:lnTo>
                  <a:lnTo>
                    <a:pt x="14224" y="12191"/>
                  </a:lnTo>
                  <a:lnTo>
                    <a:pt x="14351" y="12318"/>
                  </a:lnTo>
                  <a:lnTo>
                    <a:pt x="14224" y="12445"/>
                  </a:lnTo>
                  <a:lnTo>
                    <a:pt x="14097" y="12826"/>
                  </a:lnTo>
                  <a:lnTo>
                    <a:pt x="13970" y="13081"/>
                  </a:lnTo>
                  <a:lnTo>
                    <a:pt x="13335" y="13715"/>
                  </a:lnTo>
                  <a:lnTo>
                    <a:pt x="12954" y="13969"/>
                  </a:lnTo>
                  <a:lnTo>
                    <a:pt x="15176" y="13969"/>
                  </a:lnTo>
                  <a:lnTo>
                    <a:pt x="15557" y="13207"/>
                  </a:lnTo>
                  <a:lnTo>
                    <a:pt x="15494" y="11556"/>
                  </a:lnTo>
                  <a:lnTo>
                    <a:pt x="15240" y="11302"/>
                  </a:lnTo>
                  <a:close/>
                </a:path>
                <a:path w="31750" h="39370">
                  <a:moveTo>
                    <a:pt x="11684" y="6857"/>
                  </a:moveTo>
                  <a:lnTo>
                    <a:pt x="10160" y="6857"/>
                  </a:lnTo>
                  <a:lnTo>
                    <a:pt x="10209" y="7112"/>
                  </a:lnTo>
                  <a:lnTo>
                    <a:pt x="8509" y="9906"/>
                  </a:lnTo>
                  <a:lnTo>
                    <a:pt x="8382" y="10159"/>
                  </a:lnTo>
                  <a:lnTo>
                    <a:pt x="8509" y="10413"/>
                  </a:lnTo>
                  <a:lnTo>
                    <a:pt x="8763" y="10667"/>
                  </a:lnTo>
                  <a:lnTo>
                    <a:pt x="9017" y="11175"/>
                  </a:lnTo>
                  <a:lnTo>
                    <a:pt x="9271" y="11302"/>
                  </a:lnTo>
                  <a:lnTo>
                    <a:pt x="11557" y="7238"/>
                  </a:lnTo>
                  <a:lnTo>
                    <a:pt x="11684" y="6857"/>
                  </a:lnTo>
                  <a:close/>
                </a:path>
                <a:path w="31750" h="39370">
                  <a:moveTo>
                    <a:pt x="3175" y="8000"/>
                  </a:moveTo>
                  <a:lnTo>
                    <a:pt x="2921" y="8000"/>
                  </a:lnTo>
                  <a:lnTo>
                    <a:pt x="3175" y="8127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207" y="126"/>
                  </a:lnTo>
                  <a:lnTo>
                    <a:pt x="4825" y="507"/>
                  </a:lnTo>
                  <a:lnTo>
                    <a:pt x="4699" y="888"/>
                  </a:lnTo>
                  <a:lnTo>
                    <a:pt x="4953" y="888"/>
                  </a:lnTo>
                  <a:lnTo>
                    <a:pt x="5207" y="1142"/>
                  </a:lnTo>
                  <a:lnTo>
                    <a:pt x="5461" y="1142"/>
                  </a:lnTo>
                  <a:lnTo>
                    <a:pt x="6223" y="1904"/>
                  </a:lnTo>
                  <a:lnTo>
                    <a:pt x="6223" y="3047"/>
                  </a:lnTo>
                  <a:lnTo>
                    <a:pt x="5842" y="3301"/>
                  </a:lnTo>
                  <a:lnTo>
                    <a:pt x="5588" y="3428"/>
                  </a:lnTo>
                  <a:lnTo>
                    <a:pt x="5334" y="3556"/>
                  </a:lnTo>
                  <a:lnTo>
                    <a:pt x="4826" y="3556"/>
                  </a:lnTo>
                  <a:lnTo>
                    <a:pt x="4699" y="3682"/>
                  </a:lnTo>
                  <a:lnTo>
                    <a:pt x="381" y="3682"/>
                  </a:lnTo>
                  <a:lnTo>
                    <a:pt x="0" y="4063"/>
                  </a:lnTo>
                  <a:lnTo>
                    <a:pt x="0" y="4444"/>
                  </a:lnTo>
                  <a:lnTo>
                    <a:pt x="127" y="4444"/>
                  </a:lnTo>
                  <a:lnTo>
                    <a:pt x="2794" y="8000"/>
                  </a:lnTo>
                  <a:lnTo>
                    <a:pt x="3302" y="8000"/>
                  </a:lnTo>
                  <a:lnTo>
                    <a:pt x="3429" y="7873"/>
                  </a:lnTo>
                  <a:lnTo>
                    <a:pt x="3810" y="7619"/>
                  </a:lnTo>
                  <a:lnTo>
                    <a:pt x="3716" y="7112"/>
                  </a:lnTo>
                  <a:lnTo>
                    <a:pt x="2032" y="4825"/>
                  </a:lnTo>
                  <a:lnTo>
                    <a:pt x="6731" y="4825"/>
                  </a:lnTo>
                  <a:lnTo>
                    <a:pt x="7239" y="4571"/>
                  </a:lnTo>
                  <a:lnTo>
                    <a:pt x="7620" y="4190"/>
                  </a:lnTo>
                  <a:lnTo>
                    <a:pt x="7874" y="4063"/>
                  </a:lnTo>
                  <a:lnTo>
                    <a:pt x="8064" y="3682"/>
                  </a:lnTo>
                  <a:lnTo>
                    <a:pt x="8128" y="3301"/>
                  </a:lnTo>
                  <a:lnTo>
                    <a:pt x="8001" y="1904"/>
                  </a:lnTo>
                  <a:lnTo>
                    <a:pt x="7747" y="1650"/>
                  </a:lnTo>
                  <a:lnTo>
                    <a:pt x="7620" y="1269"/>
                  </a:lnTo>
                  <a:lnTo>
                    <a:pt x="7366" y="1142"/>
                  </a:lnTo>
                  <a:lnTo>
                    <a:pt x="7239" y="888"/>
                  </a:lnTo>
                  <a:lnTo>
                    <a:pt x="6858" y="634"/>
                  </a:lnTo>
                  <a:lnTo>
                    <a:pt x="6477" y="381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4" y="5587"/>
                  </a:lnTo>
                  <a:lnTo>
                    <a:pt x="6223" y="6603"/>
                  </a:lnTo>
                  <a:lnTo>
                    <a:pt x="5969" y="6603"/>
                  </a:lnTo>
                  <a:lnTo>
                    <a:pt x="5969" y="6731"/>
                  </a:lnTo>
                  <a:lnTo>
                    <a:pt x="5842" y="6984"/>
                  </a:lnTo>
                  <a:lnTo>
                    <a:pt x="6096" y="7238"/>
                  </a:lnTo>
                  <a:lnTo>
                    <a:pt x="6350" y="7619"/>
                  </a:lnTo>
                  <a:lnTo>
                    <a:pt x="6477" y="7619"/>
                  </a:lnTo>
                  <a:lnTo>
                    <a:pt x="6604" y="7873"/>
                  </a:lnTo>
                  <a:lnTo>
                    <a:pt x="6858" y="7873"/>
                  </a:lnTo>
                  <a:lnTo>
                    <a:pt x="10160" y="6857"/>
                  </a:lnTo>
                  <a:lnTo>
                    <a:pt x="11557" y="6857"/>
                  </a:lnTo>
                  <a:lnTo>
                    <a:pt x="11557" y="6603"/>
                  </a:lnTo>
                  <a:lnTo>
                    <a:pt x="11176" y="6222"/>
                  </a:lnTo>
                  <a:lnTo>
                    <a:pt x="10668" y="5587"/>
                  </a:lnTo>
                  <a:close/>
                </a:path>
                <a:path w="31750" h="39370">
                  <a:moveTo>
                    <a:pt x="6731" y="4825"/>
                  </a:moveTo>
                  <a:lnTo>
                    <a:pt x="2032" y="4825"/>
                  </a:lnTo>
                  <a:lnTo>
                    <a:pt x="3302" y="4952"/>
                  </a:lnTo>
                  <a:lnTo>
                    <a:pt x="3937" y="5079"/>
                  </a:lnTo>
                  <a:lnTo>
                    <a:pt x="5969" y="5079"/>
                  </a:lnTo>
                  <a:lnTo>
                    <a:pt x="6350" y="4952"/>
                  </a:lnTo>
                  <a:lnTo>
                    <a:pt x="6604" y="4952"/>
                  </a:lnTo>
                  <a:close/>
                </a:path>
                <a:path w="31750" h="39370">
                  <a:moveTo>
                    <a:pt x="1397" y="3428"/>
                  </a:moveTo>
                  <a:lnTo>
                    <a:pt x="762" y="3428"/>
                  </a:lnTo>
                  <a:lnTo>
                    <a:pt x="508" y="3682"/>
                  </a:lnTo>
                  <a:lnTo>
                    <a:pt x="3683" y="3682"/>
                  </a:lnTo>
                  <a:lnTo>
                    <a:pt x="3302" y="3556"/>
                  </a:lnTo>
                  <a:lnTo>
                    <a:pt x="1397" y="3428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1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2" y="35940"/>
                  </a:moveTo>
                  <a:lnTo>
                    <a:pt x="25781" y="35940"/>
                  </a:lnTo>
                  <a:lnTo>
                    <a:pt x="25527" y="36067"/>
                  </a:lnTo>
                  <a:lnTo>
                    <a:pt x="25400" y="36194"/>
                  </a:lnTo>
                  <a:lnTo>
                    <a:pt x="25273" y="36829"/>
                  </a:lnTo>
                  <a:lnTo>
                    <a:pt x="25463" y="37591"/>
                  </a:lnTo>
                  <a:lnTo>
                    <a:pt x="25527" y="37718"/>
                  </a:lnTo>
                  <a:lnTo>
                    <a:pt x="25781" y="37972"/>
                  </a:lnTo>
                  <a:lnTo>
                    <a:pt x="25908" y="38226"/>
                  </a:lnTo>
                  <a:lnTo>
                    <a:pt x="26289" y="38607"/>
                  </a:lnTo>
                  <a:lnTo>
                    <a:pt x="26543" y="38734"/>
                  </a:lnTo>
                  <a:lnTo>
                    <a:pt x="26670" y="38988"/>
                  </a:lnTo>
                  <a:lnTo>
                    <a:pt x="26924" y="39115"/>
                  </a:lnTo>
                  <a:lnTo>
                    <a:pt x="27178" y="39115"/>
                  </a:lnTo>
                  <a:lnTo>
                    <a:pt x="27432" y="39242"/>
                  </a:lnTo>
                  <a:lnTo>
                    <a:pt x="27940" y="39242"/>
                  </a:lnTo>
                  <a:lnTo>
                    <a:pt x="28956" y="38734"/>
                  </a:lnTo>
                  <a:lnTo>
                    <a:pt x="29083" y="38353"/>
                  </a:lnTo>
                  <a:lnTo>
                    <a:pt x="29337" y="37845"/>
                  </a:lnTo>
                  <a:lnTo>
                    <a:pt x="27051" y="37845"/>
                  </a:lnTo>
                  <a:lnTo>
                    <a:pt x="26924" y="37718"/>
                  </a:lnTo>
                  <a:lnTo>
                    <a:pt x="26543" y="37337"/>
                  </a:lnTo>
                  <a:lnTo>
                    <a:pt x="26416" y="36956"/>
                  </a:lnTo>
                  <a:lnTo>
                    <a:pt x="26289" y="36321"/>
                  </a:lnTo>
                  <a:lnTo>
                    <a:pt x="26162" y="35940"/>
                  </a:lnTo>
                  <a:close/>
                </a:path>
                <a:path w="31750" h="39370">
                  <a:moveTo>
                    <a:pt x="29718" y="33908"/>
                  </a:moveTo>
                  <a:lnTo>
                    <a:pt x="28575" y="33908"/>
                  </a:lnTo>
                  <a:lnTo>
                    <a:pt x="28321" y="34035"/>
                  </a:lnTo>
                  <a:lnTo>
                    <a:pt x="28194" y="34162"/>
                  </a:lnTo>
                  <a:lnTo>
                    <a:pt x="27940" y="34289"/>
                  </a:lnTo>
                  <a:lnTo>
                    <a:pt x="27686" y="36194"/>
                  </a:lnTo>
                  <a:lnTo>
                    <a:pt x="27813" y="37718"/>
                  </a:lnTo>
                  <a:lnTo>
                    <a:pt x="29337" y="37845"/>
                  </a:lnTo>
                  <a:lnTo>
                    <a:pt x="29210" y="36575"/>
                  </a:lnTo>
                  <a:lnTo>
                    <a:pt x="29083" y="36321"/>
                  </a:lnTo>
                  <a:lnTo>
                    <a:pt x="29083" y="35178"/>
                  </a:lnTo>
                  <a:lnTo>
                    <a:pt x="29337" y="35178"/>
                  </a:lnTo>
                  <a:lnTo>
                    <a:pt x="30988" y="35051"/>
                  </a:lnTo>
                  <a:lnTo>
                    <a:pt x="30861" y="34797"/>
                  </a:lnTo>
                  <a:lnTo>
                    <a:pt x="30607" y="34543"/>
                  </a:lnTo>
                  <a:lnTo>
                    <a:pt x="30480" y="34289"/>
                  </a:lnTo>
                  <a:lnTo>
                    <a:pt x="29718" y="33908"/>
                  </a:lnTo>
                  <a:close/>
                </a:path>
                <a:path w="31750" h="39370">
                  <a:moveTo>
                    <a:pt x="30988" y="35051"/>
                  </a:moveTo>
                  <a:lnTo>
                    <a:pt x="29464" y="35051"/>
                  </a:lnTo>
                  <a:lnTo>
                    <a:pt x="29718" y="35178"/>
                  </a:lnTo>
                  <a:lnTo>
                    <a:pt x="29972" y="35432"/>
                  </a:lnTo>
                  <a:lnTo>
                    <a:pt x="30099" y="35687"/>
                  </a:lnTo>
                  <a:lnTo>
                    <a:pt x="30353" y="35940"/>
                  </a:lnTo>
                  <a:lnTo>
                    <a:pt x="30480" y="36829"/>
                  </a:lnTo>
                  <a:lnTo>
                    <a:pt x="30861" y="36829"/>
                  </a:lnTo>
                  <a:lnTo>
                    <a:pt x="31115" y="36575"/>
                  </a:lnTo>
                  <a:lnTo>
                    <a:pt x="31369" y="36448"/>
                  </a:lnTo>
                  <a:lnTo>
                    <a:pt x="31242" y="35432"/>
                  </a:lnTo>
                  <a:lnTo>
                    <a:pt x="31115" y="35178"/>
                  </a:lnTo>
                  <a:close/>
                </a:path>
                <a:path w="31750" h="39370">
                  <a:moveTo>
                    <a:pt x="26035" y="35813"/>
                  </a:moveTo>
                  <a:close/>
                </a:path>
                <a:path w="31750" h="39370">
                  <a:moveTo>
                    <a:pt x="24384" y="35559"/>
                  </a:moveTo>
                  <a:lnTo>
                    <a:pt x="24130" y="35559"/>
                  </a:lnTo>
                  <a:lnTo>
                    <a:pt x="24130" y="35687"/>
                  </a:lnTo>
                  <a:lnTo>
                    <a:pt x="24384" y="35559"/>
                  </a:lnTo>
                  <a:close/>
                </a:path>
                <a:path w="31750" h="39370">
                  <a:moveTo>
                    <a:pt x="27432" y="27558"/>
                  </a:moveTo>
                  <a:lnTo>
                    <a:pt x="27178" y="27812"/>
                  </a:lnTo>
                  <a:lnTo>
                    <a:pt x="21844" y="31876"/>
                  </a:lnTo>
                  <a:lnTo>
                    <a:pt x="21717" y="32512"/>
                  </a:lnTo>
                  <a:lnTo>
                    <a:pt x="24003" y="35559"/>
                  </a:lnTo>
                  <a:lnTo>
                    <a:pt x="24511" y="35559"/>
                  </a:lnTo>
                  <a:lnTo>
                    <a:pt x="24765" y="35306"/>
                  </a:lnTo>
                  <a:lnTo>
                    <a:pt x="24824" y="34543"/>
                  </a:lnTo>
                  <a:lnTo>
                    <a:pt x="23368" y="32638"/>
                  </a:lnTo>
                  <a:lnTo>
                    <a:pt x="25019" y="31368"/>
                  </a:lnTo>
                  <a:lnTo>
                    <a:pt x="26633" y="31368"/>
                  </a:lnTo>
                  <a:lnTo>
                    <a:pt x="26035" y="30606"/>
                  </a:lnTo>
                  <a:lnTo>
                    <a:pt x="27432" y="29463"/>
                  </a:lnTo>
                  <a:lnTo>
                    <a:pt x="29051" y="29463"/>
                  </a:lnTo>
                  <a:lnTo>
                    <a:pt x="27813" y="27812"/>
                  </a:lnTo>
                  <a:lnTo>
                    <a:pt x="27686" y="27685"/>
                  </a:lnTo>
                  <a:lnTo>
                    <a:pt x="27432" y="27558"/>
                  </a:lnTo>
                  <a:close/>
                </a:path>
                <a:path w="31750" h="39370">
                  <a:moveTo>
                    <a:pt x="29337" y="33781"/>
                  </a:moveTo>
                  <a:lnTo>
                    <a:pt x="29083" y="33781"/>
                  </a:lnTo>
                  <a:lnTo>
                    <a:pt x="28829" y="33908"/>
                  </a:lnTo>
                  <a:lnTo>
                    <a:pt x="29464" y="33908"/>
                  </a:lnTo>
                  <a:close/>
                </a:path>
                <a:path w="31750" h="39370">
                  <a:moveTo>
                    <a:pt x="26670" y="33146"/>
                  </a:moveTo>
                  <a:close/>
                </a:path>
                <a:path w="31750" h="39370">
                  <a:moveTo>
                    <a:pt x="26633" y="31368"/>
                  </a:moveTo>
                  <a:lnTo>
                    <a:pt x="25019" y="31368"/>
                  </a:lnTo>
                  <a:lnTo>
                    <a:pt x="26416" y="33146"/>
                  </a:lnTo>
                  <a:lnTo>
                    <a:pt x="26924" y="33146"/>
                  </a:lnTo>
                  <a:lnTo>
                    <a:pt x="27178" y="32892"/>
                  </a:lnTo>
                  <a:lnTo>
                    <a:pt x="27432" y="32384"/>
                  </a:lnTo>
                  <a:lnTo>
                    <a:pt x="26633" y="31368"/>
                  </a:lnTo>
                  <a:close/>
                </a:path>
                <a:path w="31750" h="39370">
                  <a:moveTo>
                    <a:pt x="29051" y="29463"/>
                  </a:moveTo>
                  <a:lnTo>
                    <a:pt x="27432" y="29463"/>
                  </a:lnTo>
                  <a:lnTo>
                    <a:pt x="29210" y="31622"/>
                  </a:lnTo>
                  <a:lnTo>
                    <a:pt x="29591" y="31622"/>
                  </a:lnTo>
                  <a:lnTo>
                    <a:pt x="29972" y="31241"/>
                  </a:lnTo>
                  <a:lnTo>
                    <a:pt x="30226" y="30987"/>
                  </a:lnTo>
                  <a:lnTo>
                    <a:pt x="30226" y="30860"/>
                  </a:lnTo>
                  <a:lnTo>
                    <a:pt x="30099" y="30860"/>
                  </a:lnTo>
                  <a:lnTo>
                    <a:pt x="29051" y="29463"/>
                  </a:lnTo>
                  <a:close/>
                </a:path>
                <a:path w="31750" h="39370">
                  <a:moveTo>
                    <a:pt x="23368" y="22097"/>
                  </a:moveTo>
                  <a:lnTo>
                    <a:pt x="23241" y="22225"/>
                  </a:lnTo>
                  <a:lnTo>
                    <a:pt x="22987" y="22225"/>
                  </a:lnTo>
                  <a:lnTo>
                    <a:pt x="22606" y="22606"/>
                  </a:lnTo>
                  <a:lnTo>
                    <a:pt x="22574" y="23113"/>
                  </a:lnTo>
                  <a:lnTo>
                    <a:pt x="23622" y="24510"/>
                  </a:lnTo>
                  <a:lnTo>
                    <a:pt x="18669" y="28320"/>
                  </a:lnTo>
                  <a:lnTo>
                    <a:pt x="18669" y="28701"/>
                  </a:lnTo>
                  <a:lnTo>
                    <a:pt x="19050" y="29082"/>
                  </a:lnTo>
                  <a:lnTo>
                    <a:pt x="19431" y="29590"/>
                  </a:lnTo>
                  <a:lnTo>
                    <a:pt x="19685" y="29590"/>
                  </a:lnTo>
                  <a:lnTo>
                    <a:pt x="24638" y="25781"/>
                  </a:lnTo>
                  <a:lnTo>
                    <a:pt x="26214" y="25781"/>
                  </a:lnTo>
                  <a:lnTo>
                    <a:pt x="23495" y="22225"/>
                  </a:lnTo>
                  <a:lnTo>
                    <a:pt x="23368" y="22097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8" y="25781"/>
                  </a:lnTo>
                  <a:lnTo>
                    <a:pt x="25781" y="27304"/>
                  </a:lnTo>
                  <a:lnTo>
                    <a:pt x="26162" y="27304"/>
                  </a:lnTo>
                  <a:lnTo>
                    <a:pt x="26416" y="27050"/>
                  </a:lnTo>
                  <a:lnTo>
                    <a:pt x="26797" y="26796"/>
                  </a:lnTo>
                  <a:lnTo>
                    <a:pt x="26797" y="26542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18542" y="22097"/>
                  </a:moveTo>
                  <a:lnTo>
                    <a:pt x="17018" y="22097"/>
                  </a:lnTo>
                  <a:lnTo>
                    <a:pt x="17399" y="22606"/>
                  </a:lnTo>
                  <a:lnTo>
                    <a:pt x="17780" y="22987"/>
                  </a:lnTo>
                  <a:lnTo>
                    <a:pt x="18034" y="23367"/>
                  </a:lnTo>
                  <a:lnTo>
                    <a:pt x="18415" y="23494"/>
                  </a:lnTo>
                  <a:lnTo>
                    <a:pt x="18669" y="23748"/>
                  </a:lnTo>
                  <a:lnTo>
                    <a:pt x="19431" y="24002"/>
                  </a:lnTo>
                  <a:lnTo>
                    <a:pt x="20447" y="24002"/>
                  </a:lnTo>
                  <a:lnTo>
                    <a:pt x="20701" y="23875"/>
                  </a:lnTo>
                  <a:lnTo>
                    <a:pt x="21463" y="23367"/>
                  </a:lnTo>
                  <a:lnTo>
                    <a:pt x="21717" y="23240"/>
                  </a:lnTo>
                  <a:lnTo>
                    <a:pt x="21971" y="22732"/>
                  </a:lnTo>
                  <a:lnTo>
                    <a:pt x="22225" y="22606"/>
                  </a:lnTo>
                  <a:lnTo>
                    <a:pt x="22225" y="22478"/>
                  </a:lnTo>
                  <a:lnTo>
                    <a:pt x="19050" y="22478"/>
                  </a:lnTo>
                  <a:lnTo>
                    <a:pt x="18796" y="22225"/>
                  </a:lnTo>
                  <a:lnTo>
                    <a:pt x="18542" y="22097"/>
                  </a:lnTo>
                  <a:close/>
                </a:path>
                <a:path w="31750" h="39370">
                  <a:moveTo>
                    <a:pt x="20320" y="18033"/>
                  </a:moveTo>
                  <a:lnTo>
                    <a:pt x="19812" y="18033"/>
                  </a:lnTo>
                  <a:lnTo>
                    <a:pt x="14097" y="22351"/>
                  </a:lnTo>
                  <a:lnTo>
                    <a:pt x="14097" y="22732"/>
                  </a:lnTo>
                  <a:lnTo>
                    <a:pt x="14478" y="23113"/>
                  </a:lnTo>
                  <a:lnTo>
                    <a:pt x="14605" y="23367"/>
                  </a:lnTo>
                  <a:lnTo>
                    <a:pt x="14859" y="23621"/>
                  </a:lnTo>
                  <a:lnTo>
                    <a:pt x="15113" y="23621"/>
                  </a:lnTo>
                  <a:lnTo>
                    <a:pt x="17018" y="22097"/>
                  </a:lnTo>
                  <a:lnTo>
                    <a:pt x="18542" y="22097"/>
                  </a:lnTo>
                  <a:lnTo>
                    <a:pt x="18034" y="21335"/>
                  </a:lnTo>
                  <a:lnTo>
                    <a:pt x="20066" y="19812"/>
                  </a:lnTo>
                  <a:lnTo>
                    <a:pt x="21590" y="19812"/>
                  </a:lnTo>
                  <a:lnTo>
                    <a:pt x="21463" y="19684"/>
                  </a:lnTo>
                  <a:lnTo>
                    <a:pt x="20447" y="18160"/>
                  </a:lnTo>
                  <a:close/>
                </a:path>
                <a:path w="31750" h="39370">
                  <a:moveTo>
                    <a:pt x="21590" y="19812"/>
                  </a:moveTo>
                  <a:lnTo>
                    <a:pt x="20066" y="19812"/>
                  </a:lnTo>
                  <a:lnTo>
                    <a:pt x="20447" y="20319"/>
                  </a:lnTo>
                  <a:lnTo>
                    <a:pt x="20701" y="20573"/>
                  </a:lnTo>
                  <a:lnTo>
                    <a:pt x="20828" y="21462"/>
                  </a:lnTo>
                  <a:lnTo>
                    <a:pt x="20701" y="21843"/>
                  </a:lnTo>
                  <a:lnTo>
                    <a:pt x="20193" y="22351"/>
                  </a:lnTo>
                  <a:lnTo>
                    <a:pt x="19812" y="22478"/>
                  </a:lnTo>
                  <a:lnTo>
                    <a:pt x="22225" y="22478"/>
                  </a:lnTo>
                  <a:lnTo>
                    <a:pt x="22288" y="22225"/>
                  </a:lnTo>
                  <a:lnTo>
                    <a:pt x="22352" y="21335"/>
                  </a:lnTo>
                  <a:lnTo>
                    <a:pt x="22225" y="21081"/>
                  </a:lnTo>
                  <a:lnTo>
                    <a:pt x="22098" y="20573"/>
                  </a:lnTo>
                  <a:lnTo>
                    <a:pt x="21844" y="20065"/>
                  </a:lnTo>
                  <a:lnTo>
                    <a:pt x="2159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9373" y="4389119"/>
              <a:ext cx="246125" cy="75818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8230" y="4875529"/>
              <a:ext cx="251460" cy="94742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10421874" y="3908297"/>
              <a:ext cx="33655" cy="291465"/>
            </a:xfrm>
            <a:custGeom>
              <a:avLst/>
              <a:gdLst/>
              <a:ahLst/>
              <a:cxnLst/>
              <a:rect l="l" t="t" r="r" b="b"/>
              <a:pathLst>
                <a:path w="33654" h="291464">
                  <a:moveTo>
                    <a:pt x="0" y="0"/>
                  </a:moveTo>
                  <a:lnTo>
                    <a:pt x="9271" y="0"/>
                  </a:lnTo>
                  <a:lnTo>
                    <a:pt x="16764" y="1269"/>
                  </a:lnTo>
                  <a:lnTo>
                    <a:pt x="16764" y="2793"/>
                  </a:lnTo>
                  <a:lnTo>
                    <a:pt x="16764" y="142747"/>
                  </a:lnTo>
                  <a:lnTo>
                    <a:pt x="16764" y="144271"/>
                  </a:lnTo>
                  <a:lnTo>
                    <a:pt x="24256" y="145541"/>
                  </a:lnTo>
                  <a:lnTo>
                    <a:pt x="33527" y="145541"/>
                  </a:lnTo>
                  <a:lnTo>
                    <a:pt x="24256" y="145541"/>
                  </a:lnTo>
                  <a:lnTo>
                    <a:pt x="16764" y="146812"/>
                  </a:lnTo>
                  <a:lnTo>
                    <a:pt x="16764" y="148335"/>
                  </a:lnTo>
                  <a:lnTo>
                    <a:pt x="16764" y="288289"/>
                  </a:lnTo>
                  <a:lnTo>
                    <a:pt x="16764" y="289813"/>
                  </a:lnTo>
                  <a:lnTo>
                    <a:pt x="9271" y="291083"/>
                  </a:lnTo>
                  <a:lnTo>
                    <a:pt x="0" y="291083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0475595" y="4060062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8635" y="13207"/>
                  </a:moveTo>
                  <a:lnTo>
                    <a:pt x="8381" y="13207"/>
                  </a:lnTo>
                  <a:lnTo>
                    <a:pt x="8254" y="13335"/>
                  </a:lnTo>
                  <a:lnTo>
                    <a:pt x="7874" y="13588"/>
                  </a:lnTo>
                  <a:lnTo>
                    <a:pt x="7747" y="14097"/>
                  </a:lnTo>
                  <a:lnTo>
                    <a:pt x="7874" y="14478"/>
                  </a:lnTo>
                  <a:lnTo>
                    <a:pt x="8000" y="14731"/>
                  </a:lnTo>
                  <a:lnTo>
                    <a:pt x="8127" y="15112"/>
                  </a:lnTo>
                  <a:lnTo>
                    <a:pt x="8381" y="15493"/>
                  </a:lnTo>
                  <a:lnTo>
                    <a:pt x="8889" y="16001"/>
                  </a:lnTo>
                  <a:lnTo>
                    <a:pt x="9271" y="16256"/>
                  </a:lnTo>
                  <a:lnTo>
                    <a:pt x="9525" y="16382"/>
                  </a:lnTo>
                  <a:lnTo>
                    <a:pt x="9905" y="16510"/>
                  </a:lnTo>
                  <a:lnTo>
                    <a:pt x="10159" y="16637"/>
                  </a:lnTo>
                  <a:lnTo>
                    <a:pt x="11556" y="16637"/>
                  </a:lnTo>
                  <a:lnTo>
                    <a:pt x="12064" y="16382"/>
                  </a:lnTo>
                  <a:lnTo>
                    <a:pt x="12446" y="16256"/>
                  </a:lnTo>
                  <a:lnTo>
                    <a:pt x="12700" y="16129"/>
                  </a:lnTo>
                  <a:lnTo>
                    <a:pt x="12953" y="15875"/>
                  </a:lnTo>
                  <a:lnTo>
                    <a:pt x="13334" y="15748"/>
                  </a:lnTo>
                  <a:lnTo>
                    <a:pt x="13588" y="15493"/>
                  </a:lnTo>
                  <a:lnTo>
                    <a:pt x="13843" y="15367"/>
                  </a:lnTo>
                  <a:lnTo>
                    <a:pt x="10413" y="15367"/>
                  </a:lnTo>
                  <a:lnTo>
                    <a:pt x="9905" y="15112"/>
                  </a:lnTo>
                  <a:lnTo>
                    <a:pt x="9651" y="15112"/>
                  </a:lnTo>
                  <a:lnTo>
                    <a:pt x="9525" y="14859"/>
                  </a:lnTo>
                  <a:lnTo>
                    <a:pt x="9143" y="14478"/>
                  </a:lnTo>
                  <a:lnTo>
                    <a:pt x="9016" y="14097"/>
                  </a:lnTo>
                  <a:lnTo>
                    <a:pt x="8762" y="13588"/>
                  </a:lnTo>
                  <a:lnTo>
                    <a:pt x="8635" y="13207"/>
                  </a:lnTo>
                  <a:close/>
                </a:path>
                <a:path w="31750" h="39370">
                  <a:moveTo>
                    <a:pt x="13588" y="9906"/>
                  </a:moveTo>
                  <a:lnTo>
                    <a:pt x="12573" y="9906"/>
                  </a:lnTo>
                  <a:lnTo>
                    <a:pt x="12319" y="10032"/>
                  </a:lnTo>
                  <a:lnTo>
                    <a:pt x="11937" y="10160"/>
                  </a:lnTo>
                  <a:lnTo>
                    <a:pt x="11683" y="10287"/>
                  </a:lnTo>
                  <a:lnTo>
                    <a:pt x="11302" y="10541"/>
                  </a:lnTo>
                  <a:lnTo>
                    <a:pt x="10540" y="11303"/>
                  </a:lnTo>
                  <a:lnTo>
                    <a:pt x="10413" y="12826"/>
                  </a:lnTo>
                  <a:lnTo>
                    <a:pt x="10498" y="13207"/>
                  </a:lnTo>
                  <a:lnTo>
                    <a:pt x="10668" y="13462"/>
                  </a:lnTo>
                  <a:lnTo>
                    <a:pt x="10922" y="13716"/>
                  </a:lnTo>
                  <a:lnTo>
                    <a:pt x="11049" y="13969"/>
                  </a:lnTo>
                  <a:lnTo>
                    <a:pt x="11302" y="14224"/>
                  </a:lnTo>
                  <a:lnTo>
                    <a:pt x="11556" y="14350"/>
                  </a:lnTo>
                  <a:lnTo>
                    <a:pt x="11683" y="14478"/>
                  </a:lnTo>
                  <a:lnTo>
                    <a:pt x="12191" y="14731"/>
                  </a:lnTo>
                  <a:lnTo>
                    <a:pt x="10922" y="15367"/>
                  </a:lnTo>
                  <a:lnTo>
                    <a:pt x="13843" y="15367"/>
                  </a:lnTo>
                  <a:lnTo>
                    <a:pt x="14097" y="15112"/>
                  </a:lnTo>
                  <a:lnTo>
                    <a:pt x="14350" y="14986"/>
                  </a:lnTo>
                  <a:lnTo>
                    <a:pt x="14604" y="14731"/>
                  </a:lnTo>
                  <a:lnTo>
                    <a:pt x="14731" y="14478"/>
                  </a:lnTo>
                  <a:lnTo>
                    <a:pt x="15239" y="13969"/>
                  </a:lnTo>
                  <a:lnTo>
                    <a:pt x="12826" y="13969"/>
                  </a:lnTo>
                  <a:lnTo>
                    <a:pt x="12446" y="13716"/>
                  </a:lnTo>
                  <a:lnTo>
                    <a:pt x="12064" y="13335"/>
                  </a:lnTo>
                  <a:lnTo>
                    <a:pt x="11810" y="12826"/>
                  </a:lnTo>
                  <a:lnTo>
                    <a:pt x="11937" y="12064"/>
                  </a:lnTo>
                  <a:lnTo>
                    <a:pt x="12319" y="11684"/>
                  </a:lnTo>
                  <a:lnTo>
                    <a:pt x="12573" y="11556"/>
                  </a:lnTo>
                  <a:lnTo>
                    <a:pt x="12826" y="11430"/>
                  </a:lnTo>
                  <a:lnTo>
                    <a:pt x="15366" y="11303"/>
                  </a:lnTo>
                  <a:lnTo>
                    <a:pt x="15112" y="11049"/>
                  </a:lnTo>
                  <a:lnTo>
                    <a:pt x="14858" y="10668"/>
                  </a:lnTo>
                  <a:lnTo>
                    <a:pt x="14477" y="10413"/>
                  </a:lnTo>
                  <a:lnTo>
                    <a:pt x="14224" y="10287"/>
                  </a:lnTo>
                  <a:lnTo>
                    <a:pt x="13970" y="10032"/>
                  </a:lnTo>
                  <a:lnTo>
                    <a:pt x="13588" y="9906"/>
                  </a:lnTo>
                  <a:close/>
                </a:path>
                <a:path w="31750" h="39370">
                  <a:moveTo>
                    <a:pt x="15366" y="11303"/>
                  </a:moveTo>
                  <a:lnTo>
                    <a:pt x="13588" y="11303"/>
                  </a:lnTo>
                  <a:lnTo>
                    <a:pt x="13843" y="11430"/>
                  </a:lnTo>
                  <a:lnTo>
                    <a:pt x="14097" y="11684"/>
                  </a:lnTo>
                  <a:lnTo>
                    <a:pt x="14224" y="12700"/>
                  </a:lnTo>
                  <a:lnTo>
                    <a:pt x="14097" y="12954"/>
                  </a:lnTo>
                  <a:lnTo>
                    <a:pt x="13843" y="13335"/>
                  </a:lnTo>
                  <a:lnTo>
                    <a:pt x="13588" y="13462"/>
                  </a:lnTo>
                  <a:lnTo>
                    <a:pt x="13080" y="13969"/>
                  </a:lnTo>
                  <a:lnTo>
                    <a:pt x="15239" y="13969"/>
                  </a:lnTo>
                  <a:lnTo>
                    <a:pt x="15494" y="13588"/>
                  </a:lnTo>
                  <a:lnTo>
                    <a:pt x="15621" y="13081"/>
                  </a:lnTo>
                  <a:lnTo>
                    <a:pt x="15494" y="11556"/>
                  </a:lnTo>
                  <a:lnTo>
                    <a:pt x="15366" y="11303"/>
                  </a:lnTo>
                  <a:close/>
                </a:path>
                <a:path w="31750" h="39370">
                  <a:moveTo>
                    <a:pt x="11683" y="6985"/>
                  </a:moveTo>
                  <a:lnTo>
                    <a:pt x="10286" y="6985"/>
                  </a:lnTo>
                  <a:lnTo>
                    <a:pt x="8508" y="9906"/>
                  </a:lnTo>
                  <a:lnTo>
                    <a:pt x="8635" y="10413"/>
                  </a:lnTo>
                  <a:lnTo>
                    <a:pt x="8762" y="10668"/>
                  </a:lnTo>
                  <a:lnTo>
                    <a:pt x="9016" y="10922"/>
                  </a:lnTo>
                  <a:lnTo>
                    <a:pt x="9143" y="11175"/>
                  </a:lnTo>
                  <a:lnTo>
                    <a:pt x="9271" y="11303"/>
                  </a:lnTo>
                  <a:lnTo>
                    <a:pt x="9525" y="11175"/>
                  </a:lnTo>
                  <a:lnTo>
                    <a:pt x="11683" y="7238"/>
                  </a:lnTo>
                  <a:lnTo>
                    <a:pt x="11683" y="6985"/>
                  </a:lnTo>
                  <a:close/>
                </a:path>
                <a:path w="31750" h="39370">
                  <a:moveTo>
                    <a:pt x="6223" y="126"/>
                  </a:moveTo>
                  <a:lnTo>
                    <a:pt x="5333" y="126"/>
                  </a:lnTo>
                  <a:lnTo>
                    <a:pt x="4825" y="635"/>
                  </a:lnTo>
                  <a:lnTo>
                    <a:pt x="4699" y="888"/>
                  </a:lnTo>
                  <a:lnTo>
                    <a:pt x="4952" y="1016"/>
                  </a:lnTo>
                  <a:lnTo>
                    <a:pt x="5206" y="1016"/>
                  </a:lnTo>
                  <a:lnTo>
                    <a:pt x="5460" y="1143"/>
                  </a:lnTo>
                  <a:lnTo>
                    <a:pt x="5714" y="1397"/>
                  </a:lnTo>
                  <a:lnTo>
                    <a:pt x="5969" y="1524"/>
                  </a:lnTo>
                  <a:lnTo>
                    <a:pt x="6350" y="1905"/>
                  </a:lnTo>
                  <a:lnTo>
                    <a:pt x="6350" y="2667"/>
                  </a:lnTo>
                  <a:lnTo>
                    <a:pt x="6223" y="3048"/>
                  </a:lnTo>
                  <a:lnTo>
                    <a:pt x="5969" y="3301"/>
                  </a:lnTo>
                  <a:lnTo>
                    <a:pt x="5841" y="3301"/>
                  </a:lnTo>
                  <a:lnTo>
                    <a:pt x="5714" y="3429"/>
                  </a:lnTo>
                  <a:lnTo>
                    <a:pt x="5460" y="3429"/>
                  </a:lnTo>
                  <a:lnTo>
                    <a:pt x="5079" y="3556"/>
                  </a:lnTo>
                  <a:lnTo>
                    <a:pt x="380" y="3682"/>
                  </a:lnTo>
                  <a:lnTo>
                    <a:pt x="253" y="3937"/>
                  </a:lnTo>
                  <a:lnTo>
                    <a:pt x="0" y="4318"/>
                  </a:lnTo>
                  <a:lnTo>
                    <a:pt x="230" y="4699"/>
                  </a:lnTo>
                  <a:lnTo>
                    <a:pt x="2817" y="7874"/>
                  </a:lnTo>
                  <a:lnTo>
                    <a:pt x="2921" y="8128"/>
                  </a:lnTo>
                  <a:lnTo>
                    <a:pt x="3175" y="8128"/>
                  </a:lnTo>
                  <a:lnTo>
                    <a:pt x="3175" y="8000"/>
                  </a:lnTo>
                  <a:lnTo>
                    <a:pt x="3428" y="8000"/>
                  </a:lnTo>
                  <a:lnTo>
                    <a:pt x="3682" y="7747"/>
                  </a:lnTo>
                  <a:lnTo>
                    <a:pt x="3809" y="7493"/>
                  </a:lnTo>
                  <a:lnTo>
                    <a:pt x="3836" y="7112"/>
                  </a:lnTo>
                  <a:lnTo>
                    <a:pt x="2031" y="4825"/>
                  </a:lnTo>
                  <a:lnTo>
                    <a:pt x="6857" y="4825"/>
                  </a:lnTo>
                  <a:lnTo>
                    <a:pt x="7111" y="4699"/>
                  </a:lnTo>
                  <a:lnTo>
                    <a:pt x="7747" y="4318"/>
                  </a:lnTo>
                  <a:lnTo>
                    <a:pt x="8127" y="3556"/>
                  </a:lnTo>
                  <a:lnTo>
                    <a:pt x="8000" y="1905"/>
                  </a:lnTo>
                  <a:lnTo>
                    <a:pt x="7620" y="1269"/>
                  </a:lnTo>
                  <a:lnTo>
                    <a:pt x="7111" y="762"/>
                  </a:lnTo>
                  <a:lnTo>
                    <a:pt x="6857" y="635"/>
                  </a:lnTo>
                  <a:lnTo>
                    <a:pt x="6603" y="381"/>
                  </a:lnTo>
                  <a:lnTo>
                    <a:pt x="6350" y="254"/>
                  </a:lnTo>
                  <a:lnTo>
                    <a:pt x="6223" y="126"/>
                  </a:lnTo>
                  <a:close/>
                </a:path>
                <a:path w="31750" h="39370">
                  <a:moveTo>
                    <a:pt x="10668" y="5587"/>
                  </a:moveTo>
                  <a:lnTo>
                    <a:pt x="10413" y="5587"/>
                  </a:lnTo>
                  <a:lnTo>
                    <a:pt x="6223" y="6604"/>
                  </a:lnTo>
                  <a:lnTo>
                    <a:pt x="5969" y="6857"/>
                  </a:lnTo>
                  <a:lnTo>
                    <a:pt x="5841" y="6857"/>
                  </a:lnTo>
                  <a:lnTo>
                    <a:pt x="5969" y="6985"/>
                  </a:lnTo>
                  <a:lnTo>
                    <a:pt x="6096" y="7238"/>
                  </a:lnTo>
                  <a:lnTo>
                    <a:pt x="6350" y="7493"/>
                  </a:lnTo>
                  <a:lnTo>
                    <a:pt x="6603" y="7874"/>
                  </a:lnTo>
                  <a:lnTo>
                    <a:pt x="6984" y="7874"/>
                  </a:lnTo>
                  <a:lnTo>
                    <a:pt x="10286" y="6985"/>
                  </a:lnTo>
                  <a:lnTo>
                    <a:pt x="11683" y="6985"/>
                  </a:lnTo>
                  <a:lnTo>
                    <a:pt x="11556" y="6604"/>
                  </a:lnTo>
                  <a:lnTo>
                    <a:pt x="11429" y="6350"/>
                  </a:lnTo>
                  <a:lnTo>
                    <a:pt x="10795" y="5714"/>
                  </a:lnTo>
                  <a:close/>
                </a:path>
                <a:path w="31750" h="39370">
                  <a:moveTo>
                    <a:pt x="5714" y="5080"/>
                  </a:moveTo>
                  <a:lnTo>
                    <a:pt x="4952" y="5080"/>
                  </a:lnTo>
                  <a:lnTo>
                    <a:pt x="5333" y="5206"/>
                  </a:lnTo>
                  <a:lnTo>
                    <a:pt x="5714" y="5080"/>
                  </a:lnTo>
                  <a:close/>
                </a:path>
                <a:path w="31750" h="39370">
                  <a:moveTo>
                    <a:pt x="6857" y="4825"/>
                  </a:moveTo>
                  <a:lnTo>
                    <a:pt x="2031" y="4825"/>
                  </a:lnTo>
                  <a:lnTo>
                    <a:pt x="3301" y="4953"/>
                  </a:lnTo>
                  <a:lnTo>
                    <a:pt x="3936" y="5080"/>
                  </a:lnTo>
                  <a:lnTo>
                    <a:pt x="6350" y="5080"/>
                  </a:lnTo>
                  <a:lnTo>
                    <a:pt x="6857" y="4825"/>
                  </a:lnTo>
                  <a:close/>
                </a:path>
                <a:path w="31750" h="39370">
                  <a:moveTo>
                    <a:pt x="1524" y="3429"/>
                  </a:moveTo>
                  <a:lnTo>
                    <a:pt x="888" y="3429"/>
                  </a:lnTo>
                  <a:lnTo>
                    <a:pt x="634" y="3556"/>
                  </a:lnTo>
                  <a:lnTo>
                    <a:pt x="3809" y="3682"/>
                  </a:lnTo>
                  <a:lnTo>
                    <a:pt x="3428" y="3556"/>
                  </a:lnTo>
                  <a:lnTo>
                    <a:pt x="1524" y="3429"/>
                  </a:lnTo>
                  <a:close/>
                </a:path>
                <a:path w="31750" h="39370">
                  <a:moveTo>
                    <a:pt x="5969" y="0"/>
                  </a:moveTo>
                  <a:lnTo>
                    <a:pt x="5460" y="0"/>
                  </a:lnTo>
                  <a:lnTo>
                    <a:pt x="6096" y="126"/>
                  </a:lnTo>
                  <a:close/>
                </a:path>
                <a:path w="31750" h="39370">
                  <a:moveTo>
                    <a:pt x="26161" y="35941"/>
                  </a:moveTo>
                  <a:lnTo>
                    <a:pt x="25907" y="35941"/>
                  </a:lnTo>
                  <a:lnTo>
                    <a:pt x="25653" y="36194"/>
                  </a:lnTo>
                  <a:lnTo>
                    <a:pt x="25400" y="37211"/>
                  </a:lnTo>
                  <a:lnTo>
                    <a:pt x="25526" y="37464"/>
                  </a:lnTo>
                  <a:lnTo>
                    <a:pt x="25653" y="37845"/>
                  </a:lnTo>
                  <a:lnTo>
                    <a:pt x="25907" y="38100"/>
                  </a:lnTo>
                  <a:lnTo>
                    <a:pt x="26034" y="38481"/>
                  </a:lnTo>
                  <a:lnTo>
                    <a:pt x="26288" y="38607"/>
                  </a:lnTo>
                  <a:lnTo>
                    <a:pt x="26543" y="38862"/>
                  </a:lnTo>
                  <a:lnTo>
                    <a:pt x="27304" y="39243"/>
                  </a:lnTo>
                  <a:lnTo>
                    <a:pt x="28066" y="39243"/>
                  </a:lnTo>
                  <a:lnTo>
                    <a:pt x="28321" y="39116"/>
                  </a:lnTo>
                  <a:lnTo>
                    <a:pt x="28448" y="38988"/>
                  </a:lnTo>
                  <a:lnTo>
                    <a:pt x="28955" y="38735"/>
                  </a:lnTo>
                  <a:lnTo>
                    <a:pt x="29082" y="38607"/>
                  </a:lnTo>
                  <a:lnTo>
                    <a:pt x="29209" y="38226"/>
                  </a:lnTo>
                  <a:lnTo>
                    <a:pt x="29336" y="37973"/>
                  </a:lnTo>
                  <a:lnTo>
                    <a:pt x="27431" y="37973"/>
                  </a:lnTo>
                  <a:lnTo>
                    <a:pt x="27304" y="37845"/>
                  </a:lnTo>
                  <a:lnTo>
                    <a:pt x="27050" y="37845"/>
                  </a:lnTo>
                  <a:lnTo>
                    <a:pt x="26670" y="37464"/>
                  </a:lnTo>
                  <a:lnTo>
                    <a:pt x="26543" y="37084"/>
                  </a:lnTo>
                  <a:lnTo>
                    <a:pt x="26415" y="36956"/>
                  </a:lnTo>
                  <a:lnTo>
                    <a:pt x="26288" y="36068"/>
                  </a:lnTo>
                  <a:close/>
                </a:path>
                <a:path w="31750" h="39370">
                  <a:moveTo>
                    <a:pt x="29845" y="33909"/>
                  </a:moveTo>
                  <a:lnTo>
                    <a:pt x="28575" y="33909"/>
                  </a:lnTo>
                  <a:lnTo>
                    <a:pt x="28194" y="34162"/>
                  </a:lnTo>
                  <a:lnTo>
                    <a:pt x="27812" y="34543"/>
                  </a:lnTo>
                  <a:lnTo>
                    <a:pt x="27685" y="36068"/>
                  </a:lnTo>
                  <a:lnTo>
                    <a:pt x="27812" y="37718"/>
                  </a:lnTo>
                  <a:lnTo>
                    <a:pt x="27558" y="37845"/>
                  </a:lnTo>
                  <a:lnTo>
                    <a:pt x="27431" y="37973"/>
                  </a:lnTo>
                  <a:lnTo>
                    <a:pt x="29336" y="37973"/>
                  </a:lnTo>
                  <a:lnTo>
                    <a:pt x="29209" y="36449"/>
                  </a:lnTo>
                  <a:lnTo>
                    <a:pt x="29082" y="36194"/>
                  </a:lnTo>
                  <a:lnTo>
                    <a:pt x="29209" y="35306"/>
                  </a:lnTo>
                  <a:lnTo>
                    <a:pt x="31114" y="35179"/>
                  </a:lnTo>
                  <a:lnTo>
                    <a:pt x="30987" y="34925"/>
                  </a:lnTo>
                  <a:lnTo>
                    <a:pt x="30733" y="34543"/>
                  </a:lnTo>
                  <a:lnTo>
                    <a:pt x="30479" y="34417"/>
                  </a:lnTo>
                  <a:lnTo>
                    <a:pt x="30225" y="34162"/>
                  </a:lnTo>
                  <a:lnTo>
                    <a:pt x="29972" y="34036"/>
                  </a:lnTo>
                  <a:close/>
                </a:path>
                <a:path w="31750" h="39370">
                  <a:moveTo>
                    <a:pt x="30987" y="36703"/>
                  </a:moveTo>
                  <a:lnTo>
                    <a:pt x="30606" y="36703"/>
                  </a:lnTo>
                  <a:lnTo>
                    <a:pt x="30733" y="36956"/>
                  </a:lnTo>
                  <a:lnTo>
                    <a:pt x="30987" y="36830"/>
                  </a:lnTo>
                  <a:close/>
                </a:path>
                <a:path w="31750" h="39370">
                  <a:moveTo>
                    <a:pt x="31114" y="35179"/>
                  </a:moveTo>
                  <a:lnTo>
                    <a:pt x="29718" y="35179"/>
                  </a:lnTo>
                  <a:lnTo>
                    <a:pt x="29972" y="35306"/>
                  </a:lnTo>
                  <a:lnTo>
                    <a:pt x="30099" y="35560"/>
                  </a:lnTo>
                  <a:lnTo>
                    <a:pt x="30352" y="35941"/>
                  </a:lnTo>
                  <a:lnTo>
                    <a:pt x="30479" y="36703"/>
                  </a:lnTo>
                  <a:lnTo>
                    <a:pt x="31114" y="36703"/>
                  </a:lnTo>
                  <a:lnTo>
                    <a:pt x="31241" y="36449"/>
                  </a:lnTo>
                  <a:lnTo>
                    <a:pt x="31369" y="36449"/>
                  </a:lnTo>
                  <a:lnTo>
                    <a:pt x="31369" y="35560"/>
                  </a:lnTo>
                  <a:lnTo>
                    <a:pt x="31241" y="35432"/>
                  </a:lnTo>
                  <a:lnTo>
                    <a:pt x="31114" y="35179"/>
                  </a:lnTo>
                  <a:close/>
                </a:path>
                <a:path w="31750" h="39370">
                  <a:moveTo>
                    <a:pt x="27812" y="27686"/>
                  </a:moveTo>
                  <a:lnTo>
                    <a:pt x="27304" y="27686"/>
                  </a:lnTo>
                  <a:lnTo>
                    <a:pt x="21844" y="31876"/>
                  </a:lnTo>
                  <a:lnTo>
                    <a:pt x="21589" y="32131"/>
                  </a:lnTo>
                  <a:lnTo>
                    <a:pt x="21589" y="32385"/>
                  </a:lnTo>
                  <a:lnTo>
                    <a:pt x="21817" y="32638"/>
                  </a:lnTo>
                  <a:lnTo>
                    <a:pt x="24029" y="35432"/>
                  </a:lnTo>
                  <a:lnTo>
                    <a:pt x="24129" y="35687"/>
                  </a:lnTo>
                  <a:lnTo>
                    <a:pt x="24383" y="35687"/>
                  </a:lnTo>
                  <a:lnTo>
                    <a:pt x="24637" y="35432"/>
                  </a:lnTo>
                  <a:lnTo>
                    <a:pt x="24891" y="35306"/>
                  </a:lnTo>
                  <a:lnTo>
                    <a:pt x="25019" y="35179"/>
                  </a:lnTo>
                  <a:lnTo>
                    <a:pt x="25146" y="35051"/>
                  </a:lnTo>
                  <a:lnTo>
                    <a:pt x="25019" y="34798"/>
                  </a:lnTo>
                  <a:lnTo>
                    <a:pt x="23368" y="32638"/>
                  </a:lnTo>
                  <a:lnTo>
                    <a:pt x="25146" y="31368"/>
                  </a:lnTo>
                  <a:lnTo>
                    <a:pt x="26593" y="31368"/>
                  </a:lnTo>
                  <a:lnTo>
                    <a:pt x="26034" y="30606"/>
                  </a:lnTo>
                  <a:lnTo>
                    <a:pt x="27558" y="29463"/>
                  </a:lnTo>
                  <a:lnTo>
                    <a:pt x="29120" y="29463"/>
                  </a:lnTo>
                  <a:lnTo>
                    <a:pt x="27812" y="27812"/>
                  </a:lnTo>
                  <a:close/>
                </a:path>
                <a:path w="31750" h="39370">
                  <a:moveTo>
                    <a:pt x="29336" y="33781"/>
                  </a:moveTo>
                  <a:lnTo>
                    <a:pt x="29082" y="33781"/>
                  </a:lnTo>
                  <a:lnTo>
                    <a:pt x="28828" y="33909"/>
                  </a:lnTo>
                  <a:lnTo>
                    <a:pt x="29590" y="33909"/>
                  </a:lnTo>
                  <a:lnTo>
                    <a:pt x="29336" y="33781"/>
                  </a:lnTo>
                  <a:close/>
                </a:path>
                <a:path w="31750" h="39370">
                  <a:moveTo>
                    <a:pt x="26593" y="31368"/>
                  </a:moveTo>
                  <a:lnTo>
                    <a:pt x="25146" y="31368"/>
                  </a:lnTo>
                  <a:lnTo>
                    <a:pt x="26443" y="33019"/>
                  </a:lnTo>
                  <a:lnTo>
                    <a:pt x="26543" y="33274"/>
                  </a:lnTo>
                  <a:lnTo>
                    <a:pt x="26797" y="33274"/>
                  </a:lnTo>
                  <a:lnTo>
                    <a:pt x="27050" y="33019"/>
                  </a:lnTo>
                  <a:lnTo>
                    <a:pt x="27558" y="32638"/>
                  </a:lnTo>
                  <a:lnTo>
                    <a:pt x="26593" y="31368"/>
                  </a:lnTo>
                  <a:close/>
                </a:path>
                <a:path w="31750" h="39370">
                  <a:moveTo>
                    <a:pt x="29120" y="29463"/>
                  </a:moveTo>
                  <a:lnTo>
                    <a:pt x="27558" y="29463"/>
                  </a:lnTo>
                  <a:lnTo>
                    <a:pt x="29209" y="31623"/>
                  </a:lnTo>
                  <a:lnTo>
                    <a:pt x="29463" y="31623"/>
                  </a:lnTo>
                  <a:lnTo>
                    <a:pt x="29718" y="31623"/>
                  </a:lnTo>
                  <a:lnTo>
                    <a:pt x="29972" y="31368"/>
                  </a:lnTo>
                  <a:lnTo>
                    <a:pt x="30099" y="31114"/>
                  </a:lnTo>
                  <a:lnTo>
                    <a:pt x="30225" y="30861"/>
                  </a:lnTo>
                  <a:lnTo>
                    <a:pt x="29120" y="29463"/>
                  </a:lnTo>
                  <a:close/>
                </a:path>
                <a:path w="31750" h="39370">
                  <a:moveTo>
                    <a:pt x="23368" y="22098"/>
                  </a:moveTo>
                  <a:lnTo>
                    <a:pt x="23240" y="22225"/>
                  </a:lnTo>
                  <a:lnTo>
                    <a:pt x="22605" y="22732"/>
                  </a:lnTo>
                  <a:lnTo>
                    <a:pt x="22478" y="22987"/>
                  </a:lnTo>
                  <a:lnTo>
                    <a:pt x="23622" y="24511"/>
                  </a:lnTo>
                  <a:lnTo>
                    <a:pt x="18796" y="28320"/>
                  </a:lnTo>
                  <a:lnTo>
                    <a:pt x="18796" y="28829"/>
                  </a:lnTo>
                  <a:lnTo>
                    <a:pt x="19176" y="29210"/>
                  </a:lnTo>
                  <a:lnTo>
                    <a:pt x="19430" y="29591"/>
                  </a:lnTo>
                  <a:lnTo>
                    <a:pt x="19684" y="29591"/>
                  </a:lnTo>
                  <a:lnTo>
                    <a:pt x="24637" y="25781"/>
                  </a:lnTo>
                  <a:lnTo>
                    <a:pt x="26214" y="25781"/>
                  </a:lnTo>
                  <a:lnTo>
                    <a:pt x="23495" y="22225"/>
                  </a:lnTo>
                  <a:close/>
                </a:path>
                <a:path w="31750" h="39370">
                  <a:moveTo>
                    <a:pt x="26214" y="25781"/>
                  </a:moveTo>
                  <a:lnTo>
                    <a:pt x="24637" y="25781"/>
                  </a:lnTo>
                  <a:lnTo>
                    <a:pt x="25780" y="27305"/>
                  </a:lnTo>
                  <a:lnTo>
                    <a:pt x="26161" y="27305"/>
                  </a:lnTo>
                  <a:lnTo>
                    <a:pt x="26415" y="27178"/>
                  </a:lnTo>
                  <a:lnTo>
                    <a:pt x="26415" y="27050"/>
                  </a:lnTo>
                  <a:lnTo>
                    <a:pt x="26543" y="27050"/>
                  </a:lnTo>
                  <a:lnTo>
                    <a:pt x="26797" y="26797"/>
                  </a:lnTo>
                  <a:lnTo>
                    <a:pt x="26797" y="26543"/>
                  </a:lnTo>
                  <a:lnTo>
                    <a:pt x="26214" y="25781"/>
                  </a:lnTo>
                  <a:close/>
                </a:path>
                <a:path w="31750" h="39370">
                  <a:moveTo>
                    <a:pt x="20065" y="24003"/>
                  </a:moveTo>
                  <a:lnTo>
                    <a:pt x="19430" y="24003"/>
                  </a:lnTo>
                  <a:lnTo>
                    <a:pt x="19811" y="24130"/>
                  </a:lnTo>
                  <a:lnTo>
                    <a:pt x="20065" y="24003"/>
                  </a:lnTo>
                  <a:close/>
                </a:path>
                <a:path w="31750" h="39370">
                  <a:moveTo>
                    <a:pt x="18669" y="22098"/>
                  </a:moveTo>
                  <a:lnTo>
                    <a:pt x="17145" y="22098"/>
                  </a:lnTo>
                  <a:lnTo>
                    <a:pt x="17779" y="22987"/>
                  </a:lnTo>
                  <a:lnTo>
                    <a:pt x="18414" y="23622"/>
                  </a:lnTo>
                  <a:lnTo>
                    <a:pt x="18796" y="23749"/>
                  </a:lnTo>
                  <a:lnTo>
                    <a:pt x="19050" y="24003"/>
                  </a:lnTo>
                  <a:lnTo>
                    <a:pt x="20447" y="24003"/>
                  </a:lnTo>
                  <a:lnTo>
                    <a:pt x="20827" y="23875"/>
                  </a:lnTo>
                  <a:lnTo>
                    <a:pt x="21081" y="23622"/>
                  </a:lnTo>
                  <a:lnTo>
                    <a:pt x="21462" y="23368"/>
                  </a:lnTo>
                  <a:lnTo>
                    <a:pt x="21716" y="23241"/>
                  </a:lnTo>
                  <a:lnTo>
                    <a:pt x="22098" y="22860"/>
                  </a:lnTo>
                  <a:lnTo>
                    <a:pt x="22225" y="22606"/>
                  </a:lnTo>
                  <a:lnTo>
                    <a:pt x="19557" y="22606"/>
                  </a:lnTo>
                  <a:lnTo>
                    <a:pt x="19050" y="22479"/>
                  </a:lnTo>
                  <a:lnTo>
                    <a:pt x="18669" y="22098"/>
                  </a:lnTo>
                  <a:close/>
                </a:path>
                <a:path w="31750" h="39370">
                  <a:moveTo>
                    <a:pt x="20193" y="18034"/>
                  </a:moveTo>
                  <a:lnTo>
                    <a:pt x="19811" y="18034"/>
                  </a:lnTo>
                  <a:lnTo>
                    <a:pt x="14224" y="22351"/>
                  </a:lnTo>
                  <a:lnTo>
                    <a:pt x="14097" y="22732"/>
                  </a:lnTo>
                  <a:lnTo>
                    <a:pt x="14350" y="22987"/>
                  </a:lnTo>
                  <a:lnTo>
                    <a:pt x="14604" y="23241"/>
                  </a:lnTo>
                  <a:lnTo>
                    <a:pt x="14858" y="23622"/>
                  </a:lnTo>
                  <a:lnTo>
                    <a:pt x="15112" y="23622"/>
                  </a:lnTo>
                  <a:lnTo>
                    <a:pt x="17145" y="22098"/>
                  </a:lnTo>
                  <a:lnTo>
                    <a:pt x="18669" y="22098"/>
                  </a:lnTo>
                  <a:lnTo>
                    <a:pt x="18414" y="21970"/>
                  </a:lnTo>
                  <a:lnTo>
                    <a:pt x="18033" y="21336"/>
                  </a:lnTo>
                  <a:lnTo>
                    <a:pt x="20065" y="19812"/>
                  </a:lnTo>
                  <a:lnTo>
                    <a:pt x="21716" y="19812"/>
                  </a:lnTo>
                  <a:lnTo>
                    <a:pt x="20447" y="18287"/>
                  </a:lnTo>
                  <a:lnTo>
                    <a:pt x="20193" y="18034"/>
                  </a:lnTo>
                  <a:close/>
                </a:path>
                <a:path w="31750" h="39370">
                  <a:moveTo>
                    <a:pt x="21716" y="19812"/>
                  </a:moveTo>
                  <a:lnTo>
                    <a:pt x="20065" y="19812"/>
                  </a:lnTo>
                  <a:lnTo>
                    <a:pt x="20574" y="20319"/>
                  </a:lnTo>
                  <a:lnTo>
                    <a:pt x="20700" y="20574"/>
                  </a:lnTo>
                  <a:lnTo>
                    <a:pt x="20827" y="21717"/>
                  </a:lnTo>
                  <a:lnTo>
                    <a:pt x="20574" y="21970"/>
                  </a:lnTo>
                  <a:lnTo>
                    <a:pt x="20447" y="22225"/>
                  </a:lnTo>
                  <a:lnTo>
                    <a:pt x="20193" y="22351"/>
                  </a:lnTo>
                  <a:lnTo>
                    <a:pt x="20065" y="22351"/>
                  </a:lnTo>
                  <a:lnTo>
                    <a:pt x="19938" y="22479"/>
                  </a:lnTo>
                  <a:lnTo>
                    <a:pt x="19684" y="22479"/>
                  </a:lnTo>
                  <a:lnTo>
                    <a:pt x="22225" y="22606"/>
                  </a:lnTo>
                  <a:lnTo>
                    <a:pt x="22351" y="22098"/>
                  </a:lnTo>
                  <a:lnTo>
                    <a:pt x="22225" y="20828"/>
                  </a:lnTo>
                  <a:lnTo>
                    <a:pt x="22098" y="20447"/>
                  </a:lnTo>
                  <a:lnTo>
                    <a:pt x="21971" y="20193"/>
                  </a:lnTo>
                  <a:lnTo>
                    <a:pt x="21716" y="1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0262" y="3902963"/>
              <a:ext cx="249301" cy="232537"/>
            </a:xfrm>
            <a:prstGeom prst="rect">
              <a:avLst/>
            </a:prstGeom>
          </p:spPr>
        </p:pic>
      </p:grpSp>
      <p:sp>
        <p:nvSpPr>
          <p:cNvPr id="238" name="object 238"/>
          <p:cNvSpPr txBox="1"/>
          <p:nvPr/>
        </p:nvSpPr>
        <p:spPr>
          <a:xfrm>
            <a:off x="10298938" y="4597400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aphicFrame>
        <p:nvGraphicFramePr>
          <p:cNvPr id="239" name="object 239"/>
          <p:cNvGraphicFramePr>
            <a:graphicFrameLocks noGrp="1"/>
          </p:cNvGraphicFramePr>
          <p:nvPr/>
        </p:nvGraphicFramePr>
        <p:xfrm>
          <a:off x="10208704" y="3901185"/>
          <a:ext cx="181610" cy="29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87630" marR="77470" algn="just">
                        <a:lnSpc>
                          <a:spcPct val="100000"/>
                        </a:lnSpc>
                      </a:pP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D0D0D"/>
                      </a:solidFill>
                      <a:prstDash val="solid"/>
                    </a:lnL>
                    <a:lnR w="28575">
                      <a:solidFill>
                        <a:srgbClr val="0D0D0D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28575">
                      <a:solidFill>
                        <a:srgbClr val="0D0D0D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" b="1" dirty="0">
                          <a:latin typeface="Calibri"/>
                          <a:cs typeface="Calibri"/>
                        </a:rPr>
                        <a:t>…</a:t>
                      </a:r>
                      <a:endParaRPr sz="100">
                        <a:latin typeface="Calibri"/>
                        <a:cs typeface="Calibri"/>
                      </a:endParaRPr>
                    </a:p>
                  </a:txBody>
                  <a:tcPr marL="0" marR="0" marT="0" marB="0" vert="vert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0" name="object 240"/>
          <p:cNvSpPr txBox="1"/>
          <p:nvPr/>
        </p:nvSpPr>
        <p:spPr>
          <a:xfrm>
            <a:off x="9416922" y="4498340"/>
            <a:ext cx="43180" cy="1498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b="1" baseline="27777" dirty="0">
                <a:latin typeface="Calibri"/>
                <a:cs typeface="Calibri"/>
              </a:rPr>
              <a:t>…</a:t>
            </a:r>
            <a:r>
              <a:rPr sz="150" b="1" spc="585" baseline="27777" dirty="0">
                <a:latin typeface="Calibri"/>
                <a:cs typeface="Calibri"/>
              </a:rPr>
              <a:t>  </a:t>
            </a:r>
            <a:r>
              <a:rPr sz="100" b="1" spc="-50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9872853" y="4637023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0302620" y="4303267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0301731" y="4801615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8825674" y="4276534"/>
            <a:ext cx="210185" cy="313055"/>
            <a:chOff x="8825674" y="4276534"/>
            <a:chExt cx="210185" cy="313055"/>
          </a:xfrm>
        </p:grpSpPr>
        <p:sp>
          <p:nvSpPr>
            <p:cNvPr id="245" name="object 245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18135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81355" y="29260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39199" y="4290059"/>
              <a:ext cx="181610" cy="292735"/>
            </a:xfrm>
            <a:custGeom>
              <a:avLst/>
              <a:gdLst/>
              <a:ahLst/>
              <a:cxnLst/>
              <a:rect l="l" t="t" r="r" b="b"/>
              <a:pathLst>
                <a:path w="181609" h="292735">
                  <a:moveTo>
                    <a:pt x="0" y="292607"/>
                  </a:moveTo>
                  <a:lnTo>
                    <a:pt x="181355" y="29260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181355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81355" y="79247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39961" y="4290821"/>
              <a:ext cx="181610" cy="79375"/>
            </a:xfrm>
            <a:custGeom>
              <a:avLst/>
              <a:gdLst/>
              <a:ahLst/>
              <a:cxnLst/>
              <a:rect l="l" t="t" r="r" b="b"/>
              <a:pathLst>
                <a:path w="181609" h="79375">
                  <a:moveTo>
                    <a:pt x="0" y="79247"/>
                  </a:moveTo>
                  <a:lnTo>
                    <a:pt x="181355" y="79247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7924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8914003" y="4272788"/>
            <a:ext cx="33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8926703" y="4348988"/>
            <a:ext cx="1714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8825674" y="4488370"/>
            <a:ext cx="210185" cy="109855"/>
            <a:chOff x="8825674" y="4488370"/>
            <a:chExt cx="210185" cy="109855"/>
          </a:xfrm>
        </p:grpSpPr>
        <p:sp>
          <p:nvSpPr>
            <p:cNvPr id="252" name="object 252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181355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81355" y="80772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39961" y="4502658"/>
              <a:ext cx="181610" cy="81280"/>
            </a:xfrm>
            <a:custGeom>
              <a:avLst/>
              <a:gdLst/>
              <a:ahLst/>
              <a:cxnLst/>
              <a:rect l="l" t="t" r="r" b="b"/>
              <a:pathLst>
                <a:path w="181609" h="81279">
                  <a:moveTo>
                    <a:pt x="0" y="80772"/>
                  </a:moveTo>
                  <a:lnTo>
                    <a:pt x="181355" y="80772"/>
                  </a:lnTo>
                  <a:lnTo>
                    <a:pt x="181355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914003" y="4484878"/>
            <a:ext cx="3302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917940" y="4434078"/>
            <a:ext cx="38100" cy="3429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" b="1" dirty="0">
                <a:latin typeface="Calibri"/>
                <a:cs typeface="Calibri"/>
              </a:rPr>
              <a:t>…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3047873" y="1219708"/>
            <a:ext cx="6586220" cy="3116580"/>
            <a:chOff x="3047873" y="1219708"/>
            <a:chExt cx="6586220" cy="3116580"/>
          </a:xfrm>
        </p:grpSpPr>
        <p:sp>
          <p:nvSpPr>
            <p:cNvPr id="257" name="object 257"/>
            <p:cNvSpPr/>
            <p:nvPr/>
          </p:nvSpPr>
          <p:spPr>
            <a:xfrm>
              <a:off x="9019413" y="4250309"/>
              <a:ext cx="320675" cy="86360"/>
            </a:xfrm>
            <a:custGeom>
              <a:avLst/>
              <a:gdLst/>
              <a:ahLst/>
              <a:cxnLst/>
              <a:rect l="l" t="t" r="r" b="b"/>
              <a:pathLst>
                <a:path w="320675" h="86360">
                  <a:moveTo>
                    <a:pt x="243953" y="31257"/>
                  </a:moveTo>
                  <a:lnTo>
                    <a:pt x="0" y="73406"/>
                  </a:lnTo>
                  <a:lnTo>
                    <a:pt x="2158" y="85852"/>
                  </a:lnTo>
                  <a:lnTo>
                    <a:pt x="246122" y="43701"/>
                  </a:lnTo>
                  <a:lnTo>
                    <a:pt x="243953" y="31257"/>
                  </a:lnTo>
                  <a:close/>
                </a:path>
                <a:path w="320675" h="86360">
                  <a:moveTo>
                    <a:pt x="313963" y="29083"/>
                  </a:moveTo>
                  <a:lnTo>
                    <a:pt x="256539" y="29083"/>
                  </a:lnTo>
                  <a:lnTo>
                    <a:pt x="258698" y="41529"/>
                  </a:lnTo>
                  <a:lnTo>
                    <a:pt x="246122" y="43701"/>
                  </a:lnTo>
                  <a:lnTo>
                    <a:pt x="251586" y="75057"/>
                  </a:lnTo>
                  <a:lnTo>
                    <a:pt x="313963" y="29083"/>
                  </a:lnTo>
                  <a:close/>
                </a:path>
                <a:path w="320675" h="86360">
                  <a:moveTo>
                    <a:pt x="256539" y="29083"/>
                  </a:moveTo>
                  <a:lnTo>
                    <a:pt x="243953" y="31257"/>
                  </a:lnTo>
                  <a:lnTo>
                    <a:pt x="246122" y="43701"/>
                  </a:lnTo>
                  <a:lnTo>
                    <a:pt x="258698" y="41529"/>
                  </a:lnTo>
                  <a:lnTo>
                    <a:pt x="256539" y="29083"/>
                  </a:lnTo>
                  <a:close/>
                </a:path>
                <a:path w="320675" h="86360">
                  <a:moveTo>
                    <a:pt x="238505" y="0"/>
                  </a:moveTo>
                  <a:lnTo>
                    <a:pt x="243953" y="31257"/>
                  </a:lnTo>
                  <a:lnTo>
                    <a:pt x="256539" y="29083"/>
                  </a:lnTo>
                  <a:lnTo>
                    <a:pt x="313963" y="29083"/>
                  </a:lnTo>
                  <a:lnTo>
                    <a:pt x="320166" y="24511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044696" y="1219707"/>
              <a:ext cx="5589270" cy="2882900"/>
            </a:xfrm>
            <a:custGeom>
              <a:avLst/>
              <a:gdLst/>
              <a:ahLst/>
              <a:cxnLst/>
              <a:rect l="l" t="t" r="r" b="b"/>
              <a:pathLst>
                <a:path w="5589270" h="2882900">
                  <a:moveTo>
                    <a:pt x="4230332" y="2438971"/>
                  </a:moveTo>
                  <a:lnTo>
                    <a:pt x="4230306" y="2437765"/>
                  </a:lnTo>
                  <a:lnTo>
                    <a:pt x="4230281" y="2437003"/>
                  </a:lnTo>
                  <a:lnTo>
                    <a:pt x="4230243" y="2434971"/>
                  </a:lnTo>
                  <a:lnTo>
                    <a:pt x="4229735" y="2430907"/>
                  </a:lnTo>
                  <a:lnTo>
                    <a:pt x="4229290" y="2427351"/>
                  </a:lnTo>
                  <a:lnTo>
                    <a:pt x="4229151" y="2426208"/>
                  </a:lnTo>
                  <a:lnTo>
                    <a:pt x="4228731" y="2422779"/>
                  </a:lnTo>
                  <a:lnTo>
                    <a:pt x="4228465" y="2420620"/>
                  </a:lnTo>
                  <a:lnTo>
                    <a:pt x="4227868" y="2418969"/>
                  </a:lnTo>
                  <a:lnTo>
                    <a:pt x="4226941" y="2416429"/>
                  </a:lnTo>
                  <a:lnTo>
                    <a:pt x="4224388" y="2409317"/>
                  </a:lnTo>
                  <a:lnTo>
                    <a:pt x="4222877" y="2405126"/>
                  </a:lnTo>
                  <a:lnTo>
                    <a:pt x="4221327" y="2402586"/>
                  </a:lnTo>
                  <a:lnTo>
                    <a:pt x="4220553" y="2401316"/>
                  </a:lnTo>
                  <a:lnTo>
                    <a:pt x="4215981" y="2393823"/>
                  </a:lnTo>
                  <a:lnTo>
                    <a:pt x="4214368" y="2391156"/>
                  </a:lnTo>
                  <a:lnTo>
                    <a:pt x="4209186" y="2384933"/>
                  </a:lnTo>
                  <a:lnTo>
                    <a:pt x="4178719" y="2357120"/>
                  </a:lnTo>
                  <a:lnTo>
                    <a:pt x="4176268" y="2355215"/>
                  </a:lnTo>
                  <a:lnTo>
                    <a:pt x="4172585" y="2352840"/>
                  </a:lnTo>
                  <a:lnTo>
                    <a:pt x="4172585" y="2432431"/>
                  </a:lnTo>
                  <a:lnTo>
                    <a:pt x="4172496" y="2432304"/>
                  </a:lnTo>
                  <a:lnTo>
                    <a:pt x="4172331" y="2431910"/>
                  </a:lnTo>
                  <a:lnTo>
                    <a:pt x="4172521" y="2432304"/>
                  </a:lnTo>
                  <a:lnTo>
                    <a:pt x="4172483" y="2432139"/>
                  </a:lnTo>
                  <a:lnTo>
                    <a:pt x="4172585" y="2432431"/>
                  </a:lnTo>
                  <a:lnTo>
                    <a:pt x="4172585" y="2352840"/>
                  </a:lnTo>
                  <a:lnTo>
                    <a:pt x="4165257" y="2348103"/>
                  </a:lnTo>
                  <a:lnTo>
                    <a:pt x="4159758" y="2344547"/>
                  </a:lnTo>
                  <a:lnTo>
                    <a:pt x="4149598" y="2338832"/>
                  </a:lnTo>
                  <a:lnTo>
                    <a:pt x="4141470" y="2334260"/>
                  </a:lnTo>
                  <a:lnTo>
                    <a:pt x="4132935" y="2329942"/>
                  </a:lnTo>
                  <a:lnTo>
                    <a:pt x="4121150" y="2323973"/>
                  </a:lnTo>
                  <a:lnTo>
                    <a:pt x="4113733" y="2320671"/>
                  </a:lnTo>
                  <a:lnTo>
                    <a:pt x="4098925" y="2314067"/>
                  </a:lnTo>
                  <a:lnTo>
                    <a:pt x="4074795" y="2304161"/>
                  </a:lnTo>
                  <a:lnTo>
                    <a:pt x="4070439" y="2302510"/>
                  </a:lnTo>
                  <a:lnTo>
                    <a:pt x="4049014" y="2294382"/>
                  </a:lnTo>
                  <a:lnTo>
                    <a:pt x="4021201" y="2284730"/>
                  </a:lnTo>
                  <a:lnTo>
                    <a:pt x="3991483" y="2275205"/>
                  </a:lnTo>
                  <a:lnTo>
                    <a:pt x="3964660" y="2267204"/>
                  </a:lnTo>
                  <a:lnTo>
                    <a:pt x="3959987" y="2265807"/>
                  </a:lnTo>
                  <a:lnTo>
                    <a:pt x="3926840" y="2256536"/>
                  </a:lnTo>
                  <a:lnTo>
                    <a:pt x="3902824" y="2250186"/>
                  </a:lnTo>
                  <a:lnTo>
                    <a:pt x="3891788" y="2247265"/>
                  </a:lnTo>
                  <a:lnTo>
                    <a:pt x="3816604" y="2229104"/>
                  </a:lnTo>
                  <a:lnTo>
                    <a:pt x="3734689" y="2211324"/>
                  </a:lnTo>
                  <a:lnTo>
                    <a:pt x="3691382" y="2202561"/>
                  </a:lnTo>
                  <a:lnTo>
                    <a:pt x="3600069" y="2185543"/>
                  </a:lnTo>
                  <a:lnTo>
                    <a:pt x="3502787" y="2168906"/>
                  </a:lnTo>
                  <a:lnTo>
                    <a:pt x="3399790" y="2152777"/>
                  </a:lnTo>
                  <a:lnTo>
                    <a:pt x="3386569" y="2150872"/>
                  </a:lnTo>
                  <a:lnTo>
                    <a:pt x="3291459" y="2137156"/>
                  </a:lnTo>
                  <a:lnTo>
                    <a:pt x="3111728" y="2114169"/>
                  </a:lnTo>
                  <a:lnTo>
                    <a:pt x="3059938" y="2107819"/>
                  </a:lnTo>
                  <a:lnTo>
                    <a:pt x="2810256" y="2081149"/>
                  </a:lnTo>
                  <a:lnTo>
                    <a:pt x="2545080" y="2057273"/>
                  </a:lnTo>
                  <a:lnTo>
                    <a:pt x="2266569" y="2036699"/>
                  </a:lnTo>
                  <a:lnTo>
                    <a:pt x="1977390" y="2019554"/>
                  </a:lnTo>
                  <a:lnTo>
                    <a:pt x="1679702" y="2006219"/>
                  </a:lnTo>
                  <a:lnTo>
                    <a:pt x="1528445" y="2001139"/>
                  </a:lnTo>
                  <a:lnTo>
                    <a:pt x="1222629" y="1994154"/>
                  </a:lnTo>
                  <a:lnTo>
                    <a:pt x="1086053" y="1993112"/>
                  </a:lnTo>
                  <a:lnTo>
                    <a:pt x="1086053" y="1992884"/>
                  </a:lnTo>
                  <a:lnTo>
                    <a:pt x="1086485" y="1935861"/>
                  </a:lnTo>
                  <a:lnTo>
                    <a:pt x="914400" y="2020316"/>
                  </a:lnTo>
                  <a:lnTo>
                    <a:pt x="1085215" y="2107311"/>
                  </a:lnTo>
                  <a:lnTo>
                    <a:pt x="1085634" y="2050262"/>
                  </a:lnTo>
                  <a:lnTo>
                    <a:pt x="1221486" y="2051304"/>
                  </a:lnTo>
                  <a:lnTo>
                    <a:pt x="1526667" y="2058162"/>
                  </a:lnTo>
                  <a:lnTo>
                    <a:pt x="1677416" y="2063369"/>
                  </a:lnTo>
                  <a:lnTo>
                    <a:pt x="1826768" y="2069465"/>
                  </a:lnTo>
                  <a:lnTo>
                    <a:pt x="1974342" y="2076577"/>
                  </a:lnTo>
                  <a:lnTo>
                    <a:pt x="2119757" y="2084705"/>
                  </a:lnTo>
                  <a:lnTo>
                    <a:pt x="2262886" y="2093722"/>
                  </a:lnTo>
                  <a:lnTo>
                    <a:pt x="2262632" y="2093722"/>
                  </a:lnTo>
                  <a:lnTo>
                    <a:pt x="2403221" y="2103501"/>
                  </a:lnTo>
                  <a:lnTo>
                    <a:pt x="2402967" y="2103501"/>
                  </a:lnTo>
                  <a:lnTo>
                    <a:pt x="2540508" y="2114296"/>
                  </a:lnTo>
                  <a:lnTo>
                    <a:pt x="2540254" y="2114169"/>
                  </a:lnTo>
                  <a:lnTo>
                    <a:pt x="2674493" y="2125726"/>
                  </a:lnTo>
                  <a:lnTo>
                    <a:pt x="2674239" y="2125726"/>
                  </a:lnTo>
                  <a:lnTo>
                    <a:pt x="2804795" y="2138045"/>
                  </a:lnTo>
                  <a:lnTo>
                    <a:pt x="2804541" y="2138045"/>
                  </a:lnTo>
                  <a:lnTo>
                    <a:pt x="2931160" y="2150999"/>
                  </a:lnTo>
                  <a:lnTo>
                    <a:pt x="2930906" y="2150872"/>
                  </a:lnTo>
                  <a:lnTo>
                    <a:pt x="3053334" y="2164588"/>
                  </a:lnTo>
                  <a:lnTo>
                    <a:pt x="3053080" y="2164588"/>
                  </a:lnTo>
                  <a:lnTo>
                    <a:pt x="3171063" y="2178939"/>
                  </a:lnTo>
                  <a:lnTo>
                    <a:pt x="3170809" y="2178939"/>
                  </a:lnTo>
                  <a:lnTo>
                    <a:pt x="3283839" y="2193798"/>
                  </a:lnTo>
                  <a:lnTo>
                    <a:pt x="3283458" y="2193798"/>
                  </a:lnTo>
                  <a:lnTo>
                    <a:pt x="3391535" y="2209292"/>
                  </a:lnTo>
                  <a:lnTo>
                    <a:pt x="3391154" y="2209292"/>
                  </a:lnTo>
                  <a:lnTo>
                    <a:pt x="3493770" y="2225294"/>
                  </a:lnTo>
                  <a:lnTo>
                    <a:pt x="3493389" y="2225294"/>
                  </a:lnTo>
                  <a:lnTo>
                    <a:pt x="3590163" y="2241804"/>
                  </a:lnTo>
                  <a:lnTo>
                    <a:pt x="3589909" y="2241804"/>
                  </a:lnTo>
                  <a:lnTo>
                    <a:pt x="3636010" y="2250313"/>
                  </a:lnTo>
                  <a:lnTo>
                    <a:pt x="3635883" y="2250186"/>
                  </a:lnTo>
                  <a:lnTo>
                    <a:pt x="3680587" y="2258695"/>
                  </a:lnTo>
                  <a:lnTo>
                    <a:pt x="3680206" y="2258695"/>
                  </a:lnTo>
                  <a:lnTo>
                    <a:pt x="3723259" y="2267331"/>
                  </a:lnTo>
                  <a:lnTo>
                    <a:pt x="3723005" y="2267204"/>
                  </a:lnTo>
                  <a:lnTo>
                    <a:pt x="3764407" y="2276094"/>
                  </a:lnTo>
                  <a:lnTo>
                    <a:pt x="3764153" y="2276094"/>
                  </a:lnTo>
                  <a:lnTo>
                    <a:pt x="3804031" y="2284857"/>
                  </a:lnTo>
                  <a:lnTo>
                    <a:pt x="3803650" y="2284857"/>
                  </a:lnTo>
                  <a:lnTo>
                    <a:pt x="3841750" y="2293747"/>
                  </a:lnTo>
                  <a:lnTo>
                    <a:pt x="3841496" y="2293747"/>
                  </a:lnTo>
                  <a:lnTo>
                    <a:pt x="3877449" y="2302548"/>
                  </a:lnTo>
                  <a:lnTo>
                    <a:pt x="3877780" y="2302637"/>
                  </a:lnTo>
                  <a:lnTo>
                    <a:pt x="3911473" y="2311527"/>
                  </a:lnTo>
                  <a:lnTo>
                    <a:pt x="3911917" y="2311654"/>
                  </a:lnTo>
                  <a:lnTo>
                    <a:pt x="3944239" y="2320798"/>
                  </a:lnTo>
                  <a:lnTo>
                    <a:pt x="3974846" y="2329942"/>
                  </a:lnTo>
                  <a:lnTo>
                    <a:pt x="3974211" y="2329815"/>
                  </a:lnTo>
                  <a:lnTo>
                    <a:pt x="4003421" y="2339098"/>
                  </a:lnTo>
                  <a:lnTo>
                    <a:pt x="4002786" y="2338832"/>
                  </a:lnTo>
                  <a:lnTo>
                    <a:pt x="4029837" y="2348357"/>
                  </a:lnTo>
                  <a:lnTo>
                    <a:pt x="4054348" y="2357513"/>
                  </a:lnTo>
                  <a:lnTo>
                    <a:pt x="4053586" y="2357120"/>
                  </a:lnTo>
                  <a:lnTo>
                    <a:pt x="4076331" y="2366454"/>
                  </a:lnTo>
                  <a:lnTo>
                    <a:pt x="4075938" y="2366264"/>
                  </a:lnTo>
                  <a:lnTo>
                    <a:pt x="4076827" y="2366645"/>
                  </a:lnTo>
                  <a:lnTo>
                    <a:pt x="4076331" y="2366454"/>
                  </a:lnTo>
                  <a:lnTo>
                    <a:pt x="4076776" y="2366645"/>
                  </a:lnTo>
                  <a:lnTo>
                    <a:pt x="4096893" y="2375738"/>
                  </a:lnTo>
                  <a:lnTo>
                    <a:pt x="4113784" y="2384298"/>
                  </a:lnTo>
                  <a:lnTo>
                    <a:pt x="4130802" y="2393823"/>
                  </a:lnTo>
                  <a:lnTo>
                    <a:pt x="4129405" y="2393061"/>
                  </a:lnTo>
                  <a:lnTo>
                    <a:pt x="4142727" y="2401608"/>
                  </a:lnTo>
                  <a:lnTo>
                    <a:pt x="4171150" y="2430132"/>
                  </a:lnTo>
                  <a:lnTo>
                    <a:pt x="4173245" y="2438971"/>
                  </a:lnTo>
                  <a:lnTo>
                    <a:pt x="4230332" y="2438971"/>
                  </a:lnTo>
                  <a:close/>
                </a:path>
                <a:path w="5589270" h="2882900">
                  <a:moveTo>
                    <a:pt x="4420146" y="2793212"/>
                  </a:moveTo>
                  <a:lnTo>
                    <a:pt x="4419993" y="2793111"/>
                  </a:lnTo>
                  <a:lnTo>
                    <a:pt x="4420146" y="2793212"/>
                  </a:lnTo>
                  <a:close/>
                </a:path>
                <a:path w="5589270" h="2882900">
                  <a:moveTo>
                    <a:pt x="4525391" y="2825242"/>
                  </a:moveTo>
                  <a:lnTo>
                    <a:pt x="4514050" y="2824861"/>
                  </a:lnTo>
                  <a:lnTo>
                    <a:pt x="4512145" y="2824797"/>
                  </a:lnTo>
                  <a:lnTo>
                    <a:pt x="4511611" y="2824734"/>
                  </a:lnTo>
                  <a:lnTo>
                    <a:pt x="4500816" y="2823464"/>
                  </a:lnTo>
                  <a:lnTo>
                    <a:pt x="4498213" y="2823159"/>
                  </a:lnTo>
                  <a:lnTo>
                    <a:pt x="4497844" y="2823083"/>
                  </a:lnTo>
                  <a:lnTo>
                    <a:pt x="4487138" y="2820924"/>
                  </a:lnTo>
                  <a:lnTo>
                    <a:pt x="4484776" y="2820454"/>
                  </a:lnTo>
                  <a:lnTo>
                    <a:pt x="4484649" y="2820416"/>
                  </a:lnTo>
                  <a:lnTo>
                    <a:pt x="4473880" y="2817495"/>
                  </a:lnTo>
                  <a:lnTo>
                    <a:pt x="4472381" y="2817101"/>
                  </a:lnTo>
                  <a:lnTo>
                    <a:pt x="4471708" y="2816860"/>
                  </a:lnTo>
                  <a:lnTo>
                    <a:pt x="4458716" y="2812415"/>
                  </a:lnTo>
                  <a:lnTo>
                    <a:pt x="4460240" y="2812923"/>
                  </a:lnTo>
                  <a:lnTo>
                    <a:pt x="4459021" y="2812415"/>
                  </a:lnTo>
                  <a:lnTo>
                    <a:pt x="4447451" y="2807589"/>
                  </a:lnTo>
                  <a:lnTo>
                    <a:pt x="4446295" y="2807106"/>
                  </a:lnTo>
                  <a:lnTo>
                    <a:pt x="4445724" y="2806827"/>
                  </a:lnTo>
                  <a:lnTo>
                    <a:pt x="4434357" y="2801239"/>
                  </a:lnTo>
                  <a:lnTo>
                    <a:pt x="4433252" y="2800705"/>
                  </a:lnTo>
                  <a:lnTo>
                    <a:pt x="4432871" y="2800477"/>
                  </a:lnTo>
                  <a:lnTo>
                    <a:pt x="4421530" y="2794000"/>
                  </a:lnTo>
                  <a:lnTo>
                    <a:pt x="4420146" y="2793212"/>
                  </a:lnTo>
                  <a:lnTo>
                    <a:pt x="4421378" y="2794000"/>
                  </a:lnTo>
                  <a:lnTo>
                    <a:pt x="4419981" y="2793111"/>
                  </a:lnTo>
                  <a:lnTo>
                    <a:pt x="4408576" y="2785745"/>
                  </a:lnTo>
                  <a:lnTo>
                    <a:pt x="4407408" y="2784983"/>
                  </a:lnTo>
                  <a:lnTo>
                    <a:pt x="4408424" y="2785745"/>
                  </a:lnTo>
                  <a:lnTo>
                    <a:pt x="4395990" y="2776855"/>
                  </a:lnTo>
                  <a:lnTo>
                    <a:pt x="4394682" y="2775928"/>
                  </a:lnTo>
                  <a:lnTo>
                    <a:pt x="4383494" y="2766949"/>
                  </a:lnTo>
                  <a:lnTo>
                    <a:pt x="4382541" y="2766199"/>
                  </a:lnTo>
                  <a:lnTo>
                    <a:pt x="4382389" y="2766072"/>
                  </a:lnTo>
                  <a:lnTo>
                    <a:pt x="4371213" y="2756281"/>
                  </a:lnTo>
                  <a:lnTo>
                    <a:pt x="4370197" y="2755392"/>
                  </a:lnTo>
                  <a:lnTo>
                    <a:pt x="4371086" y="2756281"/>
                  </a:lnTo>
                  <a:lnTo>
                    <a:pt x="4359173" y="2744851"/>
                  </a:lnTo>
                  <a:lnTo>
                    <a:pt x="4358754" y="2744457"/>
                  </a:lnTo>
                  <a:lnTo>
                    <a:pt x="4358297" y="2743962"/>
                  </a:lnTo>
                  <a:lnTo>
                    <a:pt x="4346829" y="2731897"/>
                  </a:lnTo>
                  <a:lnTo>
                    <a:pt x="4347718" y="2732786"/>
                  </a:lnTo>
                  <a:lnTo>
                    <a:pt x="4346930" y="2731897"/>
                  </a:lnTo>
                  <a:lnTo>
                    <a:pt x="4336427" y="2719959"/>
                  </a:lnTo>
                  <a:lnTo>
                    <a:pt x="4335653" y="2719070"/>
                  </a:lnTo>
                  <a:lnTo>
                    <a:pt x="4336288" y="2719959"/>
                  </a:lnTo>
                  <a:lnTo>
                    <a:pt x="4325544" y="2706624"/>
                  </a:lnTo>
                  <a:lnTo>
                    <a:pt x="4324972" y="2705938"/>
                  </a:lnTo>
                  <a:lnTo>
                    <a:pt x="4324807" y="2705722"/>
                  </a:lnTo>
                  <a:lnTo>
                    <a:pt x="4314444" y="2691765"/>
                  </a:lnTo>
                  <a:lnTo>
                    <a:pt x="4315079" y="2692527"/>
                  </a:lnTo>
                  <a:lnTo>
                    <a:pt x="4314545" y="2691765"/>
                  </a:lnTo>
                  <a:lnTo>
                    <a:pt x="4305109" y="2678049"/>
                  </a:lnTo>
                  <a:lnTo>
                    <a:pt x="4304550" y="2677261"/>
                  </a:lnTo>
                  <a:lnTo>
                    <a:pt x="4304462" y="2677122"/>
                  </a:lnTo>
                  <a:lnTo>
                    <a:pt x="4295140" y="2662047"/>
                  </a:lnTo>
                  <a:lnTo>
                    <a:pt x="4295648" y="2662809"/>
                  </a:lnTo>
                  <a:lnTo>
                    <a:pt x="4295203" y="2662047"/>
                  </a:lnTo>
                  <a:lnTo>
                    <a:pt x="4286631" y="2647188"/>
                  </a:lnTo>
                  <a:lnTo>
                    <a:pt x="4286123" y="2646299"/>
                  </a:lnTo>
                  <a:lnTo>
                    <a:pt x="4286504" y="2647188"/>
                  </a:lnTo>
                  <a:lnTo>
                    <a:pt x="4278211" y="2631313"/>
                  </a:lnTo>
                  <a:lnTo>
                    <a:pt x="4277614" y="2630170"/>
                  </a:lnTo>
                  <a:lnTo>
                    <a:pt x="4278122" y="2631313"/>
                  </a:lnTo>
                  <a:lnTo>
                    <a:pt x="4269867" y="2613787"/>
                  </a:lnTo>
                  <a:lnTo>
                    <a:pt x="4270375" y="2614803"/>
                  </a:lnTo>
                  <a:lnTo>
                    <a:pt x="4269930" y="2613787"/>
                  </a:lnTo>
                  <a:lnTo>
                    <a:pt x="4263187" y="2598039"/>
                  </a:lnTo>
                  <a:lnTo>
                    <a:pt x="4262755" y="2597023"/>
                  </a:lnTo>
                  <a:lnTo>
                    <a:pt x="4263136" y="2598039"/>
                  </a:lnTo>
                  <a:lnTo>
                    <a:pt x="4256532" y="2580894"/>
                  </a:lnTo>
                  <a:lnTo>
                    <a:pt x="4256456" y="2580690"/>
                  </a:lnTo>
                  <a:lnTo>
                    <a:pt x="4256379" y="2580500"/>
                  </a:lnTo>
                  <a:lnTo>
                    <a:pt x="4256176" y="2579878"/>
                  </a:lnTo>
                  <a:lnTo>
                    <a:pt x="4250652" y="2563495"/>
                  </a:lnTo>
                  <a:lnTo>
                    <a:pt x="4250309" y="2562479"/>
                  </a:lnTo>
                  <a:lnTo>
                    <a:pt x="4250563" y="2563495"/>
                  </a:lnTo>
                  <a:lnTo>
                    <a:pt x="4245470" y="2546096"/>
                  </a:lnTo>
                  <a:lnTo>
                    <a:pt x="4245102" y="2544826"/>
                  </a:lnTo>
                  <a:lnTo>
                    <a:pt x="4245356" y="2546096"/>
                  </a:lnTo>
                  <a:lnTo>
                    <a:pt x="4240784" y="2527173"/>
                  </a:lnTo>
                  <a:lnTo>
                    <a:pt x="4241038" y="2528189"/>
                  </a:lnTo>
                  <a:lnTo>
                    <a:pt x="4240822" y="2527173"/>
                  </a:lnTo>
                  <a:lnTo>
                    <a:pt x="4237240" y="2510282"/>
                  </a:lnTo>
                  <a:lnTo>
                    <a:pt x="4237164" y="2509964"/>
                  </a:lnTo>
                  <a:lnTo>
                    <a:pt x="4237012" y="2509012"/>
                  </a:lnTo>
                  <a:lnTo>
                    <a:pt x="4234231" y="2492121"/>
                  </a:lnTo>
                  <a:lnTo>
                    <a:pt x="4234053" y="2490978"/>
                  </a:lnTo>
                  <a:lnTo>
                    <a:pt x="4234180" y="2492121"/>
                  </a:lnTo>
                  <a:lnTo>
                    <a:pt x="4232046" y="2474087"/>
                  </a:lnTo>
                  <a:lnTo>
                    <a:pt x="4231970" y="2473477"/>
                  </a:lnTo>
                  <a:lnTo>
                    <a:pt x="4231919" y="2472690"/>
                  </a:lnTo>
                  <a:lnTo>
                    <a:pt x="4230827" y="2455926"/>
                  </a:lnTo>
                  <a:lnTo>
                    <a:pt x="4230751" y="2454656"/>
                  </a:lnTo>
                  <a:lnTo>
                    <a:pt x="4230751" y="2455926"/>
                  </a:lnTo>
                  <a:lnTo>
                    <a:pt x="4230370" y="2440686"/>
                  </a:lnTo>
                  <a:lnTo>
                    <a:pt x="4173474" y="2440686"/>
                  </a:lnTo>
                  <a:lnTo>
                    <a:pt x="4173283" y="2440686"/>
                  </a:lnTo>
                  <a:lnTo>
                    <a:pt x="4175125" y="2478786"/>
                  </a:lnTo>
                  <a:lnTo>
                    <a:pt x="4180840" y="2520061"/>
                  </a:lnTo>
                  <a:lnTo>
                    <a:pt x="4190111" y="2560447"/>
                  </a:lnTo>
                  <a:lnTo>
                    <a:pt x="4202557" y="2599817"/>
                  </a:lnTo>
                  <a:lnTo>
                    <a:pt x="4218051" y="2637917"/>
                  </a:lnTo>
                  <a:lnTo>
                    <a:pt x="4236212" y="2674239"/>
                  </a:lnTo>
                  <a:lnTo>
                    <a:pt x="4256913" y="2708783"/>
                  </a:lnTo>
                  <a:lnTo>
                    <a:pt x="4279900" y="2741168"/>
                  </a:lnTo>
                  <a:lnTo>
                    <a:pt x="4305046" y="2770886"/>
                  </a:lnTo>
                  <a:lnTo>
                    <a:pt x="4332097" y="2797937"/>
                  </a:lnTo>
                  <a:lnTo>
                    <a:pt x="4375785" y="2832608"/>
                  </a:lnTo>
                  <a:lnTo>
                    <a:pt x="4422775" y="2859278"/>
                  </a:lnTo>
                  <a:lnTo>
                    <a:pt x="4472686" y="2876423"/>
                  </a:lnTo>
                  <a:lnTo>
                    <a:pt x="4523359" y="2882392"/>
                  </a:lnTo>
                  <a:lnTo>
                    <a:pt x="4525391" y="2825242"/>
                  </a:lnTo>
                  <a:close/>
                </a:path>
                <a:path w="5589270" h="2882900">
                  <a:moveTo>
                    <a:pt x="5531599" y="1180312"/>
                  </a:moveTo>
                  <a:lnTo>
                    <a:pt x="5514086" y="1130681"/>
                  </a:lnTo>
                  <a:lnTo>
                    <a:pt x="5497258" y="1096137"/>
                  </a:lnTo>
                  <a:lnTo>
                    <a:pt x="5482463" y="1068578"/>
                  </a:lnTo>
                  <a:lnTo>
                    <a:pt x="5481929" y="1067689"/>
                  </a:lnTo>
                  <a:lnTo>
                    <a:pt x="5464048" y="1037717"/>
                  </a:lnTo>
                  <a:lnTo>
                    <a:pt x="5443982" y="1007237"/>
                  </a:lnTo>
                  <a:lnTo>
                    <a:pt x="5426240" y="982599"/>
                  </a:lnTo>
                  <a:lnTo>
                    <a:pt x="5422138" y="976884"/>
                  </a:lnTo>
                  <a:lnTo>
                    <a:pt x="5404421" y="954405"/>
                  </a:lnTo>
                  <a:lnTo>
                    <a:pt x="5398516" y="946912"/>
                  </a:lnTo>
                  <a:lnTo>
                    <a:pt x="5381079" y="926211"/>
                  </a:lnTo>
                  <a:lnTo>
                    <a:pt x="5373497" y="917194"/>
                  </a:lnTo>
                  <a:lnTo>
                    <a:pt x="5357546" y="899414"/>
                  </a:lnTo>
                  <a:lnTo>
                    <a:pt x="5346954" y="887603"/>
                  </a:lnTo>
                  <a:lnTo>
                    <a:pt x="5318633" y="858393"/>
                  </a:lnTo>
                  <a:lnTo>
                    <a:pt x="5302415" y="843026"/>
                  </a:lnTo>
                  <a:lnTo>
                    <a:pt x="5258054" y="800989"/>
                  </a:lnTo>
                  <a:lnTo>
                    <a:pt x="5243627" y="788797"/>
                  </a:lnTo>
                  <a:lnTo>
                    <a:pt x="5191379" y="744601"/>
                  </a:lnTo>
                  <a:lnTo>
                    <a:pt x="5179555" y="735584"/>
                  </a:lnTo>
                  <a:lnTo>
                    <a:pt x="5119497" y="689737"/>
                  </a:lnTo>
                  <a:lnTo>
                    <a:pt x="5110327" y="683387"/>
                  </a:lnTo>
                  <a:lnTo>
                    <a:pt x="5042154" y="636143"/>
                  </a:lnTo>
                  <a:lnTo>
                    <a:pt x="4959515" y="583882"/>
                  </a:lnTo>
                  <a:lnTo>
                    <a:pt x="4958753" y="583438"/>
                  </a:lnTo>
                  <a:lnTo>
                    <a:pt x="4876241" y="535686"/>
                  </a:lnTo>
                  <a:lnTo>
                    <a:pt x="4872736" y="533654"/>
                  </a:lnTo>
                  <a:lnTo>
                    <a:pt x="4781296" y="485013"/>
                  </a:lnTo>
                  <a:lnTo>
                    <a:pt x="4701362" y="445897"/>
                  </a:lnTo>
                  <a:lnTo>
                    <a:pt x="4685538" y="438150"/>
                  </a:lnTo>
                  <a:lnTo>
                    <a:pt x="4608055" y="403352"/>
                  </a:lnTo>
                  <a:lnTo>
                    <a:pt x="4585716" y="393319"/>
                  </a:lnTo>
                  <a:lnTo>
                    <a:pt x="4482084" y="350393"/>
                  </a:lnTo>
                  <a:lnTo>
                    <a:pt x="4416501" y="325501"/>
                  </a:lnTo>
                  <a:lnTo>
                    <a:pt x="4375023" y="309753"/>
                  </a:lnTo>
                  <a:lnTo>
                    <a:pt x="4318368" y="290068"/>
                  </a:lnTo>
                  <a:lnTo>
                    <a:pt x="4264660" y="271399"/>
                  </a:lnTo>
                  <a:lnTo>
                    <a:pt x="4219524" y="257048"/>
                  </a:lnTo>
                  <a:lnTo>
                    <a:pt x="4151249" y="235331"/>
                  </a:lnTo>
                  <a:lnTo>
                    <a:pt x="4120908" y="226568"/>
                  </a:lnTo>
                  <a:lnTo>
                    <a:pt x="4035171" y="201803"/>
                  </a:lnTo>
                  <a:lnTo>
                    <a:pt x="4022953" y="198628"/>
                  </a:lnTo>
                  <a:lnTo>
                    <a:pt x="3927652" y="173863"/>
                  </a:lnTo>
                  <a:lnTo>
                    <a:pt x="3916426" y="170942"/>
                  </a:lnTo>
                  <a:lnTo>
                    <a:pt x="3833812" y="151765"/>
                  </a:lnTo>
                  <a:lnTo>
                    <a:pt x="3795522" y="142875"/>
                  </a:lnTo>
                  <a:lnTo>
                    <a:pt x="3672586" y="117602"/>
                  </a:lnTo>
                  <a:lnTo>
                    <a:pt x="3669017" y="116967"/>
                  </a:lnTo>
                  <a:lnTo>
                    <a:pt x="3548583" y="95504"/>
                  </a:lnTo>
                  <a:lnTo>
                    <a:pt x="3421634" y="76200"/>
                  </a:lnTo>
                  <a:lnTo>
                    <a:pt x="3294126" y="60198"/>
                  </a:lnTo>
                  <a:lnTo>
                    <a:pt x="3165602" y="47752"/>
                  </a:lnTo>
                  <a:lnTo>
                    <a:pt x="3036189" y="38481"/>
                  </a:lnTo>
                  <a:lnTo>
                    <a:pt x="2906395" y="32893"/>
                  </a:lnTo>
                  <a:lnTo>
                    <a:pt x="2776474" y="30988"/>
                  </a:lnTo>
                  <a:lnTo>
                    <a:pt x="607822" y="17272"/>
                  </a:lnTo>
                  <a:lnTo>
                    <a:pt x="227076" y="9652"/>
                  </a:lnTo>
                  <a:lnTo>
                    <a:pt x="154051" y="7493"/>
                  </a:lnTo>
                  <a:lnTo>
                    <a:pt x="113665" y="5969"/>
                  </a:lnTo>
                  <a:lnTo>
                    <a:pt x="96012" y="5207"/>
                  </a:lnTo>
                  <a:lnTo>
                    <a:pt x="82791" y="4572"/>
                  </a:lnTo>
                  <a:lnTo>
                    <a:pt x="80137" y="4445"/>
                  </a:lnTo>
                  <a:lnTo>
                    <a:pt x="68402" y="3810"/>
                  </a:lnTo>
                  <a:lnTo>
                    <a:pt x="66040" y="3683"/>
                  </a:lnTo>
                  <a:lnTo>
                    <a:pt x="55791" y="3048"/>
                  </a:lnTo>
                  <a:lnTo>
                    <a:pt x="53721" y="2921"/>
                  </a:lnTo>
                  <a:lnTo>
                    <a:pt x="54102" y="3048"/>
                  </a:lnTo>
                  <a:lnTo>
                    <a:pt x="43434" y="2286"/>
                  </a:lnTo>
                  <a:lnTo>
                    <a:pt x="43815" y="2286"/>
                  </a:lnTo>
                  <a:lnTo>
                    <a:pt x="35052" y="1524"/>
                  </a:lnTo>
                  <a:lnTo>
                    <a:pt x="35687" y="1524"/>
                  </a:lnTo>
                  <a:lnTo>
                    <a:pt x="31102" y="1016"/>
                  </a:lnTo>
                  <a:lnTo>
                    <a:pt x="28829" y="762"/>
                  </a:lnTo>
                  <a:lnTo>
                    <a:pt x="30099" y="1016"/>
                  </a:lnTo>
                  <a:lnTo>
                    <a:pt x="28448" y="762"/>
                  </a:lnTo>
                  <a:lnTo>
                    <a:pt x="27114" y="558"/>
                  </a:lnTo>
                  <a:lnTo>
                    <a:pt x="24892" y="0"/>
                  </a:lnTo>
                  <a:lnTo>
                    <a:pt x="25565" y="330"/>
                  </a:lnTo>
                  <a:lnTo>
                    <a:pt x="33401" y="3987"/>
                  </a:lnTo>
                  <a:lnTo>
                    <a:pt x="0" y="50038"/>
                  </a:lnTo>
                  <a:lnTo>
                    <a:pt x="5461" y="53975"/>
                  </a:lnTo>
                  <a:lnTo>
                    <a:pt x="14986" y="56515"/>
                  </a:lnTo>
                  <a:lnTo>
                    <a:pt x="77343" y="61595"/>
                  </a:lnTo>
                  <a:lnTo>
                    <a:pt x="152273" y="64643"/>
                  </a:lnTo>
                  <a:lnTo>
                    <a:pt x="525526" y="73025"/>
                  </a:lnTo>
                  <a:lnTo>
                    <a:pt x="2775839" y="88138"/>
                  </a:lnTo>
                  <a:lnTo>
                    <a:pt x="2904363" y="90043"/>
                  </a:lnTo>
                  <a:lnTo>
                    <a:pt x="3033395" y="95631"/>
                  </a:lnTo>
                  <a:lnTo>
                    <a:pt x="3032506" y="95504"/>
                  </a:lnTo>
                  <a:lnTo>
                    <a:pt x="3161157" y="104648"/>
                  </a:lnTo>
                  <a:lnTo>
                    <a:pt x="3160395" y="104648"/>
                  </a:lnTo>
                  <a:lnTo>
                    <a:pt x="3288157" y="117094"/>
                  </a:lnTo>
                  <a:lnTo>
                    <a:pt x="3287395" y="116967"/>
                  </a:lnTo>
                  <a:lnTo>
                    <a:pt x="3414141" y="132842"/>
                  </a:lnTo>
                  <a:lnTo>
                    <a:pt x="3413506" y="132842"/>
                  </a:lnTo>
                  <a:lnTo>
                    <a:pt x="3538855" y="151892"/>
                  </a:lnTo>
                  <a:lnTo>
                    <a:pt x="3661410" y="173736"/>
                  </a:lnTo>
                  <a:lnTo>
                    <a:pt x="3783711" y="198882"/>
                  </a:lnTo>
                  <a:lnTo>
                    <a:pt x="3782949" y="198628"/>
                  </a:lnTo>
                  <a:lnTo>
                    <a:pt x="3903218" y="226568"/>
                  </a:lnTo>
                  <a:lnTo>
                    <a:pt x="3902456" y="226441"/>
                  </a:lnTo>
                  <a:lnTo>
                    <a:pt x="4020439" y="257048"/>
                  </a:lnTo>
                  <a:lnTo>
                    <a:pt x="4019677" y="256921"/>
                  </a:lnTo>
                  <a:lnTo>
                    <a:pt x="4135120" y="290068"/>
                  </a:lnTo>
                  <a:lnTo>
                    <a:pt x="4134358" y="289941"/>
                  </a:lnTo>
                  <a:lnTo>
                    <a:pt x="4246638" y="325640"/>
                  </a:lnTo>
                  <a:lnTo>
                    <a:pt x="4246969" y="325755"/>
                  </a:lnTo>
                  <a:lnTo>
                    <a:pt x="4355084" y="363347"/>
                  </a:lnTo>
                  <a:lnTo>
                    <a:pt x="4355744" y="363601"/>
                  </a:lnTo>
                  <a:lnTo>
                    <a:pt x="4461510" y="403733"/>
                  </a:lnTo>
                  <a:lnTo>
                    <a:pt x="4563491" y="445897"/>
                  </a:lnTo>
                  <a:lnTo>
                    <a:pt x="4562729" y="445643"/>
                  </a:lnTo>
                  <a:lnTo>
                    <a:pt x="4661662" y="490093"/>
                  </a:lnTo>
                  <a:lnTo>
                    <a:pt x="4660773" y="489712"/>
                  </a:lnTo>
                  <a:lnTo>
                    <a:pt x="4661547" y="490093"/>
                  </a:lnTo>
                  <a:lnTo>
                    <a:pt x="4755769" y="536194"/>
                  </a:lnTo>
                  <a:lnTo>
                    <a:pt x="4754880" y="535686"/>
                  </a:lnTo>
                  <a:lnTo>
                    <a:pt x="4845291" y="583882"/>
                  </a:lnTo>
                  <a:lnTo>
                    <a:pt x="4845418" y="583946"/>
                  </a:lnTo>
                  <a:lnTo>
                    <a:pt x="4929759" y="632714"/>
                  </a:lnTo>
                  <a:lnTo>
                    <a:pt x="4930559" y="633222"/>
                  </a:lnTo>
                  <a:lnTo>
                    <a:pt x="5011039" y="684149"/>
                  </a:lnTo>
                  <a:lnTo>
                    <a:pt x="5010023" y="683387"/>
                  </a:lnTo>
                  <a:lnTo>
                    <a:pt x="5086147" y="736219"/>
                  </a:lnTo>
                  <a:lnTo>
                    <a:pt x="5086324" y="736346"/>
                  </a:lnTo>
                  <a:lnTo>
                    <a:pt x="5155247" y="788974"/>
                  </a:lnTo>
                  <a:lnTo>
                    <a:pt x="5155057" y="788797"/>
                  </a:lnTo>
                  <a:lnTo>
                    <a:pt x="5156200" y="789686"/>
                  </a:lnTo>
                  <a:lnTo>
                    <a:pt x="5155247" y="788974"/>
                  </a:lnTo>
                  <a:lnTo>
                    <a:pt x="5156098" y="789686"/>
                  </a:lnTo>
                  <a:lnTo>
                    <a:pt x="5219814" y="843495"/>
                  </a:lnTo>
                  <a:lnTo>
                    <a:pt x="5220386" y="844042"/>
                  </a:lnTo>
                  <a:lnTo>
                    <a:pt x="5278882" y="899414"/>
                  </a:lnTo>
                  <a:lnTo>
                    <a:pt x="5277866" y="898525"/>
                  </a:lnTo>
                  <a:lnTo>
                    <a:pt x="5305425" y="926973"/>
                  </a:lnTo>
                  <a:lnTo>
                    <a:pt x="5304790" y="926211"/>
                  </a:lnTo>
                  <a:lnTo>
                    <a:pt x="5330825" y="955167"/>
                  </a:lnTo>
                  <a:lnTo>
                    <a:pt x="5354028" y="982726"/>
                  </a:lnTo>
                  <a:lnTo>
                    <a:pt x="5354536" y="983361"/>
                  </a:lnTo>
                  <a:lnTo>
                    <a:pt x="5376799" y="1011682"/>
                  </a:lnTo>
                  <a:lnTo>
                    <a:pt x="5376037" y="1010793"/>
                  </a:lnTo>
                  <a:lnTo>
                    <a:pt x="5376672" y="1011682"/>
                  </a:lnTo>
                  <a:lnTo>
                    <a:pt x="5397246" y="1040130"/>
                  </a:lnTo>
                  <a:lnTo>
                    <a:pt x="5396484" y="1039114"/>
                  </a:lnTo>
                  <a:lnTo>
                    <a:pt x="5397144" y="1040130"/>
                  </a:lnTo>
                  <a:lnTo>
                    <a:pt x="5415597" y="1068247"/>
                  </a:lnTo>
                  <a:lnTo>
                    <a:pt x="5415280" y="1067689"/>
                  </a:lnTo>
                  <a:lnTo>
                    <a:pt x="5415915" y="1068705"/>
                  </a:lnTo>
                  <a:lnTo>
                    <a:pt x="5415597" y="1068247"/>
                  </a:lnTo>
                  <a:lnTo>
                    <a:pt x="5415877" y="1068705"/>
                  </a:lnTo>
                  <a:lnTo>
                    <a:pt x="5433060" y="1097407"/>
                  </a:lnTo>
                  <a:lnTo>
                    <a:pt x="5432425" y="1096137"/>
                  </a:lnTo>
                  <a:lnTo>
                    <a:pt x="5448427" y="1125982"/>
                  </a:lnTo>
                  <a:lnTo>
                    <a:pt x="5447792" y="1124839"/>
                  </a:lnTo>
                  <a:lnTo>
                    <a:pt x="5448338" y="1125982"/>
                  </a:lnTo>
                  <a:lnTo>
                    <a:pt x="5462143" y="1154684"/>
                  </a:lnTo>
                  <a:lnTo>
                    <a:pt x="5461508" y="1153414"/>
                  </a:lnTo>
                  <a:lnTo>
                    <a:pt x="5462028" y="1154684"/>
                  </a:lnTo>
                  <a:lnTo>
                    <a:pt x="5473141" y="1181455"/>
                  </a:lnTo>
                  <a:lnTo>
                    <a:pt x="5475300" y="1190574"/>
                  </a:lnTo>
                  <a:lnTo>
                    <a:pt x="5514695" y="1183386"/>
                  </a:lnTo>
                  <a:lnTo>
                    <a:pt x="5531599" y="1180312"/>
                  </a:lnTo>
                  <a:close/>
                </a:path>
                <a:path w="5589270" h="2882900">
                  <a:moveTo>
                    <a:pt x="5589270" y="1169797"/>
                  </a:moveTo>
                  <a:lnTo>
                    <a:pt x="5531599" y="1180312"/>
                  </a:lnTo>
                  <a:lnTo>
                    <a:pt x="5475300" y="1190574"/>
                  </a:lnTo>
                  <a:lnTo>
                    <a:pt x="5420614" y="1200531"/>
                  </a:lnTo>
                  <a:lnTo>
                    <a:pt x="5535676" y="1353820"/>
                  </a:lnTo>
                  <a:lnTo>
                    <a:pt x="5574690" y="1219835"/>
                  </a:lnTo>
                  <a:lnTo>
                    <a:pt x="5589270" y="1169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51048" y="3054096"/>
              <a:ext cx="3333115" cy="0"/>
            </a:xfrm>
            <a:custGeom>
              <a:avLst/>
              <a:gdLst/>
              <a:ahLst/>
              <a:cxnLst/>
              <a:rect l="l" t="t" r="r" b="b"/>
              <a:pathLst>
                <a:path w="3333115">
                  <a:moveTo>
                    <a:pt x="0" y="0"/>
                  </a:moveTo>
                  <a:lnTo>
                    <a:pt x="3333115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260"/>
          <p:cNvSpPr txBox="1"/>
          <p:nvPr/>
        </p:nvSpPr>
        <p:spPr>
          <a:xfrm>
            <a:off x="8695435" y="5273497"/>
            <a:ext cx="88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Translate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1055624" y="1561846"/>
            <a:ext cx="618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Virtual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902004" y="2744215"/>
            <a:ext cx="1594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Physical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2895473" y="1612264"/>
            <a:ext cx="4451350" cy="1179830"/>
            <a:chOff x="2895473" y="1612264"/>
            <a:chExt cx="4451350" cy="1179830"/>
          </a:xfrm>
        </p:grpSpPr>
        <p:sp>
          <p:nvSpPr>
            <p:cNvPr id="264" name="object 264"/>
            <p:cNvSpPr/>
            <p:nvPr/>
          </p:nvSpPr>
          <p:spPr>
            <a:xfrm>
              <a:off x="6303263" y="1844039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>
                  <a:moveTo>
                    <a:pt x="0" y="0"/>
                  </a:moveTo>
                  <a:lnTo>
                    <a:pt x="224536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3429" y="1903348"/>
              <a:ext cx="747522" cy="505840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2898648" y="1615439"/>
              <a:ext cx="4445000" cy="1173480"/>
            </a:xfrm>
            <a:custGeom>
              <a:avLst/>
              <a:gdLst/>
              <a:ahLst/>
              <a:cxnLst/>
              <a:rect l="l" t="t" r="r" b="b"/>
              <a:pathLst>
                <a:path w="4445000" h="1173480">
                  <a:moveTo>
                    <a:pt x="0" y="0"/>
                  </a:moveTo>
                  <a:lnTo>
                    <a:pt x="2628646" y="0"/>
                  </a:lnTo>
                </a:path>
                <a:path w="4445000" h="1173480">
                  <a:moveTo>
                    <a:pt x="2852928" y="1173480"/>
                  </a:moveTo>
                  <a:lnTo>
                    <a:pt x="4445000" y="117348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4496180" y="3074289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tag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3780790" y="1264158"/>
            <a:ext cx="42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8963659" y="964819"/>
            <a:ext cx="273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 VPO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8963659" y="1239139"/>
            <a:ext cx="2976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PPN.</a:t>
            </a:r>
            <a:r>
              <a:rPr sz="1800" b="1" spc="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Overlap </a:t>
            </a:r>
            <a:r>
              <a:rPr sz="1800" b="1" dirty="0">
                <a:latin typeface="Calibri"/>
                <a:cs typeface="Calibri"/>
              </a:rPr>
              <a:t>set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</a:t>
            </a:r>
            <a:r>
              <a:rPr sz="1800" b="1" spc="-10" dirty="0">
                <a:latin typeface="Calibri"/>
                <a:cs typeface="Calibri"/>
              </a:rPr>
              <a:t> translation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2730500" y="2486914"/>
            <a:ext cx="466534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>
              <a:lnSpc>
                <a:spcPts val="2125"/>
              </a:lnSpc>
              <a:spcBef>
                <a:spcPts val="100"/>
              </a:spcBef>
              <a:tabLst>
                <a:tab pos="1322070" algn="l"/>
                <a:tab pos="2948940" algn="l"/>
                <a:tab pos="3559810" algn="l"/>
              </a:tabLst>
            </a:pP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u="sng" spc="-37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PPN</a:t>
            </a:r>
            <a:r>
              <a:rPr sz="2700" u="sng" baseline="1543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PPO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Courier New"/>
                <a:cs typeface="Courier New"/>
              </a:rPr>
              <a:t>0x01100001111011100001000001010011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6127750" y="1298575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VPO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3" name="object 273"/>
          <p:cNvGrpSpPr/>
          <p:nvPr/>
        </p:nvGrpSpPr>
        <p:grpSpPr>
          <a:xfrm>
            <a:off x="4682997" y="1597025"/>
            <a:ext cx="2511425" cy="2473960"/>
            <a:chOff x="4682997" y="1597025"/>
            <a:chExt cx="2511425" cy="2473960"/>
          </a:xfrm>
        </p:grpSpPr>
        <p:sp>
          <p:nvSpPr>
            <p:cNvPr id="274" name="object 274"/>
            <p:cNvSpPr/>
            <p:nvPr/>
          </p:nvSpPr>
          <p:spPr>
            <a:xfrm>
              <a:off x="5602223" y="1600200"/>
              <a:ext cx="1592580" cy="0"/>
            </a:xfrm>
            <a:custGeom>
              <a:avLst/>
              <a:gdLst/>
              <a:ahLst/>
              <a:cxnLst/>
              <a:rect l="l" t="t" r="r" b="b"/>
              <a:pathLst>
                <a:path w="1592579">
                  <a:moveTo>
                    <a:pt x="0" y="0"/>
                  </a:moveTo>
                  <a:lnTo>
                    <a:pt x="159207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682997" y="3420364"/>
              <a:ext cx="549275" cy="650240"/>
            </a:xfrm>
            <a:custGeom>
              <a:avLst/>
              <a:gdLst/>
              <a:ahLst/>
              <a:cxnLst/>
              <a:rect l="l" t="t" r="r" b="b"/>
              <a:pathLst>
                <a:path w="549275" h="650239">
                  <a:moveTo>
                    <a:pt x="495111" y="595939"/>
                  </a:moveTo>
                  <a:lnTo>
                    <a:pt x="470915" y="616331"/>
                  </a:lnTo>
                  <a:lnTo>
                    <a:pt x="549148" y="650113"/>
                  </a:lnTo>
                  <a:lnTo>
                    <a:pt x="538376" y="605663"/>
                  </a:lnTo>
                  <a:lnTo>
                    <a:pt x="503300" y="605663"/>
                  </a:lnTo>
                  <a:lnTo>
                    <a:pt x="495111" y="595939"/>
                  </a:lnTo>
                  <a:close/>
                </a:path>
                <a:path w="549275" h="650239">
                  <a:moveTo>
                    <a:pt x="504894" y="587694"/>
                  </a:moveTo>
                  <a:lnTo>
                    <a:pt x="495111" y="595939"/>
                  </a:lnTo>
                  <a:lnTo>
                    <a:pt x="503300" y="605663"/>
                  </a:lnTo>
                  <a:lnTo>
                    <a:pt x="513079" y="597408"/>
                  </a:lnTo>
                  <a:lnTo>
                    <a:pt x="504894" y="587694"/>
                  </a:lnTo>
                  <a:close/>
                </a:path>
                <a:path w="549275" h="650239">
                  <a:moveTo>
                    <a:pt x="529081" y="567309"/>
                  </a:moveTo>
                  <a:lnTo>
                    <a:pt x="504894" y="587694"/>
                  </a:lnTo>
                  <a:lnTo>
                    <a:pt x="513079" y="597408"/>
                  </a:lnTo>
                  <a:lnTo>
                    <a:pt x="503300" y="605663"/>
                  </a:lnTo>
                  <a:lnTo>
                    <a:pt x="538376" y="605663"/>
                  </a:lnTo>
                  <a:lnTo>
                    <a:pt x="529081" y="567309"/>
                  </a:lnTo>
                  <a:close/>
                </a:path>
                <a:path w="549275" h="650239">
                  <a:moveTo>
                    <a:pt x="9651" y="0"/>
                  </a:moveTo>
                  <a:lnTo>
                    <a:pt x="0" y="8127"/>
                  </a:lnTo>
                  <a:lnTo>
                    <a:pt x="495111" y="595939"/>
                  </a:lnTo>
                  <a:lnTo>
                    <a:pt x="504894" y="587694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" name="object 276"/>
          <p:cNvSpPr txBox="1"/>
          <p:nvPr/>
        </p:nvSpPr>
        <p:spPr>
          <a:xfrm>
            <a:off x="6795896" y="5611164"/>
            <a:ext cx="3834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Cache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geometries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compatible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VIPT: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6795896" y="5885484"/>
            <a:ext cx="53498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Requires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#VPO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bits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#cache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block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offset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#cache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set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index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bits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(why?)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Page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size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block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size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(cachesize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assoc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#sets)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8" name="object 278"/>
          <p:cNvGrpSpPr/>
          <p:nvPr/>
        </p:nvGrpSpPr>
        <p:grpSpPr>
          <a:xfrm>
            <a:off x="6290817" y="1751329"/>
            <a:ext cx="1863725" cy="2222500"/>
            <a:chOff x="6290817" y="1751329"/>
            <a:chExt cx="1863725" cy="2222500"/>
          </a:xfrm>
        </p:grpSpPr>
        <p:sp>
          <p:nvSpPr>
            <p:cNvPr id="279" name="object 279"/>
            <p:cNvSpPr/>
            <p:nvPr/>
          </p:nvSpPr>
          <p:spPr>
            <a:xfrm>
              <a:off x="6341363" y="1751329"/>
              <a:ext cx="1813560" cy="2222500"/>
            </a:xfrm>
            <a:custGeom>
              <a:avLst/>
              <a:gdLst/>
              <a:ahLst/>
              <a:cxnLst/>
              <a:rect l="l" t="t" r="r" b="b"/>
              <a:pathLst>
                <a:path w="1813559" h="2222500">
                  <a:moveTo>
                    <a:pt x="1023619" y="2209800"/>
                  </a:moveTo>
                  <a:lnTo>
                    <a:pt x="601344" y="2209800"/>
                  </a:lnTo>
                  <a:lnTo>
                    <a:pt x="641731" y="2222500"/>
                  </a:lnTo>
                  <a:lnTo>
                    <a:pt x="1001903" y="2222500"/>
                  </a:lnTo>
                  <a:lnTo>
                    <a:pt x="1023619" y="2209800"/>
                  </a:lnTo>
                  <a:close/>
                </a:path>
                <a:path w="1813559" h="2222500">
                  <a:moveTo>
                    <a:pt x="1066672" y="2197100"/>
                  </a:moveTo>
                  <a:lnTo>
                    <a:pt x="483488" y="2197100"/>
                  </a:lnTo>
                  <a:lnTo>
                    <a:pt x="522096" y="2209800"/>
                  </a:lnTo>
                  <a:lnTo>
                    <a:pt x="1045210" y="2209800"/>
                  </a:lnTo>
                  <a:lnTo>
                    <a:pt x="1066672" y="2197100"/>
                  </a:lnTo>
                  <a:close/>
                </a:path>
                <a:path w="1813559" h="2222500">
                  <a:moveTo>
                    <a:pt x="1109344" y="2184400"/>
                  </a:moveTo>
                  <a:lnTo>
                    <a:pt x="408813" y="2184400"/>
                  </a:lnTo>
                  <a:lnTo>
                    <a:pt x="445769" y="2197100"/>
                  </a:lnTo>
                  <a:lnTo>
                    <a:pt x="1088136" y="2197100"/>
                  </a:lnTo>
                  <a:lnTo>
                    <a:pt x="1109344" y="2184400"/>
                  </a:lnTo>
                  <a:close/>
                </a:path>
                <a:path w="1813559" h="2222500">
                  <a:moveTo>
                    <a:pt x="686815" y="2159000"/>
                  </a:moveTo>
                  <a:lnTo>
                    <a:pt x="304291" y="2159000"/>
                  </a:lnTo>
                  <a:lnTo>
                    <a:pt x="338074" y="2171700"/>
                  </a:lnTo>
                  <a:lnTo>
                    <a:pt x="372999" y="2184400"/>
                  </a:lnTo>
                  <a:lnTo>
                    <a:pt x="1130681" y="2184400"/>
                  </a:lnTo>
                  <a:lnTo>
                    <a:pt x="1151636" y="2171700"/>
                  </a:lnTo>
                  <a:lnTo>
                    <a:pt x="727963" y="2171700"/>
                  </a:lnTo>
                  <a:lnTo>
                    <a:pt x="686815" y="2159000"/>
                  </a:lnTo>
                  <a:close/>
                </a:path>
                <a:path w="1813559" h="2222500">
                  <a:moveTo>
                    <a:pt x="1172337" y="2159000"/>
                  </a:moveTo>
                  <a:lnTo>
                    <a:pt x="992124" y="2159000"/>
                  </a:lnTo>
                  <a:lnTo>
                    <a:pt x="971168" y="2171700"/>
                  </a:lnTo>
                  <a:lnTo>
                    <a:pt x="1151636" y="2171700"/>
                  </a:lnTo>
                  <a:lnTo>
                    <a:pt x="1172337" y="2159000"/>
                  </a:lnTo>
                  <a:close/>
                </a:path>
                <a:path w="1813559" h="2222500">
                  <a:moveTo>
                    <a:pt x="454913" y="2133600"/>
                  </a:moveTo>
                  <a:lnTo>
                    <a:pt x="210565" y="2133600"/>
                  </a:lnTo>
                  <a:lnTo>
                    <a:pt x="240537" y="2146300"/>
                  </a:lnTo>
                  <a:lnTo>
                    <a:pt x="271780" y="2159000"/>
                  </a:lnTo>
                  <a:lnTo>
                    <a:pt x="607440" y="2159000"/>
                  </a:lnTo>
                  <a:lnTo>
                    <a:pt x="567943" y="2146300"/>
                  </a:lnTo>
                  <a:lnTo>
                    <a:pt x="492125" y="2146300"/>
                  </a:lnTo>
                  <a:lnTo>
                    <a:pt x="454913" y="2133600"/>
                  </a:lnTo>
                  <a:close/>
                </a:path>
                <a:path w="1813559" h="2222500">
                  <a:moveTo>
                    <a:pt x="1595628" y="1676400"/>
                  </a:moveTo>
                  <a:lnTo>
                    <a:pt x="1569339" y="1727200"/>
                  </a:lnTo>
                  <a:lnTo>
                    <a:pt x="1569974" y="1727200"/>
                  </a:lnTo>
                  <a:lnTo>
                    <a:pt x="1542034" y="1765300"/>
                  </a:lnTo>
                  <a:lnTo>
                    <a:pt x="1542668" y="1765300"/>
                  </a:lnTo>
                  <a:lnTo>
                    <a:pt x="1513459" y="1803400"/>
                  </a:lnTo>
                  <a:lnTo>
                    <a:pt x="1514093" y="1803400"/>
                  </a:lnTo>
                  <a:lnTo>
                    <a:pt x="1483360" y="1841500"/>
                  </a:lnTo>
                  <a:lnTo>
                    <a:pt x="1484121" y="1841500"/>
                  </a:lnTo>
                  <a:lnTo>
                    <a:pt x="1452117" y="1879600"/>
                  </a:lnTo>
                  <a:lnTo>
                    <a:pt x="1452880" y="1879600"/>
                  </a:lnTo>
                  <a:lnTo>
                    <a:pt x="1419606" y="1917700"/>
                  </a:lnTo>
                  <a:lnTo>
                    <a:pt x="1420494" y="1917700"/>
                  </a:lnTo>
                  <a:lnTo>
                    <a:pt x="1386205" y="1943100"/>
                  </a:lnTo>
                  <a:lnTo>
                    <a:pt x="1386966" y="1943100"/>
                  </a:lnTo>
                  <a:lnTo>
                    <a:pt x="1351534" y="1981200"/>
                  </a:lnTo>
                  <a:lnTo>
                    <a:pt x="1352550" y="1981200"/>
                  </a:lnTo>
                  <a:lnTo>
                    <a:pt x="1316228" y="2006600"/>
                  </a:lnTo>
                  <a:lnTo>
                    <a:pt x="1317243" y="2006600"/>
                  </a:lnTo>
                  <a:lnTo>
                    <a:pt x="1279906" y="2032000"/>
                  </a:lnTo>
                  <a:lnTo>
                    <a:pt x="1281049" y="2032000"/>
                  </a:lnTo>
                  <a:lnTo>
                    <a:pt x="1242821" y="2057400"/>
                  </a:lnTo>
                  <a:lnTo>
                    <a:pt x="1243711" y="2057400"/>
                  </a:lnTo>
                  <a:lnTo>
                    <a:pt x="1224407" y="2070100"/>
                  </a:lnTo>
                  <a:lnTo>
                    <a:pt x="1225041" y="2070100"/>
                  </a:lnTo>
                  <a:lnTo>
                    <a:pt x="1205484" y="2082800"/>
                  </a:lnTo>
                  <a:lnTo>
                    <a:pt x="1206245" y="2082800"/>
                  </a:lnTo>
                  <a:lnTo>
                    <a:pt x="1186561" y="2095500"/>
                  </a:lnTo>
                  <a:lnTo>
                    <a:pt x="1187195" y="2095500"/>
                  </a:lnTo>
                  <a:lnTo>
                    <a:pt x="1167257" y="2108200"/>
                  </a:lnTo>
                  <a:lnTo>
                    <a:pt x="1148841" y="2108200"/>
                  </a:lnTo>
                  <a:lnTo>
                    <a:pt x="1128649" y="2120900"/>
                  </a:lnTo>
                  <a:lnTo>
                    <a:pt x="1129411" y="2120900"/>
                  </a:lnTo>
                  <a:lnTo>
                    <a:pt x="1109217" y="2133600"/>
                  </a:lnTo>
                  <a:lnTo>
                    <a:pt x="1090549" y="2133600"/>
                  </a:lnTo>
                  <a:lnTo>
                    <a:pt x="1070102" y="2146300"/>
                  </a:lnTo>
                  <a:lnTo>
                    <a:pt x="1051306" y="2146300"/>
                  </a:lnTo>
                  <a:lnTo>
                    <a:pt x="1030732" y="2159000"/>
                  </a:lnTo>
                  <a:lnTo>
                    <a:pt x="1193164" y="2159000"/>
                  </a:lnTo>
                  <a:lnTo>
                    <a:pt x="1274317" y="2108200"/>
                  </a:lnTo>
                  <a:lnTo>
                    <a:pt x="1313561" y="2082800"/>
                  </a:lnTo>
                  <a:lnTo>
                    <a:pt x="1352041" y="2057400"/>
                  </a:lnTo>
                  <a:lnTo>
                    <a:pt x="1389380" y="2019300"/>
                  </a:lnTo>
                  <a:lnTo>
                    <a:pt x="1425829" y="1993900"/>
                  </a:lnTo>
                  <a:lnTo>
                    <a:pt x="1461008" y="1955800"/>
                  </a:lnTo>
                  <a:lnTo>
                    <a:pt x="1495170" y="1917700"/>
                  </a:lnTo>
                  <a:lnTo>
                    <a:pt x="1527810" y="1879600"/>
                  </a:lnTo>
                  <a:lnTo>
                    <a:pt x="1559306" y="1841500"/>
                  </a:lnTo>
                  <a:lnTo>
                    <a:pt x="1589278" y="1803400"/>
                  </a:lnTo>
                  <a:lnTo>
                    <a:pt x="1617853" y="1752600"/>
                  </a:lnTo>
                  <a:lnTo>
                    <a:pt x="1644650" y="1714500"/>
                  </a:lnTo>
                  <a:lnTo>
                    <a:pt x="1657286" y="1689100"/>
                  </a:lnTo>
                  <a:lnTo>
                    <a:pt x="1594992" y="1689100"/>
                  </a:lnTo>
                  <a:lnTo>
                    <a:pt x="1595628" y="1676400"/>
                  </a:lnTo>
                  <a:close/>
                </a:path>
                <a:path w="1813559" h="2222500">
                  <a:moveTo>
                    <a:pt x="0" y="1968500"/>
                  </a:moveTo>
                  <a:lnTo>
                    <a:pt x="76835" y="2146300"/>
                  </a:lnTo>
                  <a:lnTo>
                    <a:pt x="116355" y="2100558"/>
                  </a:lnTo>
                  <a:lnTo>
                    <a:pt x="93090" y="2082800"/>
                  </a:lnTo>
                  <a:lnTo>
                    <a:pt x="126491" y="2044700"/>
                  </a:lnTo>
                  <a:lnTo>
                    <a:pt x="164617" y="2044700"/>
                  </a:lnTo>
                  <a:lnTo>
                    <a:pt x="186562" y="2019300"/>
                  </a:lnTo>
                  <a:lnTo>
                    <a:pt x="0" y="1968500"/>
                  </a:lnTo>
                  <a:close/>
                </a:path>
                <a:path w="1813559" h="2222500">
                  <a:moveTo>
                    <a:pt x="152556" y="2058659"/>
                  </a:moveTo>
                  <a:lnTo>
                    <a:pt x="116355" y="2100558"/>
                  </a:lnTo>
                  <a:lnTo>
                    <a:pt x="126364" y="2108200"/>
                  </a:lnTo>
                  <a:lnTo>
                    <a:pt x="154939" y="2120900"/>
                  </a:lnTo>
                  <a:lnTo>
                    <a:pt x="181990" y="2133600"/>
                  </a:lnTo>
                  <a:lnTo>
                    <a:pt x="419354" y="2133600"/>
                  </a:lnTo>
                  <a:lnTo>
                    <a:pt x="383920" y="2120900"/>
                  </a:lnTo>
                  <a:lnTo>
                    <a:pt x="350392" y="2120900"/>
                  </a:lnTo>
                  <a:lnTo>
                    <a:pt x="317118" y="2108200"/>
                  </a:lnTo>
                  <a:lnTo>
                    <a:pt x="317754" y="2108200"/>
                  </a:lnTo>
                  <a:lnTo>
                    <a:pt x="285750" y="2095500"/>
                  </a:lnTo>
                  <a:lnTo>
                    <a:pt x="256159" y="2095500"/>
                  </a:lnTo>
                  <a:lnTo>
                    <a:pt x="226821" y="2082800"/>
                  </a:lnTo>
                  <a:lnTo>
                    <a:pt x="227584" y="2082800"/>
                  </a:lnTo>
                  <a:lnTo>
                    <a:pt x="199643" y="2070100"/>
                  </a:lnTo>
                  <a:lnTo>
                    <a:pt x="174752" y="2070100"/>
                  </a:lnTo>
                  <a:lnTo>
                    <a:pt x="152556" y="2058659"/>
                  </a:lnTo>
                  <a:close/>
                </a:path>
                <a:path w="1813559" h="2222500">
                  <a:moveTo>
                    <a:pt x="126491" y="2044700"/>
                  </a:moveTo>
                  <a:lnTo>
                    <a:pt x="93090" y="2082800"/>
                  </a:lnTo>
                  <a:lnTo>
                    <a:pt x="116355" y="2100558"/>
                  </a:lnTo>
                  <a:lnTo>
                    <a:pt x="152556" y="2058659"/>
                  </a:lnTo>
                  <a:lnTo>
                    <a:pt x="150113" y="2057400"/>
                  </a:lnTo>
                  <a:lnTo>
                    <a:pt x="153644" y="2057400"/>
                  </a:lnTo>
                  <a:lnTo>
                    <a:pt x="154463" y="2056452"/>
                  </a:lnTo>
                  <a:lnTo>
                    <a:pt x="126491" y="2044700"/>
                  </a:lnTo>
                  <a:close/>
                </a:path>
                <a:path w="1813559" h="2222500">
                  <a:moveTo>
                    <a:pt x="153644" y="2057400"/>
                  </a:moveTo>
                  <a:lnTo>
                    <a:pt x="150113" y="2057400"/>
                  </a:lnTo>
                  <a:lnTo>
                    <a:pt x="152556" y="2058659"/>
                  </a:lnTo>
                  <a:lnTo>
                    <a:pt x="153644" y="2057400"/>
                  </a:lnTo>
                  <a:close/>
                </a:path>
                <a:path w="1813559" h="2222500">
                  <a:moveTo>
                    <a:pt x="154463" y="2056452"/>
                  </a:moveTo>
                  <a:lnTo>
                    <a:pt x="153644" y="2057400"/>
                  </a:lnTo>
                  <a:lnTo>
                    <a:pt x="156718" y="2057400"/>
                  </a:lnTo>
                  <a:lnTo>
                    <a:pt x="154463" y="2056452"/>
                  </a:lnTo>
                  <a:close/>
                </a:path>
                <a:path w="1813559" h="2222500">
                  <a:moveTo>
                    <a:pt x="164617" y="2044700"/>
                  </a:moveTo>
                  <a:lnTo>
                    <a:pt x="126491" y="2044700"/>
                  </a:lnTo>
                  <a:lnTo>
                    <a:pt x="154463" y="2056452"/>
                  </a:lnTo>
                  <a:lnTo>
                    <a:pt x="164617" y="2044700"/>
                  </a:lnTo>
                  <a:close/>
                </a:path>
                <a:path w="1813559" h="2222500">
                  <a:moveTo>
                    <a:pt x="1745107" y="1257300"/>
                  </a:moveTo>
                  <a:lnTo>
                    <a:pt x="1741042" y="1282700"/>
                  </a:lnTo>
                  <a:lnTo>
                    <a:pt x="1736597" y="1308100"/>
                  </a:lnTo>
                  <a:lnTo>
                    <a:pt x="1736725" y="1308100"/>
                  </a:lnTo>
                  <a:lnTo>
                    <a:pt x="1731517" y="1333500"/>
                  </a:lnTo>
                  <a:lnTo>
                    <a:pt x="1725930" y="1358900"/>
                  </a:lnTo>
                  <a:lnTo>
                    <a:pt x="1726184" y="1358900"/>
                  </a:lnTo>
                  <a:lnTo>
                    <a:pt x="1712976" y="1409700"/>
                  </a:lnTo>
                  <a:lnTo>
                    <a:pt x="1713357" y="1409700"/>
                  </a:lnTo>
                  <a:lnTo>
                    <a:pt x="1698116" y="1460500"/>
                  </a:lnTo>
                  <a:lnTo>
                    <a:pt x="1698497" y="1460500"/>
                  </a:lnTo>
                  <a:lnTo>
                    <a:pt x="1681099" y="1498600"/>
                  </a:lnTo>
                  <a:lnTo>
                    <a:pt x="1681607" y="1498600"/>
                  </a:lnTo>
                  <a:lnTo>
                    <a:pt x="1662303" y="1549400"/>
                  </a:lnTo>
                  <a:lnTo>
                    <a:pt x="1662811" y="1549400"/>
                  </a:lnTo>
                  <a:lnTo>
                    <a:pt x="1641602" y="1600200"/>
                  </a:lnTo>
                  <a:lnTo>
                    <a:pt x="1642110" y="1600200"/>
                  </a:lnTo>
                  <a:lnTo>
                    <a:pt x="1619122" y="1638300"/>
                  </a:lnTo>
                  <a:lnTo>
                    <a:pt x="1619758" y="1638300"/>
                  </a:lnTo>
                  <a:lnTo>
                    <a:pt x="1594992" y="1689100"/>
                  </a:lnTo>
                  <a:lnTo>
                    <a:pt x="1657286" y="1689100"/>
                  </a:lnTo>
                  <a:lnTo>
                    <a:pt x="1669922" y="1663700"/>
                  </a:lnTo>
                  <a:lnTo>
                    <a:pt x="1693417" y="1625600"/>
                  </a:lnTo>
                  <a:lnTo>
                    <a:pt x="1715008" y="1574800"/>
                  </a:lnTo>
                  <a:lnTo>
                    <a:pt x="1734692" y="1524000"/>
                  </a:lnTo>
                  <a:lnTo>
                    <a:pt x="1752472" y="1473200"/>
                  </a:lnTo>
                  <a:lnTo>
                    <a:pt x="1768093" y="1422400"/>
                  </a:lnTo>
                  <a:lnTo>
                    <a:pt x="1781429" y="1371600"/>
                  </a:lnTo>
                  <a:lnTo>
                    <a:pt x="1792732" y="1320800"/>
                  </a:lnTo>
                  <a:lnTo>
                    <a:pt x="1801494" y="1270000"/>
                  </a:lnTo>
                  <a:lnTo>
                    <a:pt x="1744980" y="1270000"/>
                  </a:lnTo>
                  <a:lnTo>
                    <a:pt x="1745107" y="1257300"/>
                  </a:lnTo>
                  <a:close/>
                </a:path>
                <a:path w="1813559" h="2222500">
                  <a:moveTo>
                    <a:pt x="1781683" y="812800"/>
                  </a:moveTo>
                  <a:lnTo>
                    <a:pt x="1725549" y="812800"/>
                  </a:lnTo>
                  <a:lnTo>
                    <a:pt x="1734692" y="863600"/>
                  </a:lnTo>
                  <a:lnTo>
                    <a:pt x="1742186" y="914400"/>
                  </a:lnTo>
                  <a:lnTo>
                    <a:pt x="1748028" y="965200"/>
                  </a:lnTo>
                  <a:lnTo>
                    <a:pt x="1752345" y="1016000"/>
                  </a:lnTo>
                  <a:lnTo>
                    <a:pt x="1754886" y="1066800"/>
                  </a:lnTo>
                  <a:lnTo>
                    <a:pt x="1755647" y="1117600"/>
                  </a:lnTo>
                  <a:lnTo>
                    <a:pt x="1755902" y="1143000"/>
                  </a:lnTo>
                  <a:lnTo>
                    <a:pt x="1754759" y="1168400"/>
                  </a:lnTo>
                  <a:lnTo>
                    <a:pt x="1753362" y="1193800"/>
                  </a:lnTo>
                  <a:lnTo>
                    <a:pt x="1751076" y="1219200"/>
                  </a:lnTo>
                  <a:lnTo>
                    <a:pt x="1748282" y="1244600"/>
                  </a:lnTo>
                  <a:lnTo>
                    <a:pt x="1744980" y="1270000"/>
                  </a:lnTo>
                  <a:lnTo>
                    <a:pt x="1801494" y="1270000"/>
                  </a:lnTo>
                  <a:lnTo>
                    <a:pt x="1805051" y="1244600"/>
                  </a:lnTo>
                  <a:lnTo>
                    <a:pt x="1807971" y="1219200"/>
                  </a:lnTo>
                  <a:lnTo>
                    <a:pt x="1810385" y="1193800"/>
                  </a:lnTo>
                  <a:lnTo>
                    <a:pt x="1811909" y="1168400"/>
                  </a:lnTo>
                  <a:lnTo>
                    <a:pt x="1813052" y="1143000"/>
                  </a:lnTo>
                  <a:lnTo>
                    <a:pt x="1812797" y="1117600"/>
                  </a:lnTo>
                  <a:lnTo>
                    <a:pt x="1811909" y="1066800"/>
                  </a:lnTo>
                  <a:lnTo>
                    <a:pt x="1809368" y="1016000"/>
                  </a:lnTo>
                  <a:lnTo>
                    <a:pt x="1804796" y="965200"/>
                  </a:lnTo>
                  <a:lnTo>
                    <a:pt x="1798701" y="914400"/>
                  </a:lnTo>
                  <a:lnTo>
                    <a:pt x="1790954" y="863600"/>
                  </a:lnTo>
                  <a:lnTo>
                    <a:pt x="1781683" y="812800"/>
                  </a:lnTo>
                  <a:close/>
                </a:path>
                <a:path w="1813559" h="2222500">
                  <a:moveTo>
                    <a:pt x="1364741" y="63500"/>
                  </a:moveTo>
                  <a:lnTo>
                    <a:pt x="1226819" y="63500"/>
                  </a:lnTo>
                  <a:lnTo>
                    <a:pt x="1241297" y="76200"/>
                  </a:lnTo>
                  <a:lnTo>
                    <a:pt x="1266443" y="76200"/>
                  </a:lnTo>
                  <a:lnTo>
                    <a:pt x="1280794" y="88900"/>
                  </a:lnTo>
                  <a:lnTo>
                    <a:pt x="1292860" y="88900"/>
                  </a:lnTo>
                  <a:lnTo>
                    <a:pt x="1307084" y="101600"/>
                  </a:lnTo>
                  <a:lnTo>
                    <a:pt x="1306321" y="101600"/>
                  </a:lnTo>
                  <a:lnTo>
                    <a:pt x="1320545" y="114300"/>
                  </a:lnTo>
                  <a:lnTo>
                    <a:pt x="1332738" y="114300"/>
                  </a:lnTo>
                  <a:lnTo>
                    <a:pt x="1346708" y="127000"/>
                  </a:lnTo>
                  <a:lnTo>
                    <a:pt x="1345945" y="127000"/>
                  </a:lnTo>
                  <a:lnTo>
                    <a:pt x="1359789" y="139700"/>
                  </a:lnTo>
                  <a:lnTo>
                    <a:pt x="1372108" y="139700"/>
                  </a:lnTo>
                  <a:lnTo>
                    <a:pt x="1385696" y="152400"/>
                  </a:lnTo>
                  <a:lnTo>
                    <a:pt x="1385062" y="152400"/>
                  </a:lnTo>
                  <a:lnTo>
                    <a:pt x="1398651" y="165100"/>
                  </a:lnTo>
                  <a:lnTo>
                    <a:pt x="1397762" y="165100"/>
                  </a:lnTo>
                  <a:lnTo>
                    <a:pt x="1424432" y="190500"/>
                  </a:lnTo>
                  <a:lnTo>
                    <a:pt x="1423415" y="190500"/>
                  </a:lnTo>
                  <a:lnTo>
                    <a:pt x="1449324" y="215900"/>
                  </a:lnTo>
                  <a:lnTo>
                    <a:pt x="1448562" y="215900"/>
                  </a:lnTo>
                  <a:lnTo>
                    <a:pt x="1473962" y="254000"/>
                  </a:lnTo>
                  <a:lnTo>
                    <a:pt x="1473072" y="254000"/>
                  </a:lnTo>
                  <a:lnTo>
                    <a:pt x="1497838" y="279400"/>
                  </a:lnTo>
                  <a:lnTo>
                    <a:pt x="1497203" y="279400"/>
                  </a:lnTo>
                  <a:lnTo>
                    <a:pt x="1521206" y="317500"/>
                  </a:lnTo>
                  <a:lnTo>
                    <a:pt x="1520570" y="317500"/>
                  </a:lnTo>
                  <a:lnTo>
                    <a:pt x="1543685" y="342900"/>
                  </a:lnTo>
                  <a:lnTo>
                    <a:pt x="1543177" y="342900"/>
                  </a:lnTo>
                  <a:lnTo>
                    <a:pt x="1565529" y="381000"/>
                  </a:lnTo>
                  <a:lnTo>
                    <a:pt x="1565020" y="381000"/>
                  </a:lnTo>
                  <a:lnTo>
                    <a:pt x="1586357" y="419100"/>
                  </a:lnTo>
                  <a:lnTo>
                    <a:pt x="1585976" y="419100"/>
                  </a:lnTo>
                  <a:lnTo>
                    <a:pt x="1606295" y="457200"/>
                  </a:lnTo>
                  <a:lnTo>
                    <a:pt x="1605914" y="457200"/>
                  </a:lnTo>
                  <a:lnTo>
                    <a:pt x="1625345" y="508000"/>
                  </a:lnTo>
                  <a:lnTo>
                    <a:pt x="1624964" y="508000"/>
                  </a:lnTo>
                  <a:lnTo>
                    <a:pt x="1643380" y="546100"/>
                  </a:lnTo>
                  <a:lnTo>
                    <a:pt x="1642999" y="546100"/>
                  </a:lnTo>
                  <a:lnTo>
                    <a:pt x="1660143" y="584200"/>
                  </a:lnTo>
                  <a:lnTo>
                    <a:pt x="1659889" y="584200"/>
                  </a:lnTo>
                  <a:lnTo>
                    <a:pt x="1675891" y="635000"/>
                  </a:lnTo>
                  <a:lnTo>
                    <a:pt x="1675511" y="635000"/>
                  </a:lnTo>
                  <a:lnTo>
                    <a:pt x="1690369" y="673100"/>
                  </a:lnTo>
                  <a:lnTo>
                    <a:pt x="1690115" y="673100"/>
                  </a:lnTo>
                  <a:lnTo>
                    <a:pt x="1703451" y="723900"/>
                  </a:lnTo>
                  <a:lnTo>
                    <a:pt x="1715389" y="774700"/>
                  </a:lnTo>
                  <a:lnTo>
                    <a:pt x="1715135" y="774700"/>
                  </a:lnTo>
                  <a:lnTo>
                    <a:pt x="1725676" y="825500"/>
                  </a:lnTo>
                  <a:lnTo>
                    <a:pt x="1725549" y="812800"/>
                  </a:lnTo>
                  <a:lnTo>
                    <a:pt x="1781683" y="812800"/>
                  </a:lnTo>
                  <a:lnTo>
                    <a:pt x="1770888" y="762000"/>
                  </a:lnTo>
                  <a:lnTo>
                    <a:pt x="1758568" y="711200"/>
                  </a:lnTo>
                  <a:lnTo>
                    <a:pt x="1744853" y="660400"/>
                  </a:lnTo>
                  <a:lnTo>
                    <a:pt x="1729866" y="609600"/>
                  </a:lnTo>
                  <a:lnTo>
                    <a:pt x="1713611" y="571500"/>
                  </a:lnTo>
                  <a:lnTo>
                    <a:pt x="1696085" y="520700"/>
                  </a:lnTo>
                  <a:lnTo>
                    <a:pt x="1677415" y="482600"/>
                  </a:lnTo>
                  <a:lnTo>
                    <a:pt x="1657604" y="431800"/>
                  </a:lnTo>
                  <a:lnTo>
                    <a:pt x="1636776" y="393700"/>
                  </a:lnTo>
                  <a:lnTo>
                    <a:pt x="1614805" y="355600"/>
                  </a:lnTo>
                  <a:lnTo>
                    <a:pt x="1591817" y="317500"/>
                  </a:lnTo>
                  <a:lnTo>
                    <a:pt x="1568068" y="279400"/>
                  </a:lnTo>
                  <a:lnTo>
                    <a:pt x="1543431" y="241300"/>
                  </a:lnTo>
                  <a:lnTo>
                    <a:pt x="1517904" y="215900"/>
                  </a:lnTo>
                  <a:lnTo>
                    <a:pt x="1491614" y="177800"/>
                  </a:lnTo>
                  <a:lnTo>
                    <a:pt x="1464690" y="152400"/>
                  </a:lnTo>
                  <a:lnTo>
                    <a:pt x="1437005" y="127000"/>
                  </a:lnTo>
                  <a:lnTo>
                    <a:pt x="1408557" y="101600"/>
                  </a:lnTo>
                  <a:lnTo>
                    <a:pt x="1379474" y="76200"/>
                  </a:lnTo>
                  <a:lnTo>
                    <a:pt x="1364741" y="63500"/>
                  </a:lnTo>
                  <a:close/>
                </a:path>
                <a:path w="1813559" h="2222500">
                  <a:moveTo>
                    <a:pt x="743712" y="127000"/>
                  </a:moveTo>
                  <a:lnTo>
                    <a:pt x="605282" y="127000"/>
                  </a:lnTo>
                  <a:lnTo>
                    <a:pt x="589407" y="139700"/>
                  </a:lnTo>
                  <a:lnTo>
                    <a:pt x="548893" y="177800"/>
                  </a:lnTo>
                  <a:lnTo>
                    <a:pt x="521081" y="215900"/>
                  </a:lnTo>
                  <a:lnTo>
                    <a:pt x="510286" y="254000"/>
                  </a:lnTo>
                  <a:lnTo>
                    <a:pt x="567309" y="266700"/>
                  </a:lnTo>
                  <a:lnTo>
                    <a:pt x="568197" y="254000"/>
                  </a:lnTo>
                  <a:lnTo>
                    <a:pt x="567309" y="254000"/>
                  </a:lnTo>
                  <a:lnTo>
                    <a:pt x="570103" y="241300"/>
                  </a:lnTo>
                  <a:lnTo>
                    <a:pt x="571627" y="241300"/>
                  </a:lnTo>
                  <a:lnTo>
                    <a:pt x="577722" y="228600"/>
                  </a:lnTo>
                  <a:lnTo>
                    <a:pt x="581913" y="228600"/>
                  </a:lnTo>
                  <a:lnTo>
                    <a:pt x="591058" y="215900"/>
                  </a:lnTo>
                  <a:lnTo>
                    <a:pt x="589407" y="215900"/>
                  </a:lnTo>
                  <a:lnTo>
                    <a:pt x="600075" y="203200"/>
                  </a:lnTo>
                  <a:lnTo>
                    <a:pt x="609472" y="203200"/>
                  </a:lnTo>
                  <a:lnTo>
                    <a:pt x="622808" y="190500"/>
                  </a:lnTo>
                  <a:lnTo>
                    <a:pt x="621538" y="190500"/>
                  </a:lnTo>
                  <a:lnTo>
                    <a:pt x="636269" y="177800"/>
                  </a:lnTo>
                  <a:lnTo>
                    <a:pt x="635254" y="177800"/>
                  </a:lnTo>
                  <a:lnTo>
                    <a:pt x="651256" y="165100"/>
                  </a:lnTo>
                  <a:lnTo>
                    <a:pt x="666368" y="165100"/>
                  </a:lnTo>
                  <a:lnTo>
                    <a:pt x="684784" y="152400"/>
                  </a:lnTo>
                  <a:lnTo>
                    <a:pt x="684021" y="152400"/>
                  </a:lnTo>
                  <a:lnTo>
                    <a:pt x="703453" y="139700"/>
                  </a:lnTo>
                  <a:lnTo>
                    <a:pt x="722249" y="139700"/>
                  </a:lnTo>
                  <a:lnTo>
                    <a:pt x="743712" y="127000"/>
                  </a:lnTo>
                  <a:close/>
                </a:path>
                <a:path w="1813559" h="2222500">
                  <a:moveTo>
                    <a:pt x="573278" y="241300"/>
                  </a:moveTo>
                  <a:lnTo>
                    <a:pt x="570103" y="241300"/>
                  </a:lnTo>
                  <a:lnTo>
                    <a:pt x="568833" y="254000"/>
                  </a:lnTo>
                  <a:lnTo>
                    <a:pt x="573278" y="241300"/>
                  </a:lnTo>
                  <a:close/>
                </a:path>
                <a:path w="1813559" h="2222500">
                  <a:moveTo>
                    <a:pt x="1372108" y="139700"/>
                  </a:moveTo>
                  <a:lnTo>
                    <a:pt x="1359027" y="139700"/>
                  </a:lnTo>
                  <a:lnTo>
                    <a:pt x="1372742" y="152400"/>
                  </a:lnTo>
                  <a:lnTo>
                    <a:pt x="1372108" y="139700"/>
                  </a:lnTo>
                  <a:close/>
                </a:path>
                <a:path w="1813559" h="2222500">
                  <a:moveTo>
                    <a:pt x="860170" y="88900"/>
                  </a:moveTo>
                  <a:lnTo>
                    <a:pt x="680212" y="88900"/>
                  </a:lnTo>
                  <a:lnTo>
                    <a:pt x="659891" y="101600"/>
                  </a:lnTo>
                  <a:lnTo>
                    <a:pt x="640714" y="114300"/>
                  </a:lnTo>
                  <a:lnTo>
                    <a:pt x="622427" y="127000"/>
                  </a:lnTo>
                  <a:lnTo>
                    <a:pt x="764539" y="127000"/>
                  </a:lnTo>
                  <a:lnTo>
                    <a:pt x="787781" y="114300"/>
                  </a:lnTo>
                  <a:lnTo>
                    <a:pt x="787145" y="114300"/>
                  </a:lnTo>
                  <a:lnTo>
                    <a:pt x="811149" y="101600"/>
                  </a:lnTo>
                  <a:lnTo>
                    <a:pt x="834643" y="101600"/>
                  </a:lnTo>
                  <a:lnTo>
                    <a:pt x="860170" y="88900"/>
                  </a:lnTo>
                  <a:close/>
                </a:path>
                <a:path w="1813559" h="2222500">
                  <a:moveTo>
                    <a:pt x="1020444" y="63500"/>
                  </a:moveTo>
                  <a:lnTo>
                    <a:pt x="746633" y="63500"/>
                  </a:lnTo>
                  <a:lnTo>
                    <a:pt x="723645" y="76200"/>
                  </a:lnTo>
                  <a:lnTo>
                    <a:pt x="701547" y="88900"/>
                  </a:lnTo>
                  <a:lnTo>
                    <a:pt x="884682" y="88900"/>
                  </a:lnTo>
                  <a:lnTo>
                    <a:pt x="938530" y="76200"/>
                  </a:lnTo>
                  <a:lnTo>
                    <a:pt x="991996" y="76200"/>
                  </a:lnTo>
                  <a:lnTo>
                    <a:pt x="1020444" y="63500"/>
                  </a:lnTo>
                  <a:close/>
                </a:path>
                <a:path w="1813559" h="2222500">
                  <a:moveTo>
                    <a:pt x="1319657" y="38100"/>
                  </a:moveTo>
                  <a:lnTo>
                    <a:pt x="846709" y="38100"/>
                  </a:lnTo>
                  <a:lnTo>
                    <a:pt x="820674" y="50800"/>
                  </a:lnTo>
                  <a:lnTo>
                    <a:pt x="795274" y="50800"/>
                  </a:lnTo>
                  <a:lnTo>
                    <a:pt x="770636" y="63500"/>
                  </a:lnTo>
                  <a:lnTo>
                    <a:pt x="1349883" y="63500"/>
                  </a:lnTo>
                  <a:lnTo>
                    <a:pt x="1319657" y="38100"/>
                  </a:lnTo>
                  <a:close/>
                </a:path>
                <a:path w="1813559" h="2222500">
                  <a:moveTo>
                    <a:pt x="1257681" y="12700"/>
                  </a:moveTo>
                  <a:lnTo>
                    <a:pt x="984758" y="12700"/>
                  </a:lnTo>
                  <a:lnTo>
                    <a:pt x="873379" y="38100"/>
                  </a:lnTo>
                  <a:lnTo>
                    <a:pt x="1304289" y="38100"/>
                  </a:lnTo>
                  <a:lnTo>
                    <a:pt x="1288922" y="25400"/>
                  </a:lnTo>
                  <a:lnTo>
                    <a:pt x="1273429" y="25400"/>
                  </a:lnTo>
                  <a:lnTo>
                    <a:pt x="1257681" y="12700"/>
                  </a:lnTo>
                  <a:close/>
                </a:path>
                <a:path w="1813559" h="2222500">
                  <a:moveTo>
                    <a:pt x="1210056" y="0"/>
                  </a:moveTo>
                  <a:lnTo>
                    <a:pt x="1072514" y="0"/>
                  </a:lnTo>
                  <a:lnTo>
                    <a:pt x="1043051" y="12700"/>
                  </a:lnTo>
                  <a:lnTo>
                    <a:pt x="1226058" y="12700"/>
                  </a:lnTo>
                  <a:lnTo>
                    <a:pt x="1210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297167" y="3646931"/>
              <a:ext cx="86995" cy="68580"/>
            </a:xfrm>
            <a:custGeom>
              <a:avLst/>
              <a:gdLst/>
              <a:ahLst/>
              <a:cxnLst/>
              <a:rect l="l" t="t" r="r" b="b"/>
              <a:pathLst>
                <a:path w="86995" h="68579">
                  <a:moveTo>
                    <a:pt x="86867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86867" y="68580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297167" y="3646931"/>
              <a:ext cx="86995" cy="68580"/>
            </a:xfrm>
            <a:custGeom>
              <a:avLst/>
              <a:gdLst/>
              <a:ahLst/>
              <a:cxnLst/>
              <a:rect l="l" t="t" r="r" b="b"/>
              <a:pathLst>
                <a:path w="86995" h="68579">
                  <a:moveTo>
                    <a:pt x="0" y="68580"/>
                  </a:moveTo>
                  <a:lnTo>
                    <a:pt x="86867" y="68580"/>
                  </a:lnTo>
                  <a:lnTo>
                    <a:pt x="86867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spc="-70" dirty="0"/>
              <a:t> </a:t>
            </a:r>
            <a:r>
              <a:rPr dirty="0"/>
              <a:t>Caches</a:t>
            </a:r>
            <a:r>
              <a:rPr spc="-55" dirty="0"/>
              <a:t> </a:t>
            </a:r>
            <a:r>
              <a:rPr dirty="0"/>
              <a:t>vs.</a:t>
            </a:r>
            <a:r>
              <a:rPr spc="-60" dirty="0"/>
              <a:t> </a:t>
            </a:r>
            <a:r>
              <a:rPr dirty="0"/>
              <a:t>Physical</a:t>
            </a:r>
            <a:r>
              <a:rPr spc="-55" dirty="0"/>
              <a:t> </a:t>
            </a:r>
            <a:r>
              <a:rPr spc="-10" dirty="0"/>
              <a:t>Caches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10131425" cy="194563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address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lookups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Physical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physical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address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lookups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Virtually-</a:t>
            </a:r>
            <a:r>
              <a:rPr sz="2800" spc="-10" dirty="0">
                <a:latin typeface="Calibri"/>
                <a:cs typeface="Calibri"/>
              </a:rPr>
              <a:t>Indexed,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Physically-Tagged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(VIPT):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index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bits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lookup,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physical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bits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comparison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552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just</a:t>
            </a:r>
            <a:r>
              <a:rPr spc="-35" dirty="0"/>
              <a:t> </a:t>
            </a:r>
            <a:r>
              <a:rPr spc="-10" dirty="0"/>
              <a:t>learn?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9900920" cy="30949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Virtual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memory,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ground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up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Partitioning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segmentation: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partial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solutions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Dynamic,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software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mapping,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translation,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permissions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checking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Page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tables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hierarchical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page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tables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TLBs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accelerating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translation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Caches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together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8492</Words>
  <Application>Microsoft Office PowerPoint</Application>
  <PresentationFormat>Widescreen</PresentationFormat>
  <Paragraphs>4434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Arial</vt:lpstr>
      <vt:lpstr>Calibri</vt:lpstr>
      <vt:lpstr>Calibri Light</vt:lpstr>
      <vt:lpstr>Consolas</vt:lpstr>
      <vt:lpstr>Courier New</vt:lpstr>
      <vt:lpstr>Times New Roman</vt:lpstr>
      <vt:lpstr>Office Theme</vt:lpstr>
      <vt:lpstr>PowerPoint Presentation</vt:lpstr>
      <vt:lpstr>Today (&amp; Next Time): Virtual Memory</vt:lpstr>
      <vt:lpstr>What is virtualization?</vt:lpstr>
      <vt:lpstr>Virtualization - Purpose</vt:lpstr>
      <vt:lpstr>Virtualization – What resources?</vt:lpstr>
      <vt:lpstr>Memory Virtualization</vt:lpstr>
      <vt:lpstr>Virtual Memory – Abstraction of Abundance</vt:lpstr>
      <vt:lpstr>Virtual Memory – Abstraction of Uniformity</vt:lpstr>
      <vt:lpstr>Virtual Memory – Abstraction of Isolation*</vt:lpstr>
      <vt:lpstr>Virtual Memory – Thinking about mechanism</vt:lpstr>
      <vt:lpstr>Virtual Memory – Thinking about Mechanism</vt:lpstr>
      <vt:lpstr>First Attempt: Static Partitioning [Opal, SASOS, bare-metal micros]</vt:lpstr>
      <vt:lpstr>First Attempt: Static Partitioning</vt:lpstr>
      <vt:lpstr>First Attempt: Static Partitioning</vt:lpstr>
      <vt:lpstr>First Attempt: Static Partitioning</vt:lpstr>
      <vt:lpstr>Second Attempt: Segmented Memory [8086, IBM AS/400]</vt:lpstr>
      <vt:lpstr>Second Attempt: Segmented Memory</vt:lpstr>
      <vt:lpstr>Second Attempt: Segmented Memory</vt:lpstr>
      <vt:lpstr>Virtual Memory: Software Dynamic Address Translation (and Permission Checking)</vt:lpstr>
      <vt:lpstr>Virtual Memory: Software Dynamic Address Translation and Permission Checking</vt:lpstr>
      <vt:lpstr>Virtual Memory: Software Dynamic Address Translation and Permission Checking</vt:lpstr>
      <vt:lpstr>Mapping Data Into Virtual Address Space</vt:lpstr>
      <vt:lpstr>Virtual Memory: Mapping Data into Virtual</vt:lpstr>
      <vt:lpstr>Virtual Memory: Mapping Data into Virtual</vt:lpstr>
      <vt:lpstr>Virtual Memory: Mapping Data into Virtual</vt:lpstr>
      <vt:lpstr>Virtual Memory: Accessing Data Mapped into the Virtual Address Space 0xFFFFFFFFFFFFFFFF</vt:lpstr>
      <vt:lpstr>Virtual Memory: Shared Mapping of File-backed Data into Address Space by Multiple Processes</vt:lpstr>
      <vt:lpstr>Virtual Memory: Shared Mapping of Anonymous Data into Address Space by Multiple Processes</vt:lpstr>
      <vt:lpstr>Page Granularity for Translation (&amp; Permissions)</vt:lpstr>
      <vt:lpstr>Virtual Memory: Translation &amp; Permissions at Page Granularity 0xFFFFFFFFFFFFFFFF</vt:lpstr>
      <vt:lpstr>Virtual Memory: Translation and Finding Data Outcome #1: Page Not in Physical Memory 0xFFFFFFFFFFFFFFFF</vt:lpstr>
      <vt:lpstr>Virtual Memory: Translation and Finding Data Outcome #1: Page Not in Physical Memory 0xFFFFFFFFFFFFFFFF</vt:lpstr>
      <vt:lpstr>Virtual Memory: Translation and Finding Data Outcome #1: Page Not in Physical Memory 0xFFFFFFFFFFFFFFFF</vt:lpstr>
      <vt:lpstr>Virtual Memory: Translation and Finding Data Outcome #2: Page in Physical Memory 0xFFFFFFFFFFFFFFFF</vt:lpstr>
      <vt:lpstr>Virtual Memory: Translation and Finding Data Outcome #2: Page in Physical Memory 0xFFFFFFFFFFFFFFFF</vt:lpstr>
      <vt:lpstr>Virtual Memory: Translation and Finding Data Outcome #2: Page in Physical Memory 0xFFFFFFFFFFFFFFFF</vt:lpstr>
      <vt:lpstr>Virtual Memory: Translation and Finding Data Outcome #2: Page in Physical Memory 0xFFFFFFFFFFFFFFFF</vt:lpstr>
      <vt:lpstr>The Translation Function &amp; Its Use</vt:lpstr>
      <vt:lpstr>Virtual Memory: The Translation Function Page Table Stores Translation for Paged-In Data 0xFFFFFFFFFFFFFFFF</vt:lpstr>
      <vt:lpstr>Virtual Memory: The Translation Function Page Table Holds Disk Location for Paged-Out Data</vt:lpstr>
      <vt:lpstr>Virtual Memory: The Translation Function Page Table Holds No Entry for Unmapped Data 0xFFFFFFFFFFFFFFFF</vt:lpstr>
      <vt:lpstr>Physical Memory as a Cache of Data on Disk: Cache Miss Means Page Fault (1/2) 0xFFFFFFFFFFFFFFFF</vt:lpstr>
      <vt:lpstr>Physical Memory as a Cache of Data on Disk: Cache Miss Means Page Fault (2/2) 0xFFFFFFFFFFFFFFFF</vt:lpstr>
      <vt:lpstr>Virtual Memory Translation Algorithmically</vt:lpstr>
      <vt:lpstr>Permissions Checking</vt:lpstr>
      <vt:lpstr>Permissions Checking Happens with Page Translation (Compare access type to permissions) 0xFFFFFFFFFFFFFFFF</vt:lpstr>
      <vt:lpstr>Page Cache Placement / Replacement</vt:lpstr>
      <vt:lpstr>Physical Memory as a Cache of Data on Disk: Cache Placement / Replacement Policy</vt:lpstr>
      <vt:lpstr>Physical Memory as a Cache of Data on Disk: Cache Placement / Replacement Policy</vt:lpstr>
      <vt:lpstr>Physical Memory as a Cache of Data on Disk: Cache Placement / Replacement Policy</vt:lpstr>
      <vt:lpstr>Physical Memory as a Cache of Data on Disk: Cache Placement / Replacement Policy</vt:lpstr>
      <vt:lpstr>Page Tables: Another Look at the Translation Function</vt:lpstr>
      <vt:lpstr>Page Translation and Its Implementation</vt:lpstr>
      <vt:lpstr>Page Translation and Its Implementation</vt:lpstr>
      <vt:lpstr>Hierarchical Page Tables</vt:lpstr>
      <vt:lpstr>Translation Using Hierarchical Page Tables</vt:lpstr>
      <vt:lpstr>Mapping Using Hierarchical Page Tables</vt:lpstr>
      <vt:lpstr>(New) Intel 57-bit Virtual, 52-bit Physical, 5-level Translation Using Hierarchical Page Tables (2019)</vt:lpstr>
      <vt:lpstr>(New) Intel 57-bit Virtual, 52-bit Physical, 5-level Translation Using Hierarchical Page Tables (2019)</vt:lpstr>
      <vt:lpstr>What part of the pipeline manipulates the page tables?</vt:lpstr>
      <vt:lpstr>MMU has fast access to memory and TLB for translation</vt:lpstr>
      <vt:lpstr>Performance and Storage Overhead Analysis of Translation with Page Tables</vt:lpstr>
      <vt:lpstr>Page Tables Stored in Virtual Memory and Paged in and out Like Other Data</vt:lpstr>
      <vt:lpstr>Space Overhead Analysis of Page Tables</vt:lpstr>
      <vt:lpstr>Space Overhead Analysis of Page Tables</vt:lpstr>
      <vt:lpstr>Performance Analysis of Page Tables</vt:lpstr>
      <vt:lpstr>Performance Analysis of Page Tables</vt:lpstr>
      <vt:lpstr>Hierarchical Page Tables Trade Time to Save Space</vt:lpstr>
      <vt:lpstr>Translation Lookaside Buffers: Hardware Support for Caching Page Address Translations</vt:lpstr>
      <vt:lpstr>Translation Lookaside Buffer: Basic Idea (Hit)</vt:lpstr>
      <vt:lpstr>Translation Lookaside Buffer: Basic Idea (Hit)</vt:lpstr>
      <vt:lpstr>Translation Lookaside Buffer: Basic Idea</vt:lpstr>
      <vt:lpstr>Translation Lookaside Buffer: Basic Idea (Hit)</vt:lpstr>
      <vt:lpstr>Hardware Support for Virtual Memory: Translation Lookaside Buffers in Intel Core i7</vt:lpstr>
      <vt:lpstr>Hardware Support for Virtual Memory: Translation Lookaside Buffers in Intel Core i7</vt:lpstr>
      <vt:lpstr>Hardware Support for Virtual Memory: Translation Lookaside Buffers in Intel Core i7</vt:lpstr>
      <vt:lpstr>Revisiting the Assumption of Page Granularity</vt:lpstr>
      <vt:lpstr>Hardware Support for Virtual Memory: Translation Lookaside Buffers in Intel Core i7</vt:lpstr>
      <vt:lpstr>Increasing Page Size to Increase TLB Reach</vt:lpstr>
      <vt:lpstr>Increasing Page Size to Increase TLB Reach</vt:lpstr>
      <vt:lpstr>Increasing Page Size to Increase TLB Reach</vt:lpstr>
      <vt:lpstr>Increasing Page Size to Increase TLB Reach</vt:lpstr>
      <vt:lpstr>How Do Virtual Memory and Caching Interact?</vt:lpstr>
      <vt:lpstr>Recall: Physically separate cache data &amp; tags</vt:lpstr>
      <vt:lpstr>Recall:</vt:lpstr>
      <vt:lpstr>Physical Cache: Translate First Then Access Cache</vt:lpstr>
      <vt:lpstr>Physical Cache: Translate First Then Access Cache (PIPT: Physically Indexed, Physically Tagged)</vt:lpstr>
      <vt:lpstr>Virtual Cache: Access Cache Then Translate (VIVT: Virtually Indexed, Virtually Tagged)</vt:lpstr>
      <vt:lpstr>Virtual Caches: The Synonym Problem</vt:lpstr>
      <vt:lpstr>Virtual Caches: The Homonym Problem</vt:lpstr>
      <vt:lpstr>Virtually Indexed, Physically Tagged Caches</vt:lpstr>
      <vt:lpstr>Virtually Indexed, Physically Tagged Caches</vt:lpstr>
      <vt:lpstr>Virtual Caches vs. Physical Caches</vt:lpstr>
      <vt:lpstr>What did we just learn?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Kesden</cp:lastModifiedBy>
  <cp:revision>2</cp:revision>
  <dcterms:created xsi:type="dcterms:W3CDTF">2023-10-24T12:29:31Z</dcterms:created>
  <dcterms:modified xsi:type="dcterms:W3CDTF">2025-10-20T19:08:09Z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2022-10-31T00:00:00Z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2023-10-24T00:00:00Z</vt:filetime>
  </property>
  <property fmtid="{D5CDD505-2E9C-101B-9397-08002B2CF9AE}" pid="5" name="Producer">
    <vt:lpwstr>Microsoft® PowerPoint® for Microsoft 365</vt:lpwstr>
  </property>
</Properties>
</file>