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AED-094B-D947-AA00-BF16D0620697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A1506-23FD-6E4A-941E-A6EE2B41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direct competitors</a:t>
            </a:r>
          </a:p>
          <a:p>
            <a:endParaRPr lang="en-US" dirty="0" smtClean="0"/>
          </a:p>
          <a:p>
            <a:r>
              <a:rPr lang="en-US" dirty="0" smtClean="0"/>
              <a:t>Hand-held version could compete in the digital toys market with a target price near $50</a:t>
            </a:r>
          </a:p>
          <a:p>
            <a:endParaRPr lang="en-US" dirty="0" smtClean="0"/>
          </a:p>
          <a:p>
            <a:r>
              <a:rPr lang="en-US" dirty="0" smtClean="0"/>
              <a:t>Scaled-up model could be marketed as an arcade game with a unique style of interaction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A1506-23FD-6E4A-941E-A6EE2B41F42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309F-9DDD-E948-908B-58B59E906991}" type="datetimeFigureOut">
              <a:rPr lang="en-US" smtClean="0"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2538-3980-974C-9E51-B17DA1EC2F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Four</a:t>
            </a:r>
            <a:r>
              <a:rPr lang="en-US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8000" b="1" i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Lokomotion</a:t>
            </a:r>
            <a:endParaRPr lang="en-US" sz="80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Hong Jai Cho</a:t>
            </a:r>
          </a:p>
          <a:p>
            <a:r>
              <a:rPr lang="en-US" dirty="0" smtClean="0"/>
              <a:t>Jon Francis</a:t>
            </a:r>
          </a:p>
          <a:p>
            <a:r>
              <a:rPr lang="en-US" dirty="0" smtClean="0"/>
              <a:t>Young </a:t>
            </a:r>
            <a:r>
              <a:rPr lang="en-US" dirty="0" err="1" smtClean="0"/>
              <a:t>Woong</a:t>
            </a:r>
            <a:r>
              <a:rPr lang="en-US" dirty="0" smtClean="0"/>
              <a:t> Park</a:t>
            </a:r>
          </a:p>
          <a:p>
            <a:r>
              <a:rPr lang="en-US" dirty="0" smtClean="0"/>
              <a:t>Anthony </a:t>
            </a:r>
            <a:r>
              <a:rPr lang="en-US" dirty="0" err="1" smtClean="0"/>
              <a:t>Rowles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blipFill>
                  <a:blip r:embed="rId2"/>
                  <a:stretch>
                    <a:fillRect/>
                  </a:stretch>
                </a:blipFill>
              </a:rPr>
              <a:t>Project Concept</a:t>
            </a:r>
            <a:endParaRPr lang="en-US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10805" r="9587" b="10780"/>
          <a:stretch/>
        </p:blipFill>
        <p:spPr bwMode="auto">
          <a:xfrm>
            <a:off x="762000" y="1524000"/>
            <a:ext cx="3548959" cy="47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10173" r="9654"/>
          <a:stretch/>
        </p:blipFill>
        <p:spPr bwMode="auto">
          <a:xfrm>
            <a:off x="4724400" y="1365564"/>
            <a:ext cx="3512746" cy="54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blipFill>
                  <a:blip r:embed="rId3"/>
                  <a:stretch>
                    <a:fillRect/>
                  </a:stretch>
                </a:blipFill>
              </a:rPr>
              <a:t>Competitive Analysis</a:t>
            </a:r>
            <a:endParaRPr lang="en-US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81" r="2084"/>
          <a:stretch/>
        </p:blipFill>
        <p:spPr>
          <a:xfrm>
            <a:off x="298652" y="1913298"/>
            <a:ext cx="3054148" cy="4487502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3074" name="Picture 2" descr="http://i.fosfor.se/i08/1/080102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18622" b="1992"/>
          <a:stretch/>
        </p:blipFill>
        <p:spPr bwMode="auto">
          <a:xfrm>
            <a:off x="5562600" y="2667000"/>
            <a:ext cx="3422210" cy="339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1733740"/>
            <a:ext cx="2990660" cy="299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blipFill>
                  <a:blip r:embed="rId2"/>
                  <a:stretch>
                    <a:fillRect/>
                  </a:stretch>
                </a:blipFill>
              </a:rPr>
              <a:t>Technical Specifications</a:t>
            </a:r>
            <a:endParaRPr lang="en-US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8" name="Picture 7" descr="freescale-lc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68822"/>
            <a:ext cx="4479113" cy="4407048"/>
          </a:xfrm>
          <a:prstGeom prst="rect">
            <a:avLst/>
          </a:prstGeom>
        </p:spPr>
      </p:pic>
      <p:pic>
        <p:nvPicPr>
          <p:cNvPr id="2050" name="Picture 2" descr="http://www.freescale.com/files/graphic/block_diagram/TWRK40X256KIT_BD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5657" r="21939" b="5050"/>
          <a:stretch/>
        </p:blipFill>
        <p:spPr bwMode="auto">
          <a:xfrm rot="16200000">
            <a:off x="-78508" y="1831109"/>
            <a:ext cx="4544291" cy="40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53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Four Lokomotion</vt:lpstr>
      <vt:lpstr>Project Concept</vt:lpstr>
      <vt:lpstr>Competitive Analysis</vt:lpstr>
      <vt:lpstr>Technical Specifications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Loko</dc:title>
  <dc:creator>Anthony Rowles</dc:creator>
  <cp:lastModifiedBy>fatduck</cp:lastModifiedBy>
  <cp:revision>10</cp:revision>
  <dcterms:created xsi:type="dcterms:W3CDTF">2011-02-03T23:10:07Z</dcterms:created>
  <dcterms:modified xsi:type="dcterms:W3CDTF">2011-02-04T06:19:12Z</dcterms:modified>
</cp:coreProperties>
</file>