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61" r:id="rId4"/>
    <p:sldId id="259" r:id="rId5"/>
    <p:sldId id="263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5E7AED-094B-D947-AA00-BF16D0620697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7A1506-23FD-6E4A-941E-A6EE2B41F4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4450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direct competitors</a:t>
            </a:r>
          </a:p>
          <a:p>
            <a:endParaRPr lang="en-US" dirty="0" smtClean="0"/>
          </a:p>
          <a:p>
            <a:r>
              <a:rPr lang="en-US" dirty="0" smtClean="0"/>
              <a:t>Hand-held version could compete in the digital toys market with a target price near $50</a:t>
            </a:r>
          </a:p>
          <a:p>
            <a:endParaRPr lang="en-US" dirty="0" smtClean="0"/>
          </a:p>
          <a:p>
            <a:r>
              <a:rPr lang="en-US" dirty="0" smtClean="0"/>
              <a:t>Scaled-up model could be marketed as an arcade game with a unique style of interaction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7A1506-23FD-6E4A-941E-A6EE2B41F42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309F-9DDD-E948-908B-58B59E906991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92538-3980-974C-9E51-B17DA1EC2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309F-9DDD-E948-908B-58B59E906991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92538-3980-974C-9E51-B17DA1EC2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309F-9DDD-E948-908B-58B59E906991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92538-3980-974C-9E51-B17DA1EC2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309F-9DDD-E948-908B-58B59E906991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92538-3980-974C-9E51-B17DA1EC2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309F-9DDD-E948-908B-58B59E906991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92538-3980-974C-9E51-B17DA1EC2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309F-9DDD-E948-908B-58B59E906991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92538-3980-974C-9E51-B17DA1EC2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309F-9DDD-E948-908B-58B59E906991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92538-3980-974C-9E51-B17DA1EC2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309F-9DDD-E948-908B-58B59E906991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92538-3980-974C-9E51-B17DA1EC2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309F-9DDD-E948-908B-58B59E906991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92538-3980-974C-9E51-B17DA1EC2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309F-9DDD-E948-908B-58B59E906991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92538-3980-974C-9E51-B17DA1EC2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309F-9DDD-E948-908B-58B59E906991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92538-3980-974C-9E51-B17DA1EC2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8309F-9DDD-E948-908B-58B59E906991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92538-3980-974C-9E51-B17DA1EC2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i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Four</a:t>
            </a:r>
            <a:r>
              <a:rPr lang="en-US" sz="8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en-US" sz="8000" b="1" i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Lokomotion</a:t>
            </a:r>
            <a:endParaRPr lang="en-US" sz="8000" b="1" i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blipFill>
                <a:blip r:embed="rId2"/>
                <a:stretch>
                  <a:fillRect/>
                </a:stretch>
              </a:blip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Hong Jai Cho</a:t>
            </a:r>
          </a:p>
          <a:p>
            <a:r>
              <a:rPr lang="en-US" dirty="0" smtClean="0"/>
              <a:t>Jon Francis</a:t>
            </a:r>
          </a:p>
          <a:p>
            <a:r>
              <a:rPr lang="en-US" dirty="0" smtClean="0"/>
              <a:t>Young </a:t>
            </a:r>
            <a:r>
              <a:rPr lang="en-US" dirty="0" err="1" smtClean="0"/>
              <a:t>Woong</a:t>
            </a:r>
            <a:r>
              <a:rPr lang="en-US" dirty="0" smtClean="0"/>
              <a:t> Park</a:t>
            </a:r>
          </a:p>
          <a:p>
            <a:r>
              <a:rPr lang="en-US" dirty="0" smtClean="0"/>
              <a:t>Anthony </a:t>
            </a:r>
            <a:r>
              <a:rPr lang="en-US" dirty="0" err="1" smtClean="0"/>
              <a:t>Rowles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blipFill>
                  <a:blip r:embed="rId2"/>
                  <a:stretch>
                    <a:fillRect/>
                  </a:stretch>
                </a:blipFill>
              </a:rPr>
              <a:t>Status Update</a:t>
            </a:r>
            <a:endParaRPr lang="en-US" dirty="0">
              <a:blipFill>
                <a:blip r:embed="rId2"/>
                <a:stretch>
                  <a:fillRect/>
                </a:stretch>
              </a:blipFill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685800" y="1676400"/>
            <a:ext cx="76962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Rotating gaming device with four screens.</a:t>
            </a:r>
          </a:p>
          <a:p>
            <a:r>
              <a:rPr lang="en-US" dirty="0" smtClean="0"/>
              <a:t>Project idea is finalized.</a:t>
            </a:r>
          </a:p>
          <a:p>
            <a:r>
              <a:rPr lang="en-US" dirty="0" smtClean="0"/>
              <a:t>Complete parts list ready.</a:t>
            </a:r>
          </a:p>
          <a:p>
            <a:r>
              <a:rPr lang="en-US" dirty="0" smtClean="0"/>
              <a:t>Planning to test with a subset of the parts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Freescale</a:t>
            </a:r>
            <a:r>
              <a:rPr lang="en-US" dirty="0" smtClean="0"/>
              <a:t> TWR-MCF5225X Microcontroller development board</a:t>
            </a:r>
          </a:p>
          <a:p>
            <a:pPr lvl="1"/>
            <a:r>
              <a:rPr lang="en-US" dirty="0" err="1" smtClean="0"/>
              <a:t>Freescale</a:t>
            </a:r>
            <a:r>
              <a:rPr lang="en-US" dirty="0" smtClean="0"/>
              <a:t> TWR-LCD 3.2” TFT LCD</a:t>
            </a:r>
          </a:p>
          <a:p>
            <a:pPr lvl="1"/>
            <a:r>
              <a:rPr lang="en-US" dirty="0" err="1" smtClean="0"/>
              <a:t>Freescale</a:t>
            </a:r>
            <a:r>
              <a:rPr lang="en-US" dirty="0" smtClean="0"/>
              <a:t> TWR-ELEV PCI-X communications connector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blipFill>
                  <a:blip r:embed="rId3"/>
                  <a:stretch>
                    <a:fillRect/>
                  </a:stretch>
                </a:blipFill>
              </a:rPr>
              <a:t>Architecture</a:t>
            </a:r>
            <a:endParaRPr lang="en-US" dirty="0">
              <a:blipFill>
                <a:blip r:embed="rId3"/>
                <a:stretch>
                  <a:fillRect/>
                </a:stretch>
              </a:blipFill>
            </a:endParaRPr>
          </a:p>
        </p:txBody>
      </p:sp>
      <p:pic>
        <p:nvPicPr>
          <p:cNvPr id="4" name="Picture 3" descr="4lm_architectur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3743" y="1191416"/>
            <a:ext cx="6701057" cy="55903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62400" y="4419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B</a:t>
            </a:r>
            <a:r>
              <a:rPr lang="en-US" altLang="ko-KR" dirty="0" smtClean="0"/>
              <a:t>us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blipFill>
                  <a:blip r:embed="rId2"/>
                  <a:stretch>
                    <a:fillRect/>
                  </a:stretch>
                </a:blipFill>
              </a:rPr>
              <a:t>Use Cases</a:t>
            </a:r>
            <a:endParaRPr lang="en-US" dirty="0">
              <a:blipFill>
                <a:blip r:embed="rId2"/>
                <a:stretch>
                  <a:fillRect/>
                </a:stretch>
              </a:blipFill>
            </a:endParaRPr>
          </a:p>
        </p:txBody>
      </p:sp>
      <p:pic>
        <p:nvPicPr>
          <p:cNvPr id="3" name="Picture 2" descr="C:\Users\fatduck\Documents\My Dropbox\Embedded - 549\portfolio\architecture\4lm_use_cas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84867"/>
            <a:ext cx="6684962" cy="5344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blipFill>
                  <a:blip r:embed="rId2"/>
                  <a:stretch>
                    <a:fillRect/>
                  </a:stretch>
                </a:blipFill>
              </a:rPr>
              <a:t>Reliability Use Cases</a:t>
            </a:r>
            <a:endParaRPr lang="en-US" dirty="0">
              <a:blipFill>
                <a:blip r:embed="rId2"/>
                <a:stretch>
                  <a:fillRect/>
                </a:stretch>
              </a:blip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1676400"/>
            <a:ext cx="76962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Hardware failure</a:t>
            </a:r>
          </a:p>
          <a:p>
            <a:pPr lvl="1"/>
            <a:r>
              <a:rPr lang="en-US" altLang="ko-KR" dirty="0"/>
              <a:t>When the motor stops: keep the game on a single screen, backup </a:t>
            </a:r>
            <a:r>
              <a:rPr lang="en-US" altLang="ko-KR" dirty="0" smtClean="0"/>
              <a:t>motor</a:t>
            </a:r>
          </a:p>
          <a:p>
            <a:pPr lvl="1"/>
            <a:r>
              <a:rPr lang="en-US" dirty="0" smtClean="0"/>
              <a:t>When one of the displays fails: mark the display as ‘unavailable for use’ and skip over that screen </a:t>
            </a:r>
            <a:r>
              <a:rPr lang="en-US" smtClean="0"/>
              <a:t>during rotation</a:t>
            </a:r>
            <a:endParaRPr lang="en-US" dirty="0" smtClean="0"/>
          </a:p>
          <a:p>
            <a:r>
              <a:rPr lang="en-US" dirty="0" smtClean="0"/>
              <a:t>Software failure</a:t>
            </a:r>
          </a:p>
          <a:p>
            <a:pPr lvl="1"/>
            <a:r>
              <a:rPr lang="en-US" dirty="0" smtClean="0"/>
              <a:t>Reset the system with correct motor orientation</a:t>
            </a:r>
          </a:p>
        </p:txBody>
      </p:sp>
    </p:spTree>
    <p:extLst>
      <p:ext uri="{BB962C8B-B14F-4D97-AF65-F5344CB8AC3E}">
        <p14:creationId xmlns:p14="http://schemas.microsoft.com/office/powerpoint/2010/main" xmlns="" val="354824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blipFill>
                  <a:blip r:embed="rId2"/>
                  <a:stretch>
                    <a:fillRect/>
                  </a:stretch>
                </a:blipFill>
              </a:rPr>
              <a:t>Risks &amp; Mitigation</a:t>
            </a:r>
            <a:endParaRPr lang="en-US" dirty="0">
              <a:blipFill>
                <a:blip r:embed="rId2"/>
                <a:stretch>
                  <a:fillRect/>
                </a:stretch>
              </a:blip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" y="1676400"/>
            <a:ext cx="6858319" cy="4457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3890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151</Words>
  <Application>Microsoft Office PowerPoint</Application>
  <PresentationFormat>On-screen Show (4:3)</PresentationFormat>
  <Paragraphs>29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Four Lokomotion</vt:lpstr>
      <vt:lpstr>Status Update</vt:lpstr>
      <vt:lpstr>Architecture</vt:lpstr>
      <vt:lpstr>Use Cases</vt:lpstr>
      <vt:lpstr>Reliability Use Cases</vt:lpstr>
      <vt:lpstr>Risks &amp; Mitigation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Loko</dc:title>
  <dc:creator>Anthony Rowles</dc:creator>
  <cp:lastModifiedBy>Young Woong Park</cp:lastModifiedBy>
  <cp:revision>27</cp:revision>
  <dcterms:created xsi:type="dcterms:W3CDTF">2011-02-03T23:10:07Z</dcterms:created>
  <dcterms:modified xsi:type="dcterms:W3CDTF">2011-02-16T17:02:21Z</dcterms:modified>
</cp:coreProperties>
</file>