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F7FD-81E9-46A5-AD94-04EA846D4943}" type="datetimeFigureOut">
              <a:rPr lang="en-US" smtClean="0"/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76CC-A2CA-49E8-958F-4A7F974C44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Full Music Jacket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(aka </a:t>
            </a:r>
            <a:r>
              <a:rPr lang="en-US" sz="4000" dirty="0" err="1" smtClean="0">
                <a:solidFill>
                  <a:schemeClr val="bg1">
                    <a:lumMod val="85000"/>
                  </a:schemeClr>
                </a:solidFill>
              </a:rPr>
              <a:t>BlueCoat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bg1">
                    <a:lumMod val="85000"/>
                  </a:schemeClr>
                </a:solidFill>
              </a:rPr>
              <a:t>MaVo-JaJo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bg1">
                    <a:lumMod val="85000"/>
                  </a:schemeClr>
                </a:solidFill>
              </a:rPr>
              <a:t>iJacket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Javier </a:t>
            </a:r>
            <a:r>
              <a:rPr lang="en-US" dirty="0" err="1" smtClean="0">
                <a:solidFill>
                  <a:schemeClr val="bg1"/>
                </a:solidFill>
              </a:rPr>
              <a:t>Novales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Volkan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Eren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John Sexton, Maxim </a:t>
            </a:r>
            <a:r>
              <a:rPr lang="en-US" dirty="0" err="1" smtClean="0">
                <a:solidFill>
                  <a:schemeClr val="bg1"/>
                </a:solidFill>
              </a:rPr>
              <a:t>Buevich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FMJ Concept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FMJ: Intuitive and convenient jacket-based interface for a smart phone.</a:t>
            </a:r>
          </a:p>
          <a:p>
            <a:pPr lvl="1"/>
            <a:r>
              <a:rPr lang="en-US" dirty="0" smtClean="0"/>
              <a:t>Touch-based control, wireless, discrete</a:t>
            </a:r>
          </a:p>
          <a:p>
            <a:pPr lvl="1"/>
            <a:r>
              <a:rPr lang="en-US" dirty="0" smtClean="0"/>
              <a:t>Handles common operations for music and calls </a:t>
            </a:r>
            <a:endParaRPr lang="en-US" dirty="0"/>
          </a:p>
        </p:txBody>
      </p:sp>
      <p:pic>
        <p:nvPicPr>
          <p:cNvPr id="5" name="Picture 4" descr="conce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70" y="3598333"/>
            <a:ext cx="6418730" cy="303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352800"/>
            <a:ext cx="3962400" cy="368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Competing Products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The Burton–Motorola </a:t>
            </a:r>
            <a:r>
              <a:rPr lang="en-US" dirty="0" err="1" smtClean="0"/>
              <a:t>Audex</a:t>
            </a:r>
            <a:r>
              <a:rPr lang="en-US" dirty="0" smtClean="0"/>
              <a:t> Jacket [$450.00]</a:t>
            </a:r>
          </a:p>
          <a:p>
            <a:pPr lvl="1"/>
            <a:r>
              <a:rPr lang="en-US" i="1" dirty="0" smtClean="0"/>
              <a:t>Expensive, sleeve control, heavy (speakers)</a:t>
            </a:r>
          </a:p>
          <a:p>
            <a:r>
              <a:rPr lang="en-US" dirty="0" err="1" smtClean="0"/>
              <a:t>Rosner</a:t>
            </a:r>
            <a:r>
              <a:rPr lang="en-US" dirty="0" smtClean="0"/>
              <a:t> MP3Blue Jacket [Unknown]</a:t>
            </a:r>
          </a:p>
          <a:p>
            <a:pPr lvl="1"/>
            <a:r>
              <a:rPr lang="en-US" i="1" dirty="0" smtClean="0"/>
              <a:t>Sleeve control, no wireless</a:t>
            </a:r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86200"/>
            <a:ext cx="303950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Allow user to control music and interrupting calls without touching the phone.</a:t>
            </a:r>
          </a:p>
          <a:p>
            <a:r>
              <a:rPr lang="en-US" dirty="0" smtClean="0"/>
              <a:t>Reliable pressure sensor operation</a:t>
            </a:r>
          </a:p>
          <a:p>
            <a:r>
              <a:rPr lang="en-US" dirty="0" smtClean="0"/>
              <a:t>React gracefully to sensor malfunction or loss of wireless communication.</a:t>
            </a:r>
          </a:p>
          <a:p>
            <a:r>
              <a:rPr lang="en-US" dirty="0" smtClean="0"/>
              <a:t>Be physically robust.</a:t>
            </a:r>
          </a:p>
          <a:p>
            <a:r>
              <a:rPr lang="en-US" dirty="0" smtClean="0"/>
              <a:t>Possible Accessories</a:t>
            </a:r>
          </a:p>
          <a:p>
            <a:pPr lvl="1"/>
            <a:r>
              <a:rPr lang="en-US" dirty="0" smtClean="0"/>
              <a:t>Wireless audio, flashy jacket light-show (LED, 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926" y="3585694"/>
            <a:ext cx="3956674" cy="29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4114800" cy="337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Technical </a:t>
            </a:r>
            <a:br>
              <a:rPr lang="en-US" sz="5400" b="1" dirty="0" smtClean="0"/>
            </a:br>
            <a:r>
              <a:rPr lang="en-US" sz="5400" b="1" dirty="0" smtClean="0"/>
              <a:t>Specifications</a:t>
            </a:r>
            <a:endParaRPr lang="en-US" sz="5400" b="1" dirty="0"/>
          </a:p>
        </p:txBody>
      </p:sp>
      <p:pic>
        <p:nvPicPr>
          <p:cNvPr id="5" name="Picture 4" descr="black_jac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6200" y="3635529"/>
            <a:ext cx="3146271" cy="31462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1938" y="3692953"/>
            <a:ext cx="3813662" cy="28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117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Full Music Jacket (aka BlueCoat, MaVo-JaJo, iJacket)</vt:lpstr>
      <vt:lpstr>FMJ Concept</vt:lpstr>
      <vt:lpstr>Competing Products</vt:lpstr>
      <vt:lpstr>Requirements</vt:lpstr>
      <vt:lpstr>Technical  Specifications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 Music Jacket (aka BlueCoat, MaVo-JaJo, iJacket)</dc:title>
  <dc:creator>Max</dc:creator>
  <cp:lastModifiedBy>Max</cp:lastModifiedBy>
  <cp:revision>16</cp:revision>
  <dcterms:created xsi:type="dcterms:W3CDTF">2011-02-04T14:21:31Z</dcterms:created>
  <dcterms:modified xsi:type="dcterms:W3CDTF">2011-02-04T16:12:49Z</dcterms:modified>
</cp:coreProperties>
</file>