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61" r:id="rId4"/>
    <p:sldId id="264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4/13/2011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1000">
              <a:srgbClr val="008000"/>
            </a:gs>
            <a:gs pos="100000">
              <a:srgbClr val="0000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D7C3A134-F1C3-464B-BF47-54DC2DE08F52}" type="datetimeFigureOut">
              <a:rPr lang="en-US" smtClean="0"/>
              <a:pPr/>
              <a:t>4/13/2011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984" t="3375" r="1" b="3375"/>
          <a:stretch/>
        </p:blipFill>
        <p:spPr>
          <a:xfrm>
            <a:off x="3824569" y="2668288"/>
            <a:ext cx="5090563" cy="2919183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269935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0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ScouTrak</a:t>
            </a:r>
            <a:endParaRPr lang="en-US" sz="7000" dirty="0"/>
          </a:p>
        </p:txBody>
      </p:sp>
      <p:sp>
        <p:nvSpPr>
          <p:cNvPr id="6" name="TextBox 5"/>
          <p:cNvSpPr txBox="1"/>
          <p:nvPr/>
        </p:nvSpPr>
        <p:spPr>
          <a:xfrm>
            <a:off x="280834" y="2890624"/>
            <a:ext cx="1916866" cy="184665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Team:</a:t>
            </a:r>
          </a:p>
          <a:p>
            <a:pPr algn="ctr"/>
            <a:r>
              <a:rPr lang="en-US" dirty="0" smtClean="0"/>
              <a:t>Jesse Salazar</a:t>
            </a:r>
          </a:p>
          <a:p>
            <a:pPr algn="ctr"/>
            <a:r>
              <a:rPr lang="en-US" dirty="0" smtClean="0"/>
              <a:t>Rajeev Sharma</a:t>
            </a:r>
          </a:p>
          <a:p>
            <a:pPr algn="ctr"/>
            <a:r>
              <a:rPr lang="en-US" dirty="0" smtClean="0"/>
              <a:t>Mitch </a:t>
            </a:r>
            <a:r>
              <a:rPr lang="en-US" dirty="0" err="1" smtClean="0"/>
              <a:t>Luban</a:t>
            </a:r>
            <a:endParaRPr lang="en-US" dirty="0" smtClean="0"/>
          </a:p>
          <a:p>
            <a:pPr algn="ctr"/>
            <a:r>
              <a:rPr lang="en-US" dirty="0" smtClean="0"/>
              <a:t>Owen Jarrett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90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rgbClr val="008000"/>
            </a:gs>
            <a:gs pos="100000">
              <a:srgbClr val="0000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269935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55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Status update</a:t>
            </a:r>
            <a:endParaRPr lang="en-US" sz="5500" dirty="0"/>
          </a:p>
        </p:txBody>
      </p:sp>
      <p:pic>
        <p:nvPicPr>
          <p:cNvPr id="1026" name="Picture 2" descr="C:\Users\OWEN\Documents\2011-03-14_16-31-59_59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3201" y="1704109"/>
            <a:ext cx="4339174" cy="243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OWEN\Documents\2011-03-23_16-45-04_84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957" y="4328246"/>
            <a:ext cx="4320418" cy="242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32509" y="2119745"/>
            <a:ext cx="394854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charset="2"/>
              <a:buChar char=""/>
            </a:pPr>
            <a:r>
              <a:rPr lang="en-US" sz="2400" dirty="0" smtClean="0"/>
              <a:t>Mounted display </a:t>
            </a:r>
            <a:r>
              <a:rPr lang="en-US" sz="2400" dirty="0"/>
              <a:t>indicating location of important </a:t>
            </a:r>
            <a:r>
              <a:rPr lang="en-US" sz="2400" dirty="0" smtClean="0"/>
              <a:t>objects by triangulating from RSSI readings</a:t>
            </a:r>
          </a:p>
          <a:p>
            <a:pPr>
              <a:buFont typeface="Wingdings" charset="2"/>
              <a:buChar char=""/>
            </a:pPr>
            <a:r>
              <a:rPr lang="en-US" sz="2400" dirty="0" smtClean="0"/>
              <a:t>Project updates</a:t>
            </a:r>
          </a:p>
          <a:p>
            <a:pPr lvl="1">
              <a:buFont typeface="Wingdings" charset="2"/>
              <a:buChar char=""/>
            </a:pPr>
            <a:r>
              <a:rPr lang="en-US" dirty="0" smtClean="0"/>
              <a:t>RSSI values can be polled</a:t>
            </a:r>
          </a:p>
          <a:p>
            <a:pPr lvl="1">
              <a:buFont typeface="Wingdings" charset="2"/>
              <a:buChar char=""/>
            </a:pPr>
            <a:r>
              <a:rPr lang="en-US" dirty="0" smtClean="0"/>
              <a:t>Timing issues resolved</a:t>
            </a:r>
            <a:endParaRPr lang="en-US" dirty="0"/>
          </a:p>
          <a:p>
            <a:pPr lvl="1">
              <a:buFont typeface="Wingdings" charset="2"/>
              <a:buChar char=""/>
            </a:pPr>
            <a:r>
              <a:rPr lang="en-US" dirty="0" smtClean="0"/>
              <a:t>RSSI values displayed on LCD</a:t>
            </a:r>
          </a:p>
          <a:p>
            <a:pPr lvl="1">
              <a:buFont typeface="Wingdings" charset="2"/>
              <a:buChar char=""/>
            </a:pPr>
            <a:r>
              <a:rPr lang="en-US" dirty="0" smtClean="0"/>
              <a:t>Triangulation and RSSI-to-distance functions are written</a:t>
            </a:r>
          </a:p>
          <a:p>
            <a:pPr>
              <a:buFont typeface="Wingdings" charset="2"/>
              <a:buChar char=""/>
            </a:pPr>
            <a:r>
              <a:rPr lang="en-US" sz="2400" dirty="0" smtClean="0"/>
              <a:t>Currently have two sets of unfiltered RSSI data</a:t>
            </a:r>
          </a:p>
          <a:p>
            <a:pPr>
              <a:buFont typeface="Wingdings" charset="2"/>
              <a:buChar char=""/>
            </a:pPr>
            <a:r>
              <a:rPr lang="en-US" sz="2400" dirty="0" smtClean="0"/>
              <a:t>No performance data yet</a:t>
            </a:r>
          </a:p>
        </p:txBody>
      </p:sp>
    </p:spTree>
    <p:extLst>
      <p:ext uri="{BB962C8B-B14F-4D97-AF65-F5344CB8AC3E}">
        <p14:creationId xmlns:p14="http://schemas.microsoft.com/office/powerpoint/2010/main" val="213203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rgbClr val="008000"/>
            </a:gs>
            <a:gs pos="100000">
              <a:srgbClr val="0000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269935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55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Experimentation plan</a:t>
            </a:r>
            <a:endParaRPr lang="en-US" sz="5500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1981199"/>
            <a:ext cx="7620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charset="2"/>
              <a:buChar char=""/>
            </a:pPr>
            <a:r>
              <a:rPr lang="en-US" sz="2800" dirty="0" smtClean="0"/>
              <a:t>Set up </a:t>
            </a:r>
            <a:r>
              <a:rPr lang="en-US" sz="2800" dirty="0" err="1" smtClean="0"/>
              <a:t>XBee</a:t>
            </a:r>
            <a:r>
              <a:rPr lang="en-US" sz="2800" dirty="0" smtClean="0"/>
              <a:t> routers and take RSSI measurements at various distances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charset="2"/>
              <a:buChar char=""/>
            </a:pPr>
            <a:r>
              <a:rPr lang="en-US" sz="2800" dirty="0" err="1" smtClean="0"/>
              <a:t>Xbee</a:t>
            </a:r>
            <a:r>
              <a:rPr lang="en-US" sz="2800" dirty="0" smtClean="0"/>
              <a:t> </a:t>
            </a:r>
            <a:r>
              <a:rPr lang="en-US" sz="2800" dirty="0" err="1" smtClean="0"/>
              <a:t>packetdata</a:t>
            </a:r>
            <a:r>
              <a:rPr lang="en-US" sz="2800" dirty="0" smtClean="0"/>
              <a:t> </a:t>
            </a:r>
            <a:r>
              <a:rPr lang="en-US" sz="2800" dirty="0" smtClean="0"/>
              <a:t>returns integer value with a typical range of 40-70, depending on distance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charset="2"/>
              <a:buChar char=""/>
            </a:pPr>
            <a:r>
              <a:rPr lang="en-US" sz="2800" dirty="0" smtClean="0"/>
              <a:t>Distance: 1-24 meters, more measurements taken at close distances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charset="2"/>
              <a:buChar char=""/>
            </a:pPr>
            <a:r>
              <a:rPr lang="en-US" sz="2800" dirty="0" smtClean="0"/>
              <a:t>Take 40-50 readings at each distance, take average, use for triangulation later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charset="2"/>
              <a:buChar char=""/>
            </a:pPr>
            <a:r>
              <a:rPr lang="en-US" sz="2800" dirty="0" smtClean="0"/>
              <a:t>Currently have data for UC gym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charset="2"/>
              <a:buChar char=""/>
            </a:pPr>
            <a:r>
              <a:rPr lang="en-US" sz="2800" dirty="0" smtClean="0"/>
              <a:t>Need data for Gates 6115 (different RSSI values)</a:t>
            </a:r>
            <a:endParaRPr lang="en-US" sz="2800" dirty="0"/>
          </a:p>
          <a:p>
            <a:pPr marL="457200" indent="-457200"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641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rgbClr val="008000"/>
            </a:gs>
            <a:gs pos="100000">
              <a:srgbClr val="0000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269935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55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Initial data</a:t>
            </a:r>
            <a:endParaRPr lang="en-US" sz="55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210" y="1617518"/>
            <a:ext cx="5114925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29491" y="2341418"/>
            <a:ext cx="314498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B0F0"/>
              </a:buClr>
              <a:buSzPct val="70000"/>
              <a:buFont typeface="Wingdings" charset="2"/>
              <a:buChar char=""/>
            </a:pPr>
            <a:r>
              <a:rPr lang="en-US" sz="2400" dirty="0" smtClean="0"/>
              <a:t>More variation at greater distances</a:t>
            </a:r>
            <a:endParaRPr lang="en-US" dirty="0" smtClean="0"/>
          </a:p>
          <a:p>
            <a:pPr lvl="1">
              <a:buClr>
                <a:srgbClr val="00B0F0"/>
              </a:buClr>
              <a:buSzPct val="70000"/>
              <a:buFont typeface="Wingdings" charset="2"/>
              <a:buChar char=""/>
            </a:pPr>
            <a:r>
              <a:rPr lang="en-US" dirty="0" smtClean="0"/>
              <a:t>Use closest base stations for triangulation</a:t>
            </a:r>
          </a:p>
          <a:p>
            <a:pPr lvl="1">
              <a:buClr>
                <a:srgbClr val="00B0F0"/>
              </a:buClr>
              <a:buSzPct val="70000"/>
              <a:buFont typeface="Wingdings" charset="2"/>
              <a:buChar char=""/>
            </a:pPr>
            <a:r>
              <a:rPr lang="en-US" dirty="0" smtClean="0"/>
              <a:t>Use running average filter, remove outliers</a:t>
            </a:r>
          </a:p>
          <a:p>
            <a:pPr>
              <a:buClr>
                <a:srgbClr val="00B0F0"/>
              </a:buClr>
              <a:buSzPct val="70000"/>
              <a:buFont typeface="Wingdings" charset="2"/>
              <a:buChar char=""/>
            </a:pPr>
            <a:r>
              <a:rPr lang="en-US" sz="2400" dirty="0" smtClean="0"/>
              <a:t>Some variation based on antenna angle</a:t>
            </a:r>
          </a:p>
          <a:p>
            <a:pPr lvl="1">
              <a:buClr>
                <a:srgbClr val="00B0F0"/>
              </a:buClr>
              <a:buSzPct val="70000"/>
              <a:buFont typeface="Wingdings" charset="2"/>
              <a:buChar char=""/>
            </a:pPr>
            <a:r>
              <a:rPr lang="en-US" dirty="0" smtClean="0"/>
              <a:t>Might use accelerometers if time permits</a:t>
            </a:r>
          </a:p>
        </p:txBody>
      </p:sp>
    </p:spTree>
    <p:extLst>
      <p:ext uri="{BB962C8B-B14F-4D97-AF65-F5344CB8AC3E}">
        <p14:creationId xmlns:p14="http://schemas.microsoft.com/office/powerpoint/2010/main" val="213203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rgbClr val="008000"/>
            </a:gs>
            <a:gs pos="100000">
              <a:srgbClr val="0000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249" y="1524000"/>
            <a:ext cx="4626841" cy="5111749"/>
          </a:xfrm>
        </p:spPr>
        <p:txBody>
          <a:bodyPr>
            <a:normAutofit/>
          </a:bodyPr>
          <a:lstStyle/>
          <a:p>
            <a:pPr>
              <a:buClr>
                <a:srgbClr val="00B0F0"/>
              </a:buClr>
              <a:buSzPct val="70000"/>
              <a:buFont typeface="Wingdings" charset="2"/>
              <a:buChar char=""/>
            </a:pPr>
            <a:r>
              <a:rPr lang="en-US" sz="2400" dirty="0" smtClean="0"/>
              <a:t>Learned that </a:t>
            </a:r>
            <a:r>
              <a:rPr lang="en-US" sz="2400" dirty="0" err="1" smtClean="0"/>
              <a:t>Arduino</a:t>
            </a:r>
            <a:r>
              <a:rPr lang="en-US" sz="2400" dirty="0" smtClean="0"/>
              <a:t> pins are scarce</a:t>
            </a:r>
          </a:p>
          <a:p>
            <a:pPr lvl="1">
              <a:buClr>
                <a:srgbClr val="00B0F0"/>
              </a:buClr>
              <a:buSzPct val="70000"/>
              <a:buFont typeface="Wingdings" charset="2"/>
              <a:buChar char=""/>
            </a:pPr>
            <a:r>
              <a:rPr lang="en-US" sz="1800" dirty="0" smtClean="0"/>
              <a:t>Needed to rewire </a:t>
            </a:r>
            <a:r>
              <a:rPr lang="en-US" sz="1800" dirty="0" err="1" smtClean="0"/>
              <a:t>Arduino</a:t>
            </a:r>
            <a:r>
              <a:rPr lang="en-US" sz="1800" dirty="0" smtClean="0"/>
              <a:t> pins to interact with both </a:t>
            </a:r>
            <a:r>
              <a:rPr lang="en-US" sz="1800" dirty="0" err="1" smtClean="0"/>
              <a:t>Xbee</a:t>
            </a:r>
            <a:r>
              <a:rPr lang="en-US" sz="1800" dirty="0" smtClean="0"/>
              <a:t> shield and LCD</a:t>
            </a:r>
          </a:p>
          <a:p>
            <a:pPr>
              <a:buClr>
                <a:srgbClr val="00B0F0"/>
              </a:buClr>
              <a:buSzPct val="70000"/>
              <a:buFont typeface="Wingdings" charset="2"/>
              <a:buChar char=""/>
            </a:pPr>
            <a:r>
              <a:rPr lang="en-US" sz="2400" dirty="0" smtClean="0"/>
              <a:t>Next two weeks:</a:t>
            </a:r>
          </a:p>
          <a:p>
            <a:pPr lvl="1">
              <a:buClr>
                <a:srgbClr val="00B0F0"/>
              </a:buClr>
              <a:buSzPct val="70000"/>
              <a:buFont typeface="Wingdings" charset="2"/>
              <a:buChar char=""/>
            </a:pPr>
            <a:r>
              <a:rPr lang="en-US" sz="1800" dirty="0" smtClean="0"/>
              <a:t>Integrate triangulation/RSSI lookup code</a:t>
            </a:r>
          </a:p>
          <a:p>
            <a:pPr lvl="1">
              <a:buClr>
                <a:srgbClr val="00B0F0"/>
              </a:buClr>
              <a:buSzPct val="70000"/>
              <a:buFont typeface="Wingdings" charset="2"/>
              <a:buChar char=""/>
            </a:pPr>
            <a:r>
              <a:rPr lang="en-US" sz="1800" dirty="0" smtClean="0"/>
              <a:t>Optimize for performance</a:t>
            </a:r>
          </a:p>
          <a:p>
            <a:pPr lvl="1">
              <a:buClr>
                <a:srgbClr val="00B0F0"/>
              </a:buClr>
              <a:buSzPct val="70000"/>
              <a:buFont typeface="Wingdings" charset="2"/>
              <a:buChar char=""/>
            </a:pPr>
            <a:r>
              <a:rPr lang="en-US" sz="1800" dirty="0" smtClean="0"/>
              <a:t>Take performance measurements</a:t>
            </a:r>
          </a:p>
          <a:p>
            <a:pPr lvl="1">
              <a:buClr>
                <a:srgbClr val="00B0F0"/>
              </a:buClr>
              <a:buSzPct val="70000"/>
              <a:buFont typeface="Wingdings" charset="2"/>
              <a:buChar char=""/>
            </a:pPr>
            <a:r>
              <a:rPr lang="en-US" sz="1800" dirty="0" smtClean="0"/>
              <a:t>Further refine measurement accuracy (accelerometers)</a:t>
            </a:r>
          </a:p>
          <a:p>
            <a:pPr lvl="1">
              <a:buClr>
                <a:srgbClr val="00B0F0"/>
              </a:buClr>
              <a:buSzPct val="70000"/>
              <a:buFont typeface="Wingdings" charset="2"/>
              <a:buChar char=""/>
            </a:pPr>
            <a:r>
              <a:rPr lang="en-US" sz="1800" dirty="0" smtClean="0"/>
              <a:t>Considering project enclosures if time permits</a:t>
            </a:r>
          </a:p>
          <a:p>
            <a:pPr lvl="1">
              <a:buClr>
                <a:srgbClr val="00B0F0"/>
              </a:buClr>
              <a:buSzPct val="70000"/>
              <a:buFont typeface="Wingdings" charset="2"/>
              <a:buChar char=""/>
            </a:pPr>
            <a:endParaRPr lang="en-US" sz="1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269935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55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Looking forward</a:t>
            </a:r>
            <a:endParaRPr lang="en-US" sz="55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183" y="1648692"/>
            <a:ext cx="3186544" cy="23899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745" y="4248084"/>
            <a:ext cx="3103419" cy="2327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03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1595</TotalTime>
  <Words>207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Module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ScouTrak</dc:title>
  <dc:creator>Jesse Salazar</dc:creator>
  <cp:lastModifiedBy>OWEN</cp:lastModifiedBy>
  <cp:revision>62</cp:revision>
  <dcterms:created xsi:type="dcterms:W3CDTF">2011-02-04T19:43:50Z</dcterms:created>
  <dcterms:modified xsi:type="dcterms:W3CDTF">2011-04-13T13:26:48Z</dcterms:modified>
</cp:coreProperties>
</file>