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Lst>
  <p:sldSz cy="36576000" cx="27432000"/>
  <p:notesSz cx="32461200" cy="5120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1520">
          <p15:clr>
            <a:srgbClr val="A4A3A4"/>
          </p15:clr>
        </p15:guide>
        <p15:guide id="2" pos="8640">
          <p15:clr>
            <a:srgbClr val="A4A3A4"/>
          </p15:clr>
        </p15:guide>
      </p15:sldGuideLst>
    </p:ext>
    <p:ext uri="GoogleSlidesCustomDataVersion2">
      <go:slidesCustomData xmlns:go="http://customooxmlschemas.google.com/" r:id="rId8" roundtripDataSignature="AMtx7mjwKqP0qNlbkx5DXQyMWPjxDQ7l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738B511-A4F9-4498-88DF-20F0F3A13C8F}">
  <a:tblStyle styleId="{9738B511-A4F9-4498-88DF-20F0F3A13C8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1520" orient="horz"/>
        <p:guide pos="864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5411275" y="3840475"/>
            <a:ext cx="21641875" cy="1920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3246100" y="24323025"/>
            <a:ext cx="25968950" cy="230428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1:notes"/>
          <p:cNvSpPr txBox="1"/>
          <p:nvPr>
            <p:ph idx="1" type="body"/>
          </p:nvPr>
        </p:nvSpPr>
        <p:spPr>
          <a:xfrm>
            <a:off x="3246100" y="24323025"/>
            <a:ext cx="25968950" cy="230428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notes"/>
          <p:cNvSpPr/>
          <p:nvPr>
            <p:ph idx="2" type="sldImg"/>
          </p:nvPr>
        </p:nvSpPr>
        <p:spPr>
          <a:xfrm>
            <a:off x="5411275" y="3840475"/>
            <a:ext cx="21641875" cy="19202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 name="Shape 6"/>
        <p:cNvGrpSpPr/>
        <p:nvPr/>
      </p:nvGrpSpPr>
      <p:grpSpPr>
        <a:xfrm>
          <a:off x="0" y="0"/>
          <a:ext cx="0" cy="0"/>
          <a:chOff x="0" y="0"/>
          <a:chExt cx="0" cy="0"/>
        </a:xfrm>
      </p:grpSpPr>
      <p:sp>
        <p:nvSpPr>
          <p:cNvPr id="7" name="Google Shape;7;p3"/>
          <p:cNvSpPr txBox="1"/>
          <p:nvPr>
            <p:ph type="ctrTitle"/>
          </p:nvPr>
        </p:nvSpPr>
        <p:spPr>
          <a:xfrm>
            <a:off x="2056805" y="11361738"/>
            <a:ext cx="23318391" cy="7840663"/>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9pPr>
          </a:lstStyle>
          <a:p/>
        </p:txBody>
      </p:sp>
      <p:sp>
        <p:nvSpPr>
          <p:cNvPr id="8" name="Google Shape;8;p3"/>
          <p:cNvSpPr txBox="1"/>
          <p:nvPr>
            <p:ph idx="1" type="subTitle"/>
          </p:nvPr>
        </p:nvSpPr>
        <p:spPr>
          <a:xfrm>
            <a:off x="4115098" y="20726400"/>
            <a:ext cx="19201805" cy="9347200"/>
          </a:xfrm>
          <a:prstGeom prst="rect">
            <a:avLst/>
          </a:prstGeom>
          <a:noFill/>
          <a:ln>
            <a:noFill/>
          </a:ln>
        </p:spPr>
        <p:txBody>
          <a:bodyPr anchorCtr="0" anchor="t" bIns="45700" lIns="91425" spcFirstLastPara="1" rIns="91425" wrap="square" tIns="45700">
            <a:noAutofit/>
          </a:bodyPr>
          <a:lstStyle>
            <a:lvl1pPr lvl="0" marR="0" rtl="0" algn="ctr">
              <a:spcBef>
                <a:spcPts val="1080"/>
              </a:spcBef>
              <a:spcAft>
                <a:spcPts val="0"/>
              </a:spcAft>
              <a:buClr>
                <a:schemeClr val="dk1"/>
              </a:buClr>
              <a:buSzPts val="5400"/>
              <a:buFont typeface="Times"/>
              <a:buNone/>
              <a:defRPr b="0" i="0" sz="5400" u="none" cap="none" strike="noStrike">
                <a:solidFill>
                  <a:schemeClr val="dk1"/>
                </a:solidFill>
                <a:latin typeface="Arial"/>
                <a:ea typeface="Arial"/>
                <a:cs typeface="Arial"/>
                <a:sym typeface="Arial"/>
              </a:defRPr>
            </a:lvl1pPr>
            <a:lvl2pPr lvl="1" marR="0" rtl="0" algn="ctr">
              <a:spcBef>
                <a:spcPts val="960"/>
              </a:spcBef>
              <a:spcAft>
                <a:spcPts val="0"/>
              </a:spcAft>
              <a:buClr>
                <a:schemeClr val="dk1"/>
              </a:buClr>
              <a:buSzPts val="4800"/>
              <a:buFont typeface="Arial"/>
              <a:buNone/>
              <a:defRPr b="0" i="0" sz="4800" u="none" cap="none" strike="noStrike">
                <a:solidFill>
                  <a:schemeClr val="dk1"/>
                </a:solidFill>
                <a:latin typeface="Arial"/>
                <a:ea typeface="Arial"/>
                <a:cs typeface="Arial"/>
                <a:sym typeface="Arial"/>
              </a:defRPr>
            </a:lvl2pPr>
            <a:lvl3pPr lvl="2" marR="0" rtl="0" algn="ctr">
              <a:spcBef>
                <a:spcPts val="72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rtl="0" algn="ctr">
              <a:spcBef>
                <a:spcPts val="72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rtl="0" algn="ctr">
              <a:spcBef>
                <a:spcPts val="720"/>
              </a:spcBef>
              <a:spcAft>
                <a:spcPts val="0"/>
              </a:spcAft>
              <a:buClr>
                <a:schemeClr val="dk1"/>
              </a:buClr>
              <a:buSzPts val="3600"/>
              <a:buFont typeface="Noto Sans Symbols"/>
              <a:buNone/>
              <a:defRPr b="0" i="0" sz="3600" u="none" cap="none" strike="noStrike">
                <a:solidFill>
                  <a:schemeClr val="dk1"/>
                </a:solidFill>
                <a:latin typeface="Arial"/>
                <a:ea typeface="Arial"/>
                <a:cs typeface="Arial"/>
                <a:sym typeface="Arial"/>
              </a:defRPr>
            </a:lvl5pPr>
            <a:lvl6pPr lvl="5" marR="0" rtl="0" algn="ctr">
              <a:spcBef>
                <a:spcPts val="720"/>
              </a:spcBef>
              <a:spcAft>
                <a:spcPts val="0"/>
              </a:spcAft>
              <a:buClr>
                <a:schemeClr val="dk1"/>
              </a:buClr>
              <a:buSzPts val="3600"/>
              <a:buFont typeface="Noto Sans Symbols"/>
              <a:buNone/>
              <a:defRPr b="0" i="0" sz="3600" u="none" cap="none" strike="noStrike">
                <a:solidFill>
                  <a:schemeClr val="dk1"/>
                </a:solidFill>
                <a:latin typeface="Arial"/>
                <a:ea typeface="Arial"/>
                <a:cs typeface="Arial"/>
                <a:sym typeface="Arial"/>
              </a:defRPr>
            </a:lvl6pPr>
            <a:lvl7pPr lvl="6" marR="0" rtl="0" algn="ctr">
              <a:spcBef>
                <a:spcPts val="720"/>
              </a:spcBef>
              <a:spcAft>
                <a:spcPts val="0"/>
              </a:spcAft>
              <a:buClr>
                <a:schemeClr val="dk1"/>
              </a:buClr>
              <a:buSzPts val="3600"/>
              <a:buFont typeface="Noto Sans Symbols"/>
              <a:buNone/>
              <a:defRPr b="0" i="0" sz="3600" u="none" cap="none" strike="noStrike">
                <a:solidFill>
                  <a:schemeClr val="dk1"/>
                </a:solidFill>
                <a:latin typeface="Arial"/>
                <a:ea typeface="Arial"/>
                <a:cs typeface="Arial"/>
                <a:sym typeface="Arial"/>
              </a:defRPr>
            </a:lvl7pPr>
            <a:lvl8pPr lvl="7" marR="0" rtl="0" algn="ctr">
              <a:spcBef>
                <a:spcPts val="720"/>
              </a:spcBef>
              <a:spcAft>
                <a:spcPts val="0"/>
              </a:spcAft>
              <a:buClr>
                <a:schemeClr val="dk1"/>
              </a:buClr>
              <a:buSzPts val="3600"/>
              <a:buFont typeface="Noto Sans Symbols"/>
              <a:buNone/>
              <a:defRPr b="0" i="0" sz="3600" u="none" cap="none" strike="noStrike">
                <a:solidFill>
                  <a:schemeClr val="dk1"/>
                </a:solidFill>
                <a:latin typeface="Arial"/>
                <a:ea typeface="Arial"/>
                <a:cs typeface="Arial"/>
                <a:sym typeface="Arial"/>
              </a:defRPr>
            </a:lvl8pPr>
            <a:lvl9pPr lvl="8" marR="0" rtl="0" algn="ctr">
              <a:spcBef>
                <a:spcPts val="720"/>
              </a:spcBef>
              <a:spcAft>
                <a:spcPts val="0"/>
              </a:spcAft>
              <a:buClr>
                <a:schemeClr val="dk1"/>
              </a:buClr>
              <a:buSzPts val="3600"/>
              <a:buFont typeface="Noto Sans Symbols"/>
              <a:buNone/>
              <a:defRPr b="0" i="0" sz="3600" u="none" cap="none" strike="noStrike">
                <a:solidFill>
                  <a:schemeClr val="dk1"/>
                </a:solidFill>
                <a:latin typeface="Arial"/>
                <a:ea typeface="Arial"/>
                <a:cs typeface="Arial"/>
                <a:sym typeface="Arial"/>
              </a:defRPr>
            </a:lvl9pPr>
          </a:lstStyle>
          <a:p/>
        </p:txBody>
      </p:sp>
      <p:sp>
        <p:nvSpPr>
          <p:cNvPr id="9" name="Google Shape;9;p3"/>
          <p:cNvSpPr txBox="1"/>
          <p:nvPr>
            <p:ph idx="10" type="dt"/>
          </p:nvPr>
        </p:nvSpPr>
        <p:spPr>
          <a:xfrm>
            <a:off x="1372197" y="33307339"/>
            <a:ext cx="6399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74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10" name="Google Shape;10;p3"/>
          <p:cNvSpPr txBox="1"/>
          <p:nvPr>
            <p:ph idx="11" type="ftr"/>
          </p:nvPr>
        </p:nvSpPr>
        <p:spPr>
          <a:xfrm>
            <a:off x="9373198" y="33307339"/>
            <a:ext cx="8685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74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11" name="Google Shape;11;p3"/>
          <p:cNvSpPr txBox="1"/>
          <p:nvPr>
            <p:ph idx="12" type="sldNum"/>
          </p:nvPr>
        </p:nvSpPr>
        <p:spPr>
          <a:xfrm>
            <a:off x="19660198" y="33307339"/>
            <a:ext cx="6399609" cy="254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b="0" i="0" sz="7400" u="none" cap="none" strike="noStrike">
                <a:solidFill>
                  <a:schemeClr val="dk1"/>
                </a:solidFill>
                <a:latin typeface="Arial"/>
                <a:ea typeface="Arial"/>
                <a:cs typeface="Arial"/>
                <a:sym typeface="Arial"/>
              </a:defRPr>
            </a:lvl1pPr>
            <a:lvl2pPr indent="0" lvl="1" marL="0" marR="0" rtl="0" algn="l">
              <a:spcBef>
                <a:spcPts val="0"/>
              </a:spcBef>
              <a:spcAft>
                <a:spcPts val="0"/>
              </a:spcAft>
              <a:buNone/>
              <a:defRPr b="0" i="0" sz="7400" u="none" cap="none" strike="noStrike">
                <a:solidFill>
                  <a:schemeClr val="dk1"/>
                </a:solidFill>
                <a:latin typeface="Arial"/>
                <a:ea typeface="Arial"/>
                <a:cs typeface="Arial"/>
                <a:sym typeface="Arial"/>
              </a:defRPr>
            </a:lvl2pPr>
            <a:lvl3pPr indent="0" lvl="2" marL="0" marR="0" rtl="0" algn="l">
              <a:spcBef>
                <a:spcPts val="0"/>
              </a:spcBef>
              <a:spcAft>
                <a:spcPts val="0"/>
              </a:spcAft>
              <a:buNone/>
              <a:defRPr b="0" i="0" sz="7400" u="none" cap="none" strike="noStrike">
                <a:solidFill>
                  <a:schemeClr val="dk1"/>
                </a:solidFill>
                <a:latin typeface="Arial"/>
                <a:ea typeface="Arial"/>
                <a:cs typeface="Arial"/>
                <a:sym typeface="Arial"/>
              </a:defRPr>
            </a:lvl3pPr>
            <a:lvl4pPr indent="0" lvl="3" marL="0" marR="0" rtl="0" algn="l">
              <a:spcBef>
                <a:spcPts val="0"/>
              </a:spcBef>
              <a:spcAft>
                <a:spcPts val="0"/>
              </a:spcAft>
              <a:buNone/>
              <a:defRPr b="0" i="0" sz="7400" u="none" cap="none" strike="noStrike">
                <a:solidFill>
                  <a:schemeClr val="dk1"/>
                </a:solidFill>
                <a:latin typeface="Arial"/>
                <a:ea typeface="Arial"/>
                <a:cs typeface="Arial"/>
                <a:sym typeface="Arial"/>
              </a:defRPr>
            </a:lvl4pPr>
            <a:lvl5pPr indent="0" lvl="4" marL="0" marR="0" rtl="0" algn="l">
              <a:spcBef>
                <a:spcPts val="0"/>
              </a:spcBef>
              <a:spcAft>
                <a:spcPts val="0"/>
              </a:spcAft>
              <a:buNone/>
              <a:defRPr b="0" i="0" sz="7400" u="none" cap="none" strike="noStrike">
                <a:solidFill>
                  <a:schemeClr val="dk1"/>
                </a:solidFill>
                <a:latin typeface="Arial"/>
                <a:ea typeface="Arial"/>
                <a:cs typeface="Arial"/>
                <a:sym typeface="Arial"/>
              </a:defRPr>
            </a:lvl5pPr>
            <a:lvl6pPr indent="0" lvl="5" marL="0" marR="0" rtl="0" algn="l">
              <a:spcBef>
                <a:spcPts val="0"/>
              </a:spcBef>
              <a:spcAft>
                <a:spcPts val="0"/>
              </a:spcAft>
              <a:buNone/>
              <a:defRPr b="0" i="0" sz="7400" u="none" cap="none" strike="noStrike">
                <a:solidFill>
                  <a:schemeClr val="dk1"/>
                </a:solidFill>
                <a:latin typeface="Arial"/>
                <a:ea typeface="Arial"/>
                <a:cs typeface="Arial"/>
                <a:sym typeface="Arial"/>
              </a:defRPr>
            </a:lvl6pPr>
            <a:lvl7pPr indent="0" lvl="6" marL="0" marR="0" rtl="0" algn="l">
              <a:spcBef>
                <a:spcPts val="0"/>
              </a:spcBef>
              <a:spcAft>
                <a:spcPts val="0"/>
              </a:spcAft>
              <a:buNone/>
              <a:defRPr b="0" i="0" sz="7400" u="none" cap="none" strike="noStrike">
                <a:solidFill>
                  <a:schemeClr val="dk1"/>
                </a:solidFill>
                <a:latin typeface="Arial"/>
                <a:ea typeface="Arial"/>
                <a:cs typeface="Arial"/>
                <a:sym typeface="Arial"/>
              </a:defRPr>
            </a:lvl7pPr>
            <a:lvl8pPr indent="0" lvl="7" marL="0" marR="0" rtl="0" algn="l">
              <a:spcBef>
                <a:spcPts val="0"/>
              </a:spcBef>
              <a:spcAft>
                <a:spcPts val="0"/>
              </a:spcAft>
              <a:buNone/>
              <a:defRPr b="0" i="0" sz="7400" u="none" cap="none" strike="noStrike">
                <a:solidFill>
                  <a:schemeClr val="dk1"/>
                </a:solidFill>
                <a:latin typeface="Arial"/>
                <a:ea typeface="Arial"/>
                <a:cs typeface="Arial"/>
                <a:sym typeface="Arial"/>
              </a:defRPr>
            </a:lvl8pPr>
            <a:lvl9pPr indent="0" lvl="8" marL="0" marR="0" rtl="0" algn="l">
              <a:spcBef>
                <a:spcPts val="0"/>
              </a:spcBef>
              <a:spcAft>
                <a:spcPts val="0"/>
              </a:spcAft>
              <a:buNone/>
              <a:defRPr b="0" i="0" sz="74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 name="Shape 12"/>
        <p:cNvGrpSpPr/>
        <p:nvPr/>
      </p:nvGrpSpPr>
      <p:grpSpPr>
        <a:xfrm>
          <a:off x="0" y="0"/>
          <a:ext cx="0" cy="0"/>
          <a:chOff x="0" y="0"/>
          <a:chExt cx="0" cy="0"/>
        </a:xfrm>
      </p:grpSpPr>
      <p:sp>
        <p:nvSpPr>
          <p:cNvPr id="13" name="Google Shape;13;p4"/>
          <p:cNvSpPr txBox="1"/>
          <p:nvPr>
            <p:ph type="title"/>
          </p:nvPr>
        </p:nvSpPr>
        <p:spPr>
          <a:xfrm>
            <a:off x="1372198" y="1465263"/>
            <a:ext cx="24687609" cy="60960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9pPr>
          </a:lstStyle>
          <a:p/>
        </p:txBody>
      </p:sp>
      <p:sp>
        <p:nvSpPr>
          <p:cNvPr id="14" name="Google Shape;14;p4"/>
          <p:cNvSpPr txBox="1"/>
          <p:nvPr>
            <p:ph idx="1" type="body"/>
          </p:nvPr>
        </p:nvSpPr>
        <p:spPr>
          <a:xfrm>
            <a:off x="1372198" y="8534403"/>
            <a:ext cx="24687609" cy="24137939"/>
          </a:xfrm>
          <a:prstGeom prst="rect">
            <a:avLst/>
          </a:prstGeom>
          <a:noFill/>
          <a:ln>
            <a:noFill/>
          </a:ln>
        </p:spPr>
        <p:txBody>
          <a:bodyPr anchorCtr="0" anchor="t" bIns="45700" lIns="91425" spcFirstLastPara="1" rIns="91425" wrap="square" tIns="45700">
            <a:noAutofit/>
          </a:bodyPr>
          <a:lstStyle>
            <a:lvl1pPr indent="-571500" lvl="0" marL="457200" marR="0" rtl="0" algn="l">
              <a:spcBef>
                <a:spcPts val="1080"/>
              </a:spcBef>
              <a:spcAft>
                <a:spcPts val="0"/>
              </a:spcAft>
              <a:buClr>
                <a:schemeClr val="dk1"/>
              </a:buClr>
              <a:buSzPts val="5400"/>
              <a:buFont typeface="Times"/>
              <a:buChar char="•"/>
              <a:defRPr b="0" i="0" sz="5400" u="none" cap="none" strike="noStrike">
                <a:solidFill>
                  <a:schemeClr val="dk1"/>
                </a:solidFill>
                <a:latin typeface="Arial"/>
                <a:ea typeface="Arial"/>
                <a:cs typeface="Arial"/>
                <a:sym typeface="Arial"/>
              </a:defRPr>
            </a:lvl1pPr>
            <a:lvl2pPr indent="-533400" lvl="1" marL="914400" marR="0" rtl="0" algn="l">
              <a:spcBef>
                <a:spcPts val="960"/>
              </a:spcBef>
              <a:spcAft>
                <a:spcPts val="0"/>
              </a:spcAft>
              <a:buClr>
                <a:schemeClr val="dk1"/>
              </a:buClr>
              <a:buSzPts val="4800"/>
              <a:buFont typeface="Arial"/>
              <a:buChar char="•"/>
              <a:defRPr b="0" i="0" sz="4800" u="none" cap="none" strike="noStrike">
                <a:solidFill>
                  <a:schemeClr val="dk1"/>
                </a:solidFill>
                <a:latin typeface="Arial"/>
                <a:ea typeface="Arial"/>
                <a:cs typeface="Arial"/>
                <a:sym typeface="Arial"/>
              </a:defRPr>
            </a:lvl2pPr>
            <a:lvl3pPr indent="-457200" lvl="2" marL="1371600" marR="0" rtl="0" algn="l">
              <a:spcBef>
                <a:spcPts val="72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3pPr>
            <a:lvl4pPr indent="-457200" lvl="3" marL="1828800" marR="0" rtl="0" algn="l">
              <a:spcBef>
                <a:spcPts val="72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4pPr>
            <a:lvl5pPr indent="-457200" lvl="4" marL="22860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5pPr>
            <a:lvl6pPr indent="-457200" lvl="5" marL="27432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6pPr>
            <a:lvl7pPr indent="-457200" lvl="6" marL="32004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7pPr>
            <a:lvl8pPr indent="-457200" lvl="7" marL="36576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8pPr>
            <a:lvl9pPr indent="-457200" lvl="8" marL="41148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9pPr>
          </a:lstStyle>
          <a:p/>
        </p:txBody>
      </p:sp>
      <p:sp>
        <p:nvSpPr>
          <p:cNvPr id="15" name="Google Shape;15;p4"/>
          <p:cNvSpPr txBox="1"/>
          <p:nvPr>
            <p:ph idx="10" type="dt"/>
          </p:nvPr>
        </p:nvSpPr>
        <p:spPr>
          <a:xfrm>
            <a:off x="1372197" y="33307339"/>
            <a:ext cx="6399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16" name="Google Shape;16;p4"/>
          <p:cNvSpPr txBox="1"/>
          <p:nvPr>
            <p:ph idx="11" type="ftr"/>
          </p:nvPr>
        </p:nvSpPr>
        <p:spPr>
          <a:xfrm>
            <a:off x="9373198" y="33307339"/>
            <a:ext cx="8685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17" name="Google Shape;17;p4"/>
          <p:cNvSpPr txBox="1"/>
          <p:nvPr>
            <p:ph idx="12" type="sldNum"/>
          </p:nvPr>
        </p:nvSpPr>
        <p:spPr>
          <a:xfrm>
            <a:off x="19660198" y="33307339"/>
            <a:ext cx="6399609" cy="254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7400">
                <a:solidFill>
                  <a:schemeClr val="dk1"/>
                </a:solidFill>
                <a:latin typeface="Arial"/>
                <a:ea typeface="Arial"/>
                <a:cs typeface="Arial"/>
                <a:sym typeface="Arial"/>
              </a:defRPr>
            </a:lvl1pPr>
            <a:lvl2pPr indent="0" lvl="1" marL="0" marR="0" rtl="0" algn="l">
              <a:spcBef>
                <a:spcPts val="0"/>
              </a:spcBef>
              <a:spcAft>
                <a:spcPts val="0"/>
              </a:spcAft>
              <a:buNone/>
              <a:defRPr sz="7400">
                <a:solidFill>
                  <a:schemeClr val="dk1"/>
                </a:solidFill>
                <a:latin typeface="Arial"/>
                <a:ea typeface="Arial"/>
                <a:cs typeface="Arial"/>
                <a:sym typeface="Arial"/>
              </a:defRPr>
            </a:lvl2pPr>
            <a:lvl3pPr indent="0" lvl="2" marL="0" marR="0" rtl="0" algn="l">
              <a:spcBef>
                <a:spcPts val="0"/>
              </a:spcBef>
              <a:spcAft>
                <a:spcPts val="0"/>
              </a:spcAft>
              <a:buNone/>
              <a:defRPr sz="7400">
                <a:solidFill>
                  <a:schemeClr val="dk1"/>
                </a:solidFill>
                <a:latin typeface="Arial"/>
                <a:ea typeface="Arial"/>
                <a:cs typeface="Arial"/>
                <a:sym typeface="Arial"/>
              </a:defRPr>
            </a:lvl3pPr>
            <a:lvl4pPr indent="0" lvl="3" marL="0" marR="0" rtl="0" algn="l">
              <a:spcBef>
                <a:spcPts val="0"/>
              </a:spcBef>
              <a:spcAft>
                <a:spcPts val="0"/>
              </a:spcAft>
              <a:buNone/>
              <a:defRPr sz="7400">
                <a:solidFill>
                  <a:schemeClr val="dk1"/>
                </a:solidFill>
                <a:latin typeface="Arial"/>
                <a:ea typeface="Arial"/>
                <a:cs typeface="Arial"/>
                <a:sym typeface="Arial"/>
              </a:defRPr>
            </a:lvl4pPr>
            <a:lvl5pPr indent="0" lvl="4" marL="0" marR="0" rtl="0" algn="l">
              <a:spcBef>
                <a:spcPts val="0"/>
              </a:spcBef>
              <a:spcAft>
                <a:spcPts val="0"/>
              </a:spcAft>
              <a:buNone/>
              <a:defRPr sz="7400">
                <a:solidFill>
                  <a:schemeClr val="dk1"/>
                </a:solidFill>
                <a:latin typeface="Arial"/>
                <a:ea typeface="Arial"/>
                <a:cs typeface="Arial"/>
                <a:sym typeface="Arial"/>
              </a:defRPr>
            </a:lvl5pPr>
            <a:lvl6pPr indent="0" lvl="5" marL="0" marR="0" rtl="0" algn="l">
              <a:spcBef>
                <a:spcPts val="0"/>
              </a:spcBef>
              <a:spcAft>
                <a:spcPts val="0"/>
              </a:spcAft>
              <a:buNone/>
              <a:defRPr sz="7400">
                <a:solidFill>
                  <a:schemeClr val="dk1"/>
                </a:solidFill>
                <a:latin typeface="Arial"/>
                <a:ea typeface="Arial"/>
                <a:cs typeface="Arial"/>
                <a:sym typeface="Arial"/>
              </a:defRPr>
            </a:lvl6pPr>
            <a:lvl7pPr indent="0" lvl="6" marL="0" marR="0" rtl="0" algn="l">
              <a:spcBef>
                <a:spcPts val="0"/>
              </a:spcBef>
              <a:spcAft>
                <a:spcPts val="0"/>
              </a:spcAft>
              <a:buNone/>
              <a:defRPr sz="7400">
                <a:solidFill>
                  <a:schemeClr val="dk1"/>
                </a:solidFill>
                <a:latin typeface="Arial"/>
                <a:ea typeface="Arial"/>
                <a:cs typeface="Arial"/>
                <a:sym typeface="Arial"/>
              </a:defRPr>
            </a:lvl7pPr>
            <a:lvl8pPr indent="0" lvl="7" marL="0" marR="0" rtl="0" algn="l">
              <a:spcBef>
                <a:spcPts val="0"/>
              </a:spcBef>
              <a:spcAft>
                <a:spcPts val="0"/>
              </a:spcAft>
              <a:buNone/>
              <a:defRPr sz="7400">
                <a:solidFill>
                  <a:schemeClr val="dk1"/>
                </a:solidFill>
                <a:latin typeface="Arial"/>
                <a:ea typeface="Arial"/>
                <a:cs typeface="Arial"/>
                <a:sym typeface="Arial"/>
              </a:defRPr>
            </a:lvl8pPr>
            <a:lvl9pPr indent="0" lvl="8" marL="0" marR="0" rtl="0" algn="l">
              <a:spcBef>
                <a:spcPts val="0"/>
              </a:spcBef>
              <a:spcAft>
                <a:spcPts val="0"/>
              </a:spcAft>
              <a:buNone/>
              <a:defRPr sz="74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5"/>
          <p:cNvSpPr txBox="1"/>
          <p:nvPr>
            <p:ph type="title"/>
          </p:nvPr>
        </p:nvSpPr>
        <p:spPr>
          <a:xfrm>
            <a:off x="2166939" y="23502939"/>
            <a:ext cx="23316903" cy="7264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1" i="0" sz="40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9pPr>
          </a:lstStyle>
          <a:p/>
        </p:txBody>
      </p:sp>
      <p:sp>
        <p:nvSpPr>
          <p:cNvPr id="20" name="Google Shape;20;p5"/>
          <p:cNvSpPr txBox="1"/>
          <p:nvPr>
            <p:ph idx="1" type="body"/>
          </p:nvPr>
        </p:nvSpPr>
        <p:spPr>
          <a:xfrm>
            <a:off x="2166939" y="15501939"/>
            <a:ext cx="23316903" cy="8001000"/>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00"/>
              </a:spcBef>
              <a:spcAft>
                <a:spcPts val="0"/>
              </a:spcAft>
              <a:buClr>
                <a:schemeClr val="dk1"/>
              </a:buClr>
              <a:buSzPts val="2000"/>
              <a:buFont typeface="Times"/>
              <a:buNone/>
              <a:defRPr b="0" i="0" sz="20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228600" lvl="2" marL="1371600" marR="0" rtl="0" algn="l">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3pPr>
            <a:lvl4pPr indent="-228600" lvl="3" marL="18288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228600" lvl="4" marL="2286000" marR="0" rtl="0" algn="l">
              <a:spcBef>
                <a:spcPts val="280"/>
              </a:spcBef>
              <a:spcAft>
                <a:spcPts val="0"/>
              </a:spcAft>
              <a:buClr>
                <a:schemeClr val="dk1"/>
              </a:buClr>
              <a:buSzPts val="1400"/>
              <a:buFont typeface="Noto Sans Symbols"/>
              <a:buNone/>
              <a:defRPr b="0" i="0" sz="1400" u="none" cap="none" strike="noStrike">
                <a:solidFill>
                  <a:schemeClr val="dk1"/>
                </a:solidFill>
                <a:latin typeface="Arial"/>
                <a:ea typeface="Arial"/>
                <a:cs typeface="Arial"/>
                <a:sym typeface="Arial"/>
              </a:defRPr>
            </a:lvl5pPr>
            <a:lvl6pPr indent="-228600" lvl="5" marL="2743200" marR="0" rtl="0" algn="l">
              <a:spcBef>
                <a:spcPts val="280"/>
              </a:spcBef>
              <a:spcAft>
                <a:spcPts val="0"/>
              </a:spcAft>
              <a:buClr>
                <a:schemeClr val="dk1"/>
              </a:buClr>
              <a:buSzPts val="1400"/>
              <a:buFont typeface="Noto Sans Symbols"/>
              <a:buNone/>
              <a:defRPr b="0" i="0" sz="1400" u="none" cap="none" strike="noStrike">
                <a:solidFill>
                  <a:schemeClr val="dk1"/>
                </a:solidFill>
                <a:latin typeface="Arial"/>
                <a:ea typeface="Arial"/>
                <a:cs typeface="Arial"/>
                <a:sym typeface="Arial"/>
              </a:defRPr>
            </a:lvl6pPr>
            <a:lvl7pPr indent="-228600" lvl="6" marL="3200400" marR="0" rtl="0" algn="l">
              <a:spcBef>
                <a:spcPts val="280"/>
              </a:spcBef>
              <a:spcAft>
                <a:spcPts val="0"/>
              </a:spcAft>
              <a:buClr>
                <a:schemeClr val="dk1"/>
              </a:buClr>
              <a:buSzPts val="1400"/>
              <a:buFont typeface="Noto Sans Symbols"/>
              <a:buNone/>
              <a:defRPr b="0" i="0" sz="1400" u="none" cap="none" strike="noStrike">
                <a:solidFill>
                  <a:schemeClr val="dk1"/>
                </a:solidFill>
                <a:latin typeface="Arial"/>
                <a:ea typeface="Arial"/>
                <a:cs typeface="Arial"/>
                <a:sym typeface="Arial"/>
              </a:defRPr>
            </a:lvl7pPr>
            <a:lvl8pPr indent="-228600" lvl="7" marL="3657600" marR="0" rtl="0" algn="l">
              <a:spcBef>
                <a:spcPts val="280"/>
              </a:spcBef>
              <a:spcAft>
                <a:spcPts val="0"/>
              </a:spcAft>
              <a:buClr>
                <a:schemeClr val="dk1"/>
              </a:buClr>
              <a:buSzPts val="1400"/>
              <a:buFont typeface="Noto Sans Symbols"/>
              <a:buNone/>
              <a:defRPr b="0" i="0" sz="1400" u="none" cap="none" strike="noStrike">
                <a:solidFill>
                  <a:schemeClr val="dk1"/>
                </a:solidFill>
                <a:latin typeface="Arial"/>
                <a:ea typeface="Arial"/>
                <a:cs typeface="Arial"/>
                <a:sym typeface="Arial"/>
              </a:defRPr>
            </a:lvl8pPr>
            <a:lvl9pPr indent="-228600" lvl="8" marL="4114800" marR="0" rtl="0" algn="l">
              <a:spcBef>
                <a:spcPts val="280"/>
              </a:spcBef>
              <a:spcAft>
                <a:spcPts val="0"/>
              </a:spcAft>
              <a:buClr>
                <a:schemeClr val="dk1"/>
              </a:buClr>
              <a:buSzPts val="1400"/>
              <a:buFont typeface="Noto Sans Symbols"/>
              <a:buNone/>
              <a:defRPr b="0" i="0" sz="1400" u="none" cap="none" strike="noStrike">
                <a:solidFill>
                  <a:schemeClr val="dk1"/>
                </a:solidFill>
                <a:latin typeface="Arial"/>
                <a:ea typeface="Arial"/>
                <a:cs typeface="Arial"/>
                <a:sym typeface="Arial"/>
              </a:defRPr>
            </a:lvl9pPr>
          </a:lstStyle>
          <a:p/>
        </p:txBody>
      </p:sp>
      <p:sp>
        <p:nvSpPr>
          <p:cNvPr id="21" name="Google Shape;21;p5"/>
          <p:cNvSpPr txBox="1"/>
          <p:nvPr>
            <p:ph idx="10" type="dt"/>
          </p:nvPr>
        </p:nvSpPr>
        <p:spPr>
          <a:xfrm>
            <a:off x="1372197" y="33307339"/>
            <a:ext cx="6399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22" name="Google Shape;22;p5"/>
          <p:cNvSpPr txBox="1"/>
          <p:nvPr>
            <p:ph idx="11" type="ftr"/>
          </p:nvPr>
        </p:nvSpPr>
        <p:spPr>
          <a:xfrm>
            <a:off x="9373198" y="33307339"/>
            <a:ext cx="8685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23" name="Google Shape;23;p5"/>
          <p:cNvSpPr txBox="1"/>
          <p:nvPr>
            <p:ph idx="12" type="sldNum"/>
          </p:nvPr>
        </p:nvSpPr>
        <p:spPr>
          <a:xfrm>
            <a:off x="19660198" y="33307339"/>
            <a:ext cx="6399609" cy="254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7400">
                <a:solidFill>
                  <a:schemeClr val="dk1"/>
                </a:solidFill>
                <a:latin typeface="Arial"/>
                <a:ea typeface="Arial"/>
                <a:cs typeface="Arial"/>
                <a:sym typeface="Arial"/>
              </a:defRPr>
            </a:lvl1pPr>
            <a:lvl2pPr indent="0" lvl="1" marL="0" marR="0" rtl="0" algn="l">
              <a:spcBef>
                <a:spcPts val="0"/>
              </a:spcBef>
              <a:spcAft>
                <a:spcPts val="0"/>
              </a:spcAft>
              <a:buNone/>
              <a:defRPr sz="7400">
                <a:solidFill>
                  <a:schemeClr val="dk1"/>
                </a:solidFill>
                <a:latin typeface="Arial"/>
                <a:ea typeface="Arial"/>
                <a:cs typeface="Arial"/>
                <a:sym typeface="Arial"/>
              </a:defRPr>
            </a:lvl2pPr>
            <a:lvl3pPr indent="0" lvl="2" marL="0" marR="0" rtl="0" algn="l">
              <a:spcBef>
                <a:spcPts val="0"/>
              </a:spcBef>
              <a:spcAft>
                <a:spcPts val="0"/>
              </a:spcAft>
              <a:buNone/>
              <a:defRPr sz="7400">
                <a:solidFill>
                  <a:schemeClr val="dk1"/>
                </a:solidFill>
                <a:latin typeface="Arial"/>
                <a:ea typeface="Arial"/>
                <a:cs typeface="Arial"/>
                <a:sym typeface="Arial"/>
              </a:defRPr>
            </a:lvl3pPr>
            <a:lvl4pPr indent="0" lvl="3" marL="0" marR="0" rtl="0" algn="l">
              <a:spcBef>
                <a:spcPts val="0"/>
              </a:spcBef>
              <a:spcAft>
                <a:spcPts val="0"/>
              </a:spcAft>
              <a:buNone/>
              <a:defRPr sz="7400">
                <a:solidFill>
                  <a:schemeClr val="dk1"/>
                </a:solidFill>
                <a:latin typeface="Arial"/>
                <a:ea typeface="Arial"/>
                <a:cs typeface="Arial"/>
                <a:sym typeface="Arial"/>
              </a:defRPr>
            </a:lvl4pPr>
            <a:lvl5pPr indent="0" lvl="4" marL="0" marR="0" rtl="0" algn="l">
              <a:spcBef>
                <a:spcPts val="0"/>
              </a:spcBef>
              <a:spcAft>
                <a:spcPts val="0"/>
              </a:spcAft>
              <a:buNone/>
              <a:defRPr sz="7400">
                <a:solidFill>
                  <a:schemeClr val="dk1"/>
                </a:solidFill>
                <a:latin typeface="Arial"/>
                <a:ea typeface="Arial"/>
                <a:cs typeface="Arial"/>
                <a:sym typeface="Arial"/>
              </a:defRPr>
            </a:lvl5pPr>
            <a:lvl6pPr indent="0" lvl="5" marL="0" marR="0" rtl="0" algn="l">
              <a:spcBef>
                <a:spcPts val="0"/>
              </a:spcBef>
              <a:spcAft>
                <a:spcPts val="0"/>
              </a:spcAft>
              <a:buNone/>
              <a:defRPr sz="7400">
                <a:solidFill>
                  <a:schemeClr val="dk1"/>
                </a:solidFill>
                <a:latin typeface="Arial"/>
                <a:ea typeface="Arial"/>
                <a:cs typeface="Arial"/>
                <a:sym typeface="Arial"/>
              </a:defRPr>
            </a:lvl6pPr>
            <a:lvl7pPr indent="0" lvl="6" marL="0" marR="0" rtl="0" algn="l">
              <a:spcBef>
                <a:spcPts val="0"/>
              </a:spcBef>
              <a:spcAft>
                <a:spcPts val="0"/>
              </a:spcAft>
              <a:buNone/>
              <a:defRPr sz="7400">
                <a:solidFill>
                  <a:schemeClr val="dk1"/>
                </a:solidFill>
                <a:latin typeface="Arial"/>
                <a:ea typeface="Arial"/>
                <a:cs typeface="Arial"/>
                <a:sym typeface="Arial"/>
              </a:defRPr>
            </a:lvl7pPr>
            <a:lvl8pPr indent="0" lvl="7" marL="0" marR="0" rtl="0" algn="l">
              <a:spcBef>
                <a:spcPts val="0"/>
              </a:spcBef>
              <a:spcAft>
                <a:spcPts val="0"/>
              </a:spcAft>
              <a:buNone/>
              <a:defRPr sz="7400">
                <a:solidFill>
                  <a:schemeClr val="dk1"/>
                </a:solidFill>
                <a:latin typeface="Arial"/>
                <a:ea typeface="Arial"/>
                <a:cs typeface="Arial"/>
                <a:sym typeface="Arial"/>
              </a:defRPr>
            </a:lvl8pPr>
            <a:lvl9pPr indent="0" lvl="8" marL="0" marR="0" rtl="0" algn="l">
              <a:spcBef>
                <a:spcPts val="0"/>
              </a:spcBef>
              <a:spcAft>
                <a:spcPts val="0"/>
              </a:spcAft>
              <a:buNone/>
              <a:defRPr sz="74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4" name="Shape 24"/>
        <p:cNvGrpSpPr/>
        <p:nvPr/>
      </p:nvGrpSpPr>
      <p:grpSpPr>
        <a:xfrm>
          <a:off x="0" y="0"/>
          <a:ext cx="0" cy="0"/>
          <a:chOff x="0" y="0"/>
          <a:chExt cx="0" cy="0"/>
        </a:xfrm>
      </p:grpSpPr>
      <p:sp>
        <p:nvSpPr>
          <p:cNvPr id="25" name="Google Shape;25;p6"/>
          <p:cNvSpPr txBox="1"/>
          <p:nvPr>
            <p:ph type="title"/>
          </p:nvPr>
        </p:nvSpPr>
        <p:spPr>
          <a:xfrm>
            <a:off x="1372198" y="1465263"/>
            <a:ext cx="24687609" cy="60960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9pPr>
          </a:lstStyle>
          <a:p/>
        </p:txBody>
      </p:sp>
      <p:sp>
        <p:nvSpPr>
          <p:cNvPr id="26" name="Google Shape;26;p6"/>
          <p:cNvSpPr txBox="1"/>
          <p:nvPr>
            <p:ph idx="1" type="body"/>
          </p:nvPr>
        </p:nvSpPr>
        <p:spPr>
          <a:xfrm>
            <a:off x="1372197" y="8534403"/>
            <a:ext cx="12272367" cy="24137939"/>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Times"/>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Arial"/>
                <a:ea typeface="Arial"/>
                <a:cs typeface="Arial"/>
                <a:sym typeface="Arial"/>
              </a:defRPr>
            </a:lvl9pPr>
          </a:lstStyle>
          <a:p/>
        </p:txBody>
      </p:sp>
      <p:sp>
        <p:nvSpPr>
          <p:cNvPr id="27" name="Google Shape;27;p6"/>
          <p:cNvSpPr txBox="1"/>
          <p:nvPr>
            <p:ph idx="2" type="body"/>
          </p:nvPr>
        </p:nvSpPr>
        <p:spPr>
          <a:xfrm>
            <a:off x="13787439" y="8534403"/>
            <a:ext cx="12272367" cy="24137939"/>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Times"/>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Noto Sans Symbols"/>
              <a:buChar char="✔"/>
              <a:defRPr b="0" i="0" sz="1800" u="none" cap="none" strike="noStrike">
                <a:solidFill>
                  <a:schemeClr val="dk1"/>
                </a:solidFill>
                <a:latin typeface="Arial"/>
                <a:ea typeface="Arial"/>
                <a:cs typeface="Arial"/>
                <a:sym typeface="Arial"/>
              </a:defRPr>
            </a:lvl9pPr>
          </a:lstStyle>
          <a:p/>
        </p:txBody>
      </p:sp>
      <p:sp>
        <p:nvSpPr>
          <p:cNvPr id="28" name="Google Shape;28;p6"/>
          <p:cNvSpPr txBox="1"/>
          <p:nvPr>
            <p:ph idx="10" type="dt"/>
          </p:nvPr>
        </p:nvSpPr>
        <p:spPr>
          <a:xfrm>
            <a:off x="1372197" y="33307339"/>
            <a:ext cx="6399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29" name="Google Shape;29;p6"/>
          <p:cNvSpPr txBox="1"/>
          <p:nvPr>
            <p:ph idx="11" type="ftr"/>
          </p:nvPr>
        </p:nvSpPr>
        <p:spPr>
          <a:xfrm>
            <a:off x="9373198" y="33307339"/>
            <a:ext cx="8685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30" name="Google Shape;30;p6"/>
          <p:cNvSpPr txBox="1"/>
          <p:nvPr>
            <p:ph idx="12" type="sldNum"/>
          </p:nvPr>
        </p:nvSpPr>
        <p:spPr>
          <a:xfrm>
            <a:off x="19660198" y="33307339"/>
            <a:ext cx="6399609" cy="254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7400">
                <a:solidFill>
                  <a:schemeClr val="dk1"/>
                </a:solidFill>
                <a:latin typeface="Arial"/>
                <a:ea typeface="Arial"/>
                <a:cs typeface="Arial"/>
                <a:sym typeface="Arial"/>
              </a:defRPr>
            </a:lvl1pPr>
            <a:lvl2pPr indent="0" lvl="1" marL="0" marR="0" rtl="0" algn="l">
              <a:spcBef>
                <a:spcPts val="0"/>
              </a:spcBef>
              <a:spcAft>
                <a:spcPts val="0"/>
              </a:spcAft>
              <a:buNone/>
              <a:defRPr sz="7400">
                <a:solidFill>
                  <a:schemeClr val="dk1"/>
                </a:solidFill>
                <a:latin typeface="Arial"/>
                <a:ea typeface="Arial"/>
                <a:cs typeface="Arial"/>
                <a:sym typeface="Arial"/>
              </a:defRPr>
            </a:lvl2pPr>
            <a:lvl3pPr indent="0" lvl="2" marL="0" marR="0" rtl="0" algn="l">
              <a:spcBef>
                <a:spcPts val="0"/>
              </a:spcBef>
              <a:spcAft>
                <a:spcPts val="0"/>
              </a:spcAft>
              <a:buNone/>
              <a:defRPr sz="7400">
                <a:solidFill>
                  <a:schemeClr val="dk1"/>
                </a:solidFill>
                <a:latin typeface="Arial"/>
                <a:ea typeface="Arial"/>
                <a:cs typeface="Arial"/>
                <a:sym typeface="Arial"/>
              </a:defRPr>
            </a:lvl3pPr>
            <a:lvl4pPr indent="0" lvl="3" marL="0" marR="0" rtl="0" algn="l">
              <a:spcBef>
                <a:spcPts val="0"/>
              </a:spcBef>
              <a:spcAft>
                <a:spcPts val="0"/>
              </a:spcAft>
              <a:buNone/>
              <a:defRPr sz="7400">
                <a:solidFill>
                  <a:schemeClr val="dk1"/>
                </a:solidFill>
                <a:latin typeface="Arial"/>
                <a:ea typeface="Arial"/>
                <a:cs typeface="Arial"/>
                <a:sym typeface="Arial"/>
              </a:defRPr>
            </a:lvl4pPr>
            <a:lvl5pPr indent="0" lvl="4" marL="0" marR="0" rtl="0" algn="l">
              <a:spcBef>
                <a:spcPts val="0"/>
              </a:spcBef>
              <a:spcAft>
                <a:spcPts val="0"/>
              </a:spcAft>
              <a:buNone/>
              <a:defRPr sz="7400">
                <a:solidFill>
                  <a:schemeClr val="dk1"/>
                </a:solidFill>
                <a:latin typeface="Arial"/>
                <a:ea typeface="Arial"/>
                <a:cs typeface="Arial"/>
                <a:sym typeface="Arial"/>
              </a:defRPr>
            </a:lvl5pPr>
            <a:lvl6pPr indent="0" lvl="5" marL="0" marR="0" rtl="0" algn="l">
              <a:spcBef>
                <a:spcPts val="0"/>
              </a:spcBef>
              <a:spcAft>
                <a:spcPts val="0"/>
              </a:spcAft>
              <a:buNone/>
              <a:defRPr sz="7400">
                <a:solidFill>
                  <a:schemeClr val="dk1"/>
                </a:solidFill>
                <a:latin typeface="Arial"/>
                <a:ea typeface="Arial"/>
                <a:cs typeface="Arial"/>
                <a:sym typeface="Arial"/>
              </a:defRPr>
            </a:lvl6pPr>
            <a:lvl7pPr indent="0" lvl="6" marL="0" marR="0" rtl="0" algn="l">
              <a:spcBef>
                <a:spcPts val="0"/>
              </a:spcBef>
              <a:spcAft>
                <a:spcPts val="0"/>
              </a:spcAft>
              <a:buNone/>
              <a:defRPr sz="7400">
                <a:solidFill>
                  <a:schemeClr val="dk1"/>
                </a:solidFill>
                <a:latin typeface="Arial"/>
                <a:ea typeface="Arial"/>
                <a:cs typeface="Arial"/>
                <a:sym typeface="Arial"/>
              </a:defRPr>
            </a:lvl7pPr>
            <a:lvl8pPr indent="0" lvl="7" marL="0" marR="0" rtl="0" algn="l">
              <a:spcBef>
                <a:spcPts val="0"/>
              </a:spcBef>
              <a:spcAft>
                <a:spcPts val="0"/>
              </a:spcAft>
              <a:buNone/>
              <a:defRPr sz="7400">
                <a:solidFill>
                  <a:schemeClr val="dk1"/>
                </a:solidFill>
                <a:latin typeface="Arial"/>
                <a:ea typeface="Arial"/>
                <a:cs typeface="Arial"/>
                <a:sym typeface="Arial"/>
              </a:defRPr>
            </a:lvl8pPr>
            <a:lvl9pPr indent="0" lvl="8" marL="0" marR="0" rtl="0" algn="l">
              <a:spcBef>
                <a:spcPts val="0"/>
              </a:spcBef>
              <a:spcAft>
                <a:spcPts val="0"/>
              </a:spcAft>
              <a:buNone/>
              <a:defRPr sz="74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1" name="Shape 31"/>
        <p:cNvGrpSpPr/>
        <p:nvPr/>
      </p:nvGrpSpPr>
      <p:grpSpPr>
        <a:xfrm>
          <a:off x="0" y="0"/>
          <a:ext cx="0" cy="0"/>
          <a:chOff x="0" y="0"/>
          <a:chExt cx="0" cy="0"/>
        </a:xfrm>
      </p:grpSpPr>
      <p:sp>
        <p:nvSpPr>
          <p:cNvPr id="32" name="Google Shape;32;p7"/>
          <p:cNvSpPr txBox="1"/>
          <p:nvPr>
            <p:ph type="title"/>
          </p:nvPr>
        </p:nvSpPr>
        <p:spPr>
          <a:xfrm>
            <a:off x="1372198" y="1465263"/>
            <a:ext cx="24687609" cy="60960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9pPr>
          </a:lstStyle>
          <a:p/>
        </p:txBody>
      </p:sp>
      <p:sp>
        <p:nvSpPr>
          <p:cNvPr id="33" name="Google Shape;33;p7"/>
          <p:cNvSpPr txBox="1"/>
          <p:nvPr>
            <p:ph idx="1" type="body"/>
          </p:nvPr>
        </p:nvSpPr>
        <p:spPr>
          <a:xfrm>
            <a:off x="1372195" y="8186740"/>
            <a:ext cx="12120563" cy="3413125"/>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80"/>
              </a:spcBef>
              <a:spcAft>
                <a:spcPts val="0"/>
              </a:spcAft>
              <a:buClr>
                <a:schemeClr val="dk1"/>
              </a:buClr>
              <a:buSzPts val="2400"/>
              <a:buFont typeface="Times"/>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6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spcBef>
                <a:spcPts val="320"/>
              </a:spcBef>
              <a:spcAft>
                <a:spcPts val="0"/>
              </a:spcAft>
              <a:buClr>
                <a:schemeClr val="dk1"/>
              </a:buClr>
              <a:buSzPts val="1600"/>
              <a:buFont typeface="Noto Sans Symbols"/>
              <a:buNone/>
              <a:defRPr b="1" i="0" sz="1600" u="none" cap="none" strike="noStrike">
                <a:solidFill>
                  <a:schemeClr val="dk1"/>
                </a:solidFill>
                <a:latin typeface="Arial"/>
                <a:ea typeface="Arial"/>
                <a:cs typeface="Arial"/>
                <a:sym typeface="Arial"/>
              </a:defRPr>
            </a:lvl6pPr>
            <a:lvl7pPr indent="-228600" lvl="6" marL="3200400" marR="0" rtl="0" algn="l">
              <a:spcBef>
                <a:spcPts val="320"/>
              </a:spcBef>
              <a:spcAft>
                <a:spcPts val="0"/>
              </a:spcAft>
              <a:buClr>
                <a:schemeClr val="dk1"/>
              </a:buClr>
              <a:buSzPts val="1600"/>
              <a:buFont typeface="Noto Sans Symbols"/>
              <a:buNone/>
              <a:defRPr b="1" i="0" sz="1600" u="none" cap="none" strike="noStrike">
                <a:solidFill>
                  <a:schemeClr val="dk1"/>
                </a:solidFill>
                <a:latin typeface="Arial"/>
                <a:ea typeface="Arial"/>
                <a:cs typeface="Arial"/>
                <a:sym typeface="Arial"/>
              </a:defRPr>
            </a:lvl7pPr>
            <a:lvl8pPr indent="-228600" lvl="7" marL="3657600" marR="0" rtl="0" algn="l">
              <a:spcBef>
                <a:spcPts val="320"/>
              </a:spcBef>
              <a:spcAft>
                <a:spcPts val="0"/>
              </a:spcAft>
              <a:buClr>
                <a:schemeClr val="dk1"/>
              </a:buClr>
              <a:buSzPts val="1600"/>
              <a:buFont typeface="Noto Sans Symbols"/>
              <a:buNone/>
              <a:defRPr b="1" i="0" sz="1600" u="none" cap="none" strike="noStrike">
                <a:solidFill>
                  <a:schemeClr val="dk1"/>
                </a:solidFill>
                <a:latin typeface="Arial"/>
                <a:ea typeface="Arial"/>
                <a:cs typeface="Arial"/>
                <a:sym typeface="Arial"/>
              </a:defRPr>
            </a:lvl8pPr>
            <a:lvl9pPr indent="-228600" lvl="8" marL="4114800" marR="0" rtl="0" algn="l">
              <a:spcBef>
                <a:spcPts val="320"/>
              </a:spcBef>
              <a:spcAft>
                <a:spcPts val="0"/>
              </a:spcAft>
              <a:buClr>
                <a:schemeClr val="dk1"/>
              </a:buClr>
              <a:buSzPts val="1600"/>
              <a:buFont typeface="Noto Sans Symbols"/>
              <a:buNone/>
              <a:defRPr b="1" i="0" sz="1600" u="none" cap="none" strike="noStrike">
                <a:solidFill>
                  <a:schemeClr val="dk1"/>
                </a:solidFill>
                <a:latin typeface="Arial"/>
                <a:ea typeface="Arial"/>
                <a:cs typeface="Arial"/>
                <a:sym typeface="Arial"/>
              </a:defRPr>
            </a:lvl9pPr>
          </a:lstStyle>
          <a:p/>
        </p:txBody>
      </p:sp>
      <p:sp>
        <p:nvSpPr>
          <p:cNvPr id="34" name="Google Shape;34;p7"/>
          <p:cNvSpPr txBox="1"/>
          <p:nvPr>
            <p:ph idx="2" type="body"/>
          </p:nvPr>
        </p:nvSpPr>
        <p:spPr>
          <a:xfrm>
            <a:off x="1372195" y="11599865"/>
            <a:ext cx="12120563" cy="21072475"/>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dk1"/>
              </a:buClr>
              <a:buSzPts val="2400"/>
              <a:buFont typeface="Times"/>
              <a:buChar char="•"/>
              <a:defRPr b="0" i="0" sz="2400" u="none" cap="none" strike="noStrike">
                <a:solidFill>
                  <a:schemeClr val="dk1"/>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spcBef>
                <a:spcPts val="320"/>
              </a:spcBef>
              <a:spcAft>
                <a:spcPts val="0"/>
              </a:spcAft>
              <a:buClr>
                <a:schemeClr val="dk1"/>
              </a:buClr>
              <a:buSzPts val="1600"/>
              <a:buFont typeface="Noto Sans Symbols"/>
              <a:buChar char="✔"/>
              <a:defRPr b="0" i="0" sz="1600" u="none" cap="none" strike="noStrike">
                <a:solidFill>
                  <a:schemeClr val="dk1"/>
                </a:solidFill>
                <a:latin typeface="Arial"/>
                <a:ea typeface="Arial"/>
                <a:cs typeface="Arial"/>
                <a:sym typeface="Arial"/>
              </a:defRPr>
            </a:lvl5pPr>
            <a:lvl6pPr indent="-330200" lvl="5" marL="2743200" marR="0" rtl="0" algn="l">
              <a:spcBef>
                <a:spcPts val="320"/>
              </a:spcBef>
              <a:spcAft>
                <a:spcPts val="0"/>
              </a:spcAft>
              <a:buClr>
                <a:schemeClr val="dk1"/>
              </a:buClr>
              <a:buSzPts val="1600"/>
              <a:buFont typeface="Noto Sans Symbols"/>
              <a:buChar char="✔"/>
              <a:defRPr b="0" i="0" sz="1600" u="none" cap="none" strike="noStrike">
                <a:solidFill>
                  <a:schemeClr val="dk1"/>
                </a:solidFill>
                <a:latin typeface="Arial"/>
                <a:ea typeface="Arial"/>
                <a:cs typeface="Arial"/>
                <a:sym typeface="Arial"/>
              </a:defRPr>
            </a:lvl6pPr>
            <a:lvl7pPr indent="-330200" lvl="6" marL="3200400" marR="0" rtl="0" algn="l">
              <a:spcBef>
                <a:spcPts val="320"/>
              </a:spcBef>
              <a:spcAft>
                <a:spcPts val="0"/>
              </a:spcAft>
              <a:buClr>
                <a:schemeClr val="dk1"/>
              </a:buClr>
              <a:buSzPts val="1600"/>
              <a:buFont typeface="Noto Sans Symbols"/>
              <a:buChar char="✔"/>
              <a:defRPr b="0" i="0" sz="1600" u="none" cap="none" strike="noStrike">
                <a:solidFill>
                  <a:schemeClr val="dk1"/>
                </a:solidFill>
                <a:latin typeface="Arial"/>
                <a:ea typeface="Arial"/>
                <a:cs typeface="Arial"/>
                <a:sym typeface="Arial"/>
              </a:defRPr>
            </a:lvl7pPr>
            <a:lvl8pPr indent="-330200" lvl="7" marL="3657600" marR="0" rtl="0" algn="l">
              <a:spcBef>
                <a:spcPts val="320"/>
              </a:spcBef>
              <a:spcAft>
                <a:spcPts val="0"/>
              </a:spcAft>
              <a:buClr>
                <a:schemeClr val="dk1"/>
              </a:buClr>
              <a:buSzPts val="1600"/>
              <a:buFont typeface="Noto Sans Symbols"/>
              <a:buChar char="✔"/>
              <a:defRPr b="0" i="0" sz="1600" u="none" cap="none" strike="noStrike">
                <a:solidFill>
                  <a:schemeClr val="dk1"/>
                </a:solidFill>
                <a:latin typeface="Arial"/>
                <a:ea typeface="Arial"/>
                <a:cs typeface="Arial"/>
                <a:sym typeface="Arial"/>
              </a:defRPr>
            </a:lvl8pPr>
            <a:lvl9pPr indent="-330200" lvl="8" marL="4114800" marR="0" rtl="0" algn="l">
              <a:spcBef>
                <a:spcPts val="320"/>
              </a:spcBef>
              <a:spcAft>
                <a:spcPts val="0"/>
              </a:spcAft>
              <a:buClr>
                <a:schemeClr val="dk1"/>
              </a:buClr>
              <a:buSzPts val="1600"/>
              <a:buFont typeface="Noto Sans Symbols"/>
              <a:buChar char="✔"/>
              <a:defRPr b="0" i="0" sz="1600" u="none" cap="none" strike="noStrike">
                <a:solidFill>
                  <a:schemeClr val="dk1"/>
                </a:solidFill>
                <a:latin typeface="Arial"/>
                <a:ea typeface="Arial"/>
                <a:cs typeface="Arial"/>
                <a:sym typeface="Arial"/>
              </a:defRPr>
            </a:lvl9pPr>
          </a:lstStyle>
          <a:p/>
        </p:txBody>
      </p:sp>
      <p:sp>
        <p:nvSpPr>
          <p:cNvPr id="35" name="Google Shape;35;p7"/>
          <p:cNvSpPr txBox="1"/>
          <p:nvPr>
            <p:ph idx="3" type="body"/>
          </p:nvPr>
        </p:nvSpPr>
        <p:spPr>
          <a:xfrm>
            <a:off x="13934781" y="8186740"/>
            <a:ext cx="12125027" cy="3413125"/>
          </a:xfrm>
          <a:prstGeom prst="rect">
            <a:avLst/>
          </a:prstGeom>
          <a:noFill/>
          <a:ln>
            <a:noFill/>
          </a:ln>
        </p:spPr>
        <p:txBody>
          <a:bodyPr anchorCtr="0" anchor="b" bIns="45700" lIns="91425" spcFirstLastPara="1" rIns="91425" wrap="square" tIns="45700">
            <a:noAutofit/>
          </a:bodyPr>
          <a:lstStyle>
            <a:lvl1pPr indent="-228600" lvl="0" marL="457200" marR="0" rtl="0" algn="l">
              <a:spcBef>
                <a:spcPts val="480"/>
              </a:spcBef>
              <a:spcAft>
                <a:spcPts val="0"/>
              </a:spcAft>
              <a:buClr>
                <a:schemeClr val="dk1"/>
              </a:buClr>
              <a:buSzPts val="2400"/>
              <a:buFont typeface="Times"/>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600"/>
              <a:buFont typeface="Noto Sans Symbols"/>
              <a:buNone/>
              <a:defRPr b="1" i="0" sz="1600" u="none" cap="none" strike="noStrike">
                <a:solidFill>
                  <a:schemeClr val="dk1"/>
                </a:solidFill>
                <a:latin typeface="Arial"/>
                <a:ea typeface="Arial"/>
                <a:cs typeface="Arial"/>
                <a:sym typeface="Arial"/>
              </a:defRPr>
            </a:lvl5pPr>
            <a:lvl6pPr indent="-228600" lvl="5" marL="2743200" marR="0" rtl="0" algn="l">
              <a:spcBef>
                <a:spcPts val="320"/>
              </a:spcBef>
              <a:spcAft>
                <a:spcPts val="0"/>
              </a:spcAft>
              <a:buClr>
                <a:schemeClr val="dk1"/>
              </a:buClr>
              <a:buSzPts val="1600"/>
              <a:buFont typeface="Noto Sans Symbols"/>
              <a:buNone/>
              <a:defRPr b="1" i="0" sz="1600" u="none" cap="none" strike="noStrike">
                <a:solidFill>
                  <a:schemeClr val="dk1"/>
                </a:solidFill>
                <a:latin typeface="Arial"/>
                <a:ea typeface="Arial"/>
                <a:cs typeface="Arial"/>
                <a:sym typeface="Arial"/>
              </a:defRPr>
            </a:lvl6pPr>
            <a:lvl7pPr indent="-228600" lvl="6" marL="3200400" marR="0" rtl="0" algn="l">
              <a:spcBef>
                <a:spcPts val="320"/>
              </a:spcBef>
              <a:spcAft>
                <a:spcPts val="0"/>
              </a:spcAft>
              <a:buClr>
                <a:schemeClr val="dk1"/>
              </a:buClr>
              <a:buSzPts val="1600"/>
              <a:buFont typeface="Noto Sans Symbols"/>
              <a:buNone/>
              <a:defRPr b="1" i="0" sz="1600" u="none" cap="none" strike="noStrike">
                <a:solidFill>
                  <a:schemeClr val="dk1"/>
                </a:solidFill>
                <a:latin typeface="Arial"/>
                <a:ea typeface="Arial"/>
                <a:cs typeface="Arial"/>
                <a:sym typeface="Arial"/>
              </a:defRPr>
            </a:lvl7pPr>
            <a:lvl8pPr indent="-228600" lvl="7" marL="3657600" marR="0" rtl="0" algn="l">
              <a:spcBef>
                <a:spcPts val="320"/>
              </a:spcBef>
              <a:spcAft>
                <a:spcPts val="0"/>
              </a:spcAft>
              <a:buClr>
                <a:schemeClr val="dk1"/>
              </a:buClr>
              <a:buSzPts val="1600"/>
              <a:buFont typeface="Noto Sans Symbols"/>
              <a:buNone/>
              <a:defRPr b="1" i="0" sz="1600" u="none" cap="none" strike="noStrike">
                <a:solidFill>
                  <a:schemeClr val="dk1"/>
                </a:solidFill>
                <a:latin typeface="Arial"/>
                <a:ea typeface="Arial"/>
                <a:cs typeface="Arial"/>
                <a:sym typeface="Arial"/>
              </a:defRPr>
            </a:lvl8pPr>
            <a:lvl9pPr indent="-228600" lvl="8" marL="4114800" marR="0" rtl="0" algn="l">
              <a:spcBef>
                <a:spcPts val="320"/>
              </a:spcBef>
              <a:spcAft>
                <a:spcPts val="0"/>
              </a:spcAft>
              <a:buClr>
                <a:schemeClr val="dk1"/>
              </a:buClr>
              <a:buSzPts val="1600"/>
              <a:buFont typeface="Noto Sans Symbols"/>
              <a:buNone/>
              <a:defRPr b="1" i="0" sz="1600" u="none" cap="none" strike="noStrike">
                <a:solidFill>
                  <a:schemeClr val="dk1"/>
                </a:solidFill>
                <a:latin typeface="Arial"/>
                <a:ea typeface="Arial"/>
                <a:cs typeface="Arial"/>
                <a:sym typeface="Arial"/>
              </a:defRPr>
            </a:lvl9pPr>
          </a:lstStyle>
          <a:p/>
        </p:txBody>
      </p:sp>
      <p:sp>
        <p:nvSpPr>
          <p:cNvPr id="36" name="Google Shape;36;p7"/>
          <p:cNvSpPr txBox="1"/>
          <p:nvPr>
            <p:ph idx="4" type="body"/>
          </p:nvPr>
        </p:nvSpPr>
        <p:spPr>
          <a:xfrm>
            <a:off x="13934781" y="11599865"/>
            <a:ext cx="12125027" cy="21072475"/>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dk1"/>
              </a:buClr>
              <a:buSzPts val="2400"/>
              <a:buFont typeface="Times"/>
              <a:buChar char="•"/>
              <a:defRPr b="0" i="0" sz="2400" u="none" cap="none" strike="noStrike">
                <a:solidFill>
                  <a:schemeClr val="dk1"/>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spcBef>
                <a:spcPts val="320"/>
              </a:spcBef>
              <a:spcAft>
                <a:spcPts val="0"/>
              </a:spcAft>
              <a:buClr>
                <a:schemeClr val="dk1"/>
              </a:buClr>
              <a:buSzPts val="1600"/>
              <a:buFont typeface="Noto Sans Symbols"/>
              <a:buChar char="✔"/>
              <a:defRPr b="0" i="0" sz="1600" u="none" cap="none" strike="noStrike">
                <a:solidFill>
                  <a:schemeClr val="dk1"/>
                </a:solidFill>
                <a:latin typeface="Arial"/>
                <a:ea typeface="Arial"/>
                <a:cs typeface="Arial"/>
                <a:sym typeface="Arial"/>
              </a:defRPr>
            </a:lvl5pPr>
            <a:lvl6pPr indent="-330200" lvl="5" marL="2743200" marR="0" rtl="0" algn="l">
              <a:spcBef>
                <a:spcPts val="320"/>
              </a:spcBef>
              <a:spcAft>
                <a:spcPts val="0"/>
              </a:spcAft>
              <a:buClr>
                <a:schemeClr val="dk1"/>
              </a:buClr>
              <a:buSzPts val="1600"/>
              <a:buFont typeface="Noto Sans Symbols"/>
              <a:buChar char="✔"/>
              <a:defRPr b="0" i="0" sz="1600" u="none" cap="none" strike="noStrike">
                <a:solidFill>
                  <a:schemeClr val="dk1"/>
                </a:solidFill>
                <a:latin typeface="Arial"/>
                <a:ea typeface="Arial"/>
                <a:cs typeface="Arial"/>
                <a:sym typeface="Arial"/>
              </a:defRPr>
            </a:lvl6pPr>
            <a:lvl7pPr indent="-330200" lvl="6" marL="3200400" marR="0" rtl="0" algn="l">
              <a:spcBef>
                <a:spcPts val="320"/>
              </a:spcBef>
              <a:spcAft>
                <a:spcPts val="0"/>
              </a:spcAft>
              <a:buClr>
                <a:schemeClr val="dk1"/>
              </a:buClr>
              <a:buSzPts val="1600"/>
              <a:buFont typeface="Noto Sans Symbols"/>
              <a:buChar char="✔"/>
              <a:defRPr b="0" i="0" sz="1600" u="none" cap="none" strike="noStrike">
                <a:solidFill>
                  <a:schemeClr val="dk1"/>
                </a:solidFill>
                <a:latin typeface="Arial"/>
                <a:ea typeface="Arial"/>
                <a:cs typeface="Arial"/>
                <a:sym typeface="Arial"/>
              </a:defRPr>
            </a:lvl7pPr>
            <a:lvl8pPr indent="-330200" lvl="7" marL="3657600" marR="0" rtl="0" algn="l">
              <a:spcBef>
                <a:spcPts val="320"/>
              </a:spcBef>
              <a:spcAft>
                <a:spcPts val="0"/>
              </a:spcAft>
              <a:buClr>
                <a:schemeClr val="dk1"/>
              </a:buClr>
              <a:buSzPts val="1600"/>
              <a:buFont typeface="Noto Sans Symbols"/>
              <a:buChar char="✔"/>
              <a:defRPr b="0" i="0" sz="1600" u="none" cap="none" strike="noStrike">
                <a:solidFill>
                  <a:schemeClr val="dk1"/>
                </a:solidFill>
                <a:latin typeface="Arial"/>
                <a:ea typeface="Arial"/>
                <a:cs typeface="Arial"/>
                <a:sym typeface="Arial"/>
              </a:defRPr>
            </a:lvl8pPr>
            <a:lvl9pPr indent="-330200" lvl="8" marL="4114800" marR="0" rtl="0" algn="l">
              <a:spcBef>
                <a:spcPts val="320"/>
              </a:spcBef>
              <a:spcAft>
                <a:spcPts val="0"/>
              </a:spcAft>
              <a:buClr>
                <a:schemeClr val="dk1"/>
              </a:buClr>
              <a:buSzPts val="1600"/>
              <a:buFont typeface="Noto Sans Symbols"/>
              <a:buChar char="✔"/>
              <a:defRPr b="0" i="0" sz="1600" u="none" cap="none" strike="noStrike">
                <a:solidFill>
                  <a:schemeClr val="dk1"/>
                </a:solidFill>
                <a:latin typeface="Arial"/>
                <a:ea typeface="Arial"/>
                <a:cs typeface="Arial"/>
                <a:sym typeface="Arial"/>
              </a:defRPr>
            </a:lvl9pPr>
          </a:lstStyle>
          <a:p/>
        </p:txBody>
      </p:sp>
      <p:sp>
        <p:nvSpPr>
          <p:cNvPr id="37" name="Google Shape;37;p7"/>
          <p:cNvSpPr txBox="1"/>
          <p:nvPr>
            <p:ph idx="10" type="dt"/>
          </p:nvPr>
        </p:nvSpPr>
        <p:spPr>
          <a:xfrm>
            <a:off x="1372197" y="33307339"/>
            <a:ext cx="6399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38" name="Google Shape;38;p7"/>
          <p:cNvSpPr txBox="1"/>
          <p:nvPr>
            <p:ph idx="11" type="ftr"/>
          </p:nvPr>
        </p:nvSpPr>
        <p:spPr>
          <a:xfrm>
            <a:off x="9373198" y="33307339"/>
            <a:ext cx="8685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39" name="Google Shape;39;p7"/>
          <p:cNvSpPr txBox="1"/>
          <p:nvPr>
            <p:ph idx="12" type="sldNum"/>
          </p:nvPr>
        </p:nvSpPr>
        <p:spPr>
          <a:xfrm>
            <a:off x="19660198" y="33307339"/>
            <a:ext cx="6399609" cy="254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7400">
                <a:solidFill>
                  <a:schemeClr val="dk1"/>
                </a:solidFill>
                <a:latin typeface="Arial"/>
                <a:ea typeface="Arial"/>
                <a:cs typeface="Arial"/>
                <a:sym typeface="Arial"/>
              </a:defRPr>
            </a:lvl1pPr>
            <a:lvl2pPr indent="0" lvl="1" marL="0" marR="0" rtl="0" algn="l">
              <a:spcBef>
                <a:spcPts val="0"/>
              </a:spcBef>
              <a:spcAft>
                <a:spcPts val="0"/>
              </a:spcAft>
              <a:buNone/>
              <a:defRPr sz="7400">
                <a:solidFill>
                  <a:schemeClr val="dk1"/>
                </a:solidFill>
                <a:latin typeface="Arial"/>
                <a:ea typeface="Arial"/>
                <a:cs typeface="Arial"/>
                <a:sym typeface="Arial"/>
              </a:defRPr>
            </a:lvl2pPr>
            <a:lvl3pPr indent="0" lvl="2" marL="0" marR="0" rtl="0" algn="l">
              <a:spcBef>
                <a:spcPts val="0"/>
              </a:spcBef>
              <a:spcAft>
                <a:spcPts val="0"/>
              </a:spcAft>
              <a:buNone/>
              <a:defRPr sz="7400">
                <a:solidFill>
                  <a:schemeClr val="dk1"/>
                </a:solidFill>
                <a:latin typeface="Arial"/>
                <a:ea typeface="Arial"/>
                <a:cs typeface="Arial"/>
                <a:sym typeface="Arial"/>
              </a:defRPr>
            </a:lvl3pPr>
            <a:lvl4pPr indent="0" lvl="3" marL="0" marR="0" rtl="0" algn="l">
              <a:spcBef>
                <a:spcPts val="0"/>
              </a:spcBef>
              <a:spcAft>
                <a:spcPts val="0"/>
              </a:spcAft>
              <a:buNone/>
              <a:defRPr sz="7400">
                <a:solidFill>
                  <a:schemeClr val="dk1"/>
                </a:solidFill>
                <a:latin typeface="Arial"/>
                <a:ea typeface="Arial"/>
                <a:cs typeface="Arial"/>
                <a:sym typeface="Arial"/>
              </a:defRPr>
            </a:lvl4pPr>
            <a:lvl5pPr indent="0" lvl="4" marL="0" marR="0" rtl="0" algn="l">
              <a:spcBef>
                <a:spcPts val="0"/>
              </a:spcBef>
              <a:spcAft>
                <a:spcPts val="0"/>
              </a:spcAft>
              <a:buNone/>
              <a:defRPr sz="7400">
                <a:solidFill>
                  <a:schemeClr val="dk1"/>
                </a:solidFill>
                <a:latin typeface="Arial"/>
                <a:ea typeface="Arial"/>
                <a:cs typeface="Arial"/>
                <a:sym typeface="Arial"/>
              </a:defRPr>
            </a:lvl5pPr>
            <a:lvl6pPr indent="0" lvl="5" marL="0" marR="0" rtl="0" algn="l">
              <a:spcBef>
                <a:spcPts val="0"/>
              </a:spcBef>
              <a:spcAft>
                <a:spcPts val="0"/>
              </a:spcAft>
              <a:buNone/>
              <a:defRPr sz="7400">
                <a:solidFill>
                  <a:schemeClr val="dk1"/>
                </a:solidFill>
                <a:latin typeface="Arial"/>
                <a:ea typeface="Arial"/>
                <a:cs typeface="Arial"/>
                <a:sym typeface="Arial"/>
              </a:defRPr>
            </a:lvl6pPr>
            <a:lvl7pPr indent="0" lvl="6" marL="0" marR="0" rtl="0" algn="l">
              <a:spcBef>
                <a:spcPts val="0"/>
              </a:spcBef>
              <a:spcAft>
                <a:spcPts val="0"/>
              </a:spcAft>
              <a:buNone/>
              <a:defRPr sz="7400">
                <a:solidFill>
                  <a:schemeClr val="dk1"/>
                </a:solidFill>
                <a:latin typeface="Arial"/>
                <a:ea typeface="Arial"/>
                <a:cs typeface="Arial"/>
                <a:sym typeface="Arial"/>
              </a:defRPr>
            </a:lvl7pPr>
            <a:lvl8pPr indent="0" lvl="7" marL="0" marR="0" rtl="0" algn="l">
              <a:spcBef>
                <a:spcPts val="0"/>
              </a:spcBef>
              <a:spcAft>
                <a:spcPts val="0"/>
              </a:spcAft>
              <a:buNone/>
              <a:defRPr sz="7400">
                <a:solidFill>
                  <a:schemeClr val="dk1"/>
                </a:solidFill>
                <a:latin typeface="Arial"/>
                <a:ea typeface="Arial"/>
                <a:cs typeface="Arial"/>
                <a:sym typeface="Arial"/>
              </a:defRPr>
            </a:lvl8pPr>
            <a:lvl9pPr indent="0" lvl="8" marL="0" marR="0" rtl="0" algn="l">
              <a:spcBef>
                <a:spcPts val="0"/>
              </a:spcBef>
              <a:spcAft>
                <a:spcPts val="0"/>
              </a:spcAft>
              <a:buNone/>
              <a:defRPr sz="74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8"/>
          <p:cNvSpPr txBox="1"/>
          <p:nvPr>
            <p:ph type="title"/>
          </p:nvPr>
        </p:nvSpPr>
        <p:spPr>
          <a:xfrm>
            <a:off x="1372198" y="1465263"/>
            <a:ext cx="24687609" cy="60960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9pPr>
          </a:lstStyle>
          <a:p/>
        </p:txBody>
      </p:sp>
      <p:sp>
        <p:nvSpPr>
          <p:cNvPr id="42" name="Google Shape;42;p8"/>
          <p:cNvSpPr txBox="1"/>
          <p:nvPr>
            <p:ph idx="10" type="dt"/>
          </p:nvPr>
        </p:nvSpPr>
        <p:spPr>
          <a:xfrm>
            <a:off x="1372197" y="33307339"/>
            <a:ext cx="6399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43" name="Google Shape;43;p8"/>
          <p:cNvSpPr txBox="1"/>
          <p:nvPr>
            <p:ph idx="11" type="ftr"/>
          </p:nvPr>
        </p:nvSpPr>
        <p:spPr>
          <a:xfrm>
            <a:off x="9373198" y="33307339"/>
            <a:ext cx="8685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44" name="Google Shape;44;p8"/>
          <p:cNvSpPr txBox="1"/>
          <p:nvPr>
            <p:ph idx="12" type="sldNum"/>
          </p:nvPr>
        </p:nvSpPr>
        <p:spPr>
          <a:xfrm>
            <a:off x="19660198" y="33307339"/>
            <a:ext cx="6399609" cy="254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7400">
                <a:solidFill>
                  <a:schemeClr val="dk1"/>
                </a:solidFill>
                <a:latin typeface="Arial"/>
                <a:ea typeface="Arial"/>
                <a:cs typeface="Arial"/>
                <a:sym typeface="Arial"/>
              </a:defRPr>
            </a:lvl1pPr>
            <a:lvl2pPr indent="0" lvl="1" marL="0" marR="0" rtl="0" algn="l">
              <a:spcBef>
                <a:spcPts val="0"/>
              </a:spcBef>
              <a:spcAft>
                <a:spcPts val="0"/>
              </a:spcAft>
              <a:buNone/>
              <a:defRPr sz="7400">
                <a:solidFill>
                  <a:schemeClr val="dk1"/>
                </a:solidFill>
                <a:latin typeface="Arial"/>
                <a:ea typeface="Arial"/>
                <a:cs typeface="Arial"/>
                <a:sym typeface="Arial"/>
              </a:defRPr>
            </a:lvl2pPr>
            <a:lvl3pPr indent="0" lvl="2" marL="0" marR="0" rtl="0" algn="l">
              <a:spcBef>
                <a:spcPts val="0"/>
              </a:spcBef>
              <a:spcAft>
                <a:spcPts val="0"/>
              </a:spcAft>
              <a:buNone/>
              <a:defRPr sz="7400">
                <a:solidFill>
                  <a:schemeClr val="dk1"/>
                </a:solidFill>
                <a:latin typeface="Arial"/>
                <a:ea typeface="Arial"/>
                <a:cs typeface="Arial"/>
                <a:sym typeface="Arial"/>
              </a:defRPr>
            </a:lvl3pPr>
            <a:lvl4pPr indent="0" lvl="3" marL="0" marR="0" rtl="0" algn="l">
              <a:spcBef>
                <a:spcPts val="0"/>
              </a:spcBef>
              <a:spcAft>
                <a:spcPts val="0"/>
              </a:spcAft>
              <a:buNone/>
              <a:defRPr sz="7400">
                <a:solidFill>
                  <a:schemeClr val="dk1"/>
                </a:solidFill>
                <a:latin typeface="Arial"/>
                <a:ea typeface="Arial"/>
                <a:cs typeface="Arial"/>
                <a:sym typeface="Arial"/>
              </a:defRPr>
            </a:lvl4pPr>
            <a:lvl5pPr indent="0" lvl="4" marL="0" marR="0" rtl="0" algn="l">
              <a:spcBef>
                <a:spcPts val="0"/>
              </a:spcBef>
              <a:spcAft>
                <a:spcPts val="0"/>
              </a:spcAft>
              <a:buNone/>
              <a:defRPr sz="7400">
                <a:solidFill>
                  <a:schemeClr val="dk1"/>
                </a:solidFill>
                <a:latin typeface="Arial"/>
                <a:ea typeface="Arial"/>
                <a:cs typeface="Arial"/>
                <a:sym typeface="Arial"/>
              </a:defRPr>
            </a:lvl5pPr>
            <a:lvl6pPr indent="0" lvl="5" marL="0" marR="0" rtl="0" algn="l">
              <a:spcBef>
                <a:spcPts val="0"/>
              </a:spcBef>
              <a:spcAft>
                <a:spcPts val="0"/>
              </a:spcAft>
              <a:buNone/>
              <a:defRPr sz="7400">
                <a:solidFill>
                  <a:schemeClr val="dk1"/>
                </a:solidFill>
                <a:latin typeface="Arial"/>
                <a:ea typeface="Arial"/>
                <a:cs typeface="Arial"/>
                <a:sym typeface="Arial"/>
              </a:defRPr>
            </a:lvl6pPr>
            <a:lvl7pPr indent="0" lvl="6" marL="0" marR="0" rtl="0" algn="l">
              <a:spcBef>
                <a:spcPts val="0"/>
              </a:spcBef>
              <a:spcAft>
                <a:spcPts val="0"/>
              </a:spcAft>
              <a:buNone/>
              <a:defRPr sz="7400">
                <a:solidFill>
                  <a:schemeClr val="dk1"/>
                </a:solidFill>
                <a:latin typeface="Arial"/>
                <a:ea typeface="Arial"/>
                <a:cs typeface="Arial"/>
                <a:sym typeface="Arial"/>
              </a:defRPr>
            </a:lvl7pPr>
            <a:lvl8pPr indent="0" lvl="7" marL="0" marR="0" rtl="0" algn="l">
              <a:spcBef>
                <a:spcPts val="0"/>
              </a:spcBef>
              <a:spcAft>
                <a:spcPts val="0"/>
              </a:spcAft>
              <a:buNone/>
              <a:defRPr sz="7400">
                <a:solidFill>
                  <a:schemeClr val="dk1"/>
                </a:solidFill>
                <a:latin typeface="Arial"/>
                <a:ea typeface="Arial"/>
                <a:cs typeface="Arial"/>
                <a:sym typeface="Arial"/>
              </a:defRPr>
            </a:lvl8pPr>
            <a:lvl9pPr indent="0" lvl="8" marL="0" marR="0" rtl="0" algn="l">
              <a:spcBef>
                <a:spcPts val="0"/>
              </a:spcBef>
              <a:spcAft>
                <a:spcPts val="0"/>
              </a:spcAft>
              <a:buNone/>
              <a:defRPr sz="74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5" name="Shape 45"/>
        <p:cNvGrpSpPr/>
        <p:nvPr/>
      </p:nvGrpSpPr>
      <p:grpSpPr>
        <a:xfrm>
          <a:off x="0" y="0"/>
          <a:ext cx="0" cy="0"/>
          <a:chOff x="0" y="0"/>
          <a:chExt cx="0" cy="0"/>
        </a:xfrm>
      </p:grpSpPr>
      <p:sp>
        <p:nvSpPr>
          <p:cNvPr id="46" name="Google Shape;46;p9"/>
          <p:cNvSpPr txBox="1"/>
          <p:nvPr>
            <p:ph idx="10" type="dt"/>
          </p:nvPr>
        </p:nvSpPr>
        <p:spPr>
          <a:xfrm>
            <a:off x="1372197" y="33307339"/>
            <a:ext cx="6399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47" name="Google Shape;47;p9"/>
          <p:cNvSpPr txBox="1"/>
          <p:nvPr>
            <p:ph idx="11" type="ftr"/>
          </p:nvPr>
        </p:nvSpPr>
        <p:spPr>
          <a:xfrm>
            <a:off x="9373198" y="33307339"/>
            <a:ext cx="8685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48" name="Google Shape;48;p9"/>
          <p:cNvSpPr txBox="1"/>
          <p:nvPr>
            <p:ph idx="12" type="sldNum"/>
          </p:nvPr>
        </p:nvSpPr>
        <p:spPr>
          <a:xfrm>
            <a:off x="19660198" y="33307339"/>
            <a:ext cx="6399609" cy="254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7400">
                <a:solidFill>
                  <a:schemeClr val="dk1"/>
                </a:solidFill>
                <a:latin typeface="Arial"/>
                <a:ea typeface="Arial"/>
                <a:cs typeface="Arial"/>
                <a:sym typeface="Arial"/>
              </a:defRPr>
            </a:lvl1pPr>
            <a:lvl2pPr indent="0" lvl="1" marL="0" marR="0" rtl="0" algn="l">
              <a:spcBef>
                <a:spcPts val="0"/>
              </a:spcBef>
              <a:spcAft>
                <a:spcPts val="0"/>
              </a:spcAft>
              <a:buNone/>
              <a:defRPr sz="7400">
                <a:solidFill>
                  <a:schemeClr val="dk1"/>
                </a:solidFill>
                <a:latin typeface="Arial"/>
                <a:ea typeface="Arial"/>
                <a:cs typeface="Arial"/>
                <a:sym typeface="Arial"/>
              </a:defRPr>
            </a:lvl2pPr>
            <a:lvl3pPr indent="0" lvl="2" marL="0" marR="0" rtl="0" algn="l">
              <a:spcBef>
                <a:spcPts val="0"/>
              </a:spcBef>
              <a:spcAft>
                <a:spcPts val="0"/>
              </a:spcAft>
              <a:buNone/>
              <a:defRPr sz="7400">
                <a:solidFill>
                  <a:schemeClr val="dk1"/>
                </a:solidFill>
                <a:latin typeface="Arial"/>
                <a:ea typeface="Arial"/>
                <a:cs typeface="Arial"/>
                <a:sym typeface="Arial"/>
              </a:defRPr>
            </a:lvl3pPr>
            <a:lvl4pPr indent="0" lvl="3" marL="0" marR="0" rtl="0" algn="l">
              <a:spcBef>
                <a:spcPts val="0"/>
              </a:spcBef>
              <a:spcAft>
                <a:spcPts val="0"/>
              </a:spcAft>
              <a:buNone/>
              <a:defRPr sz="7400">
                <a:solidFill>
                  <a:schemeClr val="dk1"/>
                </a:solidFill>
                <a:latin typeface="Arial"/>
                <a:ea typeface="Arial"/>
                <a:cs typeface="Arial"/>
                <a:sym typeface="Arial"/>
              </a:defRPr>
            </a:lvl4pPr>
            <a:lvl5pPr indent="0" lvl="4" marL="0" marR="0" rtl="0" algn="l">
              <a:spcBef>
                <a:spcPts val="0"/>
              </a:spcBef>
              <a:spcAft>
                <a:spcPts val="0"/>
              </a:spcAft>
              <a:buNone/>
              <a:defRPr sz="7400">
                <a:solidFill>
                  <a:schemeClr val="dk1"/>
                </a:solidFill>
                <a:latin typeface="Arial"/>
                <a:ea typeface="Arial"/>
                <a:cs typeface="Arial"/>
                <a:sym typeface="Arial"/>
              </a:defRPr>
            </a:lvl5pPr>
            <a:lvl6pPr indent="0" lvl="5" marL="0" marR="0" rtl="0" algn="l">
              <a:spcBef>
                <a:spcPts val="0"/>
              </a:spcBef>
              <a:spcAft>
                <a:spcPts val="0"/>
              </a:spcAft>
              <a:buNone/>
              <a:defRPr sz="7400">
                <a:solidFill>
                  <a:schemeClr val="dk1"/>
                </a:solidFill>
                <a:latin typeface="Arial"/>
                <a:ea typeface="Arial"/>
                <a:cs typeface="Arial"/>
                <a:sym typeface="Arial"/>
              </a:defRPr>
            </a:lvl6pPr>
            <a:lvl7pPr indent="0" lvl="6" marL="0" marR="0" rtl="0" algn="l">
              <a:spcBef>
                <a:spcPts val="0"/>
              </a:spcBef>
              <a:spcAft>
                <a:spcPts val="0"/>
              </a:spcAft>
              <a:buNone/>
              <a:defRPr sz="7400">
                <a:solidFill>
                  <a:schemeClr val="dk1"/>
                </a:solidFill>
                <a:latin typeface="Arial"/>
                <a:ea typeface="Arial"/>
                <a:cs typeface="Arial"/>
                <a:sym typeface="Arial"/>
              </a:defRPr>
            </a:lvl7pPr>
            <a:lvl8pPr indent="0" lvl="7" marL="0" marR="0" rtl="0" algn="l">
              <a:spcBef>
                <a:spcPts val="0"/>
              </a:spcBef>
              <a:spcAft>
                <a:spcPts val="0"/>
              </a:spcAft>
              <a:buNone/>
              <a:defRPr sz="7400">
                <a:solidFill>
                  <a:schemeClr val="dk1"/>
                </a:solidFill>
                <a:latin typeface="Arial"/>
                <a:ea typeface="Arial"/>
                <a:cs typeface="Arial"/>
                <a:sym typeface="Arial"/>
              </a:defRPr>
            </a:lvl8pPr>
            <a:lvl9pPr indent="0" lvl="8" marL="0" marR="0" rtl="0" algn="l">
              <a:spcBef>
                <a:spcPts val="0"/>
              </a:spcBef>
              <a:spcAft>
                <a:spcPts val="0"/>
              </a:spcAft>
              <a:buNone/>
              <a:defRPr sz="74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9" name="Shape 49"/>
        <p:cNvGrpSpPr/>
        <p:nvPr/>
      </p:nvGrpSpPr>
      <p:grpSpPr>
        <a:xfrm>
          <a:off x="0" y="0"/>
          <a:ext cx="0" cy="0"/>
          <a:chOff x="0" y="0"/>
          <a:chExt cx="0" cy="0"/>
        </a:xfrm>
      </p:grpSpPr>
      <p:sp>
        <p:nvSpPr>
          <p:cNvPr id="50" name="Google Shape;50;p10"/>
          <p:cNvSpPr txBox="1"/>
          <p:nvPr>
            <p:ph type="title"/>
          </p:nvPr>
        </p:nvSpPr>
        <p:spPr>
          <a:xfrm>
            <a:off x="1372195" y="1455739"/>
            <a:ext cx="9024938" cy="61976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1" i="0" sz="20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9pPr>
          </a:lstStyle>
          <a:p/>
        </p:txBody>
      </p:sp>
      <p:sp>
        <p:nvSpPr>
          <p:cNvPr id="51" name="Google Shape;51;p10"/>
          <p:cNvSpPr txBox="1"/>
          <p:nvPr>
            <p:ph idx="1" type="body"/>
          </p:nvPr>
        </p:nvSpPr>
        <p:spPr>
          <a:xfrm>
            <a:off x="10724555" y="1455739"/>
            <a:ext cx="15335250" cy="312166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Times"/>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Noto Sans Symbols"/>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Noto Sans Symbols"/>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Noto Sans Symbols"/>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Noto Sans Symbols"/>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Noto Sans Symbols"/>
              <a:buChar char="✔"/>
              <a:defRPr b="0" i="0" sz="2000" u="none" cap="none" strike="noStrike">
                <a:solidFill>
                  <a:schemeClr val="dk1"/>
                </a:solidFill>
                <a:latin typeface="Arial"/>
                <a:ea typeface="Arial"/>
                <a:cs typeface="Arial"/>
                <a:sym typeface="Arial"/>
              </a:defRPr>
            </a:lvl9pPr>
          </a:lstStyle>
          <a:p/>
        </p:txBody>
      </p:sp>
      <p:sp>
        <p:nvSpPr>
          <p:cNvPr id="52" name="Google Shape;52;p10"/>
          <p:cNvSpPr txBox="1"/>
          <p:nvPr>
            <p:ph idx="2" type="body"/>
          </p:nvPr>
        </p:nvSpPr>
        <p:spPr>
          <a:xfrm>
            <a:off x="1372195" y="7653339"/>
            <a:ext cx="9024938" cy="25019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80"/>
              </a:spcBef>
              <a:spcAft>
                <a:spcPts val="0"/>
              </a:spcAft>
              <a:buClr>
                <a:schemeClr val="dk1"/>
              </a:buClr>
              <a:buSzPts val="1400"/>
              <a:buFont typeface="Times"/>
              <a:buNone/>
              <a:defRPr b="0" i="0" sz="1400" u="none" cap="none" strike="noStrike">
                <a:solidFill>
                  <a:schemeClr val="dk1"/>
                </a:solidFill>
                <a:latin typeface="Arial"/>
                <a:ea typeface="Arial"/>
                <a:cs typeface="Arial"/>
                <a:sym typeface="Arial"/>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4pPr>
            <a:lvl5pPr indent="-228600" lvl="4" marL="2286000" marR="0" rtl="0" algn="l">
              <a:spcBef>
                <a:spcPts val="180"/>
              </a:spcBef>
              <a:spcAft>
                <a:spcPts val="0"/>
              </a:spcAft>
              <a:buClr>
                <a:schemeClr val="dk1"/>
              </a:buClr>
              <a:buSzPts val="900"/>
              <a:buFont typeface="Noto Sans Symbols"/>
              <a:buNone/>
              <a:defRPr b="0" i="0" sz="900" u="none" cap="none" strike="noStrike">
                <a:solidFill>
                  <a:schemeClr val="dk1"/>
                </a:solidFill>
                <a:latin typeface="Arial"/>
                <a:ea typeface="Arial"/>
                <a:cs typeface="Arial"/>
                <a:sym typeface="Arial"/>
              </a:defRPr>
            </a:lvl5pPr>
            <a:lvl6pPr indent="-228600" lvl="5" marL="2743200" marR="0" rtl="0" algn="l">
              <a:spcBef>
                <a:spcPts val="180"/>
              </a:spcBef>
              <a:spcAft>
                <a:spcPts val="0"/>
              </a:spcAft>
              <a:buClr>
                <a:schemeClr val="dk1"/>
              </a:buClr>
              <a:buSzPts val="900"/>
              <a:buFont typeface="Noto Sans Symbols"/>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900"/>
              <a:buFont typeface="Noto Sans Symbols"/>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900"/>
              <a:buFont typeface="Noto Sans Symbols"/>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900"/>
              <a:buFont typeface="Noto Sans Symbols"/>
              <a:buNone/>
              <a:defRPr b="0" i="0" sz="900" u="none" cap="none" strike="noStrike">
                <a:solidFill>
                  <a:schemeClr val="dk1"/>
                </a:solidFill>
                <a:latin typeface="Arial"/>
                <a:ea typeface="Arial"/>
                <a:cs typeface="Arial"/>
                <a:sym typeface="Arial"/>
              </a:defRPr>
            </a:lvl9pPr>
          </a:lstStyle>
          <a:p/>
        </p:txBody>
      </p:sp>
      <p:sp>
        <p:nvSpPr>
          <p:cNvPr id="53" name="Google Shape;53;p10"/>
          <p:cNvSpPr txBox="1"/>
          <p:nvPr>
            <p:ph idx="10" type="dt"/>
          </p:nvPr>
        </p:nvSpPr>
        <p:spPr>
          <a:xfrm>
            <a:off x="1372197" y="33307339"/>
            <a:ext cx="6399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54" name="Google Shape;54;p10"/>
          <p:cNvSpPr txBox="1"/>
          <p:nvPr>
            <p:ph idx="11" type="ftr"/>
          </p:nvPr>
        </p:nvSpPr>
        <p:spPr>
          <a:xfrm>
            <a:off x="9373198" y="33307339"/>
            <a:ext cx="8685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55" name="Google Shape;55;p10"/>
          <p:cNvSpPr txBox="1"/>
          <p:nvPr>
            <p:ph idx="12" type="sldNum"/>
          </p:nvPr>
        </p:nvSpPr>
        <p:spPr>
          <a:xfrm>
            <a:off x="19660198" y="33307339"/>
            <a:ext cx="6399609" cy="254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7400">
                <a:solidFill>
                  <a:schemeClr val="dk1"/>
                </a:solidFill>
                <a:latin typeface="Arial"/>
                <a:ea typeface="Arial"/>
                <a:cs typeface="Arial"/>
                <a:sym typeface="Arial"/>
              </a:defRPr>
            </a:lvl1pPr>
            <a:lvl2pPr indent="0" lvl="1" marL="0" marR="0" rtl="0" algn="l">
              <a:spcBef>
                <a:spcPts val="0"/>
              </a:spcBef>
              <a:spcAft>
                <a:spcPts val="0"/>
              </a:spcAft>
              <a:buNone/>
              <a:defRPr sz="7400">
                <a:solidFill>
                  <a:schemeClr val="dk1"/>
                </a:solidFill>
                <a:latin typeface="Arial"/>
                <a:ea typeface="Arial"/>
                <a:cs typeface="Arial"/>
                <a:sym typeface="Arial"/>
              </a:defRPr>
            </a:lvl2pPr>
            <a:lvl3pPr indent="0" lvl="2" marL="0" marR="0" rtl="0" algn="l">
              <a:spcBef>
                <a:spcPts val="0"/>
              </a:spcBef>
              <a:spcAft>
                <a:spcPts val="0"/>
              </a:spcAft>
              <a:buNone/>
              <a:defRPr sz="7400">
                <a:solidFill>
                  <a:schemeClr val="dk1"/>
                </a:solidFill>
                <a:latin typeface="Arial"/>
                <a:ea typeface="Arial"/>
                <a:cs typeface="Arial"/>
                <a:sym typeface="Arial"/>
              </a:defRPr>
            </a:lvl3pPr>
            <a:lvl4pPr indent="0" lvl="3" marL="0" marR="0" rtl="0" algn="l">
              <a:spcBef>
                <a:spcPts val="0"/>
              </a:spcBef>
              <a:spcAft>
                <a:spcPts val="0"/>
              </a:spcAft>
              <a:buNone/>
              <a:defRPr sz="7400">
                <a:solidFill>
                  <a:schemeClr val="dk1"/>
                </a:solidFill>
                <a:latin typeface="Arial"/>
                <a:ea typeface="Arial"/>
                <a:cs typeface="Arial"/>
                <a:sym typeface="Arial"/>
              </a:defRPr>
            </a:lvl4pPr>
            <a:lvl5pPr indent="0" lvl="4" marL="0" marR="0" rtl="0" algn="l">
              <a:spcBef>
                <a:spcPts val="0"/>
              </a:spcBef>
              <a:spcAft>
                <a:spcPts val="0"/>
              </a:spcAft>
              <a:buNone/>
              <a:defRPr sz="7400">
                <a:solidFill>
                  <a:schemeClr val="dk1"/>
                </a:solidFill>
                <a:latin typeface="Arial"/>
                <a:ea typeface="Arial"/>
                <a:cs typeface="Arial"/>
                <a:sym typeface="Arial"/>
              </a:defRPr>
            </a:lvl5pPr>
            <a:lvl6pPr indent="0" lvl="5" marL="0" marR="0" rtl="0" algn="l">
              <a:spcBef>
                <a:spcPts val="0"/>
              </a:spcBef>
              <a:spcAft>
                <a:spcPts val="0"/>
              </a:spcAft>
              <a:buNone/>
              <a:defRPr sz="7400">
                <a:solidFill>
                  <a:schemeClr val="dk1"/>
                </a:solidFill>
                <a:latin typeface="Arial"/>
                <a:ea typeface="Arial"/>
                <a:cs typeface="Arial"/>
                <a:sym typeface="Arial"/>
              </a:defRPr>
            </a:lvl6pPr>
            <a:lvl7pPr indent="0" lvl="6" marL="0" marR="0" rtl="0" algn="l">
              <a:spcBef>
                <a:spcPts val="0"/>
              </a:spcBef>
              <a:spcAft>
                <a:spcPts val="0"/>
              </a:spcAft>
              <a:buNone/>
              <a:defRPr sz="7400">
                <a:solidFill>
                  <a:schemeClr val="dk1"/>
                </a:solidFill>
                <a:latin typeface="Arial"/>
                <a:ea typeface="Arial"/>
                <a:cs typeface="Arial"/>
                <a:sym typeface="Arial"/>
              </a:defRPr>
            </a:lvl7pPr>
            <a:lvl8pPr indent="0" lvl="7" marL="0" marR="0" rtl="0" algn="l">
              <a:spcBef>
                <a:spcPts val="0"/>
              </a:spcBef>
              <a:spcAft>
                <a:spcPts val="0"/>
              </a:spcAft>
              <a:buNone/>
              <a:defRPr sz="7400">
                <a:solidFill>
                  <a:schemeClr val="dk1"/>
                </a:solidFill>
                <a:latin typeface="Arial"/>
                <a:ea typeface="Arial"/>
                <a:cs typeface="Arial"/>
                <a:sym typeface="Arial"/>
              </a:defRPr>
            </a:lvl8pPr>
            <a:lvl9pPr indent="0" lvl="8" marL="0" marR="0" rtl="0" algn="l">
              <a:spcBef>
                <a:spcPts val="0"/>
              </a:spcBef>
              <a:spcAft>
                <a:spcPts val="0"/>
              </a:spcAft>
              <a:buNone/>
              <a:defRPr sz="74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6" name="Shape 56"/>
        <p:cNvGrpSpPr/>
        <p:nvPr/>
      </p:nvGrpSpPr>
      <p:grpSpPr>
        <a:xfrm>
          <a:off x="0" y="0"/>
          <a:ext cx="0" cy="0"/>
          <a:chOff x="0" y="0"/>
          <a:chExt cx="0" cy="0"/>
        </a:xfrm>
      </p:grpSpPr>
      <p:sp>
        <p:nvSpPr>
          <p:cNvPr id="57" name="Google Shape;57;p11"/>
          <p:cNvSpPr txBox="1"/>
          <p:nvPr>
            <p:ph type="title"/>
          </p:nvPr>
        </p:nvSpPr>
        <p:spPr>
          <a:xfrm>
            <a:off x="5377163" y="25603200"/>
            <a:ext cx="16458902" cy="30226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1" i="0" sz="20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9pPr>
          </a:lstStyle>
          <a:p/>
        </p:txBody>
      </p:sp>
      <p:sp>
        <p:nvSpPr>
          <p:cNvPr id="58" name="Google Shape;58;p11"/>
          <p:cNvSpPr/>
          <p:nvPr>
            <p:ph idx="2" type="pic"/>
          </p:nvPr>
        </p:nvSpPr>
        <p:spPr>
          <a:xfrm>
            <a:off x="5377163" y="3268663"/>
            <a:ext cx="16458902" cy="21945600"/>
          </a:xfrm>
          <a:prstGeom prst="rect">
            <a:avLst/>
          </a:prstGeom>
          <a:noFill/>
          <a:ln>
            <a:noFill/>
          </a:ln>
        </p:spPr>
      </p:sp>
      <p:sp>
        <p:nvSpPr>
          <p:cNvPr id="59" name="Google Shape;59;p11"/>
          <p:cNvSpPr txBox="1"/>
          <p:nvPr>
            <p:ph idx="1" type="body"/>
          </p:nvPr>
        </p:nvSpPr>
        <p:spPr>
          <a:xfrm>
            <a:off x="5377163" y="28625800"/>
            <a:ext cx="16458902" cy="42926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80"/>
              </a:spcBef>
              <a:spcAft>
                <a:spcPts val="0"/>
              </a:spcAft>
              <a:buClr>
                <a:schemeClr val="dk1"/>
              </a:buClr>
              <a:buSzPts val="1400"/>
              <a:buFont typeface="Times"/>
              <a:buNone/>
              <a:defRPr b="0" i="0" sz="1400" u="none" cap="none" strike="noStrike">
                <a:solidFill>
                  <a:schemeClr val="dk1"/>
                </a:solidFill>
                <a:latin typeface="Arial"/>
                <a:ea typeface="Arial"/>
                <a:cs typeface="Arial"/>
                <a:sym typeface="Arial"/>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4pPr>
            <a:lvl5pPr indent="-228600" lvl="4" marL="2286000" marR="0" rtl="0" algn="l">
              <a:spcBef>
                <a:spcPts val="180"/>
              </a:spcBef>
              <a:spcAft>
                <a:spcPts val="0"/>
              </a:spcAft>
              <a:buClr>
                <a:schemeClr val="dk1"/>
              </a:buClr>
              <a:buSzPts val="900"/>
              <a:buFont typeface="Noto Sans Symbols"/>
              <a:buNone/>
              <a:defRPr b="0" i="0" sz="900" u="none" cap="none" strike="noStrike">
                <a:solidFill>
                  <a:schemeClr val="dk1"/>
                </a:solidFill>
                <a:latin typeface="Arial"/>
                <a:ea typeface="Arial"/>
                <a:cs typeface="Arial"/>
                <a:sym typeface="Arial"/>
              </a:defRPr>
            </a:lvl5pPr>
            <a:lvl6pPr indent="-228600" lvl="5" marL="2743200" marR="0" rtl="0" algn="l">
              <a:spcBef>
                <a:spcPts val="180"/>
              </a:spcBef>
              <a:spcAft>
                <a:spcPts val="0"/>
              </a:spcAft>
              <a:buClr>
                <a:schemeClr val="dk1"/>
              </a:buClr>
              <a:buSzPts val="900"/>
              <a:buFont typeface="Noto Sans Symbols"/>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900"/>
              <a:buFont typeface="Noto Sans Symbols"/>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900"/>
              <a:buFont typeface="Noto Sans Symbols"/>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900"/>
              <a:buFont typeface="Noto Sans Symbols"/>
              <a:buNone/>
              <a:defRPr b="0" i="0" sz="900" u="none" cap="none" strike="noStrike">
                <a:solidFill>
                  <a:schemeClr val="dk1"/>
                </a:solidFill>
                <a:latin typeface="Arial"/>
                <a:ea typeface="Arial"/>
                <a:cs typeface="Arial"/>
                <a:sym typeface="Arial"/>
              </a:defRPr>
            </a:lvl9pPr>
          </a:lstStyle>
          <a:p/>
        </p:txBody>
      </p:sp>
      <p:sp>
        <p:nvSpPr>
          <p:cNvPr id="60" name="Google Shape;60;p11"/>
          <p:cNvSpPr txBox="1"/>
          <p:nvPr>
            <p:ph idx="10" type="dt"/>
          </p:nvPr>
        </p:nvSpPr>
        <p:spPr>
          <a:xfrm>
            <a:off x="1372197" y="33307339"/>
            <a:ext cx="6399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61" name="Google Shape;61;p11"/>
          <p:cNvSpPr txBox="1"/>
          <p:nvPr>
            <p:ph idx="11" type="ftr"/>
          </p:nvPr>
        </p:nvSpPr>
        <p:spPr>
          <a:xfrm>
            <a:off x="9373198" y="33307339"/>
            <a:ext cx="8685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62" name="Google Shape;62;p11"/>
          <p:cNvSpPr txBox="1"/>
          <p:nvPr>
            <p:ph idx="12" type="sldNum"/>
          </p:nvPr>
        </p:nvSpPr>
        <p:spPr>
          <a:xfrm>
            <a:off x="19660198" y="33307339"/>
            <a:ext cx="6399609" cy="254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7400">
                <a:solidFill>
                  <a:schemeClr val="dk1"/>
                </a:solidFill>
                <a:latin typeface="Arial"/>
                <a:ea typeface="Arial"/>
                <a:cs typeface="Arial"/>
                <a:sym typeface="Arial"/>
              </a:defRPr>
            </a:lvl1pPr>
            <a:lvl2pPr indent="0" lvl="1" marL="0" marR="0" rtl="0" algn="l">
              <a:spcBef>
                <a:spcPts val="0"/>
              </a:spcBef>
              <a:spcAft>
                <a:spcPts val="0"/>
              </a:spcAft>
              <a:buNone/>
              <a:defRPr sz="7400">
                <a:solidFill>
                  <a:schemeClr val="dk1"/>
                </a:solidFill>
                <a:latin typeface="Arial"/>
                <a:ea typeface="Arial"/>
                <a:cs typeface="Arial"/>
                <a:sym typeface="Arial"/>
              </a:defRPr>
            </a:lvl2pPr>
            <a:lvl3pPr indent="0" lvl="2" marL="0" marR="0" rtl="0" algn="l">
              <a:spcBef>
                <a:spcPts val="0"/>
              </a:spcBef>
              <a:spcAft>
                <a:spcPts val="0"/>
              </a:spcAft>
              <a:buNone/>
              <a:defRPr sz="7400">
                <a:solidFill>
                  <a:schemeClr val="dk1"/>
                </a:solidFill>
                <a:latin typeface="Arial"/>
                <a:ea typeface="Arial"/>
                <a:cs typeface="Arial"/>
                <a:sym typeface="Arial"/>
              </a:defRPr>
            </a:lvl3pPr>
            <a:lvl4pPr indent="0" lvl="3" marL="0" marR="0" rtl="0" algn="l">
              <a:spcBef>
                <a:spcPts val="0"/>
              </a:spcBef>
              <a:spcAft>
                <a:spcPts val="0"/>
              </a:spcAft>
              <a:buNone/>
              <a:defRPr sz="7400">
                <a:solidFill>
                  <a:schemeClr val="dk1"/>
                </a:solidFill>
                <a:latin typeface="Arial"/>
                <a:ea typeface="Arial"/>
                <a:cs typeface="Arial"/>
                <a:sym typeface="Arial"/>
              </a:defRPr>
            </a:lvl4pPr>
            <a:lvl5pPr indent="0" lvl="4" marL="0" marR="0" rtl="0" algn="l">
              <a:spcBef>
                <a:spcPts val="0"/>
              </a:spcBef>
              <a:spcAft>
                <a:spcPts val="0"/>
              </a:spcAft>
              <a:buNone/>
              <a:defRPr sz="7400">
                <a:solidFill>
                  <a:schemeClr val="dk1"/>
                </a:solidFill>
                <a:latin typeface="Arial"/>
                <a:ea typeface="Arial"/>
                <a:cs typeface="Arial"/>
                <a:sym typeface="Arial"/>
              </a:defRPr>
            </a:lvl5pPr>
            <a:lvl6pPr indent="0" lvl="5" marL="0" marR="0" rtl="0" algn="l">
              <a:spcBef>
                <a:spcPts val="0"/>
              </a:spcBef>
              <a:spcAft>
                <a:spcPts val="0"/>
              </a:spcAft>
              <a:buNone/>
              <a:defRPr sz="7400">
                <a:solidFill>
                  <a:schemeClr val="dk1"/>
                </a:solidFill>
                <a:latin typeface="Arial"/>
                <a:ea typeface="Arial"/>
                <a:cs typeface="Arial"/>
                <a:sym typeface="Arial"/>
              </a:defRPr>
            </a:lvl6pPr>
            <a:lvl7pPr indent="0" lvl="6" marL="0" marR="0" rtl="0" algn="l">
              <a:spcBef>
                <a:spcPts val="0"/>
              </a:spcBef>
              <a:spcAft>
                <a:spcPts val="0"/>
              </a:spcAft>
              <a:buNone/>
              <a:defRPr sz="7400">
                <a:solidFill>
                  <a:schemeClr val="dk1"/>
                </a:solidFill>
                <a:latin typeface="Arial"/>
                <a:ea typeface="Arial"/>
                <a:cs typeface="Arial"/>
                <a:sym typeface="Arial"/>
              </a:defRPr>
            </a:lvl7pPr>
            <a:lvl8pPr indent="0" lvl="7" marL="0" marR="0" rtl="0" algn="l">
              <a:spcBef>
                <a:spcPts val="0"/>
              </a:spcBef>
              <a:spcAft>
                <a:spcPts val="0"/>
              </a:spcAft>
              <a:buNone/>
              <a:defRPr sz="7400">
                <a:solidFill>
                  <a:schemeClr val="dk1"/>
                </a:solidFill>
                <a:latin typeface="Arial"/>
                <a:ea typeface="Arial"/>
                <a:cs typeface="Arial"/>
                <a:sym typeface="Arial"/>
              </a:defRPr>
            </a:lvl8pPr>
            <a:lvl9pPr indent="0" lvl="8" marL="0" marR="0" rtl="0" algn="l">
              <a:spcBef>
                <a:spcPts val="0"/>
              </a:spcBef>
              <a:spcAft>
                <a:spcPts val="0"/>
              </a:spcAft>
              <a:buNone/>
              <a:defRPr sz="74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3" name="Shape 63"/>
        <p:cNvGrpSpPr/>
        <p:nvPr/>
      </p:nvGrpSpPr>
      <p:grpSpPr>
        <a:xfrm>
          <a:off x="0" y="0"/>
          <a:ext cx="0" cy="0"/>
          <a:chOff x="0" y="0"/>
          <a:chExt cx="0" cy="0"/>
        </a:xfrm>
      </p:grpSpPr>
      <p:sp>
        <p:nvSpPr>
          <p:cNvPr id="64" name="Google Shape;64;p12"/>
          <p:cNvSpPr txBox="1"/>
          <p:nvPr>
            <p:ph type="title"/>
          </p:nvPr>
        </p:nvSpPr>
        <p:spPr>
          <a:xfrm>
            <a:off x="1372198" y="1465263"/>
            <a:ext cx="24687609" cy="60960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9pPr>
          </a:lstStyle>
          <a:p/>
        </p:txBody>
      </p:sp>
      <p:sp>
        <p:nvSpPr>
          <p:cNvPr id="65" name="Google Shape;65;p12"/>
          <p:cNvSpPr txBox="1"/>
          <p:nvPr>
            <p:ph idx="1" type="body"/>
          </p:nvPr>
        </p:nvSpPr>
        <p:spPr>
          <a:xfrm rot="5400000">
            <a:off x="1647033" y="8259568"/>
            <a:ext cx="24137939" cy="24687609"/>
          </a:xfrm>
          <a:prstGeom prst="rect">
            <a:avLst/>
          </a:prstGeom>
          <a:noFill/>
          <a:ln>
            <a:noFill/>
          </a:ln>
        </p:spPr>
        <p:txBody>
          <a:bodyPr anchorCtr="0" anchor="t" bIns="45700" lIns="91425" spcFirstLastPara="1" rIns="91425" wrap="square" tIns="45700">
            <a:noAutofit/>
          </a:bodyPr>
          <a:lstStyle>
            <a:lvl1pPr indent="-571500" lvl="0" marL="457200" marR="0" rtl="0" algn="l">
              <a:spcBef>
                <a:spcPts val="1080"/>
              </a:spcBef>
              <a:spcAft>
                <a:spcPts val="0"/>
              </a:spcAft>
              <a:buClr>
                <a:schemeClr val="dk1"/>
              </a:buClr>
              <a:buSzPts val="5400"/>
              <a:buFont typeface="Times"/>
              <a:buChar char="•"/>
              <a:defRPr b="0" i="0" sz="5400" u="none" cap="none" strike="noStrike">
                <a:solidFill>
                  <a:schemeClr val="dk1"/>
                </a:solidFill>
                <a:latin typeface="Arial"/>
                <a:ea typeface="Arial"/>
                <a:cs typeface="Arial"/>
                <a:sym typeface="Arial"/>
              </a:defRPr>
            </a:lvl1pPr>
            <a:lvl2pPr indent="-533400" lvl="1" marL="914400" marR="0" rtl="0" algn="l">
              <a:spcBef>
                <a:spcPts val="960"/>
              </a:spcBef>
              <a:spcAft>
                <a:spcPts val="0"/>
              </a:spcAft>
              <a:buClr>
                <a:schemeClr val="dk1"/>
              </a:buClr>
              <a:buSzPts val="4800"/>
              <a:buFont typeface="Arial"/>
              <a:buChar char="•"/>
              <a:defRPr b="0" i="0" sz="4800" u="none" cap="none" strike="noStrike">
                <a:solidFill>
                  <a:schemeClr val="dk1"/>
                </a:solidFill>
                <a:latin typeface="Arial"/>
                <a:ea typeface="Arial"/>
                <a:cs typeface="Arial"/>
                <a:sym typeface="Arial"/>
              </a:defRPr>
            </a:lvl2pPr>
            <a:lvl3pPr indent="-457200" lvl="2" marL="1371600" marR="0" rtl="0" algn="l">
              <a:spcBef>
                <a:spcPts val="72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3pPr>
            <a:lvl4pPr indent="-457200" lvl="3" marL="1828800" marR="0" rtl="0" algn="l">
              <a:spcBef>
                <a:spcPts val="72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4pPr>
            <a:lvl5pPr indent="-457200" lvl="4" marL="22860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5pPr>
            <a:lvl6pPr indent="-457200" lvl="5" marL="27432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6pPr>
            <a:lvl7pPr indent="-457200" lvl="6" marL="32004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7pPr>
            <a:lvl8pPr indent="-457200" lvl="7" marL="36576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8pPr>
            <a:lvl9pPr indent="-457200" lvl="8" marL="41148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9pPr>
          </a:lstStyle>
          <a:p/>
        </p:txBody>
      </p:sp>
      <p:sp>
        <p:nvSpPr>
          <p:cNvPr id="66" name="Google Shape;66;p12"/>
          <p:cNvSpPr txBox="1"/>
          <p:nvPr>
            <p:ph idx="10" type="dt"/>
          </p:nvPr>
        </p:nvSpPr>
        <p:spPr>
          <a:xfrm>
            <a:off x="1372197" y="33307339"/>
            <a:ext cx="6399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67" name="Google Shape;67;p12"/>
          <p:cNvSpPr txBox="1"/>
          <p:nvPr>
            <p:ph idx="11" type="ftr"/>
          </p:nvPr>
        </p:nvSpPr>
        <p:spPr>
          <a:xfrm>
            <a:off x="9373198" y="33307339"/>
            <a:ext cx="8685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68" name="Google Shape;68;p12"/>
          <p:cNvSpPr txBox="1"/>
          <p:nvPr>
            <p:ph idx="12" type="sldNum"/>
          </p:nvPr>
        </p:nvSpPr>
        <p:spPr>
          <a:xfrm>
            <a:off x="19660198" y="33307339"/>
            <a:ext cx="6399609" cy="254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7400">
                <a:solidFill>
                  <a:schemeClr val="dk1"/>
                </a:solidFill>
                <a:latin typeface="Arial"/>
                <a:ea typeface="Arial"/>
                <a:cs typeface="Arial"/>
                <a:sym typeface="Arial"/>
              </a:defRPr>
            </a:lvl1pPr>
            <a:lvl2pPr indent="0" lvl="1" marL="0" marR="0" rtl="0" algn="l">
              <a:spcBef>
                <a:spcPts val="0"/>
              </a:spcBef>
              <a:spcAft>
                <a:spcPts val="0"/>
              </a:spcAft>
              <a:buNone/>
              <a:defRPr sz="7400">
                <a:solidFill>
                  <a:schemeClr val="dk1"/>
                </a:solidFill>
                <a:latin typeface="Arial"/>
                <a:ea typeface="Arial"/>
                <a:cs typeface="Arial"/>
                <a:sym typeface="Arial"/>
              </a:defRPr>
            </a:lvl2pPr>
            <a:lvl3pPr indent="0" lvl="2" marL="0" marR="0" rtl="0" algn="l">
              <a:spcBef>
                <a:spcPts val="0"/>
              </a:spcBef>
              <a:spcAft>
                <a:spcPts val="0"/>
              </a:spcAft>
              <a:buNone/>
              <a:defRPr sz="7400">
                <a:solidFill>
                  <a:schemeClr val="dk1"/>
                </a:solidFill>
                <a:latin typeface="Arial"/>
                <a:ea typeface="Arial"/>
                <a:cs typeface="Arial"/>
                <a:sym typeface="Arial"/>
              </a:defRPr>
            </a:lvl3pPr>
            <a:lvl4pPr indent="0" lvl="3" marL="0" marR="0" rtl="0" algn="l">
              <a:spcBef>
                <a:spcPts val="0"/>
              </a:spcBef>
              <a:spcAft>
                <a:spcPts val="0"/>
              </a:spcAft>
              <a:buNone/>
              <a:defRPr sz="7400">
                <a:solidFill>
                  <a:schemeClr val="dk1"/>
                </a:solidFill>
                <a:latin typeface="Arial"/>
                <a:ea typeface="Arial"/>
                <a:cs typeface="Arial"/>
                <a:sym typeface="Arial"/>
              </a:defRPr>
            </a:lvl4pPr>
            <a:lvl5pPr indent="0" lvl="4" marL="0" marR="0" rtl="0" algn="l">
              <a:spcBef>
                <a:spcPts val="0"/>
              </a:spcBef>
              <a:spcAft>
                <a:spcPts val="0"/>
              </a:spcAft>
              <a:buNone/>
              <a:defRPr sz="7400">
                <a:solidFill>
                  <a:schemeClr val="dk1"/>
                </a:solidFill>
                <a:latin typeface="Arial"/>
                <a:ea typeface="Arial"/>
                <a:cs typeface="Arial"/>
                <a:sym typeface="Arial"/>
              </a:defRPr>
            </a:lvl5pPr>
            <a:lvl6pPr indent="0" lvl="5" marL="0" marR="0" rtl="0" algn="l">
              <a:spcBef>
                <a:spcPts val="0"/>
              </a:spcBef>
              <a:spcAft>
                <a:spcPts val="0"/>
              </a:spcAft>
              <a:buNone/>
              <a:defRPr sz="7400">
                <a:solidFill>
                  <a:schemeClr val="dk1"/>
                </a:solidFill>
                <a:latin typeface="Arial"/>
                <a:ea typeface="Arial"/>
                <a:cs typeface="Arial"/>
                <a:sym typeface="Arial"/>
              </a:defRPr>
            </a:lvl6pPr>
            <a:lvl7pPr indent="0" lvl="6" marL="0" marR="0" rtl="0" algn="l">
              <a:spcBef>
                <a:spcPts val="0"/>
              </a:spcBef>
              <a:spcAft>
                <a:spcPts val="0"/>
              </a:spcAft>
              <a:buNone/>
              <a:defRPr sz="7400">
                <a:solidFill>
                  <a:schemeClr val="dk1"/>
                </a:solidFill>
                <a:latin typeface="Arial"/>
                <a:ea typeface="Arial"/>
                <a:cs typeface="Arial"/>
                <a:sym typeface="Arial"/>
              </a:defRPr>
            </a:lvl7pPr>
            <a:lvl8pPr indent="0" lvl="7" marL="0" marR="0" rtl="0" algn="l">
              <a:spcBef>
                <a:spcPts val="0"/>
              </a:spcBef>
              <a:spcAft>
                <a:spcPts val="0"/>
              </a:spcAft>
              <a:buNone/>
              <a:defRPr sz="7400">
                <a:solidFill>
                  <a:schemeClr val="dk1"/>
                </a:solidFill>
                <a:latin typeface="Arial"/>
                <a:ea typeface="Arial"/>
                <a:cs typeface="Arial"/>
                <a:sym typeface="Arial"/>
              </a:defRPr>
            </a:lvl8pPr>
            <a:lvl9pPr indent="0" lvl="8" marL="0" marR="0" rtl="0" algn="l">
              <a:spcBef>
                <a:spcPts val="0"/>
              </a:spcBef>
              <a:spcAft>
                <a:spcPts val="0"/>
              </a:spcAft>
              <a:buNone/>
              <a:defRPr sz="74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9" name="Shape 69"/>
        <p:cNvGrpSpPr/>
        <p:nvPr/>
      </p:nvGrpSpPr>
      <p:grpSpPr>
        <a:xfrm>
          <a:off x="0" y="0"/>
          <a:ext cx="0" cy="0"/>
          <a:chOff x="0" y="0"/>
          <a:chExt cx="0" cy="0"/>
        </a:xfrm>
      </p:grpSpPr>
      <p:sp>
        <p:nvSpPr>
          <p:cNvPr id="70" name="Google Shape;70;p13"/>
          <p:cNvSpPr txBox="1"/>
          <p:nvPr>
            <p:ph type="title"/>
          </p:nvPr>
        </p:nvSpPr>
        <p:spPr>
          <a:xfrm rot="5400000">
            <a:off x="7370319" y="13982852"/>
            <a:ext cx="31207075" cy="6171902"/>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18100" u="none" cap="none" strike="noStrike">
                <a:solidFill>
                  <a:schemeClr val="dk2"/>
                </a:solidFill>
                <a:latin typeface="Arial"/>
                <a:ea typeface="Arial"/>
                <a:cs typeface="Arial"/>
                <a:sym typeface="Arial"/>
              </a:defRPr>
            </a:lvl9pPr>
          </a:lstStyle>
          <a:p/>
        </p:txBody>
      </p:sp>
      <p:sp>
        <p:nvSpPr>
          <p:cNvPr id="71" name="Google Shape;71;p13"/>
          <p:cNvSpPr txBox="1"/>
          <p:nvPr>
            <p:ph idx="1" type="body"/>
          </p:nvPr>
        </p:nvSpPr>
        <p:spPr>
          <a:xfrm rot="5400000">
            <a:off x="-5044926" y="7882386"/>
            <a:ext cx="31207075" cy="18372833"/>
          </a:xfrm>
          <a:prstGeom prst="rect">
            <a:avLst/>
          </a:prstGeom>
          <a:noFill/>
          <a:ln>
            <a:noFill/>
          </a:ln>
        </p:spPr>
        <p:txBody>
          <a:bodyPr anchorCtr="0" anchor="t" bIns="45700" lIns="91425" spcFirstLastPara="1" rIns="91425" wrap="square" tIns="45700">
            <a:noAutofit/>
          </a:bodyPr>
          <a:lstStyle>
            <a:lvl1pPr indent="-571500" lvl="0" marL="457200" marR="0" rtl="0" algn="l">
              <a:spcBef>
                <a:spcPts val="1080"/>
              </a:spcBef>
              <a:spcAft>
                <a:spcPts val="0"/>
              </a:spcAft>
              <a:buClr>
                <a:schemeClr val="dk1"/>
              </a:buClr>
              <a:buSzPts val="5400"/>
              <a:buFont typeface="Times"/>
              <a:buChar char="•"/>
              <a:defRPr b="0" i="0" sz="5400" u="none" cap="none" strike="noStrike">
                <a:solidFill>
                  <a:schemeClr val="dk1"/>
                </a:solidFill>
                <a:latin typeface="Arial"/>
                <a:ea typeface="Arial"/>
                <a:cs typeface="Arial"/>
                <a:sym typeface="Arial"/>
              </a:defRPr>
            </a:lvl1pPr>
            <a:lvl2pPr indent="-533400" lvl="1" marL="914400" marR="0" rtl="0" algn="l">
              <a:spcBef>
                <a:spcPts val="960"/>
              </a:spcBef>
              <a:spcAft>
                <a:spcPts val="0"/>
              </a:spcAft>
              <a:buClr>
                <a:schemeClr val="dk1"/>
              </a:buClr>
              <a:buSzPts val="4800"/>
              <a:buFont typeface="Arial"/>
              <a:buChar char="•"/>
              <a:defRPr b="0" i="0" sz="4800" u="none" cap="none" strike="noStrike">
                <a:solidFill>
                  <a:schemeClr val="dk1"/>
                </a:solidFill>
                <a:latin typeface="Arial"/>
                <a:ea typeface="Arial"/>
                <a:cs typeface="Arial"/>
                <a:sym typeface="Arial"/>
              </a:defRPr>
            </a:lvl2pPr>
            <a:lvl3pPr indent="-457200" lvl="2" marL="1371600" marR="0" rtl="0" algn="l">
              <a:spcBef>
                <a:spcPts val="72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3pPr>
            <a:lvl4pPr indent="-457200" lvl="3" marL="1828800" marR="0" rtl="0" algn="l">
              <a:spcBef>
                <a:spcPts val="72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4pPr>
            <a:lvl5pPr indent="-457200" lvl="4" marL="22860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5pPr>
            <a:lvl6pPr indent="-457200" lvl="5" marL="27432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6pPr>
            <a:lvl7pPr indent="-457200" lvl="6" marL="32004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7pPr>
            <a:lvl8pPr indent="-457200" lvl="7" marL="36576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8pPr>
            <a:lvl9pPr indent="-457200" lvl="8" marL="4114800" marR="0" rtl="0" algn="l">
              <a:spcBef>
                <a:spcPts val="720"/>
              </a:spcBef>
              <a:spcAft>
                <a:spcPts val="0"/>
              </a:spcAft>
              <a:buClr>
                <a:schemeClr val="dk1"/>
              </a:buClr>
              <a:buSzPts val="3600"/>
              <a:buFont typeface="Noto Sans Symbols"/>
              <a:buChar char="✔"/>
              <a:defRPr b="0" i="0" sz="3600" u="none" cap="none" strike="noStrike">
                <a:solidFill>
                  <a:schemeClr val="dk1"/>
                </a:solidFill>
                <a:latin typeface="Arial"/>
                <a:ea typeface="Arial"/>
                <a:cs typeface="Arial"/>
                <a:sym typeface="Arial"/>
              </a:defRPr>
            </a:lvl9pPr>
          </a:lstStyle>
          <a:p/>
        </p:txBody>
      </p:sp>
      <p:sp>
        <p:nvSpPr>
          <p:cNvPr id="72" name="Google Shape;72;p13"/>
          <p:cNvSpPr txBox="1"/>
          <p:nvPr>
            <p:ph idx="10" type="dt"/>
          </p:nvPr>
        </p:nvSpPr>
        <p:spPr>
          <a:xfrm>
            <a:off x="1372197" y="33307339"/>
            <a:ext cx="6399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73" name="Google Shape;73;p13"/>
          <p:cNvSpPr txBox="1"/>
          <p:nvPr>
            <p:ph idx="11" type="ftr"/>
          </p:nvPr>
        </p:nvSpPr>
        <p:spPr>
          <a:xfrm>
            <a:off x="9373198" y="33307339"/>
            <a:ext cx="8685609" cy="254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7400">
                <a:solidFill>
                  <a:schemeClr val="dk1"/>
                </a:solidFill>
                <a:latin typeface="Arial"/>
                <a:ea typeface="Arial"/>
                <a:cs typeface="Arial"/>
                <a:sym typeface="Arial"/>
              </a:defRPr>
            </a:lvl1pPr>
            <a:lvl2pPr lvl="1" marR="0" rtl="0" algn="l">
              <a:spcBef>
                <a:spcPts val="0"/>
              </a:spcBef>
              <a:spcAft>
                <a:spcPts val="0"/>
              </a:spcAft>
              <a:buSzPts val="1400"/>
              <a:buNone/>
              <a:defRPr b="0" i="0" sz="74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74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74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74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74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74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74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7400" u="none" cap="none" strike="noStrike">
                <a:solidFill>
                  <a:schemeClr val="dk1"/>
                </a:solidFill>
                <a:latin typeface="Arial"/>
                <a:ea typeface="Arial"/>
                <a:cs typeface="Arial"/>
                <a:sym typeface="Arial"/>
              </a:defRPr>
            </a:lvl9pPr>
          </a:lstStyle>
          <a:p/>
        </p:txBody>
      </p:sp>
      <p:sp>
        <p:nvSpPr>
          <p:cNvPr id="74" name="Google Shape;74;p13"/>
          <p:cNvSpPr txBox="1"/>
          <p:nvPr>
            <p:ph idx="12" type="sldNum"/>
          </p:nvPr>
        </p:nvSpPr>
        <p:spPr>
          <a:xfrm>
            <a:off x="19660198" y="33307339"/>
            <a:ext cx="6399609" cy="254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spcAft>
                <a:spcPts val="0"/>
              </a:spcAft>
              <a:buNone/>
              <a:defRPr sz="7400">
                <a:solidFill>
                  <a:schemeClr val="dk1"/>
                </a:solidFill>
                <a:latin typeface="Arial"/>
                <a:ea typeface="Arial"/>
                <a:cs typeface="Arial"/>
                <a:sym typeface="Arial"/>
              </a:defRPr>
            </a:lvl1pPr>
            <a:lvl2pPr indent="0" lvl="1" marL="0" marR="0" rtl="0" algn="l">
              <a:spcBef>
                <a:spcPts val="0"/>
              </a:spcBef>
              <a:spcAft>
                <a:spcPts val="0"/>
              </a:spcAft>
              <a:buNone/>
              <a:defRPr sz="7400">
                <a:solidFill>
                  <a:schemeClr val="dk1"/>
                </a:solidFill>
                <a:latin typeface="Arial"/>
                <a:ea typeface="Arial"/>
                <a:cs typeface="Arial"/>
                <a:sym typeface="Arial"/>
              </a:defRPr>
            </a:lvl2pPr>
            <a:lvl3pPr indent="0" lvl="2" marL="0" marR="0" rtl="0" algn="l">
              <a:spcBef>
                <a:spcPts val="0"/>
              </a:spcBef>
              <a:spcAft>
                <a:spcPts val="0"/>
              </a:spcAft>
              <a:buNone/>
              <a:defRPr sz="7400">
                <a:solidFill>
                  <a:schemeClr val="dk1"/>
                </a:solidFill>
                <a:latin typeface="Arial"/>
                <a:ea typeface="Arial"/>
                <a:cs typeface="Arial"/>
                <a:sym typeface="Arial"/>
              </a:defRPr>
            </a:lvl3pPr>
            <a:lvl4pPr indent="0" lvl="3" marL="0" marR="0" rtl="0" algn="l">
              <a:spcBef>
                <a:spcPts val="0"/>
              </a:spcBef>
              <a:spcAft>
                <a:spcPts val="0"/>
              </a:spcAft>
              <a:buNone/>
              <a:defRPr sz="7400">
                <a:solidFill>
                  <a:schemeClr val="dk1"/>
                </a:solidFill>
                <a:latin typeface="Arial"/>
                <a:ea typeface="Arial"/>
                <a:cs typeface="Arial"/>
                <a:sym typeface="Arial"/>
              </a:defRPr>
            </a:lvl4pPr>
            <a:lvl5pPr indent="0" lvl="4" marL="0" marR="0" rtl="0" algn="l">
              <a:spcBef>
                <a:spcPts val="0"/>
              </a:spcBef>
              <a:spcAft>
                <a:spcPts val="0"/>
              </a:spcAft>
              <a:buNone/>
              <a:defRPr sz="7400">
                <a:solidFill>
                  <a:schemeClr val="dk1"/>
                </a:solidFill>
                <a:latin typeface="Arial"/>
                <a:ea typeface="Arial"/>
                <a:cs typeface="Arial"/>
                <a:sym typeface="Arial"/>
              </a:defRPr>
            </a:lvl5pPr>
            <a:lvl6pPr indent="0" lvl="5" marL="0" marR="0" rtl="0" algn="l">
              <a:spcBef>
                <a:spcPts val="0"/>
              </a:spcBef>
              <a:spcAft>
                <a:spcPts val="0"/>
              </a:spcAft>
              <a:buNone/>
              <a:defRPr sz="7400">
                <a:solidFill>
                  <a:schemeClr val="dk1"/>
                </a:solidFill>
                <a:latin typeface="Arial"/>
                <a:ea typeface="Arial"/>
                <a:cs typeface="Arial"/>
                <a:sym typeface="Arial"/>
              </a:defRPr>
            </a:lvl6pPr>
            <a:lvl7pPr indent="0" lvl="6" marL="0" marR="0" rtl="0" algn="l">
              <a:spcBef>
                <a:spcPts val="0"/>
              </a:spcBef>
              <a:spcAft>
                <a:spcPts val="0"/>
              </a:spcAft>
              <a:buNone/>
              <a:defRPr sz="7400">
                <a:solidFill>
                  <a:schemeClr val="dk1"/>
                </a:solidFill>
                <a:latin typeface="Arial"/>
                <a:ea typeface="Arial"/>
                <a:cs typeface="Arial"/>
                <a:sym typeface="Arial"/>
              </a:defRPr>
            </a:lvl7pPr>
            <a:lvl8pPr indent="0" lvl="7" marL="0" marR="0" rtl="0" algn="l">
              <a:spcBef>
                <a:spcPts val="0"/>
              </a:spcBef>
              <a:spcAft>
                <a:spcPts val="0"/>
              </a:spcAft>
              <a:buNone/>
              <a:defRPr sz="7400">
                <a:solidFill>
                  <a:schemeClr val="dk1"/>
                </a:solidFill>
                <a:latin typeface="Arial"/>
                <a:ea typeface="Arial"/>
                <a:cs typeface="Arial"/>
                <a:sym typeface="Arial"/>
              </a:defRPr>
            </a:lvl8pPr>
            <a:lvl9pPr indent="0" lvl="8" marL="0" marR="0" rtl="0" algn="l">
              <a:spcBef>
                <a:spcPts val="0"/>
              </a:spcBef>
              <a:spcAft>
                <a:spcPts val="0"/>
              </a:spcAft>
              <a:buNone/>
              <a:defRPr sz="74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8.png"/><Relationship Id="rId11" Type="http://schemas.openxmlformats.org/officeDocument/2006/relationships/image" Target="../media/image3.png"/><Relationship Id="rId10" Type="http://schemas.openxmlformats.org/officeDocument/2006/relationships/image" Target="../media/image6.png"/><Relationship Id="rId12" Type="http://schemas.openxmlformats.org/officeDocument/2006/relationships/image" Target="../media/image7.png"/><Relationship Id="rId9" Type="http://schemas.openxmlformats.org/officeDocument/2006/relationships/image" Target="../media/image9.png"/><Relationship Id="rId5" Type="http://schemas.openxmlformats.org/officeDocument/2006/relationships/image" Target="../media/image2.png"/><Relationship Id="rId6" Type="http://schemas.openxmlformats.org/officeDocument/2006/relationships/image" Target="../media/image5.png"/><Relationship Id="rId7" Type="http://schemas.openxmlformats.org/officeDocument/2006/relationships/image" Target="../media/image1.png"/><Relationship Id="rId8"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pic>
        <p:nvPicPr>
          <p:cNvPr id="79" name="Google Shape;79;p1"/>
          <p:cNvPicPr preferRelativeResize="0"/>
          <p:nvPr/>
        </p:nvPicPr>
        <p:blipFill rotWithShape="1">
          <a:blip r:embed="rId3">
            <a:alphaModFix/>
          </a:blip>
          <a:srcRect b="0" l="0" r="0" t="11000"/>
          <a:stretch/>
        </p:blipFill>
        <p:spPr>
          <a:xfrm>
            <a:off x="16128450" y="15604274"/>
            <a:ext cx="6643699" cy="4441100"/>
          </a:xfrm>
          <a:prstGeom prst="rect">
            <a:avLst/>
          </a:prstGeom>
          <a:noFill/>
          <a:ln>
            <a:noFill/>
          </a:ln>
        </p:spPr>
      </p:pic>
      <p:sp>
        <p:nvSpPr>
          <p:cNvPr id="80" name="Google Shape;80;p1"/>
          <p:cNvSpPr txBox="1"/>
          <p:nvPr/>
        </p:nvSpPr>
        <p:spPr>
          <a:xfrm>
            <a:off x="-914400" y="0"/>
            <a:ext cx="36576000" cy="123110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0" i="0" sz="7400" u="none" cap="none" strike="noStrike">
              <a:solidFill>
                <a:schemeClr val="dk1"/>
              </a:solidFill>
              <a:latin typeface="Arial"/>
              <a:ea typeface="Arial"/>
              <a:cs typeface="Arial"/>
              <a:sym typeface="Arial"/>
            </a:endParaRPr>
          </a:p>
        </p:txBody>
      </p:sp>
      <p:sp>
        <p:nvSpPr>
          <p:cNvPr id="81" name="Google Shape;81;p1"/>
          <p:cNvSpPr txBox="1"/>
          <p:nvPr/>
        </p:nvSpPr>
        <p:spPr>
          <a:xfrm>
            <a:off x="0" y="533401"/>
            <a:ext cx="27432000" cy="3795600"/>
          </a:xfrm>
          <a:prstGeom prst="rect">
            <a:avLst/>
          </a:prstGeom>
          <a:noFill/>
          <a:ln>
            <a:noFill/>
          </a:ln>
        </p:spPr>
        <p:txBody>
          <a:bodyPr anchorCtr="0" anchor="t" bIns="45700" lIns="91425" spcFirstLastPara="1" rIns="91425" wrap="square" tIns="45700">
            <a:spAutoFit/>
          </a:bodyPr>
          <a:lstStyle/>
          <a:p>
            <a:pPr indent="0" lvl="0" marL="0" marR="0" rtl="0" algn="ctr">
              <a:lnSpc>
                <a:spcPct val="80000"/>
              </a:lnSpc>
              <a:spcBef>
                <a:spcPts val="0"/>
              </a:spcBef>
              <a:spcAft>
                <a:spcPts val="0"/>
              </a:spcAft>
              <a:buNone/>
            </a:pPr>
            <a:r>
              <a:rPr b="1" lang="en-US" sz="7200">
                <a:solidFill>
                  <a:srgbClr val="BE0204"/>
                </a:solidFill>
              </a:rPr>
              <a:t>Remigotchi</a:t>
            </a:r>
            <a:endParaRPr/>
          </a:p>
          <a:p>
            <a:pPr indent="0" lvl="0" marL="0" marR="0" rtl="0" algn="ctr">
              <a:lnSpc>
                <a:spcPct val="60000"/>
              </a:lnSpc>
              <a:spcBef>
                <a:spcPts val="1800"/>
              </a:spcBef>
              <a:spcAft>
                <a:spcPts val="0"/>
              </a:spcAft>
              <a:buNone/>
            </a:pPr>
            <a:r>
              <a:rPr b="1" lang="en-US" sz="3600">
                <a:solidFill>
                  <a:schemeClr val="dk1"/>
                </a:solidFill>
              </a:rPr>
              <a:t>B5</a:t>
            </a:r>
            <a:r>
              <a:rPr b="1" i="0" lang="en-US" sz="3600" u="none" cap="none" strike="noStrike">
                <a:solidFill>
                  <a:schemeClr val="dk1"/>
                </a:solidFill>
                <a:latin typeface="Arial"/>
                <a:ea typeface="Arial"/>
                <a:cs typeface="Arial"/>
                <a:sym typeface="Arial"/>
              </a:rPr>
              <a:t>:  </a:t>
            </a:r>
            <a:r>
              <a:rPr b="1" lang="en-US" sz="3600">
                <a:solidFill>
                  <a:schemeClr val="dk1"/>
                </a:solidFill>
              </a:rPr>
              <a:t>Italia Grant, Delaynie McMillan,</a:t>
            </a:r>
            <a:endParaRPr b="1" sz="3600">
              <a:solidFill>
                <a:schemeClr val="dk1"/>
              </a:solidFill>
            </a:endParaRPr>
          </a:p>
          <a:p>
            <a:pPr indent="0" lvl="0" marL="0" marR="0" rtl="0" algn="ctr">
              <a:lnSpc>
                <a:spcPct val="60000"/>
              </a:lnSpc>
              <a:spcBef>
                <a:spcPts val="1800"/>
              </a:spcBef>
              <a:spcAft>
                <a:spcPts val="0"/>
              </a:spcAft>
              <a:buNone/>
            </a:pPr>
            <a:r>
              <a:rPr b="1" lang="en-US" sz="3600">
                <a:solidFill>
                  <a:schemeClr val="dk1"/>
                </a:solidFill>
              </a:rPr>
              <a:t>and Felipe Marples Rodriguez</a:t>
            </a:r>
            <a:endParaRPr b="1" sz="3600">
              <a:solidFill>
                <a:schemeClr val="dk1"/>
              </a:solidFill>
            </a:endParaRPr>
          </a:p>
          <a:p>
            <a:pPr indent="0" lvl="0" marL="0" marR="0" rtl="0" algn="ctr">
              <a:lnSpc>
                <a:spcPct val="60000"/>
              </a:lnSpc>
              <a:spcBef>
                <a:spcPts val="1800"/>
              </a:spcBef>
              <a:spcAft>
                <a:spcPts val="0"/>
              </a:spcAft>
              <a:buNone/>
            </a:pPr>
            <a:r>
              <a:rPr b="0" i="0" lang="en-US" sz="3600" u="none" cap="none" strike="noStrike">
                <a:solidFill>
                  <a:schemeClr val="dk1"/>
                </a:solidFill>
                <a:latin typeface="Arial"/>
                <a:ea typeface="Arial"/>
                <a:cs typeface="Arial"/>
                <a:sym typeface="Arial"/>
              </a:rPr>
              <a:t>18-500 Capstone Design, Spring 2026</a:t>
            </a:r>
            <a:endParaRPr/>
          </a:p>
          <a:p>
            <a:pPr indent="0" lvl="0" marL="0" marR="0" rtl="0" algn="ctr">
              <a:lnSpc>
                <a:spcPct val="60000"/>
              </a:lnSpc>
              <a:spcBef>
                <a:spcPts val="1800"/>
              </a:spcBef>
              <a:spcAft>
                <a:spcPts val="0"/>
              </a:spcAft>
              <a:buNone/>
            </a:pPr>
            <a:r>
              <a:rPr b="0" i="0" lang="en-US" sz="3600" u="none" cap="none" strike="noStrike">
                <a:solidFill>
                  <a:schemeClr val="dk1"/>
                </a:solidFill>
                <a:latin typeface="Arial"/>
                <a:ea typeface="Arial"/>
                <a:cs typeface="Arial"/>
                <a:sym typeface="Arial"/>
              </a:rPr>
              <a:t>Electrical and Computer Engineering Department</a:t>
            </a:r>
            <a:endParaRPr/>
          </a:p>
          <a:p>
            <a:pPr indent="0" lvl="0" marL="0" marR="0" rtl="0" algn="ctr">
              <a:lnSpc>
                <a:spcPct val="60000"/>
              </a:lnSpc>
              <a:spcBef>
                <a:spcPts val="1800"/>
              </a:spcBef>
              <a:spcAft>
                <a:spcPts val="0"/>
              </a:spcAft>
              <a:buNone/>
            </a:pPr>
            <a:r>
              <a:rPr b="0" i="0" lang="en-US" sz="3600" u="none" cap="none" strike="noStrike">
                <a:solidFill>
                  <a:schemeClr val="dk1"/>
                </a:solidFill>
                <a:latin typeface="Arial"/>
                <a:ea typeface="Arial"/>
                <a:cs typeface="Arial"/>
                <a:sym typeface="Arial"/>
              </a:rPr>
              <a:t>Carnegie Mellon University</a:t>
            </a:r>
            <a:endParaRPr/>
          </a:p>
        </p:txBody>
      </p:sp>
      <p:grpSp>
        <p:nvGrpSpPr>
          <p:cNvPr id="82" name="Google Shape;82;p1"/>
          <p:cNvGrpSpPr/>
          <p:nvPr/>
        </p:nvGrpSpPr>
        <p:grpSpPr>
          <a:xfrm>
            <a:off x="21760396" y="34079892"/>
            <a:ext cx="5452918" cy="2071124"/>
            <a:chOff x="20878800" y="33952297"/>
            <a:chExt cx="6553200" cy="2489032"/>
          </a:xfrm>
        </p:grpSpPr>
        <p:pic>
          <p:nvPicPr>
            <p:cNvPr id="83" name="Google Shape;83;p1"/>
            <p:cNvPicPr preferRelativeResize="0"/>
            <p:nvPr/>
          </p:nvPicPr>
          <p:blipFill rotWithShape="1">
            <a:blip r:embed="rId4">
              <a:alphaModFix/>
            </a:blip>
            <a:srcRect b="20751" l="0" r="0" t="20214"/>
            <a:stretch/>
          </p:blipFill>
          <p:spPr>
            <a:xfrm>
              <a:off x="20878800" y="33952297"/>
              <a:ext cx="6553200" cy="1397000"/>
            </a:xfrm>
            <a:prstGeom prst="rect">
              <a:avLst/>
            </a:prstGeom>
            <a:noFill/>
            <a:ln>
              <a:noFill/>
            </a:ln>
          </p:spPr>
        </p:pic>
        <p:pic>
          <p:nvPicPr>
            <p:cNvPr id="84" name="Google Shape;84;p1"/>
            <p:cNvPicPr preferRelativeResize="0"/>
            <p:nvPr/>
          </p:nvPicPr>
          <p:blipFill rotWithShape="1">
            <a:blip r:embed="rId5">
              <a:alphaModFix/>
            </a:blip>
            <a:srcRect b="24891" l="0" r="0" t="28530"/>
            <a:stretch/>
          </p:blipFill>
          <p:spPr>
            <a:xfrm>
              <a:off x="21253537" y="35463613"/>
              <a:ext cx="5812703" cy="977716"/>
            </a:xfrm>
            <a:prstGeom prst="rect">
              <a:avLst/>
            </a:prstGeom>
            <a:noFill/>
            <a:ln>
              <a:noFill/>
            </a:ln>
          </p:spPr>
        </p:pic>
      </p:grpSp>
      <p:sp>
        <p:nvSpPr>
          <p:cNvPr id="85" name="Google Shape;85;p1"/>
          <p:cNvSpPr/>
          <p:nvPr/>
        </p:nvSpPr>
        <p:spPr>
          <a:xfrm>
            <a:off x="335260" y="12111935"/>
            <a:ext cx="13197900" cy="807600"/>
          </a:xfrm>
          <a:prstGeom prst="rect">
            <a:avLst/>
          </a:prstGeom>
          <a:solidFill>
            <a:srgbClr val="A50021"/>
          </a:solidFill>
          <a:ln>
            <a:noFill/>
          </a:ln>
        </p:spPr>
        <p:txBody>
          <a:bodyPr anchorCtr="0" anchor="ctr" bIns="45700" lIns="182875" spcFirstLastPara="1" rIns="182875" wrap="square" tIns="45700">
            <a:noAutofit/>
          </a:bodyPr>
          <a:lstStyle/>
          <a:p>
            <a:pPr indent="0" lvl="0" marL="0" marR="0" rtl="0" algn="l">
              <a:spcBef>
                <a:spcPts val="0"/>
              </a:spcBef>
              <a:spcAft>
                <a:spcPts val="0"/>
              </a:spcAft>
              <a:buNone/>
            </a:pPr>
            <a:r>
              <a:rPr b="1" i="0" lang="en-US" sz="4800" u="none" cap="none" strike="noStrike">
                <a:solidFill>
                  <a:schemeClr val="lt1"/>
                </a:solidFill>
                <a:latin typeface="Arial"/>
                <a:ea typeface="Arial"/>
                <a:cs typeface="Arial"/>
                <a:sym typeface="Arial"/>
              </a:rPr>
              <a:t>System Architecture</a:t>
            </a:r>
            <a:endParaRPr/>
          </a:p>
        </p:txBody>
      </p:sp>
      <p:sp>
        <p:nvSpPr>
          <p:cNvPr id="86" name="Google Shape;86;p1"/>
          <p:cNvSpPr/>
          <p:nvPr/>
        </p:nvSpPr>
        <p:spPr>
          <a:xfrm>
            <a:off x="381000" y="5105400"/>
            <a:ext cx="13106400" cy="914400"/>
          </a:xfrm>
          <a:prstGeom prst="rect">
            <a:avLst/>
          </a:prstGeom>
          <a:solidFill>
            <a:srgbClr val="A50021"/>
          </a:solidFill>
          <a:ln>
            <a:noFill/>
          </a:ln>
        </p:spPr>
        <p:txBody>
          <a:bodyPr anchorCtr="0" anchor="ctr" bIns="45700" lIns="182875" spcFirstLastPara="1" rIns="182875" wrap="square" tIns="45700">
            <a:noAutofit/>
          </a:bodyPr>
          <a:lstStyle/>
          <a:p>
            <a:pPr indent="0" lvl="0" marL="0" marR="0" rtl="0" algn="l">
              <a:spcBef>
                <a:spcPts val="0"/>
              </a:spcBef>
              <a:spcAft>
                <a:spcPts val="0"/>
              </a:spcAft>
              <a:buNone/>
            </a:pPr>
            <a:r>
              <a:rPr b="1" lang="en-US" sz="4800">
                <a:solidFill>
                  <a:schemeClr val="lt1"/>
                </a:solidFill>
              </a:rPr>
              <a:t>What is a Remigotchi?</a:t>
            </a:r>
            <a:endParaRPr/>
          </a:p>
        </p:txBody>
      </p:sp>
      <p:sp>
        <p:nvSpPr>
          <p:cNvPr id="87" name="Google Shape;87;p1"/>
          <p:cNvSpPr/>
          <p:nvPr/>
        </p:nvSpPr>
        <p:spPr>
          <a:xfrm>
            <a:off x="304800" y="6243325"/>
            <a:ext cx="13030200" cy="5868600"/>
          </a:xfrm>
          <a:prstGeom prst="rect">
            <a:avLst/>
          </a:prstGeom>
          <a:noFill/>
          <a:ln>
            <a:noFill/>
          </a:ln>
        </p:spPr>
        <p:txBody>
          <a:bodyPr anchorCtr="0" anchor="t" bIns="45700" lIns="91425" spcFirstLastPara="1" rIns="91425" wrap="square" tIns="45700">
            <a:spAutoFit/>
          </a:bodyPr>
          <a:lstStyle/>
          <a:p>
            <a:pPr indent="457200" lvl="0" marL="0" marR="0" rtl="0" algn="l">
              <a:spcBef>
                <a:spcPts val="0"/>
              </a:spcBef>
              <a:spcAft>
                <a:spcPts val="0"/>
              </a:spcAft>
              <a:buNone/>
            </a:pPr>
            <a:r>
              <a:rPr lang="en-US" sz="3600">
                <a:solidFill>
                  <a:schemeClr val="dk1"/>
                </a:solidFill>
              </a:rPr>
              <a:t>Remigotchi is a small portable device that motivates users to take relevant self care actions through a virtual pet that responds when users take care of themselves.</a:t>
            </a:r>
            <a:endParaRPr sz="3600">
              <a:solidFill>
                <a:schemeClr val="dk1"/>
              </a:solidFill>
            </a:endParaRPr>
          </a:p>
          <a:p>
            <a:pPr indent="457200" lvl="0" marL="0" marR="0" rtl="0" algn="l">
              <a:spcBef>
                <a:spcPts val="0"/>
              </a:spcBef>
              <a:spcAft>
                <a:spcPts val="0"/>
              </a:spcAft>
              <a:buNone/>
            </a:pPr>
            <a:r>
              <a:rPr lang="en-US" sz="3600">
                <a:solidFill>
                  <a:schemeClr val="dk1"/>
                </a:solidFill>
              </a:rPr>
              <a:t>Inspired by the Tamagotchi craze of the 90’, the main purpose of the Remigtochi is to provide a distraction free way to be reminded to take self care actions, separate from one’s smartphone.</a:t>
            </a:r>
            <a:endParaRPr sz="3600">
              <a:solidFill>
                <a:schemeClr val="dk1"/>
              </a:solidFill>
            </a:endParaRPr>
          </a:p>
          <a:p>
            <a:pPr indent="457200" lvl="0" marL="0" marR="0" rtl="0" algn="l">
              <a:spcBef>
                <a:spcPts val="0"/>
              </a:spcBef>
              <a:spcAft>
                <a:spcPts val="0"/>
              </a:spcAft>
              <a:buNone/>
            </a:pPr>
            <a:r>
              <a:rPr lang="en-US" sz="3600">
                <a:solidFill>
                  <a:schemeClr val="dk1"/>
                </a:solidFill>
              </a:rPr>
              <a:t>The key </a:t>
            </a:r>
            <a:r>
              <a:rPr lang="en-US" sz="3600">
                <a:solidFill>
                  <a:schemeClr val="dk1"/>
                </a:solidFill>
              </a:rPr>
              <a:t>features</a:t>
            </a:r>
            <a:r>
              <a:rPr lang="en-US" sz="3600">
                <a:solidFill>
                  <a:schemeClr val="dk1"/>
                </a:solidFill>
              </a:rPr>
              <a:t> of Remigotchi and its </a:t>
            </a:r>
            <a:r>
              <a:rPr lang="en-US" sz="3600">
                <a:solidFill>
                  <a:schemeClr val="dk1"/>
                </a:solidFill>
              </a:rPr>
              <a:t>companion</a:t>
            </a:r>
            <a:r>
              <a:rPr lang="en-US" sz="3600">
                <a:solidFill>
                  <a:schemeClr val="dk1"/>
                </a:solidFill>
              </a:rPr>
              <a:t> app is a rapid response and upload time, with a GPS module that accurately tells the time and provides on-time reminders.</a:t>
            </a:r>
            <a:endParaRPr sz="3600">
              <a:solidFill>
                <a:schemeClr val="dk1"/>
              </a:solidFill>
            </a:endParaRPr>
          </a:p>
          <a:p>
            <a:pPr indent="0" lvl="0" marL="0" marR="0" rtl="0" algn="l">
              <a:spcBef>
                <a:spcPts val="0"/>
              </a:spcBef>
              <a:spcAft>
                <a:spcPts val="0"/>
              </a:spcAft>
              <a:buNone/>
            </a:pPr>
            <a:r>
              <a:t/>
            </a:r>
            <a:endParaRPr sz="3600">
              <a:solidFill>
                <a:schemeClr val="dk1"/>
              </a:solidFill>
            </a:endParaRPr>
          </a:p>
        </p:txBody>
      </p:sp>
      <p:sp>
        <p:nvSpPr>
          <p:cNvPr id="88" name="Google Shape;88;p1"/>
          <p:cNvSpPr/>
          <p:nvPr/>
        </p:nvSpPr>
        <p:spPr>
          <a:xfrm>
            <a:off x="14036050" y="6243327"/>
            <a:ext cx="13091100" cy="7372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rPr>
              <a:t>The Remigotchi system relies on two major components, a companion application and the device proper.  The companion application is a simple desktop application written in the dart langauge using common flutter libraries.  The main purpose of the application is to allow users to create and save schedules filled with events they wish to be reminded of.  The app then connects to the device using a Bluetooth Low Energy library to send schedule data to the device. </a:t>
            </a:r>
            <a:endParaRPr sz="3600">
              <a:solidFill>
                <a:schemeClr val="dk1"/>
              </a:solidFill>
            </a:endParaRPr>
          </a:p>
          <a:p>
            <a:pPr indent="0" lvl="0" marL="0" marR="0" rtl="0" algn="l">
              <a:spcBef>
                <a:spcPts val="0"/>
              </a:spcBef>
              <a:spcAft>
                <a:spcPts val="0"/>
              </a:spcAft>
              <a:buNone/>
            </a:pPr>
            <a:r>
              <a:t/>
            </a:r>
            <a:endParaRPr sz="3600">
              <a:solidFill>
                <a:schemeClr val="dk1"/>
              </a:solidFill>
            </a:endParaRPr>
          </a:p>
          <a:p>
            <a:pPr indent="0" lvl="0" marL="0" marR="0" rtl="0" algn="l">
              <a:spcBef>
                <a:spcPts val="0"/>
              </a:spcBef>
              <a:spcAft>
                <a:spcPts val="0"/>
              </a:spcAft>
              <a:buNone/>
            </a:pPr>
            <a:r>
              <a:rPr lang="en-US" sz="3600">
                <a:solidFill>
                  <a:schemeClr val="dk1"/>
                </a:solidFill>
              </a:rPr>
              <a:t>The device, a custom PCB board with numerous onboard features then interprets the schedule and using its onboard GPS, accurately finds the correct time to give the user reminders, to which they respond to with push buttons and an RFID scanner</a:t>
            </a:r>
            <a:endParaRPr sz="3600">
              <a:solidFill>
                <a:schemeClr val="dk1"/>
              </a:solidFill>
            </a:endParaRPr>
          </a:p>
        </p:txBody>
      </p:sp>
      <p:sp>
        <p:nvSpPr>
          <p:cNvPr id="89" name="Google Shape;89;p1"/>
          <p:cNvSpPr/>
          <p:nvPr/>
        </p:nvSpPr>
        <p:spPr>
          <a:xfrm>
            <a:off x="14005560" y="5118147"/>
            <a:ext cx="13106400" cy="914400"/>
          </a:xfrm>
          <a:prstGeom prst="rect">
            <a:avLst/>
          </a:prstGeom>
          <a:solidFill>
            <a:srgbClr val="A50021"/>
          </a:solidFill>
          <a:ln>
            <a:noFill/>
          </a:ln>
        </p:spPr>
        <p:txBody>
          <a:bodyPr anchorCtr="0" anchor="ctr" bIns="45700" lIns="182875" spcFirstLastPara="1" rIns="182875" wrap="square" tIns="45700">
            <a:noAutofit/>
          </a:bodyPr>
          <a:lstStyle/>
          <a:p>
            <a:pPr indent="0" lvl="0" marL="0" marR="0" rtl="0" algn="l">
              <a:spcBef>
                <a:spcPts val="0"/>
              </a:spcBef>
              <a:spcAft>
                <a:spcPts val="0"/>
              </a:spcAft>
              <a:buNone/>
            </a:pPr>
            <a:r>
              <a:rPr b="1" lang="en-US" sz="4800">
                <a:solidFill>
                  <a:schemeClr val="lt1"/>
                </a:solidFill>
                <a:latin typeface="Arial"/>
                <a:ea typeface="Arial"/>
                <a:cs typeface="Arial"/>
                <a:sym typeface="Arial"/>
              </a:rPr>
              <a:t>System Description</a:t>
            </a:r>
            <a:endParaRPr/>
          </a:p>
        </p:txBody>
      </p:sp>
      <p:sp>
        <p:nvSpPr>
          <p:cNvPr id="90" name="Google Shape;90;p1"/>
          <p:cNvSpPr/>
          <p:nvPr/>
        </p:nvSpPr>
        <p:spPr>
          <a:xfrm>
            <a:off x="13959840" y="20294345"/>
            <a:ext cx="13106400" cy="914400"/>
          </a:xfrm>
          <a:prstGeom prst="rect">
            <a:avLst/>
          </a:prstGeom>
          <a:solidFill>
            <a:srgbClr val="A50021"/>
          </a:solidFill>
          <a:ln>
            <a:noFill/>
          </a:ln>
        </p:spPr>
        <p:txBody>
          <a:bodyPr anchorCtr="0" anchor="ctr" bIns="45700" lIns="182875" spcFirstLastPara="1" rIns="182875" wrap="square" tIns="45700">
            <a:noAutofit/>
          </a:bodyPr>
          <a:lstStyle/>
          <a:p>
            <a:pPr indent="0" lvl="0" marL="0" marR="0" rtl="0" algn="l">
              <a:spcBef>
                <a:spcPts val="0"/>
              </a:spcBef>
              <a:spcAft>
                <a:spcPts val="0"/>
              </a:spcAft>
              <a:buNone/>
            </a:pPr>
            <a:r>
              <a:rPr b="1" lang="en-US" sz="4800">
                <a:solidFill>
                  <a:schemeClr val="lt1"/>
                </a:solidFill>
                <a:latin typeface="Arial"/>
                <a:ea typeface="Arial"/>
                <a:cs typeface="Arial"/>
                <a:sym typeface="Arial"/>
              </a:rPr>
              <a:t>System Evaluation</a:t>
            </a:r>
            <a:endParaRPr/>
          </a:p>
        </p:txBody>
      </p:sp>
      <p:sp>
        <p:nvSpPr>
          <p:cNvPr id="91" name="Google Shape;91;p1"/>
          <p:cNvSpPr/>
          <p:nvPr/>
        </p:nvSpPr>
        <p:spPr>
          <a:xfrm>
            <a:off x="381005" y="31622963"/>
            <a:ext cx="13106400" cy="914400"/>
          </a:xfrm>
          <a:prstGeom prst="rect">
            <a:avLst/>
          </a:prstGeom>
          <a:solidFill>
            <a:srgbClr val="A50021"/>
          </a:solidFill>
          <a:ln>
            <a:noFill/>
          </a:ln>
        </p:spPr>
        <p:txBody>
          <a:bodyPr anchorCtr="0" anchor="ctr" bIns="45700" lIns="182875" spcFirstLastPara="1" rIns="182875" wrap="square" tIns="45700">
            <a:noAutofit/>
          </a:bodyPr>
          <a:lstStyle/>
          <a:p>
            <a:pPr indent="0" lvl="0" marL="0" marR="0" rtl="0" algn="l">
              <a:spcBef>
                <a:spcPts val="0"/>
              </a:spcBef>
              <a:spcAft>
                <a:spcPts val="0"/>
              </a:spcAft>
              <a:buNone/>
            </a:pPr>
            <a:r>
              <a:rPr b="1" lang="en-US" sz="4800">
                <a:solidFill>
                  <a:schemeClr val="lt1"/>
                </a:solidFill>
                <a:latin typeface="Arial"/>
                <a:ea typeface="Arial"/>
                <a:cs typeface="Arial"/>
                <a:sym typeface="Arial"/>
              </a:rPr>
              <a:t>Conclusions &amp; Additional Information</a:t>
            </a:r>
            <a:endParaRPr/>
          </a:p>
        </p:txBody>
      </p:sp>
      <p:sp>
        <p:nvSpPr>
          <p:cNvPr id="92" name="Google Shape;92;p1"/>
          <p:cNvSpPr txBox="1"/>
          <p:nvPr/>
        </p:nvSpPr>
        <p:spPr>
          <a:xfrm>
            <a:off x="23042644" y="810400"/>
            <a:ext cx="34545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a:p>
        </p:txBody>
      </p:sp>
      <p:sp>
        <p:nvSpPr>
          <p:cNvPr id="93" name="Google Shape;93;p1"/>
          <p:cNvSpPr txBox="1"/>
          <p:nvPr/>
        </p:nvSpPr>
        <p:spPr>
          <a:xfrm>
            <a:off x="16128446" y="33132238"/>
            <a:ext cx="2490300" cy="1754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rPr>
              <a:t>Visit our wordpress blog!</a:t>
            </a:r>
            <a:endParaRPr sz="2300">
              <a:solidFill>
                <a:schemeClr val="dk1"/>
              </a:solidFill>
            </a:endParaRPr>
          </a:p>
        </p:txBody>
      </p:sp>
      <p:sp>
        <p:nvSpPr>
          <p:cNvPr id="94" name="Google Shape;94;p1"/>
          <p:cNvSpPr txBox="1"/>
          <p:nvPr/>
        </p:nvSpPr>
        <p:spPr>
          <a:xfrm>
            <a:off x="496813" y="13238769"/>
            <a:ext cx="128748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rPr>
              <a:t>Figure 1: Block diagram for both the remigotchi system, as well as the companion desktop application.</a:t>
            </a:r>
            <a:endParaRPr b="1" sz="9600">
              <a:solidFill>
                <a:schemeClr val="dk1"/>
              </a:solidFill>
            </a:endParaRPr>
          </a:p>
        </p:txBody>
      </p:sp>
      <p:cxnSp>
        <p:nvCxnSpPr>
          <p:cNvPr id="95" name="Google Shape;95;p1"/>
          <p:cNvCxnSpPr>
            <a:stCxn id="96" idx="1"/>
          </p:cNvCxnSpPr>
          <p:nvPr/>
        </p:nvCxnSpPr>
        <p:spPr>
          <a:xfrm flipH="1">
            <a:off x="20669950" y="15519950"/>
            <a:ext cx="2372700" cy="925200"/>
          </a:xfrm>
          <a:prstGeom prst="straightConnector1">
            <a:avLst/>
          </a:prstGeom>
          <a:noFill/>
          <a:ln cap="flat" cmpd="sng" w="57150">
            <a:solidFill>
              <a:schemeClr val="accent1"/>
            </a:solidFill>
            <a:prstDash val="solid"/>
            <a:round/>
            <a:headEnd len="sm" w="sm" type="none"/>
            <a:tailEnd len="med" w="med" type="triangle"/>
          </a:ln>
        </p:spPr>
      </p:cxnSp>
      <p:sp>
        <p:nvSpPr>
          <p:cNvPr id="96" name="Google Shape;96;p1"/>
          <p:cNvSpPr txBox="1"/>
          <p:nvPr/>
        </p:nvSpPr>
        <p:spPr>
          <a:xfrm>
            <a:off x="23042650" y="14919650"/>
            <a:ext cx="22062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rPr>
              <a:t>GPS module</a:t>
            </a:r>
            <a:endParaRPr/>
          </a:p>
        </p:txBody>
      </p:sp>
      <p:cxnSp>
        <p:nvCxnSpPr>
          <p:cNvPr id="97" name="Google Shape;97;p1"/>
          <p:cNvCxnSpPr/>
          <p:nvPr/>
        </p:nvCxnSpPr>
        <p:spPr>
          <a:xfrm flipH="1" rot="10800000">
            <a:off x="15460300" y="16830200"/>
            <a:ext cx="1512000" cy="62100"/>
          </a:xfrm>
          <a:prstGeom prst="straightConnector1">
            <a:avLst/>
          </a:prstGeom>
          <a:noFill/>
          <a:ln cap="flat" cmpd="sng" w="57150">
            <a:solidFill>
              <a:schemeClr val="accent1"/>
            </a:solidFill>
            <a:prstDash val="solid"/>
            <a:round/>
            <a:headEnd len="sm" w="sm" type="none"/>
            <a:tailEnd len="med" w="med" type="triangle"/>
          </a:ln>
        </p:spPr>
      </p:cxnSp>
      <p:sp>
        <p:nvSpPr>
          <p:cNvPr id="98" name="Google Shape;98;p1"/>
          <p:cNvSpPr txBox="1"/>
          <p:nvPr/>
        </p:nvSpPr>
        <p:spPr>
          <a:xfrm>
            <a:off x="19478501" y="14278425"/>
            <a:ext cx="22062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rPr>
              <a:t>Onboard SD card</a:t>
            </a:r>
            <a:endParaRPr/>
          </a:p>
        </p:txBody>
      </p:sp>
      <p:sp>
        <p:nvSpPr>
          <p:cNvPr id="99" name="Google Shape;99;p1"/>
          <p:cNvSpPr txBox="1"/>
          <p:nvPr/>
        </p:nvSpPr>
        <p:spPr>
          <a:xfrm>
            <a:off x="13509700" y="18329438"/>
            <a:ext cx="24903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rPr>
              <a:t>lipo battery</a:t>
            </a:r>
            <a:endParaRPr/>
          </a:p>
        </p:txBody>
      </p:sp>
      <p:sp>
        <p:nvSpPr>
          <p:cNvPr id="100" name="Google Shape;100;p1"/>
          <p:cNvSpPr txBox="1"/>
          <p:nvPr/>
        </p:nvSpPr>
        <p:spPr>
          <a:xfrm>
            <a:off x="13626025" y="16631990"/>
            <a:ext cx="17748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rPr>
              <a:t>Screen</a:t>
            </a:r>
            <a:endParaRPr/>
          </a:p>
        </p:txBody>
      </p:sp>
      <p:sp>
        <p:nvSpPr>
          <p:cNvPr id="101" name="Google Shape;101;p1"/>
          <p:cNvSpPr txBox="1"/>
          <p:nvPr/>
        </p:nvSpPr>
        <p:spPr>
          <a:xfrm>
            <a:off x="16972210" y="13729230"/>
            <a:ext cx="6109500" cy="1077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rPr>
              <a:t>Figure Three: Remigotchi Device</a:t>
            </a:r>
            <a:endParaRPr/>
          </a:p>
        </p:txBody>
      </p:sp>
      <p:sp>
        <p:nvSpPr>
          <p:cNvPr id="102" name="Google Shape;102;p1"/>
          <p:cNvSpPr txBox="1"/>
          <p:nvPr/>
        </p:nvSpPr>
        <p:spPr>
          <a:xfrm>
            <a:off x="14036199" y="29991975"/>
            <a:ext cx="10094100" cy="2862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rPr>
              <a:t>In addition to the tests whose results are shown above, we also asked various students to test the user response to our project in order to make sure that the average user experience was smooth and helpful</a:t>
            </a:r>
            <a:endParaRPr/>
          </a:p>
        </p:txBody>
      </p:sp>
      <p:sp>
        <p:nvSpPr>
          <p:cNvPr id="103" name="Google Shape;103;p1"/>
          <p:cNvSpPr txBox="1"/>
          <p:nvPr/>
        </p:nvSpPr>
        <p:spPr>
          <a:xfrm>
            <a:off x="372100" y="32569801"/>
            <a:ext cx="13664100" cy="3971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rPr>
              <a:t>This project was a valuable experience in designing and implementing systems that integrate together multiple technologies. We developed our minimum viable product while leaving room for future enhancements like advanced RFID scanning and graphical improvements. It also strengthened our skills in application-device integration, custom printed circuit boards, and embedded systems.</a:t>
            </a:r>
            <a:endParaRPr/>
          </a:p>
        </p:txBody>
      </p:sp>
      <p:graphicFrame>
        <p:nvGraphicFramePr>
          <p:cNvPr id="104" name="Google Shape;104;p1"/>
          <p:cNvGraphicFramePr/>
          <p:nvPr/>
        </p:nvGraphicFramePr>
        <p:xfrm>
          <a:off x="13959850" y="22095900"/>
          <a:ext cx="3000000" cy="3000000"/>
        </p:xfrm>
        <a:graphic>
          <a:graphicData uri="http://schemas.openxmlformats.org/drawingml/2006/table">
            <a:tbl>
              <a:tblPr>
                <a:noFill/>
                <a:tableStyleId>{9738B511-A4F9-4498-88DF-20F0F3A13C8F}</a:tableStyleId>
              </a:tblPr>
              <a:tblGrid>
                <a:gridCol w="4346800"/>
                <a:gridCol w="3798725"/>
                <a:gridCol w="4700125"/>
              </a:tblGrid>
              <a:tr h="381000">
                <a:tc>
                  <a:txBody>
                    <a:bodyPr/>
                    <a:lstStyle/>
                    <a:p>
                      <a:pPr indent="0" lvl="0" marL="0" marR="0" rtl="0" algn="l">
                        <a:spcBef>
                          <a:spcPts val="0"/>
                        </a:spcBef>
                        <a:spcAft>
                          <a:spcPts val="0"/>
                        </a:spcAft>
                        <a:buClr>
                          <a:schemeClr val="dk1"/>
                        </a:buClr>
                        <a:buSzPts val="3200"/>
                        <a:buFont typeface="Arial"/>
                        <a:buNone/>
                      </a:pPr>
                      <a:r>
                        <a:rPr b="1" lang="en-US" sz="3200" u="none" cap="none" strike="noStrike">
                          <a:solidFill>
                            <a:schemeClr val="dk1"/>
                          </a:solidFill>
                        </a:rPr>
                        <a:t>Metric</a:t>
                      </a:r>
                      <a:endParaRPr b="1" sz="3200" u="none" cap="none" strike="noStrike">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spcBef>
                          <a:spcPts val="0"/>
                        </a:spcBef>
                        <a:spcAft>
                          <a:spcPts val="0"/>
                        </a:spcAft>
                        <a:buClr>
                          <a:schemeClr val="dk1"/>
                        </a:buClr>
                        <a:buSzPts val="3200"/>
                        <a:buFont typeface="Arial"/>
                        <a:buNone/>
                      </a:pPr>
                      <a:r>
                        <a:rPr b="1" lang="en-US" sz="3200" u="none" cap="none" strike="noStrike">
                          <a:solidFill>
                            <a:schemeClr val="dk1"/>
                          </a:solidFill>
                        </a:rPr>
                        <a:t>Target</a:t>
                      </a:r>
                      <a:endParaRPr b="1" sz="3200" u="none" cap="none" strike="noStrike">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spcBef>
                          <a:spcPts val="0"/>
                        </a:spcBef>
                        <a:spcAft>
                          <a:spcPts val="0"/>
                        </a:spcAft>
                        <a:buClr>
                          <a:schemeClr val="dk1"/>
                        </a:buClr>
                        <a:buSzPts val="3200"/>
                        <a:buFont typeface="Arial"/>
                        <a:buNone/>
                      </a:pPr>
                      <a:r>
                        <a:rPr b="1" lang="en-US" sz="3200" u="none" cap="none" strike="noStrike">
                          <a:solidFill>
                            <a:schemeClr val="dk1"/>
                          </a:solidFill>
                        </a:rPr>
                        <a:t>Actual</a:t>
                      </a:r>
                      <a:endParaRPr b="1" sz="3200" u="none" cap="none" strike="noStrike">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81000">
                <a:tc>
                  <a:txBody>
                    <a:bodyPr/>
                    <a:lstStyle/>
                    <a:p>
                      <a:pPr indent="0" lvl="0" marL="0" marR="0" rtl="0" algn="l">
                        <a:spcBef>
                          <a:spcPts val="0"/>
                        </a:spcBef>
                        <a:spcAft>
                          <a:spcPts val="0"/>
                        </a:spcAft>
                        <a:buClr>
                          <a:schemeClr val="dk1"/>
                        </a:buClr>
                        <a:buSzPts val="3200"/>
                        <a:buFont typeface="Arial"/>
                        <a:buNone/>
                      </a:pPr>
                      <a:r>
                        <a:rPr lang="en-US" sz="3200" u="none" cap="none" strike="noStrike">
                          <a:solidFill>
                            <a:schemeClr val="dk1"/>
                          </a:solidFill>
                        </a:rPr>
                        <a:t>Battery Life</a:t>
                      </a:r>
                      <a:endParaRPr sz="3200" u="none" cap="none" strike="noStrike">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spcBef>
                          <a:spcPts val="0"/>
                        </a:spcBef>
                        <a:spcAft>
                          <a:spcPts val="0"/>
                        </a:spcAft>
                        <a:buClr>
                          <a:schemeClr val="dk1"/>
                        </a:buClr>
                        <a:buSzPts val="1100"/>
                        <a:buFont typeface="Arial"/>
                        <a:buNone/>
                      </a:pPr>
                      <a:r>
                        <a:rPr lang="en-US" sz="3200" u="none" cap="none" strike="noStrike">
                          <a:solidFill>
                            <a:schemeClr val="dk1"/>
                          </a:solidFill>
                        </a:rPr>
                        <a:t>≥ 12 hours</a:t>
                      </a:r>
                      <a:endParaRPr sz="3200" u="none" cap="none" strike="noStrike">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spcBef>
                          <a:spcPts val="0"/>
                        </a:spcBef>
                        <a:spcAft>
                          <a:spcPts val="0"/>
                        </a:spcAft>
                        <a:buClr>
                          <a:schemeClr val="dk1"/>
                        </a:buClr>
                        <a:buSzPts val="1100"/>
                        <a:buFont typeface="Arial"/>
                        <a:buNone/>
                      </a:pPr>
                      <a:r>
                        <a:rPr lang="en-US" sz="3200">
                          <a:solidFill>
                            <a:schemeClr val="dk1"/>
                          </a:solidFill>
                        </a:rPr>
                        <a:t>≤10 hours</a:t>
                      </a:r>
                      <a:endParaRPr sz="3200" u="none" cap="none" strike="noStrike">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81000">
                <a:tc>
                  <a:txBody>
                    <a:bodyPr/>
                    <a:lstStyle/>
                    <a:p>
                      <a:pPr indent="0" lvl="0" marL="0" marR="0" rtl="0" algn="l">
                        <a:spcBef>
                          <a:spcPts val="0"/>
                        </a:spcBef>
                        <a:spcAft>
                          <a:spcPts val="0"/>
                        </a:spcAft>
                        <a:buClr>
                          <a:schemeClr val="dk1"/>
                        </a:buClr>
                        <a:buSzPts val="3200"/>
                        <a:buFont typeface="Arial"/>
                        <a:buNone/>
                      </a:pPr>
                      <a:r>
                        <a:rPr lang="en-US" sz="3200">
                          <a:solidFill>
                            <a:schemeClr val="dk1"/>
                          </a:solidFill>
                        </a:rPr>
                        <a:t>GNSS Fix Time (Cold Start)</a:t>
                      </a:r>
                      <a:endParaRPr sz="3200" u="none" cap="none" strike="noStrike">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spcBef>
                          <a:spcPts val="0"/>
                        </a:spcBef>
                        <a:spcAft>
                          <a:spcPts val="0"/>
                        </a:spcAft>
                        <a:buClr>
                          <a:schemeClr val="dk1"/>
                        </a:buClr>
                        <a:buSzPts val="3200"/>
                        <a:buFont typeface="Arial"/>
                        <a:buNone/>
                      </a:pPr>
                      <a:r>
                        <a:rPr lang="en-US" sz="3200">
                          <a:solidFill>
                            <a:schemeClr val="dk1"/>
                          </a:solidFill>
                        </a:rPr>
                        <a:t>&lt;</a:t>
                      </a:r>
                      <a:r>
                        <a:rPr lang="en-US" sz="3200" u="none" cap="none" strike="noStrike">
                          <a:solidFill>
                            <a:schemeClr val="dk1"/>
                          </a:solidFill>
                        </a:rPr>
                        <a:t> </a:t>
                      </a:r>
                      <a:r>
                        <a:rPr lang="en-US" sz="3200">
                          <a:solidFill>
                            <a:schemeClr val="dk1"/>
                          </a:solidFill>
                        </a:rPr>
                        <a:t>5 minutes</a:t>
                      </a:r>
                      <a:endParaRPr sz="3200" u="none" cap="none" strike="noStrike">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spcBef>
                          <a:spcPts val="0"/>
                        </a:spcBef>
                        <a:spcAft>
                          <a:spcPts val="0"/>
                        </a:spcAft>
                        <a:buClr>
                          <a:schemeClr val="dk1"/>
                        </a:buClr>
                        <a:buSzPts val="3200"/>
                        <a:buFont typeface="Arial"/>
                        <a:buNone/>
                      </a:pPr>
                      <a:r>
                        <a:rPr lang="en-US" sz="3200">
                          <a:solidFill>
                            <a:schemeClr val="dk1"/>
                          </a:solidFill>
                        </a:rPr>
                        <a:t>≈ 4 minutes</a:t>
                      </a:r>
                      <a:endParaRPr sz="3200" u="none" cap="none" strike="noStrike">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381000">
                <a:tc>
                  <a:txBody>
                    <a:bodyPr/>
                    <a:lstStyle/>
                    <a:p>
                      <a:pPr indent="0" lvl="0" marL="0" marR="0" rtl="0" algn="l">
                        <a:spcBef>
                          <a:spcPts val="0"/>
                        </a:spcBef>
                        <a:spcAft>
                          <a:spcPts val="0"/>
                        </a:spcAft>
                        <a:buNone/>
                      </a:pPr>
                      <a:r>
                        <a:rPr lang="en-US" sz="3200">
                          <a:solidFill>
                            <a:schemeClr val="dk1"/>
                          </a:solidFill>
                        </a:rPr>
                        <a:t>GNSS Fix Time (Hot Start)</a:t>
                      </a:r>
                      <a:endParaRPr sz="3200">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3200">
                          <a:solidFill>
                            <a:schemeClr val="dk1"/>
                          </a:solidFill>
                        </a:rPr>
                        <a:t>&lt; 1 minute</a:t>
                      </a:r>
                      <a:endParaRPr sz="3200">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3200">
                          <a:solidFill>
                            <a:schemeClr val="dk1"/>
                          </a:solidFill>
                        </a:rPr>
                        <a:t>&lt; 5 seconds</a:t>
                      </a:r>
                      <a:endParaRPr sz="3200">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640050">
                <a:tc>
                  <a:txBody>
                    <a:bodyPr/>
                    <a:lstStyle/>
                    <a:p>
                      <a:pPr indent="0" lvl="0" marL="0" marR="0" rtl="0" algn="l">
                        <a:spcBef>
                          <a:spcPts val="0"/>
                        </a:spcBef>
                        <a:spcAft>
                          <a:spcPts val="0"/>
                        </a:spcAft>
                        <a:buClr>
                          <a:schemeClr val="dk1"/>
                        </a:buClr>
                        <a:buSzPts val="3200"/>
                        <a:buFont typeface="Arial"/>
                        <a:buNone/>
                      </a:pPr>
                      <a:r>
                        <a:rPr lang="en-US" sz="3200">
                          <a:solidFill>
                            <a:schemeClr val="dk1"/>
                          </a:solidFill>
                        </a:rPr>
                        <a:t>Button Response time</a:t>
                      </a:r>
                      <a:endParaRPr sz="3200" u="none" cap="none" strike="noStrike">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spcBef>
                          <a:spcPts val="0"/>
                        </a:spcBef>
                        <a:spcAft>
                          <a:spcPts val="0"/>
                        </a:spcAft>
                        <a:buClr>
                          <a:schemeClr val="dk1"/>
                        </a:buClr>
                        <a:buSzPts val="3200"/>
                        <a:buFont typeface="Arial"/>
                        <a:buNone/>
                      </a:pPr>
                      <a:r>
                        <a:rPr lang="en-US" sz="3200">
                          <a:solidFill>
                            <a:schemeClr val="dk1"/>
                          </a:solidFill>
                        </a:rPr>
                        <a:t>&lt; 100 ms</a:t>
                      </a:r>
                      <a:endParaRPr sz="3200" u="none" cap="none" strike="noStrike">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spcBef>
                          <a:spcPts val="0"/>
                        </a:spcBef>
                        <a:spcAft>
                          <a:spcPts val="0"/>
                        </a:spcAft>
                        <a:buClr>
                          <a:schemeClr val="dk1"/>
                        </a:buClr>
                        <a:buSzPts val="3200"/>
                        <a:buFont typeface="Arial"/>
                        <a:buNone/>
                      </a:pPr>
                      <a:r>
                        <a:rPr lang="en-US" sz="3200">
                          <a:solidFill>
                            <a:schemeClr val="dk1"/>
                          </a:solidFill>
                        </a:rPr>
                        <a:t>≈ 75 ms</a:t>
                      </a:r>
                      <a:endParaRPr sz="3200" u="none" cap="none" strike="noStrike">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640050">
                <a:tc>
                  <a:txBody>
                    <a:bodyPr/>
                    <a:lstStyle/>
                    <a:p>
                      <a:pPr indent="0" lvl="0" marL="0" marR="0" rtl="0" algn="l">
                        <a:spcBef>
                          <a:spcPts val="0"/>
                        </a:spcBef>
                        <a:spcAft>
                          <a:spcPts val="0"/>
                        </a:spcAft>
                        <a:buNone/>
                      </a:pPr>
                      <a:r>
                        <a:rPr lang="en-US" sz="3200">
                          <a:solidFill>
                            <a:schemeClr val="dk1"/>
                          </a:solidFill>
                        </a:rPr>
                        <a:t>Connection Time from App to device</a:t>
                      </a:r>
                      <a:endParaRPr sz="3200">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3200">
                          <a:solidFill>
                            <a:schemeClr val="dk1"/>
                          </a:solidFill>
                        </a:rPr>
                        <a:t>≈ 1.5 seconds</a:t>
                      </a:r>
                      <a:endParaRPr sz="3200">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US" sz="3200">
                          <a:solidFill>
                            <a:schemeClr val="dk1"/>
                          </a:solidFill>
                        </a:rPr>
                        <a:t>≈ 2.2 seconds</a:t>
                      </a:r>
                      <a:endParaRPr sz="3200">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640050">
                <a:tc>
                  <a:txBody>
                    <a:bodyPr/>
                    <a:lstStyle/>
                    <a:p>
                      <a:pPr indent="0" lvl="0" marL="0" marR="0" rtl="0" algn="l">
                        <a:spcBef>
                          <a:spcPts val="0"/>
                        </a:spcBef>
                        <a:spcAft>
                          <a:spcPts val="0"/>
                        </a:spcAft>
                        <a:buNone/>
                      </a:pPr>
                      <a:r>
                        <a:rPr lang="en-US" sz="3200">
                          <a:solidFill>
                            <a:schemeClr val="dk1"/>
                          </a:solidFill>
                        </a:rPr>
                        <a:t>Time to send small schedule</a:t>
                      </a:r>
                      <a:endParaRPr sz="3200">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US" sz="3200">
                          <a:solidFill>
                            <a:schemeClr val="dk1"/>
                          </a:solidFill>
                        </a:rPr>
                        <a:t>≈ 1000 ms</a:t>
                      </a:r>
                      <a:endParaRPr sz="3200">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3200">
                          <a:solidFill>
                            <a:schemeClr val="dk1"/>
                          </a:solidFill>
                        </a:rPr>
                        <a:t>400 ms</a:t>
                      </a:r>
                      <a:endParaRPr sz="3200">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r h="640050">
                <a:tc>
                  <a:txBody>
                    <a:bodyPr/>
                    <a:lstStyle/>
                    <a:p>
                      <a:pPr indent="0" lvl="0" marL="0" marR="0" rtl="0" algn="l">
                        <a:spcBef>
                          <a:spcPts val="0"/>
                        </a:spcBef>
                        <a:spcAft>
                          <a:spcPts val="0"/>
                        </a:spcAft>
                        <a:buNone/>
                      </a:pPr>
                      <a:r>
                        <a:rPr lang="en-US" sz="3200">
                          <a:solidFill>
                            <a:schemeClr val="dk1"/>
                          </a:solidFill>
                        </a:rPr>
                        <a:t>Time to send large Schedule</a:t>
                      </a:r>
                      <a:endParaRPr sz="3200">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US" sz="3200">
                          <a:solidFill>
                            <a:schemeClr val="dk1"/>
                          </a:solidFill>
                        </a:rPr>
                        <a:t>≈ 3000 ms</a:t>
                      </a:r>
                      <a:endParaRPr sz="3200">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US" sz="3200">
                          <a:solidFill>
                            <a:schemeClr val="dk1"/>
                          </a:solidFill>
                        </a:rPr>
                        <a:t>1500 ms</a:t>
                      </a:r>
                      <a:endParaRPr sz="3200">
                        <a:solidFill>
                          <a:schemeClr val="dk1"/>
                        </a:solidFill>
                      </a:endParaRPr>
                    </a:p>
                  </a:txBody>
                  <a:tcPr marT="91425" marB="91425" marR="91425" marL="91425">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sp>
        <p:nvSpPr>
          <p:cNvPr id="105" name="Google Shape;105;p1"/>
          <p:cNvSpPr txBox="1"/>
          <p:nvPr/>
        </p:nvSpPr>
        <p:spPr>
          <a:xfrm>
            <a:off x="14005550" y="21360225"/>
            <a:ext cx="5999400" cy="677100"/>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Clr>
                <a:schemeClr val="dk1"/>
              </a:buClr>
              <a:buSzPts val="3200"/>
              <a:buFont typeface="Arial"/>
              <a:buNone/>
            </a:pPr>
            <a:r>
              <a:rPr b="1" lang="en-US" sz="3200">
                <a:solidFill>
                  <a:schemeClr val="dk1"/>
                </a:solidFill>
                <a:latin typeface="Arial"/>
                <a:ea typeface="Arial"/>
                <a:cs typeface="Arial"/>
                <a:sym typeface="Arial"/>
              </a:rPr>
              <a:t>Use-Case Requirements:</a:t>
            </a:r>
            <a:endParaRPr b="1" sz="3200">
              <a:solidFill>
                <a:schemeClr val="dk1"/>
              </a:solidFill>
              <a:latin typeface="Arial"/>
              <a:ea typeface="Arial"/>
              <a:cs typeface="Arial"/>
              <a:sym typeface="Arial"/>
            </a:endParaRPr>
          </a:p>
        </p:txBody>
      </p:sp>
      <p:pic>
        <p:nvPicPr>
          <p:cNvPr id="106" name="Google Shape;106;p1"/>
          <p:cNvPicPr preferRelativeResize="0"/>
          <p:nvPr/>
        </p:nvPicPr>
        <p:blipFill>
          <a:blip r:embed="rId6">
            <a:alphaModFix/>
          </a:blip>
          <a:stretch>
            <a:fillRect/>
          </a:stretch>
        </p:blipFill>
        <p:spPr>
          <a:xfrm>
            <a:off x="1319577" y="1013470"/>
            <a:ext cx="2490425" cy="3302282"/>
          </a:xfrm>
          <a:prstGeom prst="rect">
            <a:avLst/>
          </a:prstGeom>
          <a:noFill/>
          <a:ln>
            <a:noFill/>
          </a:ln>
        </p:spPr>
      </p:pic>
      <p:pic>
        <p:nvPicPr>
          <p:cNvPr id="107" name="Google Shape;107;p1"/>
          <p:cNvPicPr preferRelativeResize="0"/>
          <p:nvPr/>
        </p:nvPicPr>
        <p:blipFill>
          <a:blip r:embed="rId7">
            <a:alphaModFix/>
          </a:blip>
          <a:stretch>
            <a:fillRect/>
          </a:stretch>
        </p:blipFill>
        <p:spPr>
          <a:xfrm>
            <a:off x="5221757" y="723037"/>
            <a:ext cx="2490418" cy="3416325"/>
          </a:xfrm>
          <a:prstGeom prst="rect">
            <a:avLst/>
          </a:prstGeom>
          <a:noFill/>
          <a:ln>
            <a:noFill/>
          </a:ln>
        </p:spPr>
      </p:pic>
      <p:pic>
        <p:nvPicPr>
          <p:cNvPr id="108" name="Google Shape;108;p1"/>
          <p:cNvPicPr preferRelativeResize="0"/>
          <p:nvPr/>
        </p:nvPicPr>
        <p:blipFill>
          <a:blip r:embed="rId8">
            <a:alphaModFix/>
          </a:blip>
          <a:stretch>
            <a:fillRect/>
          </a:stretch>
        </p:blipFill>
        <p:spPr>
          <a:xfrm>
            <a:off x="20004946" y="756795"/>
            <a:ext cx="3454500" cy="3266391"/>
          </a:xfrm>
          <a:prstGeom prst="rect">
            <a:avLst/>
          </a:prstGeom>
          <a:noFill/>
          <a:ln>
            <a:noFill/>
          </a:ln>
        </p:spPr>
      </p:pic>
      <p:pic>
        <p:nvPicPr>
          <p:cNvPr id="109" name="Google Shape;109;p1"/>
          <p:cNvPicPr preferRelativeResize="0"/>
          <p:nvPr/>
        </p:nvPicPr>
        <p:blipFill>
          <a:blip r:embed="rId9">
            <a:alphaModFix/>
          </a:blip>
          <a:stretch>
            <a:fillRect/>
          </a:stretch>
        </p:blipFill>
        <p:spPr>
          <a:xfrm>
            <a:off x="496825" y="14573475"/>
            <a:ext cx="12401550" cy="7038975"/>
          </a:xfrm>
          <a:prstGeom prst="rect">
            <a:avLst/>
          </a:prstGeom>
          <a:noFill/>
          <a:ln>
            <a:noFill/>
          </a:ln>
        </p:spPr>
      </p:pic>
      <p:pic>
        <p:nvPicPr>
          <p:cNvPr id="110" name="Google Shape;110;p1"/>
          <p:cNvPicPr preferRelativeResize="0"/>
          <p:nvPr/>
        </p:nvPicPr>
        <p:blipFill>
          <a:blip r:embed="rId10">
            <a:alphaModFix/>
          </a:blip>
          <a:stretch>
            <a:fillRect/>
          </a:stretch>
        </p:blipFill>
        <p:spPr>
          <a:xfrm>
            <a:off x="4408900" y="21908213"/>
            <a:ext cx="8523350" cy="9419000"/>
          </a:xfrm>
          <a:prstGeom prst="rect">
            <a:avLst/>
          </a:prstGeom>
          <a:noFill/>
          <a:ln>
            <a:noFill/>
          </a:ln>
        </p:spPr>
      </p:pic>
      <p:sp>
        <p:nvSpPr>
          <p:cNvPr id="111" name="Google Shape;111;p1"/>
          <p:cNvSpPr txBox="1"/>
          <p:nvPr/>
        </p:nvSpPr>
        <p:spPr>
          <a:xfrm>
            <a:off x="720688" y="24939325"/>
            <a:ext cx="3688200" cy="326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4000"/>
              <a:t>Figure 2:</a:t>
            </a:r>
            <a:endParaRPr b="1" sz="4000"/>
          </a:p>
          <a:p>
            <a:pPr indent="0" lvl="0" marL="0" rtl="0" algn="l">
              <a:spcBef>
                <a:spcPts val="0"/>
              </a:spcBef>
              <a:spcAft>
                <a:spcPts val="0"/>
              </a:spcAft>
              <a:buNone/>
            </a:pPr>
            <a:r>
              <a:rPr b="1" lang="en-US" sz="4000"/>
              <a:t>Software Flow state for Remigotchi Device</a:t>
            </a:r>
            <a:endParaRPr b="1" sz="4000"/>
          </a:p>
        </p:txBody>
      </p:sp>
      <p:sp>
        <p:nvSpPr>
          <p:cNvPr id="112" name="Google Shape;112;p1"/>
          <p:cNvSpPr txBox="1"/>
          <p:nvPr/>
        </p:nvSpPr>
        <p:spPr>
          <a:xfrm>
            <a:off x="14385849" y="35164300"/>
            <a:ext cx="44115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Font typeface="Arial"/>
              <a:buNone/>
            </a:pPr>
            <a:r>
              <a:rPr lang="en-US" sz="2000">
                <a:solidFill>
                  <a:schemeClr val="dk1"/>
                </a:solidFill>
              </a:rPr>
              <a:t>https://course.ece.cmu.edu/~ece500/projects/s26-teamb5/</a:t>
            </a:r>
            <a:endParaRPr sz="1100"/>
          </a:p>
        </p:txBody>
      </p:sp>
      <p:pic>
        <p:nvPicPr>
          <p:cNvPr id="113" name="Google Shape;113;p1"/>
          <p:cNvPicPr preferRelativeResize="0"/>
          <p:nvPr/>
        </p:nvPicPr>
        <p:blipFill>
          <a:blip r:embed="rId11">
            <a:alphaModFix/>
          </a:blip>
          <a:stretch>
            <a:fillRect/>
          </a:stretch>
        </p:blipFill>
        <p:spPr>
          <a:xfrm>
            <a:off x="18751125" y="32948375"/>
            <a:ext cx="3263100" cy="3263100"/>
          </a:xfrm>
          <a:prstGeom prst="rect">
            <a:avLst/>
          </a:prstGeom>
          <a:noFill/>
          <a:ln>
            <a:noFill/>
          </a:ln>
        </p:spPr>
      </p:pic>
      <p:pic>
        <p:nvPicPr>
          <p:cNvPr id="114" name="Google Shape;114;p1"/>
          <p:cNvPicPr preferRelativeResize="0"/>
          <p:nvPr/>
        </p:nvPicPr>
        <p:blipFill>
          <a:blip r:embed="rId12">
            <a:alphaModFix/>
          </a:blip>
          <a:stretch>
            <a:fillRect/>
          </a:stretch>
        </p:blipFill>
        <p:spPr>
          <a:xfrm rot="-2402560">
            <a:off x="26112000" y="1140613"/>
            <a:ext cx="2286000" cy="3048000"/>
          </a:xfrm>
          <a:prstGeom prst="rect">
            <a:avLst/>
          </a:prstGeom>
          <a:noFill/>
          <a:ln>
            <a:noFill/>
          </a:ln>
        </p:spPr>
      </p:pic>
      <p:sp>
        <p:nvSpPr>
          <p:cNvPr id="115" name="Google Shape;115;p1"/>
          <p:cNvSpPr txBox="1"/>
          <p:nvPr/>
        </p:nvSpPr>
        <p:spPr>
          <a:xfrm>
            <a:off x="23208925" y="18000300"/>
            <a:ext cx="3263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600"/>
              <a:t>RFID Scanner</a:t>
            </a:r>
            <a:endParaRPr sz="3600"/>
          </a:p>
        </p:txBody>
      </p:sp>
      <p:cxnSp>
        <p:nvCxnSpPr>
          <p:cNvPr id="116" name="Google Shape;116;p1"/>
          <p:cNvCxnSpPr>
            <a:stCxn id="98" idx="2"/>
          </p:cNvCxnSpPr>
          <p:nvPr/>
        </p:nvCxnSpPr>
        <p:spPr>
          <a:xfrm flipH="1">
            <a:off x="20009201" y="15479025"/>
            <a:ext cx="572400" cy="1024500"/>
          </a:xfrm>
          <a:prstGeom prst="straightConnector1">
            <a:avLst/>
          </a:prstGeom>
          <a:noFill/>
          <a:ln cap="flat" cmpd="sng" w="38100">
            <a:solidFill>
              <a:schemeClr val="accent1"/>
            </a:solidFill>
            <a:prstDash val="solid"/>
            <a:round/>
            <a:headEnd len="med" w="med" type="none"/>
            <a:tailEnd len="med" w="med" type="triangle"/>
          </a:ln>
        </p:spPr>
      </p:cxnSp>
      <p:sp>
        <p:nvSpPr>
          <p:cNvPr id="117" name="Google Shape;117;p1"/>
          <p:cNvSpPr txBox="1"/>
          <p:nvPr/>
        </p:nvSpPr>
        <p:spPr>
          <a:xfrm>
            <a:off x="13576250" y="14754613"/>
            <a:ext cx="3263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600"/>
              <a:t>Haptic Buzzer</a:t>
            </a:r>
            <a:endParaRPr sz="3600"/>
          </a:p>
        </p:txBody>
      </p:sp>
      <p:cxnSp>
        <p:nvCxnSpPr>
          <p:cNvPr id="118" name="Google Shape;118;p1"/>
          <p:cNvCxnSpPr>
            <a:stCxn id="117" idx="3"/>
          </p:cNvCxnSpPr>
          <p:nvPr/>
        </p:nvCxnSpPr>
        <p:spPr>
          <a:xfrm>
            <a:off x="16839350" y="15124063"/>
            <a:ext cx="1672800" cy="1126800"/>
          </a:xfrm>
          <a:prstGeom prst="curvedConnector3">
            <a:avLst>
              <a:gd fmla="val 83734" name="adj1"/>
            </a:avLst>
          </a:prstGeom>
          <a:noFill/>
          <a:ln cap="flat" cmpd="sng" w="38100">
            <a:solidFill>
              <a:schemeClr val="accent1"/>
            </a:solidFill>
            <a:prstDash val="solid"/>
            <a:round/>
            <a:headEnd len="med" w="med" type="none"/>
            <a:tailEnd len="med" w="med" type="none"/>
          </a:ln>
        </p:spPr>
      </p:cxnSp>
      <p:cxnSp>
        <p:nvCxnSpPr>
          <p:cNvPr id="119" name="Google Shape;119;p1"/>
          <p:cNvCxnSpPr>
            <a:stCxn id="99" idx="3"/>
          </p:cNvCxnSpPr>
          <p:nvPr/>
        </p:nvCxnSpPr>
        <p:spPr>
          <a:xfrm>
            <a:off x="16000000" y="18652688"/>
            <a:ext cx="4145100" cy="630600"/>
          </a:xfrm>
          <a:prstGeom prst="straightConnector1">
            <a:avLst/>
          </a:prstGeom>
          <a:noFill/>
          <a:ln cap="flat" cmpd="sng" w="38100">
            <a:solidFill>
              <a:schemeClr val="accent1"/>
            </a:solidFill>
            <a:prstDash val="solid"/>
            <a:round/>
            <a:headEnd len="med" w="med" type="none"/>
            <a:tailEnd len="med" w="med" type="triangle"/>
          </a:ln>
        </p:spPr>
      </p:cxnSp>
      <p:cxnSp>
        <p:nvCxnSpPr>
          <p:cNvPr id="120" name="Google Shape;120;p1"/>
          <p:cNvCxnSpPr>
            <a:endCxn id="115" idx="1"/>
          </p:cNvCxnSpPr>
          <p:nvPr/>
        </p:nvCxnSpPr>
        <p:spPr>
          <a:xfrm>
            <a:off x="21603025" y="17786550"/>
            <a:ext cx="1605900" cy="583200"/>
          </a:xfrm>
          <a:prstGeom prst="straightConnector1">
            <a:avLst/>
          </a:prstGeom>
          <a:noFill/>
          <a:ln cap="flat" cmpd="sng" w="38100">
            <a:solidFill>
              <a:schemeClr val="accent1"/>
            </a:solidFill>
            <a:prstDash val="solid"/>
            <a:round/>
            <a:headEnd len="med" w="med" type="triangl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name="CyLab-PosterTemplate-v3">
  <a:themeElements>
    <a:clrScheme name="Custom 6">
      <a:dk1>
        <a:srgbClr val="000000"/>
      </a:dk1>
      <a:lt1>
        <a:srgbClr val="FFFFFF"/>
      </a:lt1>
      <a:dk2>
        <a:srgbClr val="263B86"/>
      </a:dk2>
      <a:lt2>
        <a:srgbClr val="6699CC"/>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2012-08-30T17:56:20Z</dcterms:created>
  <dc:creator>ndwyer</dc:creator>
</cp:coreProperties>
</file>