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5"/>
  </p:sldMasterIdLst>
  <p:notesMasterIdLst>
    <p:notesMasterId r:id="rId6"/>
  </p:notesMasterIdLst>
  <p:sldIdLst>
    <p:sldId id="256" r:id="rId7"/>
  </p:sldIdLst>
  <p:sldSz cy="36576000" cx="27432000"/>
  <p:notesSz cx="32461200" cy="512064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1520">
          <p15:clr>
            <a:srgbClr val="A4A3A4"/>
          </p15:clr>
        </p15:guide>
        <p15:guide id="2" pos="86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C160E6C4-6F8F-46CE-96E2-5C029C7E9E50}">
  <a:tblStyle styleId="{C160E6C4-6F8F-46CE-96E2-5C029C7E9E50}"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1520" orient="horz"/>
        <p:guide pos="864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11" Type="http://schemas.openxmlformats.org/officeDocument/2006/relationships/font" Target="fonts/ProximaNova-boldItalic.fntdata"/><Relationship Id="rId10" Type="http://schemas.openxmlformats.org/officeDocument/2006/relationships/font" Target="fonts/ProximaNova-italic.fntdata"/><Relationship Id="rId9" Type="http://schemas.openxmlformats.org/officeDocument/2006/relationships/font" Target="fonts/ProximaNova-bold.fntdata"/><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font" Target="fonts/ProximaNova-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5411275" y="3840475"/>
            <a:ext cx="21641875" cy="192024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3246100" y="24323025"/>
            <a:ext cx="25968950" cy="23042875"/>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p1:notes"/>
          <p:cNvSpPr txBox="1"/>
          <p:nvPr>
            <p:ph idx="1" type="body"/>
          </p:nvPr>
        </p:nvSpPr>
        <p:spPr>
          <a:xfrm>
            <a:off x="3246100" y="24323025"/>
            <a:ext cx="25968950" cy="230428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Font typeface="Arial"/>
              <a:buNone/>
            </a:pPr>
            <a:r>
              <a:rPr lang="en-US" sz="1000">
                <a:solidFill>
                  <a:schemeClr val="dk1"/>
                </a:solidFill>
              </a:rPr>
              <a:t>This is a text-only section to summarize the application area, use case, most critical requirement(s), and your product developed this semester. It is important to include some highlight test results (especially in relation to the use-case requirements).</a:t>
            </a:r>
            <a:endParaRPr sz="1000">
              <a:solidFill>
                <a:schemeClr val="dk1"/>
              </a:solidFill>
            </a:endParaRPr>
          </a:p>
          <a:p>
            <a:pPr indent="0" lvl="0" marL="0" rtl="0" algn="l">
              <a:spcBef>
                <a:spcPts val="0"/>
              </a:spcBef>
              <a:spcAft>
                <a:spcPts val="0"/>
              </a:spcAft>
              <a:buClr>
                <a:schemeClr val="dk1"/>
              </a:buClr>
              <a:buFont typeface="Arial"/>
              <a:buNone/>
            </a:pPr>
            <a:r>
              <a:t/>
            </a:r>
            <a:endParaRPr sz="1000">
              <a:solidFill>
                <a:schemeClr val="dk1"/>
              </a:solidFill>
            </a:endParaRPr>
          </a:p>
          <a:p>
            <a:pPr indent="0" lvl="0" marL="0" rtl="0" algn="l">
              <a:spcBef>
                <a:spcPts val="0"/>
              </a:spcBef>
              <a:spcAft>
                <a:spcPts val="0"/>
              </a:spcAft>
              <a:buClr>
                <a:schemeClr val="dk1"/>
              </a:buClr>
              <a:buFont typeface="Arial"/>
              <a:buNone/>
            </a:pPr>
            <a:r>
              <a:rPr lang="en-US" sz="1000">
                <a:solidFill>
                  <a:schemeClr val="dk1"/>
                </a:solidFill>
              </a:rPr>
              <a:t>This font is 36 point.</a:t>
            </a:r>
            <a:endParaRPr sz="1000">
              <a:solidFill>
                <a:schemeClr val="dk1"/>
              </a:solidFill>
            </a:endParaRPr>
          </a:p>
          <a:p>
            <a:pPr indent="0" lvl="0" marL="0" rtl="0" algn="l">
              <a:spcBef>
                <a:spcPts val="0"/>
              </a:spcBef>
              <a:spcAft>
                <a:spcPts val="0"/>
              </a:spcAft>
              <a:buClr>
                <a:schemeClr val="dk1"/>
              </a:buClr>
              <a:buFont typeface="Arial"/>
              <a:buNone/>
            </a:pPr>
            <a:r>
              <a:rPr lang="en-US" sz="1000">
                <a:solidFill>
                  <a:schemeClr val="dk1"/>
                </a:solidFill>
              </a:rPr>
              <a:t>Use at least 24 point font, since it is relatively easy to read at a few feet from the poster. Smallest font is 18 point, which should be used sparingly since it will be quite difficult to read at a distance.</a:t>
            </a:r>
            <a:endParaRPr sz="1000"/>
          </a:p>
        </p:txBody>
      </p:sp>
      <p:sp>
        <p:nvSpPr>
          <p:cNvPr id="77" name="Google Shape;77;p1:notes"/>
          <p:cNvSpPr/>
          <p:nvPr>
            <p:ph idx="2" type="sldImg"/>
          </p:nvPr>
        </p:nvSpPr>
        <p:spPr>
          <a:xfrm>
            <a:off x="5411275" y="3840475"/>
            <a:ext cx="21641875" cy="192024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6" name="Shape 6"/>
        <p:cNvGrpSpPr/>
        <p:nvPr/>
      </p:nvGrpSpPr>
      <p:grpSpPr>
        <a:xfrm>
          <a:off x="0" y="0"/>
          <a:ext cx="0" cy="0"/>
          <a:chOff x="0" y="0"/>
          <a:chExt cx="0" cy="0"/>
        </a:xfrm>
      </p:grpSpPr>
      <p:sp>
        <p:nvSpPr>
          <p:cNvPr id="7" name="Google Shape;7;p2"/>
          <p:cNvSpPr txBox="1"/>
          <p:nvPr>
            <p:ph type="ctrTitle"/>
          </p:nvPr>
        </p:nvSpPr>
        <p:spPr>
          <a:xfrm>
            <a:off x="2056805" y="11361738"/>
            <a:ext cx="23318391" cy="7840663"/>
          </a:xfrm>
          <a:prstGeom prst="rect">
            <a:avLst/>
          </a:prstGeom>
          <a:noFill/>
          <a:ln>
            <a:noFill/>
          </a:ln>
        </p:spPr>
        <p:txBody>
          <a:bodyPr anchorCtr="0" anchor="t" bIns="45700" lIns="91425" spcFirstLastPara="1" rIns="91425" wrap="square" tIns="45700">
            <a:noAutofit/>
          </a:bodyPr>
          <a:lstStyle>
            <a:lvl1pPr lvl="0"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1pPr>
            <a:lvl2pPr lvl="1"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2pPr>
            <a:lvl3pPr lvl="2"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3pPr>
            <a:lvl4pPr lvl="3"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4pPr>
            <a:lvl5pPr lvl="4"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5pPr>
            <a:lvl6pPr lvl="5"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6pPr>
            <a:lvl7pPr lvl="6"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7pPr>
            <a:lvl8pPr lvl="7"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8pPr>
            <a:lvl9pPr lvl="8"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9pPr>
          </a:lstStyle>
          <a:p/>
        </p:txBody>
      </p:sp>
      <p:sp>
        <p:nvSpPr>
          <p:cNvPr id="8" name="Google Shape;8;p2"/>
          <p:cNvSpPr txBox="1"/>
          <p:nvPr>
            <p:ph idx="1" type="subTitle"/>
          </p:nvPr>
        </p:nvSpPr>
        <p:spPr>
          <a:xfrm>
            <a:off x="4115098" y="20726400"/>
            <a:ext cx="19201805" cy="9347200"/>
          </a:xfrm>
          <a:prstGeom prst="rect">
            <a:avLst/>
          </a:prstGeom>
          <a:noFill/>
          <a:ln>
            <a:noFill/>
          </a:ln>
        </p:spPr>
        <p:txBody>
          <a:bodyPr anchorCtr="0" anchor="t" bIns="45700" lIns="91425" spcFirstLastPara="1" rIns="91425" wrap="square" tIns="45700">
            <a:noAutofit/>
          </a:bodyPr>
          <a:lstStyle>
            <a:lvl1pPr lvl="0" marR="0" rtl="0" algn="ctr">
              <a:spcBef>
                <a:spcPts val="1080"/>
              </a:spcBef>
              <a:spcAft>
                <a:spcPts val="0"/>
              </a:spcAft>
              <a:buClr>
                <a:schemeClr val="dk1"/>
              </a:buClr>
              <a:buSzPts val="5400"/>
              <a:buFont typeface="Times"/>
              <a:buNone/>
              <a:defRPr b="0" i="0" sz="5400" u="none" cap="none" strike="noStrike">
                <a:solidFill>
                  <a:schemeClr val="dk1"/>
                </a:solidFill>
                <a:latin typeface="Arial"/>
                <a:ea typeface="Arial"/>
                <a:cs typeface="Arial"/>
                <a:sym typeface="Arial"/>
              </a:defRPr>
            </a:lvl1pPr>
            <a:lvl2pPr lvl="1" marR="0" rtl="0" algn="ctr">
              <a:spcBef>
                <a:spcPts val="960"/>
              </a:spcBef>
              <a:spcAft>
                <a:spcPts val="0"/>
              </a:spcAft>
              <a:buClr>
                <a:schemeClr val="dk1"/>
              </a:buClr>
              <a:buSzPts val="4800"/>
              <a:buFont typeface="Arial"/>
              <a:buNone/>
              <a:defRPr b="0" i="0" sz="4800" u="none" cap="none" strike="noStrike">
                <a:solidFill>
                  <a:schemeClr val="dk1"/>
                </a:solidFill>
                <a:latin typeface="Arial"/>
                <a:ea typeface="Arial"/>
                <a:cs typeface="Arial"/>
                <a:sym typeface="Arial"/>
              </a:defRPr>
            </a:lvl2pPr>
            <a:lvl3pPr lvl="2" marR="0" rtl="0" algn="ctr">
              <a:spcBef>
                <a:spcPts val="720"/>
              </a:spcBef>
              <a:spcAft>
                <a:spcPts val="0"/>
              </a:spcAft>
              <a:buClr>
                <a:schemeClr val="dk1"/>
              </a:buClr>
              <a:buSzPts val="3600"/>
              <a:buFont typeface="Arial"/>
              <a:buNone/>
              <a:defRPr b="0" i="0" sz="3600" u="none" cap="none" strike="noStrike">
                <a:solidFill>
                  <a:schemeClr val="dk1"/>
                </a:solidFill>
                <a:latin typeface="Arial"/>
                <a:ea typeface="Arial"/>
                <a:cs typeface="Arial"/>
                <a:sym typeface="Arial"/>
              </a:defRPr>
            </a:lvl3pPr>
            <a:lvl4pPr lvl="3" marR="0" rtl="0" algn="ctr">
              <a:spcBef>
                <a:spcPts val="720"/>
              </a:spcBef>
              <a:spcAft>
                <a:spcPts val="0"/>
              </a:spcAft>
              <a:buClr>
                <a:schemeClr val="dk1"/>
              </a:buClr>
              <a:buSzPts val="3600"/>
              <a:buFont typeface="Arial"/>
              <a:buNone/>
              <a:defRPr b="0" i="0" sz="3600" u="none" cap="none" strike="noStrike">
                <a:solidFill>
                  <a:schemeClr val="dk1"/>
                </a:solidFill>
                <a:latin typeface="Arial"/>
                <a:ea typeface="Arial"/>
                <a:cs typeface="Arial"/>
                <a:sym typeface="Arial"/>
              </a:defRPr>
            </a:lvl4pPr>
            <a:lvl5pPr lvl="4" marR="0" rtl="0" algn="ctr">
              <a:spcBef>
                <a:spcPts val="720"/>
              </a:spcBef>
              <a:spcAft>
                <a:spcPts val="0"/>
              </a:spcAft>
              <a:buClr>
                <a:schemeClr val="dk1"/>
              </a:buClr>
              <a:buSzPts val="3600"/>
              <a:buFont typeface="Noto Sans Symbols"/>
              <a:buNone/>
              <a:defRPr b="0" i="0" sz="3600" u="none" cap="none" strike="noStrike">
                <a:solidFill>
                  <a:schemeClr val="dk1"/>
                </a:solidFill>
                <a:latin typeface="Arial"/>
                <a:ea typeface="Arial"/>
                <a:cs typeface="Arial"/>
                <a:sym typeface="Arial"/>
              </a:defRPr>
            </a:lvl5pPr>
            <a:lvl6pPr lvl="5" marR="0" rtl="0" algn="ctr">
              <a:spcBef>
                <a:spcPts val="720"/>
              </a:spcBef>
              <a:spcAft>
                <a:spcPts val="0"/>
              </a:spcAft>
              <a:buClr>
                <a:schemeClr val="dk1"/>
              </a:buClr>
              <a:buSzPts val="3600"/>
              <a:buFont typeface="Noto Sans Symbols"/>
              <a:buNone/>
              <a:defRPr b="0" i="0" sz="3600" u="none" cap="none" strike="noStrike">
                <a:solidFill>
                  <a:schemeClr val="dk1"/>
                </a:solidFill>
                <a:latin typeface="Arial"/>
                <a:ea typeface="Arial"/>
                <a:cs typeface="Arial"/>
                <a:sym typeface="Arial"/>
              </a:defRPr>
            </a:lvl6pPr>
            <a:lvl7pPr lvl="6" marR="0" rtl="0" algn="ctr">
              <a:spcBef>
                <a:spcPts val="720"/>
              </a:spcBef>
              <a:spcAft>
                <a:spcPts val="0"/>
              </a:spcAft>
              <a:buClr>
                <a:schemeClr val="dk1"/>
              </a:buClr>
              <a:buSzPts val="3600"/>
              <a:buFont typeface="Noto Sans Symbols"/>
              <a:buNone/>
              <a:defRPr b="0" i="0" sz="3600" u="none" cap="none" strike="noStrike">
                <a:solidFill>
                  <a:schemeClr val="dk1"/>
                </a:solidFill>
                <a:latin typeface="Arial"/>
                <a:ea typeface="Arial"/>
                <a:cs typeface="Arial"/>
                <a:sym typeface="Arial"/>
              </a:defRPr>
            </a:lvl7pPr>
            <a:lvl8pPr lvl="7" marR="0" rtl="0" algn="ctr">
              <a:spcBef>
                <a:spcPts val="720"/>
              </a:spcBef>
              <a:spcAft>
                <a:spcPts val="0"/>
              </a:spcAft>
              <a:buClr>
                <a:schemeClr val="dk1"/>
              </a:buClr>
              <a:buSzPts val="3600"/>
              <a:buFont typeface="Noto Sans Symbols"/>
              <a:buNone/>
              <a:defRPr b="0" i="0" sz="3600" u="none" cap="none" strike="noStrike">
                <a:solidFill>
                  <a:schemeClr val="dk1"/>
                </a:solidFill>
                <a:latin typeface="Arial"/>
                <a:ea typeface="Arial"/>
                <a:cs typeface="Arial"/>
                <a:sym typeface="Arial"/>
              </a:defRPr>
            </a:lvl8pPr>
            <a:lvl9pPr lvl="8" marR="0" rtl="0" algn="ctr">
              <a:spcBef>
                <a:spcPts val="720"/>
              </a:spcBef>
              <a:spcAft>
                <a:spcPts val="0"/>
              </a:spcAft>
              <a:buClr>
                <a:schemeClr val="dk1"/>
              </a:buClr>
              <a:buSzPts val="3600"/>
              <a:buFont typeface="Noto Sans Symbols"/>
              <a:buNone/>
              <a:defRPr b="0" i="0" sz="3600" u="none" cap="none" strike="noStrike">
                <a:solidFill>
                  <a:schemeClr val="dk1"/>
                </a:solidFill>
                <a:latin typeface="Arial"/>
                <a:ea typeface="Arial"/>
                <a:cs typeface="Arial"/>
                <a:sym typeface="Arial"/>
              </a:defRPr>
            </a:lvl9pPr>
          </a:lstStyle>
          <a:p/>
        </p:txBody>
      </p:sp>
      <p:sp>
        <p:nvSpPr>
          <p:cNvPr id="9" name="Google Shape;9;p2"/>
          <p:cNvSpPr txBox="1"/>
          <p:nvPr>
            <p:ph idx="10" type="dt"/>
          </p:nvPr>
        </p:nvSpPr>
        <p:spPr>
          <a:xfrm>
            <a:off x="1372197" y="33307339"/>
            <a:ext cx="6399609" cy="25400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74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74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74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74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74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74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74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74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7400" u="none" cap="none" strike="noStrike">
                <a:solidFill>
                  <a:schemeClr val="dk1"/>
                </a:solidFill>
                <a:latin typeface="Arial"/>
                <a:ea typeface="Arial"/>
                <a:cs typeface="Arial"/>
                <a:sym typeface="Arial"/>
              </a:defRPr>
            </a:lvl9pPr>
          </a:lstStyle>
          <a:p/>
        </p:txBody>
      </p:sp>
      <p:sp>
        <p:nvSpPr>
          <p:cNvPr id="10" name="Google Shape;10;p2"/>
          <p:cNvSpPr txBox="1"/>
          <p:nvPr>
            <p:ph idx="11" type="ftr"/>
          </p:nvPr>
        </p:nvSpPr>
        <p:spPr>
          <a:xfrm>
            <a:off x="9373198" y="33307339"/>
            <a:ext cx="8685609" cy="25400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74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74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74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74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74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74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74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74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7400" u="none" cap="none" strike="noStrike">
                <a:solidFill>
                  <a:schemeClr val="dk1"/>
                </a:solidFill>
                <a:latin typeface="Arial"/>
                <a:ea typeface="Arial"/>
                <a:cs typeface="Arial"/>
                <a:sym typeface="Arial"/>
              </a:defRPr>
            </a:lvl9pPr>
          </a:lstStyle>
          <a:p/>
        </p:txBody>
      </p:sp>
      <p:sp>
        <p:nvSpPr>
          <p:cNvPr id="11" name="Google Shape;11;p2"/>
          <p:cNvSpPr txBox="1"/>
          <p:nvPr>
            <p:ph idx="12" type="sldNum"/>
          </p:nvPr>
        </p:nvSpPr>
        <p:spPr>
          <a:xfrm>
            <a:off x="19660198" y="33307339"/>
            <a:ext cx="6399609" cy="2540000"/>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spcAft>
                <a:spcPts val="0"/>
              </a:spcAft>
              <a:buNone/>
              <a:defRPr b="0" i="0" sz="7400" u="none" cap="none" strike="noStrike">
                <a:solidFill>
                  <a:schemeClr val="dk1"/>
                </a:solidFill>
                <a:latin typeface="Arial"/>
                <a:ea typeface="Arial"/>
                <a:cs typeface="Arial"/>
                <a:sym typeface="Arial"/>
              </a:defRPr>
            </a:lvl1pPr>
            <a:lvl2pPr indent="0" lvl="1" marL="0" marR="0" rtl="0" algn="l">
              <a:spcBef>
                <a:spcPts val="0"/>
              </a:spcBef>
              <a:spcAft>
                <a:spcPts val="0"/>
              </a:spcAft>
              <a:buNone/>
              <a:defRPr b="0" i="0" sz="7400" u="none" cap="none" strike="noStrike">
                <a:solidFill>
                  <a:schemeClr val="dk1"/>
                </a:solidFill>
                <a:latin typeface="Arial"/>
                <a:ea typeface="Arial"/>
                <a:cs typeface="Arial"/>
                <a:sym typeface="Arial"/>
              </a:defRPr>
            </a:lvl2pPr>
            <a:lvl3pPr indent="0" lvl="2" marL="0" marR="0" rtl="0" algn="l">
              <a:spcBef>
                <a:spcPts val="0"/>
              </a:spcBef>
              <a:spcAft>
                <a:spcPts val="0"/>
              </a:spcAft>
              <a:buNone/>
              <a:defRPr b="0" i="0" sz="7400" u="none" cap="none" strike="noStrike">
                <a:solidFill>
                  <a:schemeClr val="dk1"/>
                </a:solidFill>
                <a:latin typeface="Arial"/>
                <a:ea typeface="Arial"/>
                <a:cs typeface="Arial"/>
                <a:sym typeface="Arial"/>
              </a:defRPr>
            </a:lvl3pPr>
            <a:lvl4pPr indent="0" lvl="3" marL="0" marR="0" rtl="0" algn="l">
              <a:spcBef>
                <a:spcPts val="0"/>
              </a:spcBef>
              <a:spcAft>
                <a:spcPts val="0"/>
              </a:spcAft>
              <a:buNone/>
              <a:defRPr b="0" i="0" sz="7400" u="none" cap="none" strike="noStrike">
                <a:solidFill>
                  <a:schemeClr val="dk1"/>
                </a:solidFill>
                <a:latin typeface="Arial"/>
                <a:ea typeface="Arial"/>
                <a:cs typeface="Arial"/>
                <a:sym typeface="Arial"/>
              </a:defRPr>
            </a:lvl4pPr>
            <a:lvl5pPr indent="0" lvl="4" marL="0" marR="0" rtl="0" algn="l">
              <a:spcBef>
                <a:spcPts val="0"/>
              </a:spcBef>
              <a:spcAft>
                <a:spcPts val="0"/>
              </a:spcAft>
              <a:buNone/>
              <a:defRPr b="0" i="0" sz="7400" u="none" cap="none" strike="noStrike">
                <a:solidFill>
                  <a:schemeClr val="dk1"/>
                </a:solidFill>
                <a:latin typeface="Arial"/>
                <a:ea typeface="Arial"/>
                <a:cs typeface="Arial"/>
                <a:sym typeface="Arial"/>
              </a:defRPr>
            </a:lvl5pPr>
            <a:lvl6pPr indent="0" lvl="5" marL="0" marR="0" rtl="0" algn="l">
              <a:spcBef>
                <a:spcPts val="0"/>
              </a:spcBef>
              <a:spcAft>
                <a:spcPts val="0"/>
              </a:spcAft>
              <a:buNone/>
              <a:defRPr b="0" i="0" sz="7400" u="none" cap="none" strike="noStrike">
                <a:solidFill>
                  <a:schemeClr val="dk1"/>
                </a:solidFill>
                <a:latin typeface="Arial"/>
                <a:ea typeface="Arial"/>
                <a:cs typeface="Arial"/>
                <a:sym typeface="Arial"/>
              </a:defRPr>
            </a:lvl6pPr>
            <a:lvl7pPr indent="0" lvl="6" marL="0" marR="0" rtl="0" algn="l">
              <a:spcBef>
                <a:spcPts val="0"/>
              </a:spcBef>
              <a:spcAft>
                <a:spcPts val="0"/>
              </a:spcAft>
              <a:buNone/>
              <a:defRPr b="0" i="0" sz="7400" u="none" cap="none" strike="noStrike">
                <a:solidFill>
                  <a:schemeClr val="dk1"/>
                </a:solidFill>
                <a:latin typeface="Arial"/>
                <a:ea typeface="Arial"/>
                <a:cs typeface="Arial"/>
                <a:sym typeface="Arial"/>
              </a:defRPr>
            </a:lvl7pPr>
            <a:lvl8pPr indent="0" lvl="7" marL="0" marR="0" rtl="0" algn="l">
              <a:spcBef>
                <a:spcPts val="0"/>
              </a:spcBef>
              <a:spcAft>
                <a:spcPts val="0"/>
              </a:spcAft>
              <a:buNone/>
              <a:defRPr b="0" i="0" sz="7400" u="none" cap="none" strike="noStrike">
                <a:solidFill>
                  <a:schemeClr val="dk1"/>
                </a:solidFill>
                <a:latin typeface="Arial"/>
                <a:ea typeface="Arial"/>
                <a:cs typeface="Arial"/>
                <a:sym typeface="Arial"/>
              </a:defRPr>
            </a:lvl8pPr>
            <a:lvl9pPr indent="0" lvl="8" marL="0" marR="0" rtl="0" algn="l">
              <a:spcBef>
                <a:spcPts val="0"/>
              </a:spcBef>
              <a:spcAft>
                <a:spcPts val="0"/>
              </a:spcAft>
              <a:buNone/>
              <a:defRPr b="0" i="0" sz="7400" u="none" cap="none" strike="noStrike">
                <a:solidFill>
                  <a:schemeClr val="dk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3" name="Shape 63"/>
        <p:cNvGrpSpPr/>
        <p:nvPr/>
      </p:nvGrpSpPr>
      <p:grpSpPr>
        <a:xfrm>
          <a:off x="0" y="0"/>
          <a:ext cx="0" cy="0"/>
          <a:chOff x="0" y="0"/>
          <a:chExt cx="0" cy="0"/>
        </a:xfrm>
      </p:grpSpPr>
      <p:sp>
        <p:nvSpPr>
          <p:cNvPr id="64" name="Google Shape;64;p11"/>
          <p:cNvSpPr txBox="1"/>
          <p:nvPr>
            <p:ph type="title"/>
          </p:nvPr>
        </p:nvSpPr>
        <p:spPr>
          <a:xfrm>
            <a:off x="1372198" y="1465263"/>
            <a:ext cx="24687609" cy="6096000"/>
          </a:xfrm>
          <a:prstGeom prst="rect">
            <a:avLst/>
          </a:prstGeom>
          <a:noFill/>
          <a:ln>
            <a:noFill/>
          </a:ln>
        </p:spPr>
        <p:txBody>
          <a:bodyPr anchorCtr="0" anchor="t" bIns="45700" lIns="91425" spcFirstLastPara="1" rIns="91425" wrap="square" tIns="45700">
            <a:noAutofit/>
          </a:bodyPr>
          <a:lstStyle>
            <a:lvl1pPr lvl="0"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1pPr>
            <a:lvl2pPr lvl="1"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2pPr>
            <a:lvl3pPr lvl="2"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3pPr>
            <a:lvl4pPr lvl="3"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4pPr>
            <a:lvl5pPr lvl="4"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5pPr>
            <a:lvl6pPr lvl="5"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6pPr>
            <a:lvl7pPr lvl="6"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7pPr>
            <a:lvl8pPr lvl="7"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8pPr>
            <a:lvl9pPr lvl="8"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9pPr>
          </a:lstStyle>
          <a:p/>
        </p:txBody>
      </p:sp>
      <p:sp>
        <p:nvSpPr>
          <p:cNvPr id="65" name="Google Shape;65;p11"/>
          <p:cNvSpPr txBox="1"/>
          <p:nvPr>
            <p:ph idx="1" type="body"/>
          </p:nvPr>
        </p:nvSpPr>
        <p:spPr>
          <a:xfrm rot="5400000">
            <a:off x="1647033" y="8259568"/>
            <a:ext cx="24137939" cy="24687609"/>
          </a:xfrm>
          <a:prstGeom prst="rect">
            <a:avLst/>
          </a:prstGeom>
          <a:noFill/>
          <a:ln>
            <a:noFill/>
          </a:ln>
        </p:spPr>
        <p:txBody>
          <a:bodyPr anchorCtr="0" anchor="t" bIns="45700" lIns="91425" spcFirstLastPara="1" rIns="91425" wrap="square" tIns="45700">
            <a:noAutofit/>
          </a:bodyPr>
          <a:lstStyle>
            <a:lvl1pPr indent="-571500" lvl="0" marL="457200" marR="0" rtl="0" algn="l">
              <a:spcBef>
                <a:spcPts val="1080"/>
              </a:spcBef>
              <a:spcAft>
                <a:spcPts val="0"/>
              </a:spcAft>
              <a:buClr>
                <a:schemeClr val="dk1"/>
              </a:buClr>
              <a:buSzPts val="5400"/>
              <a:buFont typeface="Times"/>
              <a:buChar char="•"/>
              <a:defRPr b="0" i="0" sz="5400" u="none" cap="none" strike="noStrike">
                <a:solidFill>
                  <a:schemeClr val="dk1"/>
                </a:solidFill>
                <a:latin typeface="Arial"/>
                <a:ea typeface="Arial"/>
                <a:cs typeface="Arial"/>
                <a:sym typeface="Arial"/>
              </a:defRPr>
            </a:lvl1pPr>
            <a:lvl2pPr indent="-533400" lvl="1" marL="914400" marR="0" rtl="0" algn="l">
              <a:spcBef>
                <a:spcPts val="960"/>
              </a:spcBef>
              <a:spcAft>
                <a:spcPts val="0"/>
              </a:spcAft>
              <a:buClr>
                <a:schemeClr val="dk1"/>
              </a:buClr>
              <a:buSzPts val="4800"/>
              <a:buFont typeface="Arial"/>
              <a:buChar char="•"/>
              <a:defRPr b="0" i="0" sz="4800" u="none" cap="none" strike="noStrike">
                <a:solidFill>
                  <a:schemeClr val="dk1"/>
                </a:solidFill>
                <a:latin typeface="Arial"/>
                <a:ea typeface="Arial"/>
                <a:cs typeface="Arial"/>
                <a:sym typeface="Arial"/>
              </a:defRPr>
            </a:lvl2pPr>
            <a:lvl3pPr indent="-457200" lvl="2" marL="1371600" marR="0" rtl="0" algn="l">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3pPr>
            <a:lvl4pPr indent="-457200" lvl="3" marL="1828800" marR="0" rtl="0" algn="l">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4pPr>
            <a:lvl5pPr indent="-457200" lvl="4" marL="2286000" marR="0" rtl="0" algn="l">
              <a:spcBef>
                <a:spcPts val="720"/>
              </a:spcBef>
              <a:spcAft>
                <a:spcPts val="0"/>
              </a:spcAft>
              <a:buClr>
                <a:schemeClr val="dk1"/>
              </a:buClr>
              <a:buSzPts val="3600"/>
              <a:buFont typeface="Noto Sans Symbols"/>
              <a:buChar char="✔"/>
              <a:defRPr b="0" i="0" sz="3600" u="none" cap="none" strike="noStrike">
                <a:solidFill>
                  <a:schemeClr val="dk1"/>
                </a:solidFill>
                <a:latin typeface="Arial"/>
                <a:ea typeface="Arial"/>
                <a:cs typeface="Arial"/>
                <a:sym typeface="Arial"/>
              </a:defRPr>
            </a:lvl5pPr>
            <a:lvl6pPr indent="-457200" lvl="5" marL="2743200" marR="0" rtl="0" algn="l">
              <a:spcBef>
                <a:spcPts val="720"/>
              </a:spcBef>
              <a:spcAft>
                <a:spcPts val="0"/>
              </a:spcAft>
              <a:buClr>
                <a:schemeClr val="dk1"/>
              </a:buClr>
              <a:buSzPts val="3600"/>
              <a:buFont typeface="Noto Sans Symbols"/>
              <a:buChar char="✔"/>
              <a:defRPr b="0" i="0" sz="3600" u="none" cap="none" strike="noStrike">
                <a:solidFill>
                  <a:schemeClr val="dk1"/>
                </a:solidFill>
                <a:latin typeface="Arial"/>
                <a:ea typeface="Arial"/>
                <a:cs typeface="Arial"/>
                <a:sym typeface="Arial"/>
              </a:defRPr>
            </a:lvl6pPr>
            <a:lvl7pPr indent="-457200" lvl="6" marL="3200400" marR="0" rtl="0" algn="l">
              <a:spcBef>
                <a:spcPts val="720"/>
              </a:spcBef>
              <a:spcAft>
                <a:spcPts val="0"/>
              </a:spcAft>
              <a:buClr>
                <a:schemeClr val="dk1"/>
              </a:buClr>
              <a:buSzPts val="3600"/>
              <a:buFont typeface="Noto Sans Symbols"/>
              <a:buChar char="✔"/>
              <a:defRPr b="0" i="0" sz="3600" u="none" cap="none" strike="noStrike">
                <a:solidFill>
                  <a:schemeClr val="dk1"/>
                </a:solidFill>
                <a:latin typeface="Arial"/>
                <a:ea typeface="Arial"/>
                <a:cs typeface="Arial"/>
                <a:sym typeface="Arial"/>
              </a:defRPr>
            </a:lvl7pPr>
            <a:lvl8pPr indent="-457200" lvl="7" marL="3657600" marR="0" rtl="0" algn="l">
              <a:spcBef>
                <a:spcPts val="720"/>
              </a:spcBef>
              <a:spcAft>
                <a:spcPts val="0"/>
              </a:spcAft>
              <a:buClr>
                <a:schemeClr val="dk1"/>
              </a:buClr>
              <a:buSzPts val="3600"/>
              <a:buFont typeface="Noto Sans Symbols"/>
              <a:buChar char="✔"/>
              <a:defRPr b="0" i="0" sz="3600" u="none" cap="none" strike="noStrike">
                <a:solidFill>
                  <a:schemeClr val="dk1"/>
                </a:solidFill>
                <a:latin typeface="Arial"/>
                <a:ea typeface="Arial"/>
                <a:cs typeface="Arial"/>
                <a:sym typeface="Arial"/>
              </a:defRPr>
            </a:lvl8pPr>
            <a:lvl9pPr indent="-457200" lvl="8" marL="4114800" marR="0" rtl="0" algn="l">
              <a:spcBef>
                <a:spcPts val="720"/>
              </a:spcBef>
              <a:spcAft>
                <a:spcPts val="0"/>
              </a:spcAft>
              <a:buClr>
                <a:schemeClr val="dk1"/>
              </a:buClr>
              <a:buSzPts val="3600"/>
              <a:buFont typeface="Noto Sans Symbols"/>
              <a:buChar char="✔"/>
              <a:defRPr b="0" i="0" sz="3600" u="none" cap="none" strike="noStrike">
                <a:solidFill>
                  <a:schemeClr val="dk1"/>
                </a:solidFill>
                <a:latin typeface="Arial"/>
                <a:ea typeface="Arial"/>
                <a:cs typeface="Arial"/>
                <a:sym typeface="Arial"/>
              </a:defRPr>
            </a:lvl9pPr>
          </a:lstStyle>
          <a:p/>
        </p:txBody>
      </p:sp>
      <p:sp>
        <p:nvSpPr>
          <p:cNvPr id="66" name="Google Shape;66;p11"/>
          <p:cNvSpPr txBox="1"/>
          <p:nvPr>
            <p:ph idx="10" type="dt"/>
          </p:nvPr>
        </p:nvSpPr>
        <p:spPr>
          <a:xfrm>
            <a:off x="1372197" y="33307339"/>
            <a:ext cx="6399609" cy="25400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7400">
                <a:solidFill>
                  <a:schemeClr val="dk1"/>
                </a:solidFill>
                <a:latin typeface="Arial"/>
                <a:ea typeface="Arial"/>
                <a:cs typeface="Arial"/>
                <a:sym typeface="Arial"/>
              </a:defRPr>
            </a:lvl1pPr>
            <a:lvl2pPr lvl="1" marR="0" rtl="0" algn="l">
              <a:spcBef>
                <a:spcPts val="0"/>
              </a:spcBef>
              <a:spcAft>
                <a:spcPts val="0"/>
              </a:spcAft>
              <a:buSzPts val="1400"/>
              <a:buNone/>
              <a:defRPr b="0" i="0" sz="74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74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74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74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74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74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74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7400" u="none" cap="none" strike="noStrike">
                <a:solidFill>
                  <a:schemeClr val="dk1"/>
                </a:solidFill>
                <a:latin typeface="Arial"/>
                <a:ea typeface="Arial"/>
                <a:cs typeface="Arial"/>
                <a:sym typeface="Arial"/>
              </a:defRPr>
            </a:lvl9pPr>
          </a:lstStyle>
          <a:p/>
        </p:txBody>
      </p:sp>
      <p:sp>
        <p:nvSpPr>
          <p:cNvPr id="67" name="Google Shape;67;p11"/>
          <p:cNvSpPr txBox="1"/>
          <p:nvPr>
            <p:ph idx="11" type="ftr"/>
          </p:nvPr>
        </p:nvSpPr>
        <p:spPr>
          <a:xfrm>
            <a:off x="9373198" y="33307339"/>
            <a:ext cx="8685609" cy="25400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7400">
                <a:solidFill>
                  <a:schemeClr val="dk1"/>
                </a:solidFill>
                <a:latin typeface="Arial"/>
                <a:ea typeface="Arial"/>
                <a:cs typeface="Arial"/>
                <a:sym typeface="Arial"/>
              </a:defRPr>
            </a:lvl1pPr>
            <a:lvl2pPr lvl="1" marR="0" rtl="0" algn="l">
              <a:spcBef>
                <a:spcPts val="0"/>
              </a:spcBef>
              <a:spcAft>
                <a:spcPts val="0"/>
              </a:spcAft>
              <a:buSzPts val="1400"/>
              <a:buNone/>
              <a:defRPr b="0" i="0" sz="74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74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74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74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74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74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74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7400" u="none" cap="none" strike="noStrike">
                <a:solidFill>
                  <a:schemeClr val="dk1"/>
                </a:solidFill>
                <a:latin typeface="Arial"/>
                <a:ea typeface="Arial"/>
                <a:cs typeface="Arial"/>
                <a:sym typeface="Arial"/>
              </a:defRPr>
            </a:lvl9pPr>
          </a:lstStyle>
          <a:p/>
        </p:txBody>
      </p:sp>
      <p:sp>
        <p:nvSpPr>
          <p:cNvPr id="68" name="Google Shape;68;p11"/>
          <p:cNvSpPr txBox="1"/>
          <p:nvPr>
            <p:ph idx="12" type="sldNum"/>
          </p:nvPr>
        </p:nvSpPr>
        <p:spPr>
          <a:xfrm>
            <a:off x="19660198" y="33307339"/>
            <a:ext cx="6399609" cy="2540000"/>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spcAft>
                <a:spcPts val="0"/>
              </a:spcAft>
              <a:buNone/>
              <a:defRPr sz="7400">
                <a:solidFill>
                  <a:schemeClr val="dk1"/>
                </a:solidFill>
                <a:latin typeface="Arial"/>
                <a:ea typeface="Arial"/>
                <a:cs typeface="Arial"/>
                <a:sym typeface="Arial"/>
              </a:defRPr>
            </a:lvl1pPr>
            <a:lvl2pPr indent="0" lvl="1" marL="0" marR="0" rtl="0" algn="l">
              <a:spcBef>
                <a:spcPts val="0"/>
              </a:spcBef>
              <a:spcAft>
                <a:spcPts val="0"/>
              </a:spcAft>
              <a:buNone/>
              <a:defRPr sz="7400">
                <a:solidFill>
                  <a:schemeClr val="dk1"/>
                </a:solidFill>
                <a:latin typeface="Arial"/>
                <a:ea typeface="Arial"/>
                <a:cs typeface="Arial"/>
                <a:sym typeface="Arial"/>
              </a:defRPr>
            </a:lvl2pPr>
            <a:lvl3pPr indent="0" lvl="2" marL="0" marR="0" rtl="0" algn="l">
              <a:spcBef>
                <a:spcPts val="0"/>
              </a:spcBef>
              <a:spcAft>
                <a:spcPts val="0"/>
              </a:spcAft>
              <a:buNone/>
              <a:defRPr sz="7400">
                <a:solidFill>
                  <a:schemeClr val="dk1"/>
                </a:solidFill>
                <a:latin typeface="Arial"/>
                <a:ea typeface="Arial"/>
                <a:cs typeface="Arial"/>
                <a:sym typeface="Arial"/>
              </a:defRPr>
            </a:lvl3pPr>
            <a:lvl4pPr indent="0" lvl="3" marL="0" marR="0" rtl="0" algn="l">
              <a:spcBef>
                <a:spcPts val="0"/>
              </a:spcBef>
              <a:spcAft>
                <a:spcPts val="0"/>
              </a:spcAft>
              <a:buNone/>
              <a:defRPr sz="7400">
                <a:solidFill>
                  <a:schemeClr val="dk1"/>
                </a:solidFill>
                <a:latin typeface="Arial"/>
                <a:ea typeface="Arial"/>
                <a:cs typeface="Arial"/>
                <a:sym typeface="Arial"/>
              </a:defRPr>
            </a:lvl4pPr>
            <a:lvl5pPr indent="0" lvl="4" marL="0" marR="0" rtl="0" algn="l">
              <a:spcBef>
                <a:spcPts val="0"/>
              </a:spcBef>
              <a:spcAft>
                <a:spcPts val="0"/>
              </a:spcAft>
              <a:buNone/>
              <a:defRPr sz="7400">
                <a:solidFill>
                  <a:schemeClr val="dk1"/>
                </a:solidFill>
                <a:latin typeface="Arial"/>
                <a:ea typeface="Arial"/>
                <a:cs typeface="Arial"/>
                <a:sym typeface="Arial"/>
              </a:defRPr>
            </a:lvl5pPr>
            <a:lvl6pPr indent="0" lvl="5" marL="0" marR="0" rtl="0" algn="l">
              <a:spcBef>
                <a:spcPts val="0"/>
              </a:spcBef>
              <a:spcAft>
                <a:spcPts val="0"/>
              </a:spcAft>
              <a:buNone/>
              <a:defRPr sz="7400">
                <a:solidFill>
                  <a:schemeClr val="dk1"/>
                </a:solidFill>
                <a:latin typeface="Arial"/>
                <a:ea typeface="Arial"/>
                <a:cs typeface="Arial"/>
                <a:sym typeface="Arial"/>
              </a:defRPr>
            </a:lvl6pPr>
            <a:lvl7pPr indent="0" lvl="6" marL="0" marR="0" rtl="0" algn="l">
              <a:spcBef>
                <a:spcPts val="0"/>
              </a:spcBef>
              <a:spcAft>
                <a:spcPts val="0"/>
              </a:spcAft>
              <a:buNone/>
              <a:defRPr sz="7400">
                <a:solidFill>
                  <a:schemeClr val="dk1"/>
                </a:solidFill>
                <a:latin typeface="Arial"/>
                <a:ea typeface="Arial"/>
                <a:cs typeface="Arial"/>
                <a:sym typeface="Arial"/>
              </a:defRPr>
            </a:lvl7pPr>
            <a:lvl8pPr indent="0" lvl="7" marL="0" marR="0" rtl="0" algn="l">
              <a:spcBef>
                <a:spcPts val="0"/>
              </a:spcBef>
              <a:spcAft>
                <a:spcPts val="0"/>
              </a:spcAft>
              <a:buNone/>
              <a:defRPr sz="7400">
                <a:solidFill>
                  <a:schemeClr val="dk1"/>
                </a:solidFill>
                <a:latin typeface="Arial"/>
                <a:ea typeface="Arial"/>
                <a:cs typeface="Arial"/>
                <a:sym typeface="Arial"/>
              </a:defRPr>
            </a:lvl8pPr>
            <a:lvl9pPr indent="0" lvl="8" marL="0" marR="0" rtl="0" algn="l">
              <a:spcBef>
                <a:spcPts val="0"/>
              </a:spcBef>
              <a:spcAft>
                <a:spcPts val="0"/>
              </a:spcAft>
              <a:buNone/>
              <a:defRPr sz="7400">
                <a:solidFill>
                  <a:schemeClr val="dk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69" name="Shape 69"/>
        <p:cNvGrpSpPr/>
        <p:nvPr/>
      </p:nvGrpSpPr>
      <p:grpSpPr>
        <a:xfrm>
          <a:off x="0" y="0"/>
          <a:ext cx="0" cy="0"/>
          <a:chOff x="0" y="0"/>
          <a:chExt cx="0" cy="0"/>
        </a:xfrm>
      </p:grpSpPr>
      <p:sp>
        <p:nvSpPr>
          <p:cNvPr id="70" name="Google Shape;70;p12"/>
          <p:cNvSpPr txBox="1"/>
          <p:nvPr>
            <p:ph type="title"/>
          </p:nvPr>
        </p:nvSpPr>
        <p:spPr>
          <a:xfrm rot="5400000">
            <a:off x="7370319" y="13982852"/>
            <a:ext cx="31207075" cy="6171902"/>
          </a:xfrm>
          <a:prstGeom prst="rect">
            <a:avLst/>
          </a:prstGeom>
          <a:noFill/>
          <a:ln>
            <a:noFill/>
          </a:ln>
        </p:spPr>
        <p:txBody>
          <a:bodyPr anchorCtr="0" anchor="t" bIns="45700" lIns="91425" spcFirstLastPara="1" rIns="91425" wrap="square" tIns="45700">
            <a:noAutofit/>
          </a:bodyPr>
          <a:lstStyle>
            <a:lvl1pPr lvl="0"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1pPr>
            <a:lvl2pPr lvl="1"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2pPr>
            <a:lvl3pPr lvl="2"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3pPr>
            <a:lvl4pPr lvl="3"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4pPr>
            <a:lvl5pPr lvl="4"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5pPr>
            <a:lvl6pPr lvl="5"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6pPr>
            <a:lvl7pPr lvl="6"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7pPr>
            <a:lvl8pPr lvl="7"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8pPr>
            <a:lvl9pPr lvl="8"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9pPr>
          </a:lstStyle>
          <a:p/>
        </p:txBody>
      </p:sp>
      <p:sp>
        <p:nvSpPr>
          <p:cNvPr id="71" name="Google Shape;71;p12"/>
          <p:cNvSpPr txBox="1"/>
          <p:nvPr>
            <p:ph idx="1" type="body"/>
          </p:nvPr>
        </p:nvSpPr>
        <p:spPr>
          <a:xfrm rot="5400000">
            <a:off x="-5044926" y="7882386"/>
            <a:ext cx="31207075" cy="18372833"/>
          </a:xfrm>
          <a:prstGeom prst="rect">
            <a:avLst/>
          </a:prstGeom>
          <a:noFill/>
          <a:ln>
            <a:noFill/>
          </a:ln>
        </p:spPr>
        <p:txBody>
          <a:bodyPr anchorCtr="0" anchor="t" bIns="45700" lIns="91425" spcFirstLastPara="1" rIns="91425" wrap="square" tIns="45700">
            <a:noAutofit/>
          </a:bodyPr>
          <a:lstStyle>
            <a:lvl1pPr indent="-571500" lvl="0" marL="457200" marR="0" rtl="0" algn="l">
              <a:spcBef>
                <a:spcPts val="1080"/>
              </a:spcBef>
              <a:spcAft>
                <a:spcPts val="0"/>
              </a:spcAft>
              <a:buClr>
                <a:schemeClr val="dk1"/>
              </a:buClr>
              <a:buSzPts val="5400"/>
              <a:buFont typeface="Times"/>
              <a:buChar char="•"/>
              <a:defRPr b="0" i="0" sz="5400" u="none" cap="none" strike="noStrike">
                <a:solidFill>
                  <a:schemeClr val="dk1"/>
                </a:solidFill>
                <a:latin typeface="Arial"/>
                <a:ea typeface="Arial"/>
                <a:cs typeface="Arial"/>
                <a:sym typeface="Arial"/>
              </a:defRPr>
            </a:lvl1pPr>
            <a:lvl2pPr indent="-533400" lvl="1" marL="914400" marR="0" rtl="0" algn="l">
              <a:spcBef>
                <a:spcPts val="960"/>
              </a:spcBef>
              <a:spcAft>
                <a:spcPts val="0"/>
              </a:spcAft>
              <a:buClr>
                <a:schemeClr val="dk1"/>
              </a:buClr>
              <a:buSzPts val="4800"/>
              <a:buFont typeface="Arial"/>
              <a:buChar char="•"/>
              <a:defRPr b="0" i="0" sz="4800" u="none" cap="none" strike="noStrike">
                <a:solidFill>
                  <a:schemeClr val="dk1"/>
                </a:solidFill>
                <a:latin typeface="Arial"/>
                <a:ea typeface="Arial"/>
                <a:cs typeface="Arial"/>
                <a:sym typeface="Arial"/>
              </a:defRPr>
            </a:lvl2pPr>
            <a:lvl3pPr indent="-457200" lvl="2" marL="1371600" marR="0" rtl="0" algn="l">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3pPr>
            <a:lvl4pPr indent="-457200" lvl="3" marL="1828800" marR="0" rtl="0" algn="l">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4pPr>
            <a:lvl5pPr indent="-457200" lvl="4" marL="2286000" marR="0" rtl="0" algn="l">
              <a:spcBef>
                <a:spcPts val="720"/>
              </a:spcBef>
              <a:spcAft>
                <a:spcPts val="0"/>
              </a:spcAft>
              <a:buClr>
                <a:schemeClr val="dk1"/>
              </a:buClr>
              <a:buSzPts val="3600"/>
              <a:buFont typeface="Noto Sans Symbols"/>
              <a:buChar char="✔"/>
              <a:defRPr b="0" i="0" sz="3600" u="none" cap="none" strike="noStrike">
                <a:solidFill>
                  <a:schemeClr val="dk1"/>
                </a:solidFill>
                <a:latin typeface="Arial"/>
                <a:ea typeface="Arial"/>
                <a:cs typeface="Arial"/>
                <a:sym typeface="Arial"/>
              </a:defRPr>
            </a:lvl5pPr>
            <a:lvl6pPr indent="-457200" lvl="5" marL="2743200" marR="0" rtl="0" algn="l">
              <a:spcBef>
                <a:spcPts val="720"/>
              </a:spcBef>
              <a:spcAft>
                <a:spcPts val="0"/>
              </a:spcAft>
              <a:buClr>
                <a:schemeClr val="dk1"/>
              </a:buClr>
              <a:buSzPts val="3600"/>
              <a:buFont typeface="Noto Sans Symbols"/>
              <a:buChar char="✔"/>
              <a:defRPr b="0" i="0" sz="3600" u="none" cap="none" strike="noStrike">
                <a:solidFill>
                  <a:schemeClr val="dk1"/>
                </a:solidFill>
                <a:latin typeface="Arial"/>
                <a:ea typeface="Arial"/>
                <a:cs typeface="Arial"/>
                <a:sym typeface="Arial"/>
              </a:defRPr>
            </a:lvl6pPr>
            <a:lvl7pPr indent="-457200" lvl="6" marL="3200400" marR="0" rtl="0" algn="l">
              <a:spcBef>
                <a:spcPts val="720"/>
              </a:spcBef>
              <a:spcAft>
                <a:spcPts val="0"/>
              </a:spcAft>
              <a:buClr>
                <a:schemeClr val="dk1"/>
              </a:buClr>
              <a:buSzPts val="3600"/>
              <a:buFont typeface="Noto Sans Symbols"/>
              <a:buChar char="✔"/>
              <a:defRPr b="0" i="0" sz="3600" u="none" cap="none" strike="noStrike">
                <a:solidFill>
                  <a:schemeClr val="dk1"/>
                </a:solidFill>
                <a:latin typeface="Arial"/>
                <a:ea typeface="Arial"/>
                <a:cs typeface="Arial"/>
                <a:sym typeface="Arial"/>
              </a:defRPr>
            </a:lvl7pPr>
            <a:lvl8pPr indent="-457200" lvl="7" marL="3657600" marR="0" rtl="0" algn="l">
              <a:spcBef>
                <a:spcPts val="720"/>
              </a:spcBef>
              <a:spcAft>
                <a:spcPts val="0"/>
              </a:spcAft>
              <a:buClr>
                <a:schemeClr val="dk1"/>
              </a:buClr>
              <a:buSzPts val="3600"/>
              <a:buFont typeface="Noto Sans Symbols"/>
              <a:buChar char="✔"/>
              <a:defRPr b="0" i="0" sz="3600" u="none" cap="none" strike="noStrike">
                <a:solidFill>
                  <a:schemeClr val="dk1"/>
                </a:solidFill>
                <a:latin typeface="Arial"/>
                <a:ea typeface="Arial"/>
                <a:cs typeface="Arial"/>
                <a:sym typeface="Arial"/>
              </a:defRPr>
            </a:lvl8pPr>
            <a:lvl9pPr indent="-457200" lvl="8" marL="4114800" marR="0" rtl="0" algn="l">
              <a:spcBef>
                <a:spcPts val="720"/>
              </a:spcBef>
              <a:spcAft>
                <a:spcPts val="0"/>
              </a:spcAft>
              <a:buClr>
                <a:schemeClr val="dk1"/>
              </a:buClr>
              <a:buSzPts val="3600"/>
              <a:buFont typeface="Noto Sans Symbols"/>
              <a:buChar char="✔"/>
              <a:defRPr b="0" i="0" sz="3600" u="none" cap="none" strike="noStrike">
                <a:solidFill>
                  <a:schemeClr val="dk1"/>
                </a:solidFill>
                <a:latin typeface="Arial"/>
                <a:ea typeface="Arial"/>
                <a:cs typeface="Arial"/>
                <a:sym typeface="Arial"/>
              </a:defRPr>
            </a:lvl9pPr>
          </a:lstStyle>
          <a:p/>
        </p:txBody>
      </p:sp>
      <p:sp>
        <p:nvSpPr>
          <p:cNvPr id="72" name="Google Shape;72;p12"/>
          <p:cNvSpPr txBox="1"/>
          <p:nvPr>
            <p:ph idx="10" type="dt"/>
          </p:nvPr>
        </p:nvSpPr>
        <p:spPr>
          <a:xfrm>
            <a:off x="1372197" y="33307339"/>
            <a:ext cx="6399609" cy="25400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7400">
                <a:solidFill>
                  <a:schemeClr val="dk1"/>
                </a:solidFill>
                <a:latin typeface="Arial"/>
                <a:ea typeface="Arial"/>
                <a:cs typeface="Arial"/>
                <a:sym typeface="Arial"/>
              </a:defRPr>
            </a:lvl1pPr>
            <a:lvl2pPr lvl="1" marR="0" rtl="0" algn="l">
              <a:spcBef>
                <a:spcPts val="0"/>
              </a:spcBef>
              <a:spcAft>
                <a:spcPts val="0"/>
              </a:spcAft>
              <a:buSzPts val="1400"/>
              <a:buNone/>
              <a:defRPr b="0" i="0" sz="74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74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74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74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74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74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74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7400" u="none" cap="none" strike="noStrike">
                <a:solidFill>
                  <a:schemeClr val="dk1"/>
                </a:solidFill>
                <a:latin typeface="Arial"/>
                <a:ea typeface="Arial"/>
                <a:cs typeface="Arial"/>
                <a:sym typeface="Arial"/>
              </a:defRPr>
            </a:lvl9pPr>
          </a:lstStyle>
          <a:p/>
        </p:txBody>
      </p:sp>
      <p:sp>
        <p:nvSpPr>
          <p:cNvPr id="73" name="Google Shape;73;p12"/>
          <p:cNvSpPr txBox="1"/>
          <p:nvPr>
            <p:ph idx="11" type="ftr"/>
          </p:nvPr>
        </p:nvSpPr>
        <p:spPr>
          <a:xfrm>
            <a:off x="9373198" y="33307339"/>
            <a:ext cx="8685609" cy="25400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7400">
                <a:solidFill>
                  <a:schemeClr val="dk1"/>
                </a:solidFill>
                <a:latin typeface="Arial"/>
                <a:ea typeface="Arial"/>
                <a:cs typeface="Arial"/>
                <a:sym typeface="Arial"/>
              </a:defRPr>
            </a:lvl1pPr>
            <a:lvl2pPr lvl="1" marR="0" rtl="0" algn="l">
              <a:spcBef>
                <a:spcPts val="0"/>
              </a:spcBef>
              <a:spcAft>
                <a:spcPts val="0"/>
              </a:spcAft>
              <a:buSzPts val="1400"/>
              <a:buNone/>
              <a:defRPr b="0" i="0" sz="74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74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74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74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74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74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74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7400" u="none" cap="none" strike="noStrike">
                <a:solidFill>
                  <a:schemeClr val="dk1"/>
                </a:solidFill>
                <a:latin typeface="Arial"/>
                <a:ea typeface="Arial"/>
                <a:cs typeface="Arial"/>
                <a:sym typeface="Arial"/>
              </a:defRPr>
            </a:lvl9pPr>
          </a:lstStyle>
          <a:p/>
        </p:txBody>
      </p:sp>
      <p:sp>
        <p:nvSpPr>
          <p:cNvPr id="74" name="Google Shape;74;p12"/>
          <p:cNvSpPr txBox="1"/>
          <p:nvPr>
            <p:ph idx="12" type="sldNum"/>
          </p:nvPr>
        </p:nvSpPr>
        <p:spPr>
          <a:xfrm>
            <a:off x="19660198" y="33307339"/>
            <a:ext cx="6399609" cy="2540000"/>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spcAft>
                <a:spcPts val="0"/>
              </a:spcAft>
              <a:buNone/>
              <a:defRPr sz="7400">
                <a:solidFill>
                  <a:schemeClr val="dk1"/>
                </a:solidFill>
                <a:latin typeface="Arial"/>
                <a:ea typeface="Arial"/>
                <a:cs typeface="Arial"/>
                <a:sym typeface="Arial"/>
              </a:defRPr>
            </a:lvl1pPr>
            <a:lvl2pPr indent="0" lvl="1" marL="0" marR="0" rtl="0" algn="l">
              <a:spcBef>
                <a:spcPts val="0"/>
              </a:spcBef>
              <a:spcAft>
                <a:spcPts val="0"/>
              </a:spcAft>
              <a:buNone/>
              <a:defRPr sz="7400">
                <a:solidFill>
                  <a:schemeClr val="dk1"/>
                </a:solidFill>
                <a:latin typeface="Arial"/>
                <a:ea typeface="Arial"/>
                <a:cs typeface="Arial"/>
                <a:sym typeface="Arial"/>
              </a:defRPr>
            </a:lvl2pPr>
            <a:lvl3pPr indent="0" lvl="2" marL="0" marR="0" rtl="0" algn="l">
              <a:spcBef>
                <a:spcPts val="0"/>
              </a:spcBef>
              <a:spcAft>
                <a:spcPts val="0"/>
              </a:spcAft>
              <a:buNone/>
              <a:defRPr sz="7400">
                <a:solidFill>
                  <a:schemeClr val="dk1"/>
                </a:solidFill>
                <a:latin typeface="Arial"/>
                <a:ea typeface="Arial"/>
                <a:cs typeface="Arial"/>
                <a:sym typeface="Arial"/>
              </a:defRPr>
            </a:lvl3pPr>
            <a:lvl4pPr indent="0" lvl="3" marL="0" marR="0" rtl="0" algn="l">
              <a:spcBef>
                <a:spcPts val="0"/>
              </a:spcBef>
              <a:spcAft>
                <a:spcPts val="0"/>
              </a:spcAft>
              <a:buNone/>
              <a:defRPr sz="7400">
                <a:solidFill>
                  <a:schemeClr val="dk1"/>
                </a:solidFill>
                <a:latin typeface="Arial"/>
                <a:ea typeface="Arial"/>
                <a:cs typeface="Arial"/>
                <a:sym typeface="Arial"/>
              </a:defRPr>
            </a:lvl4pPr>
            <a:lvl5pPr indent="0" lvl="4" marL="0" marR="0" rtl="0" algn="l">
              <a:spcBef>
                <a:spcPts val="0"/>
              </a:spcBef>
              <a:spcAft>
                <a:spcPts val="0"/>
              </a:spcAft>
              <a:buNone/>
              <a:defRPr sz="7400">
                <a:solidFill>
                  <a:schemeClr val="dk1"/>
                </a:solidFill>
                <a:latin typeface="Arial"/>
                <a:ea typeface="Arial"/>
                <a:cs typeface="Arial"/>
                <a:sym typeface="Arial"/>
              </a:defRPr>
            </a:lvl5pPr>
            <a:lvl6pPr indent="0" lvl="5" marL="0" marR="0" rtl="0" algn="l">
              <a:spcBef>
                <a:spcPts val="0"/>
              </a:spcBef>
              <a:spcAft>
                <a:spcPts val="0"/>
              </a:spcAft>
              <a:buNone/>
              <a:defRPr sz="7400">
                <a:solidFill>
                  <a:schemeClr val="dk1"/>
                </a:solidFill>
                <a:latin typeface="Arial"/>
                <a:ea typeface="Arial"/>
                <a:cs typeface="Arial"/>
                <a:sym typeface="Arial"/>
              </a:defRPr>
            </a:lvl6pPr>
            <a:lvl7pPr indent="0" lvl="6" marL="0" marR="0" rtl="0" algn="l">
              <a:spcBef>
                <a:spcPts val="0"/>
              </a:spcBef>
              <a:spcAft>
                <a:spcPts val="0"/>
              </a:spcAft>
              <a:buNone/>
              <a:defRPr sz="7400">
                <a:solidFill>
                  <a:schemeClr val="dk1"/>
                </a:solidFill>
                <a:latin typeface="Arial"/>
                <a:ea typeface="Arial"/>
                <a:cs typeface="Arial"/>
                <a:sym typeface="Arial"/>
              </a:defRPr>
            </a:lvl7pPr>
            <a:lvl8pPr indent="0" lvl="7" marL="0" marR="0" rtl="0" algn="l">
              <a:spcBef>
                <a:spcPts val="0"/>
              </a:spcBef>
              <a:spcAft>
                <a:spcPts val="0"/>
              </a:spcAft>
              <a:buNone/>
              <a:defRPr sz="7400">
                <a:solidFill>
                  <a:schemeClr val="dk1"/>
                </a:solidFill>
                <a:latin typeface="Arial"/>
                <a:ea typeface="Arial"/>
                <a:cs typeface="Arial"/>
                <a:sym typeface="Arial"/>
              </a:defRPr>
            </a:lvl8pPr>
            <a:lvl9pPr indent="0" lvl="8" marL="0" marR="0" rtl="0" algn="l">
              <a:spcBef>
                <a:spcPts val="0"/>
              </a:spcBef>
              <a:spcAft>
                <a:spcPts val="0"/>
              </a:spcAft>
              <a:buNone/>
              <a:defRPr sz="7400">
                <a:solidFill>
                  <a:schemeClr val="dk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2" name="Shape 12"/>
        <p:cNvGrpSpPr/>
        <p:nvPr/>
      </p:nvGrpSpPr>
      <p:grpSpPr>
        <a:xfrm>
          <a:off x="0" y="0"/>
          <a:ext cx="0" cy="0"/>
          <a:chOff x="0" y="0"/>
          <a:chExt cx="0" cy="0"/>
        </a:xfrm>
      </p:grpSpPr>
      <p:sp>
        <p:nvSpPr>
          <p:cNvPr id="13" name="Google Shape;13;p3"/>
          <p:cNvSpPr txBox="1"/>
          <p:nvPr>
            <p:ph type="title"/>
          </p:nvPr>
        </p:nvSpPr>
        <p:spPr>
          <a:xfrm>
            <a:off x="1372198" y="1465263"/>
            <a:ext cx="24687609" cy="6096000"/>
          </a:xfrm>
          <a:prstGeom prst="rect">
            <a:avLst/>
          </a:prstGeom>
          <a:noFill/>
          <a:ln>
            <a:noFill/>
          </a:ln>
        </p:spPr>
        <p:txBody>
          <a:bodyPr anchorCtr="0" anchor="t" bIns="45700" lIns="91425" spcFirstLastPara="1" rIns="91425" wrap="square" tIns="45700">
            <a:noAutofit/>
          </a:bodyPr>
          <a:lstStyle>
            <a:lvl1pPr lvl="0"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1pPr>
            <a:lvl2pPr lvl="1"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2pPr>
            <a:lvl3pPr lvl="2"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3pPr>
            <a:lvl4pPr lvl="3"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4pPr>
            <a:lvl5pPr lvl="4"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5pPr>
            <a:lvl6pPr lvl="5"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6pPr>
            <a:lvl7pPr lvl="6"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7pPr>
            <a:lvl8pPr lvl="7"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8pPr>
            <a:lvl9pPr lvl="8"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9pPr>
          </a:lstStyle>
          <a:p/>
        </p:txBody>
      </p:sp>
      <p:sp>
        <p:nvSpPr>
          <p:cNvPr id="14" name="Google Shape;14;p3"/>
          <p:cNvSpPr txBox="1"/>
          <p:nvPr>
            <p:ph idx="1" type="body"/>
          </p:nvPr>
        </p:nvSpPr>
        <p:spPr>
          <a:xfrm>
            <a:off x="1372198" y="8534403"/>
            <a:ext cx="24687609" cy="24137939"/>
          </a:xfrm>
          <a:prstGeom prst="rect">
            <a:avLst/>
          </a:prstGeom>
          <a:noFill/>
          <a:ln>
            <a:noFill/>
          </a:ln>
        </p:spPr>
        <p:txBody>
          <a:bodyPr anchorCtr="0" anchor="t" bIns="45700" lIns="91425" spcFirstLastPara="1" rIns="91425" wrap="square" tIns="45700">
            <a:noAutofit/>
          </a:bodyPr>
          <a:lstStyle>
            <a:lvl1pPr indent="-571500" lvl="0" marL="457200" marR="0" rtl="0" algn="l">
              <a:spcBef>
                <a:spcPts val="1080"/>
              </a:spcBef>
              <a:spcAft>
                <a:spcPts val="0"/>
              </a:spcAft>
              <a:buClr>
                <a:schemeClr val="dk1"/>
              </a:buClr>
              <a:buSzPts val="5400"/>
              <a:buFont typeface="Times"/>
              <a:buChar char="•"/>
              <a:defRPr b="0" i="0" sz="5400" u="none" cap="none" strike="noStrike">
                <a:solidFill>
                  <a:schemeClr val="dk1"/>
                </a:solidFill>
                <a:latin typeface="Arial"/>
                <a:ea typeface="Arial"/>
                <a:cs typeface="Arial"/>
                <a:sym typeface="Arial"/>
              </a:defRPr>
            </a:lvl1pPr>
            <a:lvl2pPr indent="-533400" lvl="1" marL="914400" marR="0" rtl="0" algn="l">
              <a:spcBef>
                <a:spcPts val="960"/>
              </a:spcBef>
              <a:spcAft>
                <a:spcPts val="0"/>
              </a:spcAft>
              <a:buClr>
                <a:schemeClr val="dk1"/>
              </a:buClr>
              <a:buSzPts val="4800"/>
              <a:buFont typeface="Arial"/>
              <a:buChar char="•"/>
              <a:defRPr b="0" i="0" sz="4800" u="none" cap="none" strike="noStrike">
                <a:solidFill>
                  <a:schemeClr val="dk1"/>
                </a:solidFill>
                <a:latin typeface="Arial"/>
                <a:ea typeface="Arial"/>
                <a:cs typeface="Arial"/>
                <a:sym typeface="Arial"/>
              </a:defRPr>
            </a:lvl2pPr>
            <a:lvl3pPr indent="-457200" lvl="2" marL="1371600" marR="0" rtl="0" algn="l">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3pPr>
            <a:lvl4pPr indent="-457200" lvl="3" marL="1828800" marR="0" rtl="0" algn="l">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4pPr>
            <a:lvl5pPr indent="-457200" lvl="4" marL="2286000" marR="0" rtl="0" algn="l">
              <a:spcBef>
                <a:spcPts val="720"/>
              </a:spcBef>
              <a:spcAft>
                <a:spcPts val="0"/>
              </a:spcAft>
              <a:buClr>
                <a:schemeClr val="dk1"/>
              </a:buClr>
              <a:buSzPts val="3600"/>
              <a:buFont typeface="Noto Sans Symbols"/>
              <a:buChar char="✔"/>
              <a:defRPr b="0" i="0" sz="3600" u="none" cap="none" strike="noStrike">
                <a:solidFill>
                  <a:schemeClr val="dk1"/>
                </a:solidFill>
                <a:latin typeface="Arial"/>
                <a:ea typeface="Arial"/>
                <a:cs typeface="Arial"/>
                <a:sym typeface="Arial"/>
              </a:defRPr>
            </a:lvl5pPr>
            <a:lvl6pPr indent="-457200" lvl="5" marL="2743200" marR="0" rtl="0" algn="l">
              <a:spcBef>
                <a:spcPts val="720"/>
              </a:spcBef>
              <a:spcAft>
                <a:spcPts val="0"/>
              </a:spcAft>
              <a:buClr>
                <a:schemeClr val="dk1"/>
              </a:buClr>
              <a:buSzPts val="3600"/>
              <a:buFont typeface="Noto Sans Symbols"/>
              <a:buChar char="✔"/>
              <a:defRPr b="0" i="0" sz="3600" u="none" cap="none" strike="noStrike">
                <a:solidFill>
                  <a:schemeClr val="dk1"/>
                </a:solidFill>
                <a:latin typeface="Arial"/>
                <a:ea typeface="Arial"/>
                <a:cs typeface="Arial"/>
                <a:sym typeface="Arial"/>
              </a:defRPr>
            </a:lvl6pPr>
            <a:lvl7pPr indent="-457200" lvl="6" marL="3200400" marR="0" rtl="0" algn="l">
              <a:spcBef>
                <a:spcPts val="720"/>
              </a:spcBef>
              <a:spcAft>
                <a:spcPts val="0"/>
              </a:spcAft>
              <a:buClr>
                <a:schemeClr val="dk1"/>
              </a:buClr>
              <a:buSzPts val="3600"/>
              <a:buFont typeface="Noto Sans Symbols"/>
              <a:buChar char="✔"/>
              <a:defRPr b="0" i="0" sz="3600" u="none" cap="none" strike="noStrike">
                <a:solidFill>
                  <a:schemeClr val="dk1"/>
                </a:solidFill>
                <a:latin typeface="Arial"/>
                <a:ea typeface="Arial"/>
                <a:cs typeface="Arial"/>
                <a:sym typeface="Arial"/>
              </a:defRPr>
            </a:lvl7pPr>
            <a:lvl8pPr indent="-457200" lvl="7" marL="3657600" marR="0" rtl="0" algn="l">
              <a:spcBef>
                <a:spcPts val="720"/>
              </a:spcBef>
              <a:spcAft>
                <a:spcPts val="0"/>
              </a:spcAft>
              <a:buClr>
                <a:schemeClr val="dk1"/>
              </a:buClr>
              <a:buSzPts val="3600"/>
              <a:buFont typeface="Noto Sans Symbols"/>
              <a:buChar char="✔"/>
              <a:defRPr b="0" i="0" sz="3600" u="none" cap="none" strike="noStrike">
                <a:solidFill>
                  <a:schemeClr val="dk1"/>
                </a:solidFill>
                <a:latin typeface="Arial"/>
                <a:ea typeface="Arial"/>
                <a:cs typeface="Arial"/>
                <a:sym typeface="Arial"/>
              </a:defRPr>
            </a:lvl8pPr>
            <a:lvl9pPr indent="-457200" lvl="8" marL="4114800" marR="0" rtl="0" algn="l">
              <a:spcBef>
                <a:spcPts val="720"/>
              </a:spcBef>
              <a:spcAft>
                <a:spcPts val="0"/>
              </a:spcAft>
              <a:buClr>
                <a:schemeClr val="dk1"/>
              </a:buClr>
              <a:buSzPts val="3600"/>
              <a:buFont typeface="Noto Sans Symbols"/>
              <a:buChar char="✔"/>
              <a:defRPr b="0" i="0" sz="3600" u="none" cap="none" strike="noStrike">
                <a:solidFill>
                  <a:schemeClr val="dk1"/>
                </a:solidFill>
                <a:latin typeface="Arial"/>
                <a:ea typeface="Arial"/>
                <a:cs typeface="Arial"/>
                <a:sym typeface="Arial"/>
              </a:defRPr>
            </a:lvl9pPr>
          </a:lstStyle>
          <a:p/>
        </p:txBody>
      </p:sp>
      <p:sp>
        <p:nvSpPr>
          <p:cNvPr id="15" name="Google Shape;15;p3"/>
          <p:cNvSpPr txBox="1"/>
          <p:nvPr>
            <p:ph idx="10" type="dt"/>
          </p:nvPr>
        </p:nvSpPr>
        <p:spPr>
          <a:xfrm>
            <a:off x="1372197" y="33307339"/>
            <a:ext cx="6399609" cy="25400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7400">
                <a:solidFill>
                  <a:schemeClr val="dk1"/>
                </a:solidFill>
                <a:latin typeface="Arial"/>
                <a:ea typeface="Arial"/>
                <a:cs typeface="Arial"/>
                <a:sym typeface="Arial"/>
              </a:defRPr>
            </a:lvl1pPr>
            <a:lvl2pPr lvl="1" marR="0" rtl="0" algn="l">
              <a:spcBef>
                <a:spcPts val="0"/>
              </a:spcBef>
              <a:spcAft>
                <a:spcPts val="0"/>
              </a:spcAft>
              <a:buSzPts val="1400"/>
              <a:buNone/>
              <a:defRPr b="0" i="0" sz="74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74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74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74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74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74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74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7400" u="none" cap="none" strike="noStrike">
                <a:solidFill>
                  <a:schemeClr val="dk1"/>
                </a:solidFill>
                <a:latin typeface="Arial"/>
                <a:ea typeface="Arial"/>
                <a:cs typeface="Arial"/>
                <a:sym typeface="Arial"/>
              </a:defRPr>
            </a:lvl9pPr>
          </a:lstStyle>
          <a:p/>
        </p:txBody>
      </p:sp>
      <p:sp>
        <p:nvSpPr>
          <p:cNvPr id="16" name="Google Shape;16;p3"/>
          <p:cNvSpPr txBox="1"/>
          <p:nvPr>
            <p:ph idx="11" type="ftr"/>
          </p:nvPr>
        </p:nvSpPr>
        <p:spPr>
          <a:xfrm>
            <a:off x="9373198" y="33307339"/>
            <a:ext cx="8685609" cy="25400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7400">
                <a:solidFill>
                  <a:schemeClr val="dk1"/>
                </a:solidFill>
                <a:latin typeface="Arial"/>
                <a:ea typeface="Arial"/>
                <a:cs typeface="Arial"/>
                <a:sym typeface="Arial"/>
              </a:defRPr>
            </a:lvl1pPr>
            <a:lvl2pPr lvl="1" marR="0" rtl="0" algn="l">
              <a:spcBef>
                <a:spcPts val="0"/>
              </a:spcBef>
              <a:spcAft>
                <a:spcPts val="0"/>
              </a:spcAft>
              <a:buSzPts val="1400"/>
              <a:buNone/>
              <a:defRPr b="0" i="0" sz="74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74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74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74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74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74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74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7400" u="none" cap="none" strike="noStrike">
                <a:solidFill>
                  <a:schemeClr val="dk1"/>
                </a:solidFill>
                <a:latin typeface="Arial"/>
                <a:ea typeface="Arial"/>
                <a:cs typeface="Arial"/>
                <a:sym typeface="Arial"/>
              </a:defRPr>
            </a:lvl9pPr>
          </a:lstStyle>
          <a:p/>
        </p:txBody>
      </p:sp>
      <p:sp>
        <p:nvSpPr>
          <p:cNvPr id="17" name="Google Shape;17;p3"/>
          <p:cNvSpPr txBox="1"/>
          <p:nvPr>
            <p:ph idx="12" type="sldNum"/>
          </p:nvPr>
        </p:nvSpPr>
        <p:spPr>
          <a:xfrm>
            <a:off x="19660198" y="33307339"/>
            <a:ext cx="6399609" cy="2540000"/>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spcAft>
                <a:spcPts val="0"/>
              </a:spcAft>
              <a:buNone/>
              <a:defRPr sz="7400">
                <a:solidFill>
                  <a:schemeClr val="dk1"/>
                </a:solidFill>
                <a:latin typeface="Arial"/>
                <a:ea typeface="Arial"/>
                <a:cs typeface="Arial"/>
                <a:sym typeface="Arial"/>
              </a:defRPr>
            </a:lvl1pPr>
            <a:lvl2pPr indent="0" lvl="1" marL="0" marR="0" rtl="0" algn="l">
              <a:spcBef>
                <a:spcPts val="0"/>
              </a:spcBef>
              <a:spcAft>
                <a:spcPts val="0"/>
              </a:spcAft>
              <a:buNone/>
              <a:defRPr sz="7400">
                <a:solidFill>
                  <a:schemeClr val="dk1"/>
                </a:solidFill>
                <a:latin typeface="Arial"/>
                <a:ea typeface="Arial"/>
                <a:cs typeface="Arial"/>
                <a:sym typeface="Arial"/>
              </a:defRPr>
            </a:lvl2pPr>
            <a:lvl3pPr indent="0" lvl="2" marL="0" marR="0" rtl="0" algn="l">
              <a:spcBef>
                <a:spcPts val="0"/>
              </a:spcBef>
              <a:spcAft>
                <a:spcPts val="0"/>
              </a:spcAft>
              <a:buNone/>
              <a:defRPr sz="7400">
                <a:solidFill>
                  <a:schemeClr val="dk1"/>
                </a:solidFill>
                <a:latin typeface="Arial"/>
                <a:ea typeface="Arial"/>
                <a:cs typeface="Arial"/>
                <a:sym typeface="Arial"/>
              </a:defRPr>
            </a:lvl3pPr>
            <a:lvl4pPr indent="0" lvl="3" marL="0" marR="0" rtl="0" algn="l">
              <a:spcBef>
                <a:spcPts val="0"/>
              </a:spcBef>
              <a:spcAft>
                <a:spcPts val="0"/>
              </a:spcAft>
              <a:buNone/>
              <a:defRPr sz="7400">
                <a:solidFill>
                  <a:schemeClr val="dk1"/>
                </a:solidFill>
                <a:latin typeface="Arial"/>
                <a:ea typeface="Arial"/>
                <a:cs typeface="Arial"/>
                <a:sym typeface="Arial"/>
              </a:defRPr>
            </a:lvl4pPr>
            <a:lvl5pPr indent="0" lvl="4" marL="0" marR="0" rtl="0" algn="l">
              <a:spcBef>
                <a:spcPts val="0"/>
              </a:spcBef>
              <a:spcAft>
                <a:spcPts val="0"/>
              </a:spcAft>
              <a:buNone/>
              <a:defRPr sz="7400">
                <a:solidFill>
                  <a:schemeClr val="dk1"/>
                </a:solidFill>
                <a:latin typeface="Arial"/>
                <a:ea typeface="Arial"/>
                <a:cs typeface="Arial"/>
                <a:sym typeface="Arial"/>
              </a:defRPr>
            </a:lvl5pPr>
            <a:lvl6pPr indent="0" lvl="5" marL="0" marR="0" rtl="0" algn="l">
              <a:spcBef>
                <a:spcPts val="0"/>
              </a:spcBef>
              <a:spcAft>
                <a:spcPts val="0"/>
              </a:spcAft>
              <a:buNone/>
              <a:defRPr sz="7400">
                <a:solidFill>
                  <a:schemeClr val="dk1"/>
                </a:solidFill>
                <a:latin typeface="Arial"/>
                <a:ea typeface="Arial"/>
                <a:cs typeface="Arial"/>
                <a:sym typeface="Arial"/>
              </a:defRPr>
            </a:lvl6pPr>
            <a:lvl7pPr indent="0" lvl="6" marL="0" marR="0" rtl="0" algn="l">
              <a:spcBef>
                <a:spcPts val="0"/>
              </a:spcBef>
              <a:spcAft>
                <a:spcPts val="0"/>
              </a:spcAft>
              <a:buNone/>
              <a:defRPr sz="7400">
                <a:solidFill>
                  <a:schemeClr val="dk1"/>
                </a:solidFill>
                <a:latin typeface="Arial"/>
                <a:ea typeface="Arial"/>
                <a:cs typeface="Arial"/>
                <a:sym typeface="Arial"/>
              </a:defRPr>
            </a:lvl7pPr>
            <a:lvl8pPr indent="0" lvl="7" marL="0" marR="0" rtl="0" algn="l">
              <a:spcBef>
                <a:spcPts val="0"/>
              </a:spcBef>
              <a:spcAft>
                <a:spcPts val="0"/>
              </a:spcAft>
              <a:buNone/>
              <a:defRPr sz="7400">
                <a:solidFill>
                  <a:schemeClr val="dk1"/>
                </a:solidFill>
                <a:latin typeface="Arial"/>
                <a:ea typeface="Arial"/>
                <a:cs typeface="Arial"/>
                <a:sym typeface="Arial"/>
              </a:defRPr>
            </a:lvl8pPr>
            <a:lvl9pPr indent="0" lvl="8" marL="0" marR="0" rtl="0" algn="l">
              <a:spcBef>
                <a:spcPts val="0"/>
              </a:spcBef>
              <a:spcAft>
                <a:spcPts val="0"/>
              </a:spcAft>
              <a:buNone/>
              <a:defRPr sz="7400">
                <a:solidFill>
                  <a:schemeClr val="dk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8" name="Shape 18"/>
        <p:cNvGrpSpPr/>
        <p:nvPr/>
      </p:nvGrpSpPr>
      <p:grpSpPr>
        <a:xfrm>
          <a:off x="0" y="0"/>
          <a:ext cx="0" cy="0"/>
          <a:chOff x="0" y="0"/>
          <a:chExt cx="0" cy="0"/>
        </a:xfrm>
      </p:grpSpPr>
      <p:sp>
        <p:nvSpPr>
          <p:cNvPr id="19" name="Google Shape;19;p4"/>
          <p:cNvSpPr txBox="1"/>
          <p:nvPr>
            <p:ph type="title"/>
          </p:nvPr>
        </p:nvSpPr>
        <p:spPr>
          <a:xfrm>
            <a:off x="2166939" y="23502939"/>
            <a:ext cx="23316903" cy="72644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1" i="0" sz="4000" u="none" cap="none" strike="noStrike">
                <a:solidFill>
                  <a:schemeClr val="dk2"/>
                </a:solidFill>
                <a:latin typeface="Arial"/>
                <a:ea typeface="Arial"/>
                <a:cs typeface="Arial"/>
                <a:sym typeface="Arial"/>
              </a:defRPr>
            </a:lvl1pPr>
            <a:lvl2pPr lvl="1"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2pPr>
            <a:lvl3pPr lvl="2"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3pPr>
            <a:lvl4pPr lvl="3"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4pPr>
            <a:lvl5pPr lvl="4"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5pPr>
            <a:lvl6pPr lvl="5"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6pPr>
            <a:lvl7pPr lvl="6"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7pPr>
            <a:lvl8pPr lvl="7"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8pPr>
            <a:lvl9pPr lvl="8"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9pPr>
          </a:lstStyle>
          <a:p/>
        </p:txBody>
      </p:sp>
      <p:sp>
        <p:nvSpPr>
          <p:cNvPr id="20" name="Google Shape;20;p4"/>
          <p:cNvSpPr txBox="1"/>
          <p:nvPr>
            <p:ph idx="1" type="body"/>
          </p:nvPr>
        </p:nvSpPr>
        <p:spPr>
          <a:xfrm>
            <a:off x="2166939" y="15501939"/>
            <a:ext cx="23316903" cy="8001000"/>
          </a:xfrm>
          <a:prstGeom prst="rect">
            <a:avLst/>
          </a:prstGeom>
          <a:noFill/>
          <a:ln>
            <a:noFill/>
          </a:ln>
        </p:spPr>
        <p:txBody>
          <a:bodyPr anchorCtr="0" anchor="b" bIns="45700" lIns="91425" spcFirstLastPara="1" rIns="91425" wrap="square" tIns="45700">
            <a:noAutofit/>
          </a:bodyPr>
          <a:lstStyle>
            <a:lvl1pPr indent="-228600" lvl="0" marL="457200" marR="0" rtl="0" algn="l">
              <a:spcBef>
                <a:spcPts val="400"/>
              </a:spcBef>
              <a:spcAft>
                <a:spcPts val="0"/>
              </a:spcAft>
              <a:buClr>
                <a:schemeClr val="dk1"/>
              </a:buClr>
              <a:buSzPts val="2000"/>
              <a:buFont typeface="Times"/>
              <a:buNone/>
              <a:defRPr b="0" i="0" sz="2000" u="none" cap="none" strike="noStrike">
                <a:solidFill>
                  <a:schemeClr val="dk1"/>
                </a:solidFill>
                <a:latin typeface="Arial"/>
                <a:ea typeface="Arial"/>
                <a:cs typeface="Arial"/>
                <a:sym typeface="Arial"/>
              </a:defRPr>
            </a:lvl1pPr>
            <a:lvl2pPr indent="-228600" lvl="1" marL="914400" marR="0" rtl="0" algn="l">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2pPr>
            <a:lvl3pPr indent="-228600" lvl="2" marL="1371600" marR="0" rtl="0" algn="l">
              <a:spcBef>
                <a:spcPts val="320"/>
              </a:spcBef>
              <a:spcAft>
                <a:spcPts val="0"/>
              </a:spcAft>
              <a:buClr>
                <a:schemeClr val="dk1"/>
              </a:buClr>
              <a:buSzPts val="1600"/>
              <a:buFont typeface="Arial"/>
              <a:buNone/>
              <a:defRPr b="0" i="0" sz="1600" u="none" cap="none" strike="noStrike">
                <a:solidFill>
                  <a:schemeClr val="dk1"/>
                </a:solidFill>
                <a:latin typeface="Arial"/>
                <a:ea typeface="Arial"/>
                <a:cs typeface="Arial"/>
                <a:sym typeface="Arial"/>
              </a:defRPr>
            </a:lvl3pPr>
            <a:lvl4pPr indent="-228600" lvl="3" marL="1828800" marR="0" rtl="0" algn="l">
              <a:spcBef>
                <a:spcPts val="28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indent="-228600" lvl="4" marL="2286000" marR="0" rtl="0" algn="l">
              <a:spcBef>
                <a:spcPts val="280"/>
              </a:spcBef>
              <a:spcAft>
                <a:spcPts val="0"/>
              </a:spcAft>
              <a:buClr>
                <a:schemeClr val="dk1"/>
              </a:buClr>
              <a:buSzPts val="1400"/>
              <a:buFont typeface="Noto Sans Symbols"/>
              <a:buNone/>
              <a:defRPr b="0" i="0" sz="1400" u="none" cap="none" strike="noStrike">
                <a:solidFill>
                  <a:schemeClr val="dk1"/>
                </a:solidFill>
                <a:latin typeface="Arial"/>
                <a:ea typeface="Arial"/>
                <a:cs typeface="Arial"/>
                <a:sym typeface="Arial"/>
              </a:defRPr>
            </a:lvl5pPr>
            <a:lvl6pPr indent="-228600" lvl="5" marL="2743200" marR="0" rtl="0" algn="l">
              <a:spcBef>
                <a:spcPts val="280"/>
              </a:spcBef>
              <a:spcAft>
                <a:spcPts val="0"/>
              </a:spcAft>
              <a:buClr>
                <a:schemeClr val="dk1"/>
              </a:buClr>
              <a:buSzPts val="1400"/>
              <a:buFont typeface="Noto Sans Symbols"/>
              <a:buNone/>
              <a:defRPr b="0" i="0" sz="1400" u="none" cap="none" strike="noStrike">
                <a:solidFill>
                  <a:schemeClr val="dk1"/>
                </a:solidFill>
                <a:latin typeface="Arial"/>
                <a:ea typeface="Arial"/>
                <a:cs typeface="Arial"/>
                <a:sym typeface="Arial"/>
              </a:defRPr>
            </a:lvl6pPr>
            <a:lvl7pPr indent="-228600" lvl="6" marL="3200400" marR="0" rtl="0" algn="l">
              <a:spcBef>
                <a:spcPts val="280"/>
              </a:spcBef>
              <a:spcAft>
                <a:spcPts val="0"/>
              </a:spcAft>
              <a:buClr>
                <a:schemeClr val="dk1"/>
              </a:buClr>
              <a:buSzPts val="1400"/>
              <a:buFont typeface="Noto Sans Symbols"/>
              <a:buNone/>
              <a:defRPr b="0" i="0" sz="1400" u="none" cap="none" strike="noStrike">
                <a:solidFill>
                  <a:schemeClr val="dk1"/>
                </a:solidFill>
                <a:latin typeface="Arial"/>
                <a:ea typeface="Arial"/>
                <a:cs typeface="Arial"/>
                <a:sym typeface="Arial"/>
              </a:defRPr>
            </a:lvl7pPr>
            <a:lvl8pPr indent="-228600" lvl="7" marL="3657600" marR="0" rtl="0" algn="l">
              <a:spcBef>
                <a:spcPts val="280"/>
              </a:spcBef>
              <a:spcAft>
                <a:spcPts val="0"/>
              </a:spcAft>
              <a:buClr>
                <a:schemeClr val="dk1"/>
              </a:buClr>
              <a:buSzPts val="1400"/>
              <a:buFont typeface="Noto Sans Symbols"/>
              <a:buNone/>
              <a:defRPr b="0" i="0" sz="1400" u="none" cap="none" strike="noStrike">
                <a:solidFill>
                  <a:schemeClr val="dk1"/>
                </a:solidFill>
                <a:latin typeface="Arial"/>
                <a:ea typeface="Arial"/>
                <a:cs typeface="Arial"/>
                <a:sym typeface="Arial"/>
              </a:defRPr>
            </a:lvl8pPr>
            <a:lvl9pPr indent="-228600" lvl="8" marL="4114800" marR="0" rtl="0" algn="l">
              <a:spcBef>
                <a:spcPts val="280"/>
              </a:spcBef>
              <a:spcAft>
                <a:spcPts val="0"/>
              </a:spcAft>
              <a:buClr>
                <a:schemeClr val="dk1"/>
              </a:buClr>
              <a:buSzPts val="1400"/>
              <a:buFont typeface="Noto Sans Symbols"/>
              <a:buNone/>
              <a:defRPr b="0" i="0" sz="1400" u="none" cap="none" strike="noStrike">
                <a:solidFill>
                  <a:schemeClr val="dk1"/>
                </a:solidFill>
                <a:latin typeface="Arial"/>
                <a:ea typeface="Arial"/>
                <a:cs typeface="Arial"/>
                <a:sym typeface="Arial"/>
              </a:defRPr>
            </a:lvl9pPr>
          </a:lstStyle>
          <a:p/>
        </p:txBody>
      </p:sp>
      <p:sp>
        <p:nvSpPr>
          <p:cNvPr id="21" name="Google Shape;21;p4"/>
          <p:cNvSpPr txBox="1"/>
          <p:nvPr>
            <p:ph idx="10" type="dt"/>
          </p:nvPr>
        </p:nvSpPr>
        <p:spPr>
          <a:xfrm>
            <a:off x="1372197" y="33307339"/>
            <a:ext cx="6399609" cy="25400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7400">
                <a:solidFill>
                  <a:schemeClr val="dk1"/>
                </a:solidFill>
                <a:latin typeface="Arial"/>
                <a:ea typeface="Arial"/>
                <a:cs typeface="Arial"/>
                <a:sym typeface="Arial"/>
              </a:defRPr>
            </a:lvl1pPr>
            <a:lvl2pPr lvl="1" marR="0" rtl="0" algn="l">
              <a:spcBef>
                <a:spcPts val="0"/>
              </a:spcBef>
              <a:spcAft>
                <a:spcPts val="0"/>
              </a:spcAft>
              <a:buSzPts val="1400"/>
              <a:buNone/>
              <a:defRPr b="0" i="0" sz="74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74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74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74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74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74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74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7400" u="none" cap="none" strike="noStrike">
                <a:solidFill>
                  <a:schemeClr val="dk1"/>
                </a:solidFill>
                <a:latin typeface="Arial"/>
                <a:ea typeface="Arial"/>
                <a:cs typeface="Arial"/>
                <a:sym typeface="Arial"/>
              </a:defRPr>
            </a:lvl9pPr>
          </a:lstStyle>
          <a:p/>
        </p:txBody>
      </p:sp>
      <p:sp>
        <p:nvSpPr>
          <p:cNvPr id="22" name="Google Shape;22;p4"/>
          <p:cNvSpPr txBox="1"/>
          <p:nvPr>
            <p:ph idx="11" type="ftr"/>
          </p:nvPr>
        </p:nvSpPr>
        <p:spPr>
          <a:xfrm>
            <a:off x="9373198" y="33307339"/>
            <a:ext cx="8685609" cy="25400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7400">
                <a:solidFill>
                  <a:schemeClr val="dk1"/>
                </a:solidFill>
                <a:latin typeface="Arial"/>
                <a:ea typeface="Arial"/>
                <a:cs typeface="Arial"/>
                <a:sym typeface="Arial"/>
              </a:defRPr>
            </a:lvl1pPr>
            <a:lvl2pPr lvl="1" marR="0" rtl="0" algn="l">
              <a:spcBef>
                <a:spcPts val="0"/>
              </a:spcBef>
              <a:spcAft>
                <a:spcPts val="0"/>
              </a:spcAft>
              <a:buSzPts val="1400"/>
              <a:buNone/>
              <a:defRPr b="0" i="0" sz="74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74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74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74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74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74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74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7400" u="none" cap="none" strike="noStrike">
                <a:solidFill>
                  <a:schemeClr val="dk1"/>
                </a:solidFill>
                <a:latin typeface="Arial"/>
                <a:ea typeface="Arial"/>
                <a:cs typeface="Arial"/>
                <a:sym typeface="Arial"/>
              </a:defRPr>
            </a:lvl9pPr>
          </a:lstStyle>
          <a:p/>
        </p:txBody>
      </p:sp>
      <p:sp>
        <p:nvSpPr>
          <p:cNvPr id="23" name="Google Shape;23;p4"/>
          <p:cNvSpPr txBox="1"/>
          <p:nvPr>
            <p:ph idx="12" type="sldNum"/>
          </p:nvPr>
        </p:nvSpPr>
        <p:spPr>
          <a:xfrm>
            <a:off x="19660198" y="33307339"/>
            <a:ext cx="6399609" cy="2540000"/>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spcAft>
                <a:spcPts val="0"/>
              </a:spcAft>
              <a:buNone/>
              <a:defRPr sz="7400">
                <a:solidFill>
                  <a:schemeClr val="dk1"/>
                </a:solidFill>
                <a:latin typeface="Arial"/>
                <a:ea typeface="Arial"/>
                <a:cs typeface="Arial"/>
                <a:sym typeface="Arial"/>
              </a:defRPr>
            </a:lvl1pPr>
            <a:lvl2pPr indent="0" lvl="1" marL="0" marR="0" rtl="0" algn="l">
              <a:spcBef>
                <a:spcPts val="0"/>
              </a:spcBef>
              <a:spcAft>
                <a:spcPts val="0"/>
              </a:spcAft>
              <a:buNone/>
              <a:defRPr sz="7400">
                <a:solidFill>
                  <a:schemeClr val="dk1"/>
                </a:solidFill>
                <a:latin typeface="Arial"/>
                <a:ea typeface="Arial"/>
                <a:cs typeface="Arial"/>
                <a:sym typeface="Arial"/>
              </a:defRPr>
            </a:lvl2pPr>
            <a:lvl3pPr indent="0" lvl="2" marL="0" marR="0" rtl="0" algn="l">
              <a:spcBef>
                <a:spcPts val="0"/>
              </a:spcBef>
              <a:spcAft>
                <a:spcPts val="0"/>
              </a:spcAft>
              <a:buNone/>
              <a:defRPr sz="7400">
                <a:solidFill>
                  <a:schemeClr val="dk1"/>
                </a:solidFill>
                <a:latin typeface="Arial"/>
                <a:ea typeface="Arial"/>
                <a:cs typeface="Arial"/>
                <a:sym typeface="Arial"/>
              </a:defRPr>
            </a:lvl3pPr>
            <a:lvl4pPr indent="0" lvl="3" marL="0" marR="0" rtl="0" algn="l">
              <a:spcBef>
                <a:spcPts val="0"/>
              </a:spcBef>
              <a:spcAft>
                <a:spcPts val="0"/>
              </a:spcAft>
              <a:buNone/>
              <a:defRPr sz="7400">
                <a:solidFill>
                  <a:schemeClr val="dk1"/>
                </a:solidFill>
                <a:latin typeface="Arial"/>
                <a:ea typeface="Arial"/>
                <a:cs typeface="Arial"/>
                <a:sym typeface="Arial"/>
              </a:defRPr>
            </a:lvl4pPr>
            <a:lvl5pPr indent="0" lvl="4" marL="0" marR="0" rtl="0" algn="l">
              <a:spcBef>
                <a:spcPts val="0"/>
              </a:spcBef>
              <a:spcAft>
                <a:spcPts val="0"/>
              </a:spcAft>
              <a:buNone/>
              <a:defRPr sz="7400">
                <a:solidFill>
                  <a:schemeClr val="dk1"/>
                </a:solidFill>
                <a:latin typeface="Arial"/>
                <a:ea typeface="Arial"/>
                <a:cs typeface="Arial"/>
                <a:sym typeface="Arial"/>
              </a:defRPr>
            </a:lvl5pPr>
            <a:lvl6pPr indent="0" lvl="5" marL="0" marR="0" rtl="0" algn="l">
              <a:spcBef>
                <a:spcPts val="0"/>
              </a:spcBef>
              <a:spcAft>
                <a:spcPts val="0"/>
              </a:spcAft>
              <a:buNone/>
              <a:defRPr sz="7400">
                <a:solidFill>
                  <a:schemeClr val="dk1"/>
                </a:solidFill>
                <a:latin typeface="Arial"/>
                <a:ea typeface="Arial"/>
                <a:cs typeface="Arial"/>
                <a:sym typeface="Arial"/>
              </a:defRPr>
            </a:lvl6pPr>
            <a:lvl7pPr indent="0" lvl="6" marL="0" marR="0" rtl="0" algn="l">
              <a:spcBef>
                <a:spcPts val="0"/>
              </a:spcBef>
              <a:spcAft>
                <a:spcPts val="0"/>
              </a:spcAft>
              <a:buNone/>
              <a:defRPr sz="7400">
                <a:solidFill>
                  <a:schemeClr val="dk1"/>
                </a:solidFill>
                <a:latin typeface="Arial"/>
                <a:ea typeface="Arial"/>
                <a:cs typeface="Arial"/>
                <a:sym typeface="Arial"/>
              </a:defRPr>
            </a:lvl7pPr>
            <a:lvl8pPr indent="0" lvl="7" marL="0" marR="0" rtl="0" algn="l">
              <a:spcBef>
                <a:spcPts val="0"/>
              </a:spcBef>
              <a:spcAft>
                <a:spcPts val="0"/>
              </a:spcAft>
              <a:buNone/>
              <a:defRPr sz="7400">
                <a:solidFill>
                  <a:schemeClr val="dk1"/>
                </a:solidFill>
                <a:latin typeface="Arial"/>
                <a:ea typeface="Arial"/>
                <a:cs typeface="Arial"/>
                <a:sym typeface="Arial"/>
              </a:defRPr>
            </a:lvl8pPr>
            <a:lvl9pPr indent="0" lvl="8" marL="0" marR="0" rtl="0" algn="l">
              <a:spcBef>
                <a:spcPts val="0"/>
              </a:spcBef>
              <a:spcAft>
                <a:spcPts val="0"/>
              </a:spcAft>
              <a:buNone/>
              <a:defRPr sz="7400">
                <a:solidFill>
                  <a:schemeClr val="dk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4" name="Shape 24"/>
        <p:cNvGrpSpPr/>
        <p:nvPr/>
      </p:nvGrpSpPr>
      <p:grpSpPr>
        <a:xfrm>
          <a:off x="0" y="0"/>
          <a:ext cx="0" cy="0"/>
          <a:chOff x="0" y="0"/>
          <a:chExt cx="0" cy="0"/>
        </a:xfrm>
      </p:grpSpPr>
      <p:sp>
        <p:nvSpPr>
          <p:cNvPr id="25" name="Google Shape;25;p5"/>
          <p:cNvSpPr txBox="1"/>
          <p:nvPr>
            <p:ph type="title"/>
          </p:nvPr>
        </p:nvSpPr>
        <p:spPr>
          <a:xfrm>
            <a:off x="1372198" y="1465263"/>
            <a:ext cx="24687609" cy="6096000"/>
          </a:xfrm>
          <a:prstGeom prst="rect">
            <a:avLst/>
          </a:prstGeom>
          <a:noFill/>
          <a:ln>
            <a:noFill/>
          </a:ln>
        </p:spPr>
        <p:txBody>
          <a:bodyPr anchorCtr="0" anchor="t" bIns="45700" lIns="91425" spcFirstLastPara="1" rIns="91425" wrap="square" tIns="45700">
            <a:noAutofit/>
          </a:bodyPr>
          <a:lstStyle>
            <a:lvl1pPr lvl="0"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1pPr>
            <a:lvl2pPr lvl="1"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2pPr>
            <a:lvl3pPr lvl="2"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3pPr>
            <a:lvl4pPr lvl="3"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4pPr>
            <a:lvl5pPr lvl="4"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5pPr>
            <a:lvl6pPr lvl="5"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6pPr>
            <a:lvl7pPr lvl="6"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7pPr>
            <a:lvl8pPr lvl="7"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8pPr>
            <a:lvl9pPr lvl="8"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9pPr>
          </a:lstStyle>
          <a:p/>
        </p:txBody>
      </p:sp>
      <p:sp>
        <p:nvSpPr>
          <p:cNvPr id="26" name="Google Shape;26;p5"/>
          <p:cNvSpPr txBox="1"/>
          <p:nvPr>
            <p:ph idx="1" type="body"/>
          </p:nvPr>
        </p:nvSpPr>
        <p:spPr>
          <a:xfrm>
            <a:off x="1372197" y="8534403"/>
            <a:ext cx="12272367" cy="24137939"/>
          </a:xfrm>
          <a:prstGeom prst="rect">
            <a:avLst/>
          </a:prstGeom>
          <a:noFill/>
          <a:ln>
            <a:noFill/>
          </a:ln>
        </p:spPr>
        <p:txBody>
          <a:bodyPr anchorCtr="0" anchor="t" bIns="45700" lIns="91425" spcFirstLastPara="1" rIns="91425" wrap="square" tIns="45700">
            <a:noAutofit/>
          </a:bodyPr>
          <a:lstStyle>
            <a:lvl1pPr indent="-406400" lvl="0" marL="457200" marR="0" rtl="0" algn="l">
              <a:spcBef>
                <a:spcPts val="560"/>
              </a:spcBef>
              <a:spcAft>
                <a:spcPts val="0"/>
              </a:spcAft>
              <a:buClr>
                <a:schemeClr val="dk1"/>
              </a:buClr>
              <a:buSzPts val="2800"/>
              <a:buFont typeface="Times"/>
              <a:buChar char="•"/>
              <a:defRPr b="0" i="0" sz="2800" u="none" cap="none" strike="noStrike">
                <a:solidFill>
                  <a:schemeClr val="dk1"/>
                </a:solidFill>
                <a:latin typeface="Arial"/>
                <a:ea typeface="Arial"/>
                <a:cs typeface="Arial"/>
                <a:sym typeface="Arial"/>
              </a:defRPr>
            </a:lvl1pPr>
            <a:lvl2pPr indent="-381000" lvl="1" marL="9144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spcBef>
                <a:spcPts val="360"/>
              </a:spcBef>
              <a:spcAft>
                <a:spcPts val="0"/>
              </a:spcAft>
              <a:buClr>
                <a:schemeClr val="dk1"/>
              </a:buClr>
              <a:buSzPts val="1800"/>
              <a:buFont typeface="Noto Sans Symbols"/>
              <a:buChar char="✔"/>
              <a:defRPr b="0" i="0" sz="1800" u="none" cap="none" strike="noStrike">
                <a:solidFill>
                  <a:schemeClr val="dk1"/>
                </a:solidFill>
                <a:latin typeface="Arial"/>
                <a:ea typeface="Arial"/>
                <a:cs typeface="Arial"/>
                <a:sym typeface="Arial"/>
              </a:defRPr>
            </a:lvl5pPr>
            <a:lvl6pPr indent="-342900" lvl="5" marL="2743200" marR="0" rtl="0" algn="l">
              <a:spcBef>
                <a:spcPts val="360"/>
              </a:spcBef>
              <a:spcAft>
                <a:spcPts val="0"/>
              </a:spcAft>
              <a:buClr>
                <a:schemeClr val="dk1"/>
              </a:buClr>
              <a:buSzPts val="1800"/>
              <a:buFont typeface="Noto Sans Symbols"/>
              <a:buChar char="✔"/>
              <a:defRPr b="0" i="0" sz="1800" u="none" cap="none" strike="noStrike">
                <a:solidFill>
                  <a:schemeClr val="dk1"/>
                </a:solidFill>
                <a:latin typeface="Arial"/>
                <a:ea typeface="Arial"/>
                <a:cs typeface="Arial"/>
                <a:sym typeface="Arial"/>
              </a:defRPr>
            </a:lvl6pPr>
            <a:lvl7pPr indent="-342900" lvl="6" marL="3200400" marR="0" rtl="0" algn="l">
              <a:spcBef>
                <a:spcPts val="360"/>
              </a:spcBef>
              <a:spcAft>
                <a:spcPts val="0"/>
              </a:spcAft>
              <a:buClr>
                <a:schemeClr val="dk1"/>
              </a:buClr>
              <a:buSzPts val="1800"/>
              <a:buFont typeface="Noto Sans Symbols"/>
              <a:buChar char="✔"/>
              <a:defRPr b="0" i="0" sz="1800" u="none" cap="none" strike="noStrike">
                <a:solidFill>
                  <a:schemeClr val="dk1"/>
                </a:solidFill>
                <a:latin typeface="Arial"/>
                <a:ea typeface="Arial"/>
                <a:cs typeface="Arial"/>
                <a:sym typeface="Arial"/>
              </a:defRPr>
            </a:lvl7pPr>
            <a:lvl8pPr indent="-342900" lvl="7" marL="3657600" marR="0" rtl="0" algn="l">
              <a:spcBef>
                <a:spcPts val="360"/>
              </a:spcBef>
              <a:spcAft>
                <a:spcPts val="0"/>
              </a:spcAft>
              <a:buClr>
                <a:schemeClr val="dk1"/>
              </a:buClr>
              <a:buSzPts val="1800"/>
              <a:buFont typeface="Noto Sans Symbols"/>
              <a:buChar char="✔"/>
              <a:defRPr b="0" i="0" sz="1800" u="none" cap="none" strike="noStrike">
                <a:solidFill>
                  <a:schemeClr val="dk1"/>
                </a:solidFill>
                <a:latin typeface="Arial"/>
                <a:ea typeface="Arial"/>
                <a:cs typeface="Arial"/>
                <a:sym typeface="Arial"/>
              </a:defRPr>
            </a:lvl8pPr>
            <a:lvl9pPr indent="-342900" lvl="8" marL="4114800" marR="0" rtl="0" algn="l">
              <a:spcBef>
                <a:spcPts val="360"/>
              </a:spcBef>
              <a:spcAft>
                <a:spcPts val="0"/>
              </a:spcAft>
              <a:buClr>
                <a:schemeClr val="dk1"/>
              </a:buClr>
              <a:buSzPts val="1800"/>
              <a:buFont typeface="Noto Sans Symbols"/>
              <a:buChar char="✔"/>
              <a:defRPr b="0" i="0" sz="1800" u="none" cap="none" strike="noStrike">
                <a:solidFill>
                  <a:schemeClr val="dk1"/>
                </a:solidFill>
                <a:latin typeface="Arial"/>
                <a:ea typeface="Arial"/>
                <a:cs typeface="Arial"/>
                <a:sym typeface="Arial"/>
              </a:defRPr>
            </a:lvl9pPr>
          </a:lstStyle>
          <a:p/>
        </p:txBody>
      </p:sp>
      <p:sp>
        <p:nvSpPr>
          <p:cNvPr id="27" name="Google Shape;27;p5"/>
          <p:cNvSpPr txBox="1"/>
          <p:nvPr>
            <p:ph idx="2" type="body"/>
          </p:nvPr>
        </p:nvSpPr>
        <p:spPr>
          <a:xfrm>
            <a:off x="13787439" y="8534403"/>
            <a:ext cx="12272367" cy="24137939"/>
          </a:xfrm>
          <a:prstGeom prst="rect">
            <a:avLst/>
          </a:prstGeom>
          <a:noFill/>
          <a:ln>
            <a:noFill/>
          </a:ln>
        </p:spPr>
        <p:txBody>
          <a:bodyPr anchorCtr="0" anchor="t" bIns="45700" lIns="91425" spcFirstLastPara="1" rIns="91425" wrap="square" tIns="45700">
            <a:noAutofit/>
          </a:bodyPr>
          <a:lstStyle>
            <a:lvl1pPr indent="-406400" lvl="0" marL="457200" marR="0" rtl="0" algn="l">
              <a:spcBef>
                <a:spcPts val="560"/>
              </a:spcBef>
              <a:spcAft>
                <a:spcPts val="0"/>
              </a:spcAft>
              <a:buClr>
                <a:schemeClr val="dk1"/>
              </a:buClr>
              <a:buSzPts val="2800"/>
              <a:buFont typeface="Times"/>
              <a:buChar char="•"/>
              <a:defRPr b="0" i="0" sz="2800" u="none" cap="none" strike="noStrike">
                <a:solidFill>
                  <a:schemeClr val="dk1"/>
                </a:solidFill>
                <a:latin typeface="Arial"/>
                <a:ea typeface="Arial"/>
                <a:cs typeface="Arial"/>
                <a:sym typeface="Arial"/>
              </a:defRPr>
            </a:lvl1pPr>
            <a:lvl2pPr indent="-381000" lvl="1" marL="9144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spcBef>
                <a:spcPts val="360"/>
              </a:spcBef>
              <a:spcAft>
                <a:spcPts val="0"/>
              </a:spcAft>
              <a:buClr>
                <a:schemeClr val="dk1"/>
              </a:buClr>
              <a:buSzPts val="1800"/>
              <a:buFont typeface="Noto Sans Symbols"/>
              <a:buChar char="✔"/>
              <a:defRPr b="0" i="0" sz="1800" u="none" cap="none" strike="noStrike">
                <a:solidFill>
                  <a:schemeClr val="dk1"/>
                </a:solidFill>
                <a:latin typeface="Arial"/>
                <a:ea typeface="Arial"/>
                <a:cs typeface="Arial"/>
                <a:sym typeface="Arial"/>
              </a:defRPr>
            </a:lvl5pPr>
            <a:lvl6pPr indent="-342900" lvl="5" marL="2743200" marR="0" rtl="0" algn="l">
              <a:spcBef>
                <a:spcPts val="360"/>
              </a:spcBef>
              <a:spcAft>
                <a:spcPts val="0"/>
              </a:spcAft>
              <a:buClr>
                <a:schemeClr val="dk1"/>
              </a:buClr>
              <a:buSzPts val="1800"/>
              <a:buFont typeface="Noto Sans Symbols"/>
              <a:buChar char="✔"/>
              <a:defRPr b="0" i="0" sz="1800" u="none" cap="none" strike="noStrike">
                <a:solidFill>
                  <a:schemeClr val="dk1"/>
                </a:solidFill>
                <a:latin typeface="Arial"/>
                <a:ea typeface="Arial"/>
                <a:cs typeface="Arial"/>
                <a:sym typeface="Arial"/>
              </a:defRPr>
            </a:lvl6pPr>
            <a:lvl7pPr indent="-342900" lvl="6" marL="3200400" marR="0" rtl="0" algn="l">
              <a:spcBef>
                <a:spcPts val="360"/>
              </a:spcBef>
              <a:spcAft>
                <a:spcPts val="0"/>
              </a:spcAft>
              <a:buClr>
                <a:schemeClr val="dk1"/>
              </a:buClr>
              <a:buSzPts val="1800"/>
              <a:buFont typeface="Noto Sans Symbols"/>
              <a:buChar char="✔"/>
              <a:defRPr b="0" i="0" sz="1800" u="none" cap="none" strike="noStrike">
                <a:solidFill>
                  <a:schemeClr val="dk1"/>
                </a:solidFill>
                <a:latin typeface="Arial"/>
                <a:ea typeface="Arial"/>
                <a:cs typeface="Arial"/>
                <a:sym typeface="Arial"/>
              </a:defRPr>
            </a:lvl7pPr>
            <a:lvl8pPr indent="-342900" lvl="7" marL="3657600" marR="0" rtl="0" algn="l">
              <a:spcBef>
                <a:spcPts val="360"/>
              </a:spcBef>
              <a:spcAft>
                <a:spcPts val="0"/>
              </a:spcAft>
              <a:buClr>
                <a:schemeClr val="dk1"/>
              </a:buClr>
              <a:buSzPts val="1800"/>
              <a:buFont typeface="Noto Sans Symbols"/>
              <a:buChar char="✔"/>
              <a:defRPr b="0" i="0" sz="1800" u="none" cap="none" strike="noStrike">
                <a:solidFill>
                  <a:schemeClr val="dk1"/>
                </a:solidFill>
                <a:latin typeface="Arial"/>
                <a:ea typeface="Arial"/>
                <a:cs typeface="Arial"/>
                <a:sym typeface="Arial"/>
              </a:defRPr>
            </a:lvl8pPr>
            <a:lvl9pPr indent="-342900" lvl="8" marL="4114800" marR="0" rtl="0" algn="l">
              <a:spcBef>
                <a:spcPts val="360"/>
              </a:spcBef>
              <a:spcAft>
                <a:spcPts val="0"/>
              </a:spcAft>
              <a:buClr>
                <a:schemeClr val="dk1"/>
              </a:buClr>
              <a:buSzPts val="1800"/>
              <a:buFont typeface="Noto Sans Symbols"/>
              <a:buChar char="✔"/>
              <a:defRPr b="0" i="0" sz="1800" u="none" cap="none" strike="noStrike">
                <a:solidFill>
                  <a:schemeClr val="dk1"/>
                </a:solidFill>
                <a:latin typeface="Arial"/>
                <a:ea typeface="Arial"/>
                <a:cs typeface="Arial"/>
                <a:sym typeface="Arial"/>
              </a:defRPr>
            </a:lvl9pPr>
          </a:lstStyle>
          <a:p/>
        </p:txBody>
      </p:sp>
      <p:sp>
        <p:nvSpPr>
          <p:cNvPr id="28" name="Google Shape;28;p5"/>
          <p:cNvSpPr txBox="1"/>
          <p:nvPr>
            <p:ph idx="10" type="dt"/>
          </p:nvPr>
        </p:nvSpPr>
        <p:spPr>
          <a:xfrm>
            <a:off x="1372197" y="33307339"/>
            <a:ext cx="6399609" cy="25400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7400">
                <a:solidFill>
                  <a:schemeClr val="dk1"/>
                </a:solidFill>
                <a:latin typeface="Arial"/>
                <a:ea typeface="Arial"/>
                <a:cs typeface="Arial"/>
                <a:sym typeface="Arial"/>
              </a:defRPr>
            </a:lvl1pPr>
            <a:lvl2pPr lvl="1" marR="0" rtl="0" algn="l">
              <a:spcBef>
                <a:spcPts val="0"/>
              </a:spcBef>
              <a:spcAft>
                <a:spcPts val="0"/>
              </a:spcAft>
              <a:buSzPts val="1400"/>
              <a:buNone/>
              <a:defRPr b="0" i="0" sz="74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74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74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74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74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74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74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7400" u="none" cap="none" strike="noStrike">
                <a:solidFill>
                  <a:schemeClr val="dk1"/>
                </a:solidFill>
                <a:latin typeface="Arial"/>
                <a:ea typeface="Arial"/>
                <a:cs typeface="Arial"/>
                <a:sym typeface="Arial"/>
              </a:defRPr>
            </a:lvl9pPr>
          </a:lstStyle>
          <a:p/>
        </p:txBody>
      </p:sp>
      <p:sp>
        <p:nvSpPr>
          <p:cNvPr id="29" name="Google Shape;29;p5"/>
          <p:cNvSpPr txBox="1"/>
          <p:nvPr>
            <p:ph idx="11" type="ftr"/>
          </p:nvPr>
        </p:nvSpPr>
        <p:spPr>
          <a:xfrm>
            <a:off x="9373198" y="33307339"/>
            <a:ext cx="8685609" cy="25400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7400">
                <a:solidFill>
                  <a:schemeClr val="dk1"/>
                </a:solidFill>
                <a:latin typeface="Arial"/>
                <a:ea typeface="Arial"/>
                <a:cs typeface="Arial"/>
                <a:sym typeface="Arial"/>
              </a:defRPr>
            </a:lvl1pPr>
            <a:lvl2pPr lvl="1" marR="0" rtl="0" algn="l">
              <a:spcBef>
                <a:spcPts val="0"/>
              </a:spcBef>
              <a:spcAft>
                <a:spcPts val="0"/>
              </a:spcAft>
              <a:buSzPts val="1400"/>
              <a:buNone/>
              <a:defRPr b="0" i="0" sz="74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74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74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74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74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74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74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7400" u="none" cap="none" strike="noStrike">
                <a:solidFill>
                  <a:schemeClr val="dk1"/>
                </a:solidFill>
                <a:latin typeface="Arial"/>
                <a:ea typeface="Arial"/>
                <a:cs typeface="Arial"/>
                <a:sym typeface="Arial"/>
              </a:defRPr>
            </a:lvl9pPr>
          </a:lstStyle>
          <a:p/>
        </p:txBody>
      </p:sp>
      <p:sp>
        <p:nvSpPr>
          <p:cNvPr id="30" name="Google Shape;30;p5"/>
          <p:cNvSpPr txBox="1"/>
          <p:nvPr>
            <p:ph idx="12" type="sldNum"/>
          </p:nvPr>
        </p:nvSpPr>
        <p:spPr>
          <a:xfrm>
            <a:off x="19660198" y="33307339"/>
            <a:ext cx="6399609" cy="2540000"/>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spcAft>
                <a:spcPts val="0"/>
              </a:spcAft>
              <a:buNone/>
              <a:defRPr sz="7400">
                <a:solidFill>
                  <a:schemeClr val="dk1"/>
                </a:solidFill>
                <a:latin typeface="Arial"/>
                <a:ea typeface="Arial"/>
                <a:cs typeface="Arial"/>
                <a:sym typeface="Arial"/>
              </a:defRPr>
            </a:lvl1pPr>
            <a:lvl2pPr indent="0" lvl="1" marL="0" marR="0" rtl="0" algn="l">
              <a:spcBef>
                <a:spcPts val="0"/>
              </a:spcBef>
              <a:spcAft>
                <a:spcPts val="0"/>
              </a:spcAft>
              <a:buNone/>
              <a:defRPr sz="7400">
                <a:solidFill>
                  <a:schemeClr val="dk1"/>
                </a:solidFill>
                <a:latin typeface="Arial"/>
                <a:ea typeface="Arial"/>
                <a:cs typeface="Arial"/>
                <a:sym typeface="Arial"/>
              </a:defRPr>
            </a:lvl2pPr>
            <a:lvl3pPr indent="0" lvl="2" marL="0" marR="0" rtl="0" algn="l">
              <a:spcBef>
                <a:spcPts val="0"/>
              </a:spcBef>
              <a:spcAft>
                <a:spcPts val="0"/>
              </a:spcAft>
              <a:buNone/>
              <a:defRPr sz="7400">
                <a:solidFill>
                  <a:schemeClr val="dk1"/>
                </a:solidFill>
                <a:latin typeface="Arial"/>
                <a:ea typeface="Arial"/>
                <a:cs typeface="Arial"/>
                <a:sym typeface="Arial"/>
              </a:defRPr>
            </a:lvl3pPr>
            <a:lvl4pPr indent="0" lvl="3" marL="0" marR="0" rtl="0" algn="l">
              <a:spcBef>
                <a:spcPts val="0"/>
              </a:spcBef>
              <a:spcAft>
                <a:spcPts val="0"/>
              </a:spcAft>
              <a:buNone/>
              <a:defRPr sz="7400">
                <a:solidFill>
                  <a:schemeClr val="dk1"/>
                </a:solidFill>
                <a:latin typeface="Arial"/>
                <a:ea typeface="Arial"/>
                <a:cs typeface="Arial"/>
                <a:sym typeface="Arial"/>
              </a:defRPr>
            </a:lvl4pPr>
            <a:lvl5pPr indent="0" lvl="4" marL="0" marR="0" rtl="0" algn="l">
              <a:spcBef>
                <a:spcPts val="0"/>
              </a:spcBef>
              <a:spcAft>
                <a:spcPts val="0"/>
              </a:spcAft>
              <a:buNone/>
              <a:defRPr sz="7400">
                <a:solidFill>
                  <a:schemeClr val="dk1"/>
                </a:solidFill>
                <a:latin typeface="Arial"/>
                <a:ea typeface="Arial"/>
                <a:cs typeface="Arial"/>
                <a:sym typeface="Arial"/>
              </a:defRPr>
            </a:lvl5pPr>
            <a:lvl6pPr indent="0" lvl="5" marL="0" marR="0" rtl="0" algn="l">
              <a:spcBef>
                <a:spcPts val="0"/>
              </a:spcBef>
              <a:spcAft>
                <a:spcPts val="0"/>
              </a:spcAft>
              <a:buNone/>
              <a:defRPr sz="7400">
                <a:solidFill>
                  <a:schemeClr val="dk1"/>
                </a:solidFill>
                <a:latin typeface="Arial"/>
                <a:ea typeface="Arial"/>
                <a:cs typeface="Arial"/>
                <a:sym typeface="Arial"/>
              </a:defRPr>
            </a:lvl6pPr>
            <a:lvl7pPr indent="0" lvl="6" marL="0" marR="0" rtl="0" algn="l">
              <a:spcBef>
                <a:spcPts val="0"/>
              </a:spcBef>
              <a:spcAft>
                <a:spcPts val="0"/>
              </a:spcAft>
              <a:buNone/>
              <a:defRPr sz="7400">
                <a:solidFill>
                  <a:schemeClr val="dk1"/>
                </a:solidFill>
                <a:latin typeface="Arial"/>
                <a:ea typeface="Arial"/>
                <a:cs typeface="Arial"/>
                <a:sym typeface="Arial"/>
              </a:defRPr>
            </a:lvl7pPr>
            <a:lvl8pPr indent="0" lvl="7" marL="0" marR="0" rtl="0" algn="l">
              <a:spcBef>
                <a:spcPts val="0"/>
              </a:spcBef>
              <a:spcAft>
                <a:spcPts val="0"/>
              </a:spcAft>
              <a:buNone/>
              <a:defRPr sz="7400">
                <a:solidFill>
                  <a:schemeClr val="dk1"/>
                </a:solidFill>
                <a:latin typeface="Arial"/>
                <a:ea typeface="Arial"/>
                <a:cs typeface="Arial"/>
                <a:sym typeface="Arial"/>
              </a:defRPr>
            </a:lvl8pPr>
            <a:lvl9pPr indent="0" lvl="8" marL="0" marR="0" rtl="0" algn="l">
              <a:spcBef>
                <a:spcPts val="0"/>
              </a:spcBef>
              <a:spcAft>
                <a:spcPts val="0"/>
              </a:spcAft>
              <a:buNone/>
              <a:defRPr sz="7400">
                <a:solidFill>
                  <a:schemeClr val="dk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1" name="Shape 31"/>
        <p:cNvGrpSpPr/>
        <p:nvPr/>
      </p:nvGrpSpPr>
      <p:grpSpPr>
        <a:xfrm>
          <a:off x="0" y="0"/>
          <a:ext cx="0" cy="0"/>
          <a:chOff x="0" y="0"/>
          <a:chExt cx="0" cy="0"/>
        </a:xfrm>
      </p:grpSpPr>
      <p:sp>
        <p:nvSpPr>
          <p:cNvPr id="32" name="Google Shape;32;p6"/>
          <p:cNvSpPr txBox="1"/>
          <p:nvPr>
            <p:ph type="title"/>
          </p:nvPr>
        </p:nvSpPr>
        <p:spPr>
          <a:xfrm>
            <a:off x="1372198" y="1465263"/>
            <a:ext cx="24687609" cy="6096000"/>
          </a:xfrm>
          <a:prstGeom prst="rect">
            <a:avLst/>
          </a:prstGeom>
          <a:noFill/>
          <a:ln>
            <a:noFill/>
          </a:ln>
        </p:spPr>
        <p:txBody>
          <a:bodyPr anchorCtr="0" anchor="t" bIns="45700" lIns="91425" spcFirstLastPara="1" rIns="91425" wrap="square" tIns="45700">
            <a:noAutofit/>
          </a:bodyPr>
          <a:lstStyle>
            <a:lvl1pPr lvl="0"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1pPr>
            <a:lvl2pPr lvl="1"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2pPr>
            <a:lvl3pPr lvl="2"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3pPr>
            <a:lvl4pPr lvl="3"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4pPr>
            <a:lvl5pPr lvl="4"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5pPr>
            <a:lvl6pPr lvl="5"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6pPr>
            <a:lvl7pPr lvl="6"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7pPr>
            <a:lvl8pPr lvl="7"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8pPr>
            <a:lvl9pPr lvl="8"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9pPr>
          </a:lstStyle>
          <a:p/>
        </p:txBody>
      </p:sp>
      <p:sp>
        <p:nvSpPr>
          <p:cNvPr id="33" name="Google Shape;33;p6"/>
          <p:cNvSpPr txBox="1"/>
          <p:nvPr>
            <p:ph idx="1" type="body"/>
          </p:nvPr>
        </p:nvSpPr>
        <p:spPr>
          <a:xfrm>
            <a:off x="1372195" y="8186740"/>
            <a:ext cx="12120563" cy="3413125"/>
          </a:xfrm>
          <a:prstGeom prst="rect">
            <a:avLst/>
          </a:prstGeom>
          <a:noFill/>
          <a:ln>
            <a:noFill/>
          </a:ln>
        </p:spPr>
        <p:txBody>
          <a:bodyPr anchorCtr="0" anchor="b" bIns="45700" lIns="91425" spcFirstLastPara="1" rIns="91425" wrap="square" tIns="45700">
            <a:noAutofit/>
          </a:bodyPr>
          <a:lstStyle>
            <a:lvl1pPr indent="-228600" lvl="0" marL="457200" marR="0" rtl="0" algn="l">
              <a:spcBef>
                <a:spcPts val="480"/>
              </a:spcBef>
              <a:spcAft>
                <a:spcPts val="0"/>
              </a:spcAft>
              <a:buClr>
                <a:schemeClr val="dk1"/>
              </a:buClr>
              <a:buSzPts val="2400"/>
              <a:buFont typeface="Times"/>
              <a:buNone/>
              <a:defRPr b="1" i="0" sz="2400" u="none" cap="none" strike="noStrike">
                <a:solidFill>
                  <a:schemeClr val="dk1"/>
                </a:solidFill>
                <a:latin typeface="Arial"/>
                <a:ea typeface="Arial"/>
                <a:cs typeface="Arial"/>
                <a:sym typeface="Arial"/>
              </a:defRPr>
            </a:lvl1pPr>
            <a:lvl2pPr indent="-228600" lvl="1" marL="914400" marR="0" rtl="0" algn="l">
              <a:spcBef>
                <a:spcPts val="400"/>
              </a:spcBef>
              <a:spcAft>
                <a:spcPts val="0"/>
              </a:spcAft>
              <a:buClr>
                <a:schemeClr val="dk1"/>
              </a:buClr>
              <a:buSzPts val="2000"/>
              <a:buFont typeface="Arial"/>
              <a:buNone/>
              <a:defRPr b="1" i="0" sz="2000" u="none" cap="none" strike="noStrike">
                <a:solidFill>
                  <a:schemeClr val="dk1"/>
                </a:solidFill>
                <a:latin typeface="Arial"/>
                <a:ea typeface="Arial"/>
                <a:cs typeface="Arial"/>
                <a:sym typeface="Arial"/>
              </a:defRPr>
            </a:lvl2pPr>
            <a:lvl3pPr indent="-228600" lvl="2" marL="1371600" marR="0" rtl="0" algn="l">
              <a:spcBef>
                <a:spcPts val="36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3pPr>
            <a:lvl4pPr indent="-228600" lvl="3" marL="1828800" marR="0" rtl="0" algn="l">
              <a:spcBef>
                <a:spcPts val="320"/>
              </a:spcBef>
              <a:spcAft>
                <a:spcPts val="0"/>
              </a:spcAft>
              <a:buClr>
                <a:schemeClr val="dk1"/>
              </a:buClr>
              <a:buSzPts val="1600"/>
              <a:buFont typeface="Arial"/>
              <a:buNone/>
              <a:defRPr b="1" i="0" sz="1600" u="none" cap="none" strike="noStrike">
                <a:solidFill>
                  <a:schemeClr val="dk1"/>
                </a:solidFill>
                <a:latin typeface="Arial"/>
                <a:ea typeface="Arial"/>
                <a:cs typeface="Arial"/>
                <a:sym typeface="Arial"/>
              </a:defRPr>
            </a:lvl4pPr>
            <a:lvl5pPr indent="-228600" lvl="4" marL="2286000" marR="0" rtl="0" algn="l">
              <a:spcBef>
                <a:spcPts val="320"/>
              </a:spcBef>
              <a:spcAft>
                <a:spcPts val="0"/>
              </a:spcAft>
              <a:buClr>
                <a:schemeClr val="dk1"/>
              </a:buClr>
              <a:buSzPts val="1600"/>
              <a:buFont typeface="Noto Sans Symbols"/>
              <a:buNone/>
              <a:defRPr b="1" i="0" sz="1600" u="none" cap="none" strike="noStrike">
                <a:solidFill>
                  <a:schemeClr val="dk1"/>
                </a:solidFill>
                <a:latin typeface="Arial"/>
                <a:ea typeface="Arial"/>
                <a:cs typeface="Arial"/>
                <a:sym typeface="Arial"/>
              </a:defRPr>
            </a:lvl5pPr>
            <a:lvl6pPr indent="-228600" lvl="5" marL="2743200" marR="0" rtl="0" algn="l">
              <a:spcBef>
                <a:spcPts val="320"/>
              </a:spcBef>
              <a:spcAft>
                <a:spcPts val="0"/>
              </a:spcAft>
              <a:buClr>
                <a:schemeClr val="dk1"/>
              </a:buClr>
              <a:buSzPts val="1600"/>
              <a:buFont typeface="Noto Sans Symbols"/>
              <a:buNone/>
              <a:defRPr b="1" i="0" sz="1600" u="none" cap="none" strike="noStrike">
                <a:solidFill>
                  <a:schemeClr val="dk1"/>
                </a:solidFill>
                <a:latin typeface="Arial"/>
                <a:ea typeface="Arial"/>
                <a:cs typeface="Arial"/>
                <a:sym typeface="Arial"/>
              </a:defRPr>
            </a:lvl6pPr>
            <a:lvl7pPr indent="-228600" lvl="6" marL="3200400" marR="0" rtl="0" algn="l">
              <a:spcBef>
                <a:spcPts val="320"/>
              </a:spcBef>
              <a:spcAft>
                <a:spcPts val="0"/>
              </a:spcAft>
              <a:buClr>
                <a:schemeClr val="dk1"/>
              </a:buClr>
              <a:buSzPts val="1600"/>
              <a:buFont typeface="Noto Sans Symbols"/>
              <a:buNone/>
              <a:defRPr b="1" i="0" sz="1600" u="none" cap="none" strike="noStrike">
                <a:solidFill>
                  <a:schemeClr val="dk1"/>
                </a:solidFill>
                <a:latin typeface="Arial"/>
                <a:ea typeface="Arial"/>
                <a:cs typeface="Arial"/>
                <a:sym typeface="Arial"/>
              </a:defRPr>
            </a:lvl7pPr>
            <a:lvl8pPr indent="-228600" lvl="7" marL="3657600" marR="0" rtl="0" algn="l">
              <a:spcBef>
                <a:spcPts val="320"/>
              </a:spcBef>
              <a:spcAft>
                <a:spcPts val="0"/>
              </a:spcAft>
              <a:buClr>
                <a:schemeClr val="dk1"/>
              </a:buClr>
              <a:buSzPts val="1600"/>
              <a:buFont typeface="Noto Sans Symbols"/>
              <a:buNone/>
              <a:defRPr b="1" i="0" sz="1600" u="none" cap="none" strike="noStrike">
                <a:solidFill>
                  <a:schemeClr val="dk1"/>
                </a:solidFill>
                <a:latin typeface="Arial"/>
                <a:ea typeface="Arial"/>
                <a:cs typeface="Arial"/>
                <a:sym typeface="Arial"/>
              </a:defRPr>
            </a:lvl8pPr>
            <a:lvl9pPr indent="-228600" lvl="8" marL="4114800" marR="0" rtl="0" algn="l">
              <a:spcBef>
                <a:spcPts val="320"/>
              </a:spcBef>
              <a:spcAft>
                <a:spcPts val="0"/>
              </a:spcAft>
              <a:buClr>
                <a:schemeClr val="dk1"/>
              </a:buClr>
              <a:buSzPts val="1600"/>
              <a:buFont typeface="Noto Sans Symbols"/>
              <a:buNone/>
              <a:defRPr b="1" i="0" sz="1600" u="none" cap="none" strike="noStrike">
                <a:solidFill>
                  <a:schemeClr val="dk1"/>
                </a:solidFill>
                <a:latin typeface="Arial"/>
                <a:ea typeface="Arial"/>
                <a:cs typeface="Arial"/>
                <a:sym typeface="Arial"/>
              </a:defRPr>
            </a:lvl9pPr>
          </a:lstStyle>
          <a:p/>
        </p:txBody>
      </p:sp>
      <p:sp>
        <p:nvSpPr>
          <p:cNvPr id="34" name="Google Shape;34;p6"/>
          <p:cNvSpPr txBox="1"/>
          <p:nvPr>
            <p:ph idx="2" type="body"/>
          </p:nvPr>
        </p:nvSpPr>
        <p:spPr>
          <a:xfrm>
            <a:off x="1372195" y="11599865"/>
            <a:ext cx="12120563" cy="21072475"/>
          </a:xfrm>
          <a:prstGeom prst="rect">
            <a:avLst/>
          </a:prstGeom>
          <a:noFill/>
          <a:ln>
            <a:noFill/>
          </a:ln>
        </p:spPr>
        <p:txBody>
          <a:bodyPr anchorCtr="0" anchor="t" bIns="45700" lIns="91425" spcFirstLastPara="1" rIns="91425" wrap="square" tIns="45700">
            <a:noAutofit/>
          </a:bodyPr>
          <a:lstStyle>
            <a:lvl1pPr indent="-381000" lvl="0" marL="457200" marR="0" rtl="0" algn="l">
              <a:spcBef>
                <a:spcPts val="480"/>
              </a:spcBef>
              <a:spcAft>
                <a:spcPts val="0"/>
              </a:spcAft>
              <a:buClr>
                <a:schemeClr val="dk1"/>
              </a:buClr>
              <a:buSzPts val="2400"/>
              <a:buFont typeface="Times"/>
              <a:buChar char="•"/>
              <a:defRPr b="0" i="0" sz="2400" u="none" cap="none" strike="noStrike">
                <a:solidFill>
                  <a:schemeClr val="dk1"/>
                </a:solidFill>
                <a:latin typeface="Arial"/>
                <a:ea typeface="Arial"/>
                <a:cs typeface="Arial"/>
                <a:sym typeface="Arial"/>
              </a:defRPr>
            </a:lvl1pPr>
            <a:lvl2pPr indent="-355600" lvl="1" marL="9144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2pPr>
            <a:lvl3pPr indent="-342900" lvl="2" marL="13716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3pPr>
            <a:lvl4pPr indent="-330200" lvl="3" marL="1828800" marR="0" rtl="0" algn="l">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4pPr>
            <a:lvl5pPr indent="-330200" lvl="4" marL="2286000" marR="0" rtl="0" algn="l">
              <a:spcBef>
                <a:spcPts val="320"/>
              </a:spcBef>
              <a:spcAft>
                <a:spcPts val="0"/>
              </a:spcAft>
              <a:buClr>
                <a:schemeClr val="dk1"/>
              </a:buClr>
              <a:buSzPts val="1600"/>
              <a:buFont typeface="Noto Sans Symbols"/>
              <a:buChar char="✔"/>
              <a:defRPr b="0" i="0" sz="1600" u="none" cap="none" strike="noStrike">
                <a:solidFill>
                  <a:schemeClr val="dk1"/>
                </a:solidFill>
                <a:latin typeface="Arial"/>
                <a:ea typeface="Arial"/>
                <a:cs typeface="Arial"/>
                <a:sym typeface="Arial"/>
              </a:defRPr>
            </a:lvl5pPr>
            <a:lvl6pPr indent="-330200" lvl="5" marL="2743200" marR="0" rtl="0" algn="l">
              <a:spcBef>
                <a:spcPts val="320"/>
              </a:spcBef>
              <a:spcAft>
                <a:spcPts val="0"/>
              </a:spcAft>
              <a:buClr>
                <a:schemeClr val="dk1"/>
              </a:buClr>
              <a:buSzPts val="1600"/>
              <a:buFont typeface="Noto Sans Symbols"/>
              <a:buChar char="✔"/>
              <a:defRPr b="0" i="0" sz="1600" u="none" cap="none" strike="noStrike">
                <a:solidFill>
                  <a:schemeClr val="dk1"/>
                </a:solidFill>
                <a:latin typeface="Arial"/>
                <a:ea typeface="Arial"/>
                <a:cs typeface="Arial"/>
                <a:sym typeface="Arial"/>
              </a:defRPr>
            </a:lvl6pPr>
            <a:lvl7pPr indent="-330200" lvl="6" marL="3200400" marR="0" rtl="0" algn="l">
              <a:spcBef>
                <a:spcPts val="320"/>
              </a:spcBef>
              <a:spcAft>
                <a:spcPts val="0"/>
              </a:spcAft>
              <a:buClr>
                <a:schemeClr val="dk1"/>
              </a:buClr>
              <a:buSzPts val="1600"/>
              <a:buFont typeface="Noto Sans Symbols"/>
              <a:buChar char="✔"/>
              <a:defRPr b="0" i="0" sz="1600" u="none" cap="none" strike="noStrike">
                <a:solidFill>
                  <a:schemeClr val="dk1"/>
                </a:solidFill>
                <a:latin typeface="Arial"/>
                <a:ea typeface="Arial"/>
                <a:cs typeface="Arial"/>
                <a:sym typeface="Arial"/>
              </a:defRPr>
            </a:lvl7pPr>
            <a:lvl8pPr indent="-330200" lvl="7" marL="3657600" marR="0" rtl="0" algn="l">
              <a:spcBef>
                <a:spcPts val="320"/>
              </a:spcBef>
              <a:spcAft>
                <a:spcPts val="0"/>
              </a:spcAft>
              <a:buClr>
                <a:schemeClr val="dk1"/>
              </a:buClr>
              <a:buSzPts val="1600"/>
              <a:buFont typeface="Noto Sans Symbols"/>
              <a:buChar char="✔"/>
              <a:defRPr b="0" i="0" sz="1600" u="none" cap="none" strike="noStrike">
                <a:solidFill>
                  <a:schemeClr val="dk1"/>
                </a:solidFill>
                <a:latin typeface="Arial"/>
                <a:ea typeface="Arial"/>
                <a:cs typeface="Arial"/>
                <a:sym typeface="Arial"/>
              </a:defRPr>
            </a:lvl8pPr>
            <a:lvl9pPr indent="-330200" lvl="8" marL="4114800" marR="0" rtl="0" algn="l">
              <a:spcBef>
                <a:spcPts val="320"/>
              </a:spcBef>
              <a:spcAft>
                <a:spcPts val="0"/>
              </a:spcAft>
              <a:buClr>
                <a:schemeClr val="dk1"/>
              </a:buClr>
              <a:buSzPts val="1600"/>
              <a:buFont typeface="Noto Sans Symbols"/>
              <a:buChar char="✔"/>
              <a:defRPr b="0" i="0" sz="1600" u="none" cap="none" strike="noStrike">
                <a:solidFill>
                  <a:schemeClr val="dk1"/>
                </a:solidFill>
                <a:latin typeface="Arial"/>
                <a:ea typeface="Arial"/>
                <a:cs typeface="Arial"/>
                <a:sym typeface="Arial"/>
              </a:defRPr>
            </a:lvl9pPr>
          </a:lstStyle>
          <a:p/>
        </p:txBody>
      </p:sp>
      <p:sp>
        <p:nvSpPr>
          <p:cNvPr id="35" name="Google Shape;35;p6"/>
          <p:cNvSpPr txBox="1"/>
          <p:nvPr>
            <p:ph idx="3" type="body"/>
          </p:nvPr>
        </p:nvSpPr>
        <p:spPr>
          <a:xfrm>
            <a:off x="13934781" y="8186740"/>
            <a:ext cx="12125027" cy="3413125"/>
          </a:xfrm>
          <a:prstGeom prst="rect">
            <a:avLst/>
          </a:prstGeom>
          <a:noFill/>
          <a:ln>
            <a:noFill/>
          </a:ln>
        </p:spPr>
        <p:txBody>
          <a:bodyPr anchorCtr="0" anchor="b" bIns="45700" lIns="91425" spcFirstLastPara="1" rIns="91425" wrap="square" tIns="45700">
            <a:noAutofit/>
          </a:bodyPr>
          <a:lstStyle>
            <a:lvl1pPr indent="-228600" lvl="0" marL="457200" marR="0" rtl="0" algn="l">
              <a:spcBef>
                <a:spcPts val="480"/>
              </a:spcBef>
              <a:spcAft>
                <a:spcPts val="0"/>
              </a:spcAft>
              <a:buClr>
                <a:schemeClr val="dk1"/>
              </a:buClr>
              <a:buSzPts val="2400"/>
              <a:buFont typeface="Times"/>
              <a:buNone/>
              <a:defRPr b="1" i="0" sz="2400" u="none" cap="none" strike="noStrike">
                <a:solidFill>
                  <a:schemeClr val="dk1"/>
                </a:solidFill>
                <a:latin typeface="Arial"/>
                <a:ea typeface="Arial"/>
                <a:cs typeface="Arial"/>
                <a:sym typeface="Arial"/>
              </a:defRPr>
            </a:lvl1pPr>
            <a:lvl2pPr indent="-228600" lvl="1" marL="914400" marR="0" rtl="0" algn="l">
              <a:spcBef>
                <a:spcPts val="400"/>
              </a:spcBef>
              <a:spcAft>
                <a:spcPts val="0"/>
              </a:spcAft>
              <a:buClr>
                <a:schemeClr val="dk1"/>
              </a:buClr>
              <a:buSzPts val="2000"/>
              <a:buFont typeface="Arial"/>
              <a:buNone/>
              <a:defRPr b="1" i="0" sz="2000" u="none" cap="none" strike="noStrike">
                <a:solidFill>
                  <a:schemeClr val="dk1"/>
                </a:solidFill>
                <a:latin typeface="Arial"/>
                <a:ea typeface="Arial"/>
                <a:cs typeface="Arial"/>
                <a:sym typeface="Arial"/>
              </a:defRPr>
            </a:lvl2pPr>
            <a:lvl3pPr indent="-228600" lvl="2" marL="1371600" marR="0" rtl="0" algn="l">
              <a:spcBef>
                <a:spcPts val="36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3pPr>
            <a:lvl4pPr indent="-228600" lvl="3" marL="1828800" marR="0" rtl="0" algn="l">
              <a:spcBef>
                <a:spcPts val="320"/>
              </a:spcBef>
              <a:spcAft>
                <a:spcPts val="0"/>
              </a:spcAft>
              <a:buClr>
                <a:schemeClr val="dk1"/>
              </a:buClr>
              <a:buSzPts val="1600"/>
              <a:buFont typeface="Arial"/>
              <a:buNone/>
              <a:defRPr b="1" i="0" sz="1600" u="none" cap="none" strike="noStrike">
                <a:solidFill>
                  <a:schemeClr val="dk1"/>
                </a:solidFill>
                <a:latin typeface="Arial"/>
                <a:ea typeface="Arial"/>
                <a:cs typeface="Arial"/>
                <a:sym typeface="Arial"/>
              </a:defRPr>
            </a:lvl4pPr>
            <a:lvl5pPr indent="-228600" lvl="4" marL="2286000" marR="0" rtl="0" algn="l">
              <a:spcBef>
                <a:spcPts val="320"/>
              </a:spcBef>
              <a:spcAft>
                <a:spcPts val="0"/>
              </a:spcAft>
              <a:buClr>
                <a:schemeClr val="dk1"/>
              </a:buClr>
              <a:buSzPts val="1600"/>
              <a:buFont typeface="Noto Sans Symbols"/>
              <a:buNone/>
              <a:defRPr b="1" i="0" sz="1600" u="none" cap="none" strike="noStrike">
                <a:solidFill>
                  <a:schemeClr val="dk1"/>
                </a:solidFill>
                <a:latin typeface="Arial"/>
                <a:ea typeface="Arial"/>
                <a:cs typeface="Arial"/>
                <a:sym typeface="Arial"/>
              </a:defRPr>
            </a:lvl5pPr>
            <a:lvl6pPr indent="-228600" lvl="5" marL="2743200" marR="0" rtl="0" algn="l">
              <a:spcBef>
                <a:spcPts val="320"/>
              </a:spcBef>
              <a:spcAft>
                <a:spcPts val="0"/>
              </a:spcAft>
              <a:buClr>
                <a:schemeClr val="dk1"/>
              </a:buClr>
              <a:buSzPts val="1600"/>
              <a:buFont typeface="Noto Sans Symbols"/>
              <a:buNone/>
              <a:defRPr b="1" i="0" sz="1600" u="none" cap="none" strike="noStrike">
                <a:solidFill>
                  <a:schemeClr val="dk1"/>
                </a:solidFill>
                <a:latin typeface="Arial"/>
                <a:ea typeface="Arial"/>
                <a:cs typeface="Arial"/>
                <a:sym typeface="Arial"/>
              </a:defRPr>
            </a:lvl6pPr>
            <a:lvl7pPr indent="-228600" lvl="6" marL="3200400" marR="0" rtl="0" algn="l">
              <a:spcBef>
                <a:spcPts val="320"/>
              </a:spcBef>
              <a:spcAft>
                <a:spcPts val="0"/>
              </a:spcAft>
              <a:buClr>
                <a:schemeClr val="dk1"/>
              </a:buClr>
              <a:buSzPts val="1600"/>
              <a:buFont typeface="Noto Sans Symbols"/>
              <a:buNone/>
              <a:defRPr b="1" i="0" sz="1600" u="none" cap="none" strike="noStrike">
                <a:solidFill>
                  <a:schemeClr val="dk1"/>
                </a:solidFill>
                <a:latin typeface="Arial"/>
                <a:ea typeface="Arial"/>
                <a:cs typeface="Arial"/>
                <a:sym typeface="Arial"/>
              </a:defRPr>
            </a:lvl7pPr>
            <a:lvl8pPr indent="-228600" lvl="7" marL="3657600" marR="0" rtl="0" algn="l">
              <a:spcBef>
                <a:spcPts val="320"/>
              </a:spcBef>
              <a:spcAft>
                <a:spcPts val="0"/>
              </a:spcAft>
              <a:buClr>
                <a:schemeClr val="dk1"/>
              </a:buClr>
              <a:buSzPts val="1600"/>
              <a:buFont typeface="Noto Sans Symbols"/>
              <a:buNone/>
              <a:defRPr b="1" i="0" sz="1600" u="none" cap="none" strike="noStrike">
                <a:solidFill>
                  <a:schemeClr val="dk1"/>
                </a:solidFill>
                <a:latin typeface="Arial"/>
                <a:ea typeface="Arial"/>
                <a:cs typeface="Arial"/>
                <a:sym typeface="Arial"/>
              </a:defRPr>
            </a:lvl8pPr>
            <a:lvl9pPr indent="-228600" lvl="8" marL="4114800" marR="0" rtl="0" algn="l">
              <a:spcBef>
                <a:spcPts val="320"/>
              </a:spcBef>
              <a:spcAft>
                <a:spcPts val="0"/>
              </a:spcAft>
              <a:buClr>
                <a:schemeClr val="dk1"/>
              </a:buClr>
              <a:buSzPts val="1600"/>
              <a:buFont typeface="Noto Sans Symbols"/>
              <a:buNone/>
              <a:defRPr b="1" i="0" sz="1600" u="none" cap="none" strike="noStrike">
                <a:solidFill>
                  <a:schemeClr val="dk1"/>
                </a:solidFill>
                <a:latin typeface="Arial"/>
                <a:ea typeface="Arial"/>
                <a:cs typeface="Arial"/>
                <a:sym typeface="Arial"/>
              </a:defRPr>
            </a:lvl9pPr>
          </a:lstStyle>
          <a:p/>
        </p:txBody>
      </p:sp>
      <p:sp>
        <p:nvSpPr>
          <p:cNvPr id="36" name="Google Shape;36;p6"/>
          <p:cNvSpPr txBox="1"/>
          <p:nvPr>
            <p:ph idx="4" type="body"/>
          </p:nvPr>
        </p:nvSpPr>
        <p:spPr>
          <a:xfrm>
            <a:off x="13934781" y="11599865"/>
            <a:ext cx="12125027" cy="21072475"/>
          </a:xfrm>
          <a:prstGeom prst="rect">
            <a:avLst/>
          </a:prstGeom>
          <a:noFill/>
          <a:ln>
            <a:noFill/>
          </a:ln>
        </p:spPr>
        <p:txBody>
          <a:bodyPr anchorCtr="0" anchor="t" bIns="45700" lIns="91425" spcFirstLastPara="1" rIns="91425" wrap="square" tIns="45700">
            <a:noAutofit/>
          </a:bodyPr>
          <a:lstStyle>
            <a:lvl1pPr indent="-381000" lvl="0" marL="457200" marR="0" rtl="0" algn="l">
              <a:spcBef>
                <a:spcPts val="480"/>
              </a:spcBef>
              <a:spcAft>
                <a:spcPts val="0"/>
              </a:spcAft>
              <a:buClr>
                <a:schemeClr val="dk1"/>
              </a:buClr>
              <a:buSzPts val="2400"/>
              <a:buFont typeface="Times"/>
              <a:buChar char="•"/>
              <a:defRPr b="0" i="0" sz="2400" u="none" cap="none" strike="noStrike">
                <a:solidFill>
                  <a:schemeClr val="dk1"/>
                </a:solidFill>
                <a:latin typeface="Arial"/>
                <a:ea typeface="Arial"/>
                <a:cs typeface="Arial"/>
                <a:sym typeface="Arial"/>
              </a:defRPr>
            </a:lvl1pPr>
            <a:lvl2pPr indent="-355600" lvl="1" marL="9144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2pPr>
            <a:lvl3pPr indent="-342900" lvl="2" marL="13716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3pPr>
            <a:lvl4pPr indent="-330200" lvl="3" marL="1828800" marR="0" rtl="0" algn="l">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4pPr>
            <a:lvl5pPr indent="-330200" lvl="4" marL="2286000" marR="0" rtl="0" algn="l">
              <a:spcBef>
                <a:spcPts val="320"/>
              </a:spcBef>
              <a:spcAft>
                <a:spcPts val="0"/>
              </a:spcAft>
              <a:buClr>
                <a:schemeClr val="dk1"/>
              </a:buClr>
              <a:buSzPts val="1600"/>
              <a:buFont typeface="Noto Sans Symbols"/>
              <a:buChar char="✔"/>
              <a:defRPr b="0" i="0" sz="1600" u="none" cap="none" strike="noStrike">
                <a:solidFill>
                  <a:schemeClr val="dk1"/>
                </a:solidFill>
                <a:latin typeface="Arial"/>
                <a:ea typeface="Arial"/>
                <a:cs typeface="Arial"/>
                <a:sym typeface="Arial"/>
              </a:defRPr>
            </a:lvl5pPr>
            <a:lvl6pPr indent="-330200" lvl="5" marL="2743200" marR="0" rtl="0" algn="l">
              <a:spcBef>
                <a:spcPts val="320"/>
              </a:spcBef>
              <a:spcAft>
                <a:spcPts val="0"/>
              </a:spcAft>
              <a:buClr>
                <a:schemeClr val="dk1"/>
              </a:buClr>
              <a:buSzPts val="1600"/>
              <a:buFont typeface="Noto Sans Symbols"/>
              <a:buChar char="✔"/>
              <a:defRPr b="0" i="0" sz="1600" u="none" cap="none" strike="noStrike">
                <a:solidFill>
                  <a:schemeClr val="dk1"/>
                </a:solidFill>
                <a:latin typeface="Arial"/>
                <a:ea typeface="Arial"/>
                <a:cs typeface="Arial"/>
                <a:sym typeface="Arial"/>
              </a:defRPr>
            </a:lvl6pPr>
            <a:lvl7pPr indent="-330200" lvl="6" marL="3200400" marR="0" rtl="0" algn="l">
              <a:spcBef>
                <a:spcPts val="320"/>
              </a:spcBef>
              <a:spcAft>
                <a:spcPts val="0"/>
              </a:spcAft>
              <a:buClr>
                <a:schemeClr val="dk1"/>
              </a:buClr>
              <a:buSzPts val="1600"/>
              <a:buFont typeface="Noto Sans Symbols"/>
              <a:buChar char="✔"/>
              <a:defRPr b="0" i="0" sz="1600" u="none" cap="none" strike="noStrike">
                <a:solidFill>
                  <a:schemeClr val="dk1"/>
                </a:solidFill>
                <a:latin typeface="Arial"/>
                <a:ea typeface="Arial"/>
                <a:cs typeface="Arial"/>
                <a:sym typeface="Arial"/>
              </a:defRPr>
            </a:lvl7pPr>
            <a:lvl8pPr indent="-330200" lvl="7" marL="3657600" marR="0" rtl="0" algn="l">
              <a:spcBef>
                <a:spcPts val="320"/>
              </a:spcBef>
              <a:spcAft>
                <a:spcPts val="0"/>
              </a:spcAft>
              <a:buClr>
                <a:schemeClr val="dk1"/>
              </a:buClr>
              <a:buSzPts val="1600"/>
              <a:buFont typeface="Noto Sans Symbols"/>
              <a:buChar char="✔"/>
              <a:defRPr b="0" i="0" sz="1600" u="none" cap="none" strike="noStrike">
                <a:solidFill>
                  <a:schemeClr val="dk1"/>
                </a:solidFill>
                <a:latin typeface="Arial"/>
                <a:ea typeface="Arial"/>
                <a:cs typeface="Arial"/>
                <a:sym typeface="Arial"/>
              </a:defRPr>
            </a:lvl8pPr>
            <a:lvl9pPr indent="-330200" lvl="8" marL="4114800" marR="0" rtl="0" algn="l">
              <a:spcBef>
                <a:spcPts val="320"/>
              </a:spcBef>
              <a:spcAft>
                <a:spcPts val="0"/>
              </a:spcAft>
              <a:buClr>
                <a:schemeClr val="dk1"/>
              </a:buClr>
              <a:buSzPts val="1600"/>
              <a:buFont typeface="Noto Sans Symbols"/>
              <a:buChar char="✔"/>
              <a:defRPr b="0" i="0" sz="1600" u="none" cap="none" strike="noStrike">
                <a:solidFill>
                  <a:schemeClr val="dk1"/>
                </a:solidFill>
                <a:latin typeface="Arial"/>
                <a:ea typeface="Arial"/>
                <a:cs typeface="Arial"/>
                <a:sym typeface="Arial"/>
              </a:defRPr>
            </a:lvl9pPr>
          </a:lstStyle>
          <a:p/>
        </p:txBody>
      </p:sp>
      <p:sp>
        <p:nvSpPr>
          <p:cNvPr id="37" name="Google Shape;37;p6"/>
          <p:cNvSpPr txBox="1"/>
          <p:nvPr>
            <p:ph idx="10" type="dt"/>
          </p:nvPr>
        </p:nvSpPr>
        <p:spPr>
          <a:xfrm>
            <a:off x="1372197" y="33307339"/>
            <a:ext cx="6399609" cy="25400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7400">
                <a:solidFill>
                  <a:schemeClr val="dk1"/>
                </a:solidFill>
                <a:latin typeface="Arial"/>
                <a:ea typeface="Arial"/>
                <a:cs typeface="Arial"/>
                <a:sym typeface="Arial"/>
              </a:defRPr>
            </a:lvl1pPr>
            <a:lvl2pPr lvl="1" marR="0" rtl="0" algn="l">
              <a:spcBef>
                <a:spcPts val="0"/>
              </a:spcBef>
              <a:spcAft>
                <a:spcPts val="0"/>
              </a:spcAft>
              <a:buSzPts val="1400"/>
              <a:buNone/>
              <a:defRPr b="0" i="0" sz="74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74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74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74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74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74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74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7400" u="none" cap="none" strike="noStrike">
                <a:solidFill>
                  <a:schemeClr val="dk1"/>
                </a:solidFill>
                <a:latin typeface="Arial"/>
                <a:ea typeface="Arial"/>
                <a:cs typeface="Arial"/>
                <a:sym typeface="Arial"/>
              </a:defRPr>
            </a:lvl9pPr>
          </a:lstStyle>
          <a:p/>
        </p:txBody>
      </p:sp>
      <p:sp>
        <p:nvSpPr>
          <p:cNvPr id="38" name="Google Shape;38;p6"/>
          <p:cNvSpPr txBox="1"/>
          <p:nvPr>
            <p:ph idx="11" type="ftr"/>
          </p:nvPr>
        </p:nvSpPr>
        <p:spPr>
          <a:xfrm>
            <a:off x="9373198" y="33307339"/>
            <a:ext cx="8685609" cy="25400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7400">
                <a:solidFill>
                  <a:schemeClr val="dk1"/>
                </a:solidFill>
                <a:latin typeface="Arial"/>
                <a:ea typeface="Arial"/>
                <a:cs typeface="Arial"/>
                <a:sym typeface="Arial"/>
              </a:defRPr>
            </a:lvl1pPr>
            <a:lvl2pPr lvl="1" marR="0" rtl="0" algn="l">
              <a:spcBef>
                <a:spcPts val="0"/>
              </a:spcBef>
              <a:spcAft>
                <a:spcPts val="0"/>
              </a:spcAft>
              <a:buSzPts val="1400"/>
              <a:buNone/>
              <a:defRPr b="0" i="0" sz="74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74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74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74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74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74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74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7400" u="none" cap="none" strike="noStrike">
                <a:solidFill>
                  <a:schemeClr val="dk1"/>
                </a:solidFill>
                <a:latin typeface="Arial"/>
                <a:ea typeface="Arial"/>
                <a:cs typeface="Arial"/>
                <a:sym typeface="Arial"/>
              </a:defRPr>
            </a:lvl9pPr>
          </a:lstStyle>
          <a:p/>
        </p:txBody>
      </p:sp>
      <p:sp>
        <p:nvSpPr>
          <p:cNvPr id="39" name="Google Shape;39;p6"/>
          <p:cNvSpPr txBox="1"/>
          <p:nvPr>
            <p:ph idx="12" type="sldNum"/>
          </p:nvPr>
        </p:nvSpPr>
        <p:spPr>
          <a:xfrm>
            <a:off x="19660198" y="33307339"/>
            <a:ext cx="6399609" cy="2540000"/>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spcAft>
                <a:spcPts val="0"/>
              </a:spcAft>
              <a:buNone/>
              <a:defRPr sz="7400">
                <a:solidFill>
                  <a:schemeClr val="dk1"/>
                </a:solidFill>
                <a:latin typeface="Arial"/>
                <a:ea typeface="Arial"/>
                <a:cs typeface="Arial"/>
                <a:sym typeface="Arial"/>
              </a:defRPr>
            </a:lvl1pPr>
            <a:lvl2pPr indent="0" lvl="1" marL="0" marR="0" rtl="0" algn="l">
              <a:spcBef>
                <a:spcPts val="0"/>
              </a:spcBef>
              <a:spcAft>
                <a:spcPts val="0"/>
              </a:spcAft>
              <a:buNone/>
              <a:defRPr sz="7400">
                <a:solidFill>
                  <a:schemeClr val="dk1"/>
                </a:solidFill>
                <a:latin typeface="Arial"/>
                <a:ea typeface="Arial"/>
                <a:cs typeface="Arial"/>
                <a:sym typeface="Arial"/>
              </a:defRPr>
            </a:lvl2pPr>
            <a:lvl3pPr indent="0" lvl="2" marL="0" marR="0" rtl="0" algn="l">
              <a:spcBef>
                <a:spcPts val="0"/>
              </a:spcBef>
              <a:spcAft>
                <a:spcPts val="0"/>
              </a:spcAft>
              <a:buNone/>
              <a:defRPr sz="7400">
                <a:solidFill>
                  <a:schemeClr val="dk1"/>
                </a:solidFill>
                <a:latin typeface="Arial"/>
                <a:ea typeface="Arial"/>
                <a:cs typeface="Arial"/>
                <a:sym typeface="Arial"/>
              </a:defRPr>
            </a:lvl3pPr>
            <a:lvl4pPr indent="0" lvl="3" marL="0" marR="0" rtl="0" algn="l">
              <a:spcBef>
                <a:spcPts val="0"/>
              </a:spcBef>
              <a:spcAft>
                <a:spcPts val="0"/>
              </a:spcAft>
              <a:buNone/>
              <a:defRPr sz="7400">
                <a:solidFill>
                  <a:schemeClr val="dk1"/>
                </a:solidFill>
                <a:latin typeface="Arial"/>
                <a:ea typeface="Arial"/>
                <a:cs typeface="Arial"/>
                <a:sym typeface="Arial"/>
              </a:defRPr>
            </a:lvl4pPr>
            <a:lvl5pPr indent="0" lvl="4" marL="0" marR="0" rtl="0" algn="l">
              <a:spcBef>
                <a:spcPts val="0"/>
              </a:spcBef>
              <a:spcAft>
                <a:spcPts val="0"/>
              </a:spcAft>
              <a:buNone/>
              <a:defRPr sz="7400">
                <a:solidFill>
                  <a:schemeClr val="dk1"/>
                </a:solidFill>
                <a:latin typeface="Arial"/>
                <a:ea typeface="Arial"/>
                <a:cs typeface="Arial"/>
                <a:sym typeface="Arial"/>
              </a:defRPr>
            </a:lvl5pPr>
            <a:lvl6pPr indent="0" lvl="5" marL="0" marR="0" rtl="0" algn="l">
              <a:spcBef>
                <a:spcPts val="0"/>
              </a:spcBef>
              <a:spcAft>
                <a:spcPts val="0"/>
              </a:spcAft>
              <a:buNone/>
              <a:defRPr sz="7400">
                <a:solidFill>
                  <a:schemeClr val="dk1"/>
                </a:solidFill>
                <a:latin typeface="Arial"/>
                <a:ea typeface="Arial"/>
                <a:cs typeface="Arial"/>
                <a:sym typeface="Arial"/>
              </a:defRPr>
            </a:lvl6pPr>
            <a:lvl7pPr indent="0" lvl="6" marL="0" marR="0" rtl="0" algn="l">
              <a:spcBef>
                <a:spcPts val="0"/>
              </a:spcBef>
              <a:spcAft>
                <a:spcPts val="0"/>
              </a:spcAft>
              <a:buNone/>
              <a:defRPr sz="7400">
                <a:solidFill>
                  <a:schemeClr val="dk1"/>
                </a:solidFill>
                <a:latin typeface="Arial"/>
                <a:ea typeface="Arial"/>
                <a:cs typeface="Arial"/>
                <a:sym typeface="Arial"/>
              </a:defRPr>
            </a:lvl7pPr>
            <a:lvl8pPr indent="0" lvl="7" marL="0" marR="0" rtl="0" algn="l">
              <a:spcBef>
                <a:spcPts val="0"/>
              </a:spcBef>
              <a:spcAft>
                <a:spcPts val="0"/>
              </a:spcAft>
              <a:buNone/>
              <a:defRPr sz="7400">
                <a:solidFill>
                  <a:schemeClr val="dk1"/>
                </a:solidFill>
                <a:latin typeface="Arial"/>
                <a:ea typeface="Arial"/>
                <a:cs typeface="Arial"/>
                <a:sym typeface="Arial"/>
              </a:defRPr>
            </a:lvl8pPr>
            <a:lvl9pPr indent="0" lvl="8" marL="0" marR="0" rtl="0" algn="l">
              <a:spcBef>
                <a:spcPts val="0"/>
              </a:spcBef>
              <a:spcAft>
                <a:spcPts val="0"/>
              </a:spcAft>
              <a:buNone/>
              <a:defRPr sz="7400">
                <a:solidFill>
                  <a:schemeClr val="dk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0" name="Shape 40"/>
        <p:cNvGrpSpPr/>
        <p:nvPr/>
      </p:nvGrpSpPr>
      <p:grpSpPr>
        <a:xfrm>
          <a:off x="0" y="0"/>
          <a:ext cx="0" cy="0"/>
          <a:chOff x="0" y="0"/>
          <a:chExt cx="0" cy="0"/>
        </a:xfrm>
      </p:grpSpPr>
      <p:sp>
        <p:nvSpPr>
          <p:cNvPr id="41" name="Google Shape;41;p7"/>
          <p:cNvSpPr txBox="1"/>
          <p:nvPr>
            <p:ph type="title"/>
          </p:nvPr>
        </p:nvSpPr>
        <p:spPr>
          <a:xfrm>
            <a:off x="1372198" y="1465263"/>
            <a:ext cx="24687609" cy="6096000"/>
          </a:xfrm>
          <a:prstGeom prst="rect">
            <a:avLst/>
          </a:prstGeom>
          <a:noFill/>
          <a:ln>
            <a:noFill/>
          </a:ln>
        </p:spPr>
        <p:txBody>
          <a:bodyPr anchorCtr="0" anchor="t" bIns="45700" lIns="91425" spcFirstLastPara="1" rIns="91425" wrap="square" tIns="45700">
            <a:noAutofit/>
          </a:bodyPr>
          <a:lstStyle>
            <a:lvl1pPr lvl="0"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1pPr>
            <a:lvl2pPr lvl="1"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2pPr>
            <a:lvl3pPr lvl="2"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3pPr>
            <a:lvl4pPr lvl="3"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4pPr>
            <a:lvl5pPr lvl="4"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5pPr>
            <a:lvl6pPr lvl="5"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6pPr>
            <a:lvl7pPr lvl="6"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7pPr>
            <a:lvl8pPr lvl="7"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8pPr>
            <a:lvl9pPr lvl="8"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9pPr>
          </a:lstStyle>
          <a:p/>
        </p:txBody>
      </p:sp>
      <p:sp>
        <p:nvSpPr>
          <p:cNvPr id="42" name="Google Shape;42;p7"/>
          <p:cNvSpPr txBox="1"/>
          <p:nvPr>
            <p:ph idx="10" type="dt"/>
          </p:nvPr>
        </p:nvSpPr>
        <p:spPr>
          <a:xfrm>
            <a:off x="1372197" y="33307339"/>
            <a:ext cx="6399609" cy="25400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7400">
                <a:solidFill>
                  <a:schemeClr val="dk1"/>
                </a:solidFill>
                <a:latin typeface="Arial"/>
                <a:ea typeface="Arial"/>
                <a:cs typeface="Arial"/>
                <a:sym typeface="Arial"/>
              </a:defRPr>
            </a:lvl1pPr>
            <a:lvl2pPr lvl="1" marR="0" rtl="0" algn="l">
              <a:spcBef>
                <a:spcPts val="0"/>
              </a:spcBef>
              <a:spcAft>
                <a:spcPts val="0"/>
              </a:spcAft>
              <a:buSzPts val="1400"/>
              <a:buNone/>
              <a:defRPr b="0" i="0" sz="74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74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74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74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74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74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74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7400" u="none" cap="none" strike="noStrike">
                <a:solidFill>
                  <a:schemeClr val="dk1"/>
                </a:solidFill>
                <a:latin typeface="Arial"/>
                <a:ea typeface="Arial"/>
                <a:cs typeface="Arial"/>
                <a:sym typeface="Arial"/>
              </a:defRPr>
            </a:lvl9pPr>
          </a:lstStyle>
          <a:p/>
        </p:txBody>
      </p:sp>
      <p:sp>
        <p:nvSpPr>
          <p:cNvPr id="43" name="Google Shape;43;p7"/>
          <p:cNvSpPr txBox="1"/>
          <p:nvPr>
            <p:ph idx="11" type="ftr"/>
          </p:nvPr>
        </p:nvSpPr>
        <p:spPr>
          <a:xfrm>
            <a:off x="9373198" y="33307339"/>
            <a:ext cx="8685609" cy="25400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7400">
                <a:solidFill>
                  <a:schemeClr val="dk1"/>
                </a:solidFill>
                <a:latin typeface="Arial"/>
                <a:ea typeface="Arial"/>
                <a:cs typeface="Arial"/>
                <a:sym typeface="Arial"/>
              </a:defRPr>
            </a:lvl1pPr>
            <a:lvl2pPr lvl="1" marR="0" rtl="0" algn="l">
              <a:spcBef>
                <a:spcPts val="0"/>
              </a:spcBef>
              <a:spcAft>
                <a:spcPts val="0"/>
              </a:spcAft>
              <a:buSzPts val="1400"/>
              <a:buNone/>
              <a:defRPr b="0" i="0" sz="74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74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74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74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74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74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74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7400" u="none" cap="none" strike="noStrike">
                <a:solidFill>
                  <a:schemeClr val="dk1"/>
                </a:solidFill>
                <a:latin typeface="Arial"/>
                <a:ea typeface="Arial"/>
                <a:cs typeface="Arial"/>
                <a:sym typeface="Arial"/>
              </a:defRPr>
            </a:lvl9pPr>
          </a:lstStyle>
          <a:p/>
        </p:txBody>
      </p:sp>
      <p:sp>
        <p:nvSpPr>
          <p:cNvPr id="44" name="Google Shape;44;p7"/>
          <p:cNvSpPr txBox="1"/>
          <p:nvPr>
            <p:ph idx="12" type="sldNum"/>
          </p:nvPr>
        </p:nvSpPr>
        <p:spPr>
          <a:xfrm>
            <a:off x="19660198" y="33307339"/>
            <a:ext cx="6399609" cy="2540000"/>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spcAft>
                <a:spcPts val="0"/>
              </a:spcAft>
              <a:buNone/>
              <a:defRPr sz="7400">
                <a:solidFill>
                  <a:schemeClr val="dk1"/>
                </a:solidFill>
                <a:latin typeface="Arial"/>
                <a:ea typeface="Arial"/>
                <a:cs typeface="Arial"/>
                <a:sym typeface="Arial"/>
              </a:defRPr>
            </a:lvl1pPr>
            <a:lvl2pPr indent="0" lvl="1" marL="0" marR="0" rtl="0" algn="l">
              <a:spcBef>
                <a:spcPts val="0"/>
              </a:spcBef>
              <a:spcAft>
                <a:spcPts val="0"/>
              </a:spcAft>
              <a:buNone/>
              <a:defRPr sz="7400">
                <a:solidFill>
                  <a:schemeClr val="dk1"/>
                </a:solidFill>
                <a:latin typeface="Arial"/>
                <a:ea typeface="Arial"/>
                <a:cs typeface="Arial"/>
                <a:sym typeface="Arial"/>
              </a:defRPr>
            </a:lvl2pPr>
            <a:lvl3pPr indent="0" lvl="2" marL="0" marR="0" rtl="0" algn="l">
              <a:spcBef>
                <a:spcPts val="0"/>
              </a:spcBef>
              <a:spcAft>
                <a:spcPts val="0"/>
              </a:spcAft>
              <a:buNone/>
              <a:defRPr sz="7400">
                <a:solidFill>
                  <a:schemeClr val="dk1"/>
                </a:solidFill>
                <a:latin typeface="Arial"/>
                <a:ea typeface="Arial"/>
                <a:cs typeface="Arial"/>
                <a:sym typeface="Arial"/>
              </a:defRPr>
            </a:lvl3pPr>
            <a:lvl4pPr indent="0" lvl="3" marL="0" marR="0" rtl="0" algn="l">
              <a:spcBef>
                <a:spcPts val="0"/>
              </a:spcBef>
              <a:spcAft>
                <a:spcPts val="0"/>
              </a:spcAft>
              <a:buNone/>
              <a:defRPr sz="7400">
                <a:solidFill>
                  <a:schemeClr val="dk1"/>
                </a:solidFill>
                <a:latin typeface="Arial"/>
                <a:ea typeface="Arial"/>
                <a:cs typeface="Arial"/>
                <a:sym typeface="Arial"/>
              </a:defRPr>
            </a:lvl4pPr>
            <a:lvl5pPr indent="0" lvl="4" marL="0" marR="0" rtl="0" algn="l">
              <a:spcBef>
                <a:spcPts val="0"/>
              </a:spcBef>
              <a:spcAft>
                <a:spcPts val="0"/>
              </a:spcAft>
              <a:buNone/>
              <a:defRPr sz="7400">
                <a:solidFill>
                  <a:schemeClr val="dk1"/>
                </a:solidFill>
                <a:latin typeface="Arial"/>
                <a:ea typeface="Arial"/>
                <a:cs typeface="Arial"/>
                <a:sym typeface="Arial"/>
              </a:defRPr>
            </a:lvl5pPr>
            <a:lvl6pPr indent="0" lvl="5" marL="0" marR="0" rtl="0" algn="l">
              <a:spcBef>
                <a:spcPts val="0"/>
              </a:spcBef>
              <a:spcAft>
                <a:spcPts val="0"/>
              </a:spcAft>
              <a:buNone/>
              <a:defRPr sz="7400">
                <a:solidFill>
                  <a:schemeClr val="dk1"/>
                </a:solidFill>
                <a:latin typeface="Arial"/>
                <a:ea typeface="Arial"/>
                <a:cs typeface="Arial"/>
                <a:sym typeface="Arial"/>
              </a:defRPr>
            </a:lvl6pPr>
            <a:lvl7pPr indent="0" lvl="6" marL="0" marR="0" rtl="0" algn="l">
              <a:spcBef>
                <a:spcPts val="0"/>
              </a:spcBef>
              <a:spcAft>
                <a:spcPts val="0"/>
              </a:spcAft>
              <a:buNone/>
              <a:defRPr sz="7400">
                <a:solidFill>
                  <a:schemeClr val="dk1"/>
                </a:solidFill>
                <a:latin typeface="Arial"/>
                <a:ea typeface="Arial"/>
                <a:cs typeface="Arial"/>
                <a:sym typeface="Arial"/>
              </a:defRPr>
            </a:lvl7pPr>
            <a:lvl8pPr indent="0" lvl="7" marL="0" marR="0" rtl="0" algn="l">
              <a:spcBef>
                <a:spcPts val="0"/>
              </a:spcBef>
              <a:spcAft>
                <a:spcPts val="0"/>
              </a:spcAft>
              <a:buNone/>
              <a:defRPr sz="7400">
                <a:solidFill>
                  <a:schemeClr val="dk1"/>
                </a:solidFill>
                <a:latin typeface="Arial"/>
                <a:ea typeface="Arial"/>
                <a:cs typeface="Arial"/>
                <a:sym typeface="Arial"/>
              </a:defRPr>
            </a:lvl8pPr>
            <a:lvl9pPr indent="0" lvl="8" marL="0" marR="0" rtl="0" algn="l">
              <a:spcBef>
                <a:spcPts val="0"/>
              </a:spcBef>
              <a:spcAft>
                <a:spcPts val="0"/>
              </a:spcAft>
              <a:buNone/>
              <a:defRPr sz="7400">
                <a:solidFill>
                  <a:schemeClr val="dk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5" name="Shape 45"/>
        <p:cNvGrpSpPr/>
        <p:nvPr/>
      </p:nvGrpSpPr>
      <p:grpSpPr>
        <a:xfrm>
          <a:off x="0" y="0"/>
          <a:ext cx="0" cy="0"/>
          <a:chOff x="0" y="0"/>
          <a:chExt cx="0" cy="0"/>
        </a:xfrm>
      </p:grpSpPr>
      <p:sp>
        <p:nvSpPr>
          <p:cNvPr id="46" name="Google Shape;46;p8"/>
          <p:cNvSpPr txBox="1"/>
          <p:nvPr>
            <p:ph idx="10" type="dt"/>
          </p:nvPr>
        </p:nvSpPr>
        <p:spPr>
          <a:xfrm>
            <a:off x="1372197" y="33307339"/>
            <a:ext cx="6399609" cy="25400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7400">
                <a:solidFill>
                  <a:schemeClr val="dk1"/>
                </a:solidFill>
                <a:latin typeface="Arial"/>
                <a:ea typeface="Arial"/>
                <a:cs typeface="Arial"/>
                <a:sym typeface="Arial"/>
              </a:defRPr>
            </a:lvl1pPr>
            <a:lvl2pPr lvl="1" marR="0" rtl="0" algn="l">
              <a:spcBef>
                <a:spcPts val="0"/>
              </a:spcBef>
              <a:spcAft>
                <a:spcPts val="0"/>
              </a:spcAft>
              <a:buSzPts val="1400"/>
              <a:buNone/>
              <a:defRPr b="0" i="0" sz="74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74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74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74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74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74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74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7400" u="none" cap="none" strike="noStrike">
                <a:solidFill>
                  <a:schemeClr val="dk1"/>
                </a:solidFill>
                <a:latin typeface="Arial"/>
                <a:ea typeface="Arial"/>
                <a:cs typeface="Arial"/>
                <a:sym typeface="Arial"/>
              </a:defRPr>
            </a:lvl9pPr>
          </a:lstStyle>
          <a:p/>
        </p:txBody>
      </p:sp>
      <p:sp>
        <p:nvSpPr>
          <p:cNvPr id="47" name="Google Shape;47;p8"/>
          <p:cNvSpPr txBox="1"/>
          <p:nvPr>
            <p:ph idx="11" type="ftr"/>
          </p:nvPr>
        </p:nvSpPr>
        <p:spPr>
          <a:xfrm>
            <a:off x="9373198" y="33307339"/>
            <a:ext cx="8685609" cy="25400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7400">
                <a:solidFill>
                  <a:schemeClr val="dk1"/>
                </a:solidFill>
                <a:latin typeface="Arial"/>
                <a:ea typeface="Arial"/>
                <a:cs typeface="Arial"/>
                <a:sym typeface="Arial"/>
              </a:defRPr>
            </a:lvl1pPr>
            <a:lvl2pPr lvl="1" marR="0" rtl="0" algn="l">
              <a:spcBef>
                <a:spcPts val="0"/>
              </a:spcBef>
              <a:spcAft>
                <a:spcPts val="0"/>
              </a:spcAft>
              <a:buSzPts val="1400"/>
              <a:buNone/>
              <a:defRPr b="0" i="0" sz="74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74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74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74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74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74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74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7400" u="none" cap="none" strike="noStrike">
                <a:solidFill>
                  <a:schemeClr val="dk1"/>
                </a:solidFill>
                <a:latin typeface="Arial"/>
                <a:ea typeface="Arial"/>
                <a:cs typeface="Arial"/>
                <a:sym typeface="Arial"/>
              </a:defRPr>
            </a:lvl9pPr>
          </a:lstStyle>
          <a:p/>
        </p:txBody>
      </p:sp>
      <p:sp>
        <p:nvSpPr>
          <p:cNvPr id="48" name="Google Shape;48;p8"/>
          <p:cNvSpPr txBox="1"/>
          <p:nvPr>
            <p:ph idx="12" type="sldNum"/>
          </p:nvPr>
        </p:nvSpPr>
        <p:spPr>
          <a:xfrm>
            <a:off x="19660198" y="33307339"/>
            <a:ext cx="6399609" cy="2540000"/>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spcAft>
                <a:spcPts val="0"/>
              </a:spcAft>
              <a:buNone/>
              <a:defRPr sz="7400">
                <a:solidFill>
                  <a:schemeClr val="dk1"/>
                </a:solidFill>
                <a:latin typeface="Arial"/>
                <a:ea typeface="Arial"/>
                <a:cs typeface="Arial"/>
                <a:sym typeface="Arial"/>
              </a:defRPr>
            </a:lvl1pPr>
            <a:lvl2pPr indent="0" lvl="1" marL="0" marR="0" rtl="0" algn="l">
              <a:spcBef>
                <a:spcPts val="0"/>
              </a:spcBef>
              <a:spcAft>
                <a:spcPts val="0"/>
              </a:spcAft>
              <a:buNone/>
              <a:defRPr sz="7400">
                <a:solidFill>
                  <a:schemeClr val="dk1"/>
                </a:solidFill>
                <a:latin typeface="Arial"/>
                <a:ea typeface="Arial"/>
                <a:cs typeface="Arial"/>
                <a:sym typeface="Arial"/>
              </a:defRPr>
            </a:lvl2pPr>
            <a:lvl3pPr indent="0" lvl="2" marL="0" marR="0" rtl="0" algn="l">
              <a:spcBef>
                <a:spcPts val="0"/>
              </a:spcBef>
              <a:spcAft>
                <a:spcPts val="0"/>
              </a:spcAft>
              <a:buNone/>
              <a:defRPr sz="7400">
                <a:solidFill>
                  <a:schemeClr val="dk1"/>
                </a:solidFill>
                <a:latin typeface="Arial"/>
                <a:ea typeface="Arial"/>
                <a:cs typeface="Arial"/>
                <a:sym typeface="Arial"/>
              </a:defRPr>
            </a:lvl3pPr>
            <a:lvl4pPr indent="0" lvl="3" marL="0" marR="0" rtl="0" algn="l">
              <a:spcBef>
                <a:spcPts val="0"/>
              </a:spcBef>
              <a:spcAft>
                <a:spcPts val="0"/>
              </a:spcAft>
              <a:buNone/>
              <a:defRPr sz="7400">
                <a:solidFill>
                  <a:schemeClr val="dk1"/>
                </a:solidFill>
                <a:latin typeface="Arial"/>
                <a:ea typeface="Arial"/>
                <a:cs typeface="Arial"/>
                <a:sym typeface="Arial"/>
              </a:defRPr>
            </a:lvl4pPr>
            <a:lvl5pPr indent="0" lvl="4" marL="0" marR="0" rtl="0" algn="l">
              <a:spcBef>
                <a:spcPts val="0"/>
              </a:spcBef>
              <a:spcAft>
                <a:spcPts val="0"/>
              </a:spcAft>
              <a:buNone/>
              <a:defRPr sz="7400">
                <a:solidFill>
                  <a:schemeClr val="dk1"/>
                </a:solidFill>
                <a:latin typeface="Arial"/>
                <a:ea typeface="Arial"/>
                <a:cs typeface="Arial"/>
                <a:sym typeface="Arial"/>
              </a:defRPr>
            </a:lvl5pPr>
            <a:lvl6pPr indent="0" lvl="5" marL="0" marR="0" rtl="0" algn="l">
              <a:spcBef>
                <a:spcPts val="0"/>
              </a:spcBef>
              <a:spcAft>
                <a:spcPts val="0"/>
              </a:spcAft>
              <a:buNone/>
              <a:defRPr sz="7400">
                <a:solidFill>
                  <a:schemeClr val="dk1"/>
                </a:solidFill>
                <a:latin typeface="Arial"/>
                <a:ea typeface="Arial"/>
                <a:cs typeface="Arial"/>
                <a:sym typeface="Arial"/>
              </a:defRPr>
            </a:lvl6pPr>
            <a:lvl7pPr indent="0" lvl="6" marL="0" marR="0" rtl="0" algn="l">
              <a:spcBef>
                <a:spcPts val="0"/>
              </a:spcBef>
              <a:spcAft>
                <a:spcPts val="0"/>
              </a:spcAft>
              <a:buNone/>
              <a:defRPr sz="7400">
                <a:solidFill>
                  <a:schemeClr val="dk1"/>
                </a:solidFill>
                <a:latin typeface="Arial"/>
                <a:ea typeface="Arial"/>
                <a:cs typeface="Arial"/>
                <a:sym typeface="Arial"/>
              </a:defRPr>
            </a:lvl7pPr>
            <a:lvl8pPr indent="0" lvl="7" marL="0" marR="0" rtl="0" algn="l">
              <a:spcBef>
                <a:spcPts val="0"/>
              </a:spcBef>
              <a:spcAft>
                <a:spcPts val="0"/>
              </a:spcAft>
              <a:buNone/>
              <a:defRPr sz="7400">
                <a:solidFill>
                  <a:schemeClr val="dk1"/>
                </a:solidFill>
                <a:latin typeface="Arial"/>
                <a:ea typeface="Arial"/>
                <a:cs typeface="Arial"/>
                <a:sym typeface="Arial"/>
              </a:defRPr>
            </a:lvl8pPr>
            <a:lvl9pPr indent="0" lvl="8" marL="0" marR="0" rtl="0" algn="l">
              <a:spcBef>
                <a:spcPts val="0"/>
              </a:spcBef>
              <a:spcAft>
                <a:spcPts val="0"/>
              </a:spcAft>
              <a:buNone/>
              <a:defRPr sz="7400">
                <a:solidFill>
                  <a:schemeClr val="dk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49" name="Shape 49"/>
        <p:cNvGrpSpPr/>
        <p:nvPr/>
      </p:nvGrpSpPr>
      <p:grpSpPr>
        <a:xfrm>
          <a:off x="0" y="0"/>
          <a:ext cx="0" cy="0"/>
          <a:chOff x="0" y="0"/>
          <a:chExt cx="0" cy="0"/>
        </a:xfrm>
      </p:grpSpPr>
      <p:sp>
        <p:nvSpPr>
          <p:cNvPr id="50" name="Google Shape;50;p9"/>
          <p:cNvSpPr txBox="1"/>
          <p:nvPr>
            <p:ph type="title"/>
          </p:nvPr>
        </p:nvSpPr>
        <p:spPr>
          <a:xfrm>
            <a:off x="1372195" y="1455739"/>
            <a:ext cx="9024938" cy="61976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1" i="0" sz="2000" u="none" cap="none" strike="noStrike">
                <a:solidFill>
                  <a:schemeClr val="dk2"/>
                </a:solidFill>
                <a:latin typeface="Arial"/>
                <a:ea typeface="Arial"/>
                <a:cs typeface="Arial"/>
                <a:sym typeface="Arial"/>
              </a:defRPr>
            </a:lvl1pPr>
            <a:lvl2pPr lvl="1"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2pPr>
            <a:lvl3pPr lvl="2"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3pPr>
            <a:lvl4pPr lvl="3"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4pPr>
            <a:lvl5pPr lvl="4"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5pPr>
            <a:lvl6pPr lvl="5"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6pPr>
            <a:lvl7pPr lvl="6"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7pPr>
            <a:lvl8pPr lvl="7"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8pPr>
            <a:lvl9pPr lvl="8"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9pPr>
          </a:lstStyle>
          <a:p/>
        </p:txBody>
      </p:sp>
      <p:sp>
        <p:nvSpPr>
          <p:cNvPr id="51" name="Google Shape;51;p9"/>
          <p:cNvSpPr txBox="1"/>
          <p:nvPr>
            <p:ph idx="1" type="body"/>
          </p:nvPr>
        </p:nvSpPr>
        <p:spPr>
          <a:xfrm>
            <a:off x="10724555" y="1455739"/>
            <a:ext cx="15335250" cy="31216600"/>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Times"/>
              <a:buChar char="•"/>
              <a:defRPr b="0" i="0" sz="3200" u="none" cap="none" strike="noStrike">
                <a:solidFill>
                  <a:schemeClr val="dk1"/>
                </a:solidFill>
                <a:latin typeface="Arial"/>
                <a:ea typeface="Arial"/>
                <a:cs typeface="Arial"/>
                <a:sym typeface="Arial"/>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4pPr>
            <a:lvl5pPr indent="-355600" lvl="4" marL="2286000" marR="0" rtl="0" algn="l">
              <a:spcBef>
                <a:spcPts val="400"/>
              </a:spcBef>
              <a:spcAft>
                <a:spcPts val="0"/>
              </a:spcAft>
              <a:buClr>
                <a:schemeClr val="dk1"/>
              </a:buClr>
              <a:buSzPts val="2000"/>
              <a:buFont typeface="Noto Sans Symbols"/>
              <a:buChar char="✔"/>
              <a:defRPr b="0" i="0" sz="2000" u="none" cap="none" strike="noStrike">
                <a:solidFill>
                  <a:schemeClr val="dk1"/>
                </a:solidFill>
                <a:latin typeface="Arial"/>
                <a:ea typeface="Arial"/>
                <a:cs typeface="Arial"/>
                <a:sym typeface="Arial"/>
              </a:defRPr>
            </a:lvl5pPr>
            <a:lvl6pPr indent="-355600" lvl="5" marL="2743200" marR="0" rtl="0" algn="l">
              <a:spcBef>
                <a:spcPts val="400"/>
              </a:spcBef>
              <a:spcAft>
                <a:spcPts val="0"/>
              </a:spcAft>
              <a:buClr>
                <a:schemeClr val="dk1"/>
              </a:buClr>
              <a:buSzPts val="2000"/>
              <a:buFont typeface="Noto Sans Symbols"/>
              <a:buChar char="✔"/>
              <a:defRPr b="0" i="0" sz="2000" u="none" cap="none" strike="noStrike">
                <a:solidFill>
                  <a:schemeClr val="dk1"/>
                </a:solidFill>
                <a:latin typeface="Arial"/>
                <a:ea typeface="Arial"/>
                <a:cs typeface="Arial"/>
                <a:sym typeface="Arial"/>
              </a:defRPr>
            </a:lvl6pPr>
            <a:lvl7pPr indent="-355600" lvl="6" marL="3200400" marR="0" rtl="0" algn="l">
              <a:spcBef>
                <a:spcPts val="400"/>
              </a:spcBef>
              <a:spcAft>
                <a:spcPts val="0"/>
              </a:spcAft>
              <a:buClr>
                <a:schemeClr val="dk1"/>
              </a:buClr>
              <a:buSzPts val="2000"/>
              <a:buFont typeface="Noto Sans Symbols"/>
              <a:buChar char="✔"/>
              <a:defRPr b="0" i="0" sz="2000" u="none" cap="none" strike="noStrike">
                <a:solidFill>
                  <a:schemeClr val="dk1"/>
                </a:solidFill>
                <a:latin typeface="Arial"/>
                <a:ea typeface="Arial"/>
                <a:cs typeface="Arial"/>
                <a:sym typeface="Arial"/>
              </a:defRPr>
            </a:lvl7pPr>
            <a:lvl8pPr indent="-355600" lvl="7" marL="3657600" marR="0" rtl="0" algn="l">
              <a:spcBef>
                <a:spcPts val="400"/>
              </a:spcBef>
              <a:spcAft>
                <a:spcPts val="0"/>
              </a:spcAft>
              <a:buClr>
                <a:schemeClr val="dk1"/>
              </a:buClr>
              <a:buSzPts val="2000"/>
              <a:buFont typeface="Noto Sans Symbols"/>
              <a:buChar char="✔"/>
              <a:defRPr b="0" i="0" sz="2000" u="none" cap="none" strike="noStrike">
                <a:solidFill>
                  <a:schemeClr val="dk1"/>
                </a:solidFill>
                <a:latin typeface="Arial"/>
                <a:ea typeface="Arial"/>
                <a:cs typeface="Arial"/>
                <a:sym typeface="Arial"/>
              </a:defRPr>
            </a:lvl8pPr>
            <a:lvl9pPr indent="-355600" lvl="8" marL="4114800" marR="0" rtl="0" algn="l">
              <a:spcBef>
                <a:spcPts val="400"/>
              </a:spcBef>
              <a:spcAft>
                <a:spcPts val="0"/>
              </a:spcAft>
              <a:buClr>
                <a:schemeClr val="dk1"/>
              </a:buClr>
              <a:buSzPts val="2000"/>
              <a:buFont typeface="Noto Sans Symbols"/>
              <a:buChar char="✔"/>
              <a:defRPr b="0" i="0" sz="2000" u="none" cap="none" strike="noStrike">
                <a:solidFill>
                  <a:schemeClr val="dk1"/>
                </a:solidFill>
                <a:latin typeface="Arial"/>
                <a:ea typeface="Arial"/>
                <a:cs typeface="Arial"/>
                <a:sym typeface="Arial"/>
              </a:defRPr>
            </a:lvl9pPr>
          </a:lstStyle>
          <a:p/>
        </p:txBody>
      </p:sp>
      <p:sp>
        <p:nvSpPr>
          <p:cNvPr id="52" name="Google Shape;52;p9"/>
          <p:cNvSpPr txBox="1"/>
          <p:nvPr>
            <p:ph idx="2" type="body"/>
          </p:nvPr>
        </p:nvSpPr>
        <p:spPr>
          <a:xfrm>
            <a:off x="1372195" y="7653339"/>
            <a:ext cx="9024938" cy="2501900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280"/>
              </a:spcBef>
              <a:spcAft>
                <a:spcPts val="0"/>
              </a:spcAft>
              <a:buClr>
                <a:schemeClr val="dk1"/>
              </a:buClr>
              <a:buSzPts val="1400"/>
              <a:buFont typeface="Times"/>
              <a:buNone/>
              <a:defRPr b="0" i="0" sz="1400" u="none" cap="none" strike="noStrike">
                <a:solidFill>
                  <a:schemeClr val="dk1"/>
                </a:solidFill>
                <a:latin typeface="Arial"/>
                <a:ea typeface="Arial"/>
                <a:cs typeface="Arial"/>
                <a:sym typeface="Arial"/>
              </a:defRPr>
            </a:lvl1pPr>
            <a:lvl2pPr indent="-228600" lvl="1" marL="914400" marR="0" rtl="0" algn="l">
              <a:spcBef>
                <a:spcPts val="240"/>
              </a:spcBef>
              <a:spcAft>
                <a:spcPts val="0"/>
              </a:spcAft>
              <a:buClr>
                <a:schemeClr val="dk1"/>
              </a:buClr>
              <a:buSzPts val="1200"/>
              <a:buFont typeface="Arial"/>
              <a:buNone/>
              <a:defRPr b="0" i="0" sz="1200" u="none" cap="none" strike="noStrike">
                <a:solidFill>
                  <a:schemeClr val="dk1"/>
                </a:solidFill>
                <a:latin typeface="Arial"/>
                <a:ea typeface="Arial"/>
                <a:cs typeface="Arial"/>
                <a:sym typeface="Arial"/>
              </a:defRPr>
            </a:lvl2pPr>
            <a:lvl3pPr indent="-228600" lvl="2" marL="1371600" marR="0" rtl="0" algn="l">
              <a:spcBef>
                <a:spcPts val="200"/>
              </a:spcBef>
              <a:spcAft>
                <a:spcPts val="0"/>
              </a:spcAft>
              <a:buClr>
                <a:schemeClr val="dk1"/>
              </a:buClr>
              <a:buSzPts val="1000"/>
              <a:buFont typeface="Arial"/>
              <a:buNone/>
              <a:defRPr b="0" i="0" sz="1000" u="none" cap="none" strike="noStrike">
                <a:solidFill>
                  <a:schemeClr val="dk1"/>
                </a:solidFill>
                <a:latin typeface="Arial"/>
                <a:ea typeface="Arial"/>
                <a:cs typeface="Arial"/>
                <a:sym typeface="Arial"/>
              </a:defRPr>
            </a:lvl3pPr>
            <a:lvl4pPr indent="-228600" lvl="3" marL="1828800" marR="0" rtl="0" algn="l">
              <a:spcBef>
                <a:spcPts val="180"/>
              </a:spcBef>
              <a:spcAft>
                <a:spcPts val="0"/>
              </a:spcAft>
              <a:buClr>
                <a:schemeClr val="dk1"/>
              </a:buClr>
              <a:buSzPts val="900"/>
              <a:buFont typeface="Arial"/>
              <a:buNone/>
              <a:defRPr b="0" i="0" sz="900" u="none" cap="none" strike="noStrike">
                <a:solidFill>
                  <a:schemeClr val="dk1"/>
                </a:solidFill>
                <a:latin typeface="Arial"/>
                <a:ea typeface="Arial"/>
                <a:cs typeface="Arial"/>
                <a:sym typeface="Arial"/>
              </a:defRPr>
            </a:lvl4pPr>
            <a:lvl5pPr indent="-228600" lvl="4" marL="2286000" marR="0" rtl="0" algn="l">
              <a:spcBef>
                <a:spcPts val="180"/>
              </a:spcBef>
              <a:spcAft>
                <a:spcPts val="0"/>
              </a:spcAft>
              <a:buClr>
                <a:schemeClr val="dk1"/>
              </a:buClr>
              <a:buSzPts val="900"/>
              <a:buFont typeface="Noto Sans Symbols"/>
              <a:buNone/>
              <a:defRPr b="0" i="0" sz="900" u="none" cap="none" strike="noStrike">
                <a:solidFill>
                  <a:schemeClr val="dk1"/>
                </a:solidFill>
                <a:latin typeface="Arial"/>
                <a:ea typeface="Arial"/>
                <a:cs typeface="Arial"/>
                <a:sym typeface="Arial"/>
              </a:defRPr>
            </a:lvl5pPr>
            <a:lvl6pPr indent="-228600" lvl="5" marL="2743200" marR="0" rtl="0" algn="l">
              <a:spcBef>
                <a:spcPts val="180"/>
              </a:spcBef>
              <a:spcAft>
                <a:spcPts val="0"/>
              </a:spcAft>
              <a:buClr>
                <a:schemeClr val="dk1"/>
              </a:buClr>
              <a:buSzPts val="900"/>
              <a:buFont typeface="Noto Sans Symbols"/>
              <a:buNone/>
              <a:defRPr b="0" i="0" sz="900" u="none" cap="none" strike="noStrike">
                <a:solidFill>
                  <a:schemeClr val="dk1"/>
                </a:solidFill>
                <a:latin typeface="Arial"/>
                <a:ea typeface="Arial"/>
                <a:cs typeface="Arial"/>
                <a:sym typeface="Arial"/>
              </a:defRPr>
            </a:lvl6pPr>
            <a:lvl7pPr indent="-228600" lvl="6" marL="3200400" marR="0" rtl="0" algn="l">
              <a:spcBef>
                <a:spcPts val="180"/>
              </a:spcBef>
              <a:spcAft>
                <a:spcPts val="0"/>
              </a:spcAft>
              <a:buClr>
                <a:schemeClr val="dk1"/>
              </a:buClr>
              <a:buSzPts val="900"/>
              <a:buFont typeface="Noto Sans Symbols"/>
              <a:buNone/>
              <a:defRPr b="0" i="0" sz="900" u="none" cap="none" strike="noStrike">
                <a:solidFill>
                  <a:schemeClr val="dk1"/>
                </a:solidFill>
                <a:latin typeface="Arial"/>
                <a:ea typeface="Arial"/>
                <a:cs typeface="Arial"/>
                <a:sym typeface="Arial"/>
              </a:defRPr>
            </a:lvl7pPr>
            <a:lvl8pPr indent="-228600" lvl="7" marL="3657600" marR="0" rtl="0" algn="l">
              <a:spcBef>
                <a:spcPts val="180"/>
              </a:spcBef>
              <a:spcAft>
                <a:spcPts val="0"/>
              </a:spcAft>
              <a:buClr>
                <a:schemeClr val="dk1"/>
              </a:buClr>
              <a:buSzPts val="900"/>
              <a:buFont typeface="Noto Sans Symbols"/>
              <a:buNone/>
              <a:defRPr b="0" i="0" sz="900" u="none" cap="none" strike="noStrike">
                <a:solidFill>
                  <a:schemeClr val="dk1"/>
                </a:solidFill>
                <a:latin typeface="Arial"/>
                <a:ea typeface="Arial"/>
                <a:cs typeface="Arial"/>
                <a:sym typeface="Arial"/>
              </a:defRPr>
            </a:lvl8pPr>
            <a:lvl9pPr indent="-228600" lvl="8" marL="4114800" marR="0" rtl="0" algn="l">
              <a:spcBef>
                <a:spcPts val="180"/>
              </a:spcBef>
              <a:spcAft>
                <a:spcPts val="0"/>
              </a:spcAft>
              <a:buClr>
                <a:schemeClr val="dk1"/>
              </a:buClr>
              <a:buSzPts val="900"/>
              <a:buFont typeface="Noto Sans Symbols"/>
              <a:buNone/>
              <a:defRPr b="0" i="0" sz="900" u="none" cap="none" strike="noStrike">
                <a:solidFill>
                  <a:schemeClr val="dk1"/>
                </a:solidFill>
                <a:latin typeface="Arial"/>
                <a:ea typeface="Arial"/>
                <a:cs typeface="Arial"/>
                <a:sym typeface="Arial"/>
              </a:defRPr>
            </a:lvl9pPr>
          </a:lstStyle>
          <a:p/>
        </p:txBody>
      </p:sp>
      <p:sp>
        <p:nvSpPr>
          <p:cNvPr id="53" name="Google Shape;53;p9"/>
          <p:cNvSpPr txBox="1"/>
          <p:nvPr>
            <p:ph idx="10" type="dt"/>
          </p:nvPr>
        </p:nvSpPr>
        <p:spPr>
          <a:xfrm>
            <a:off x="1372197" y="33307339"/>
            <a:ext cx="6399609" cy="25400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7400">
                <a:solidFill>
                  <a:schemeClr val="dk1"/>
                </a:solidFill>
                <a:latin typeface="Arial"/>
                <a:ea typeface="Arial"/>
                <a:cs typeface="Arial"/>
                <a:sym typeface="Arial"/>
              </a:defRPr>
            </a:lvl1pPr>
            <a:lvl2pPr lvl="1" marR="0" rtl="0" algn="l">
              <a:spcBef>
                <a:spcPts val="0"/>
              </a:spcBef>
              <a:spcAft>
                <a:spcPts val="0"/>
              </a:spcAft>
              <a:buSzPts val="1400"/>
              <a:buNone/>
              <a:defRPr b="0" i="0" sz="74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74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74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74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74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74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74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7400" u="none" cap="none" strike="noStrike">
                <a:solidFill>
                  <a:schemeClr val="dk1"/>
                </a:solidFill>
                <a:latin typeface="Arial"/>
                <a:ea typeface="Arial"/>
                <a:cs typeface="Arial"/>
                <a:sym typeface="Arial"/>
              </a:defRPr>
            </a:lvl9pPr>
          </a:lstStyle>
          <a:p/>
        </p:txBody>
      </p:sp>
      <p:sp>
        <p:nvSpPr>
          <p:cNvPr id="54" name="Google Shape;54;p9"/>
          <p:cNvSpPr txBox="1"/>
          <p:nvPr>
            <p:ph idx="11" type="ftr"/>
          </p:nvPr>
        </p:nvSpPr>
        <p:spPr>
          <a:xfrm>
            <a:off x="9373198" y="33307339"/>
            <a:ext cx="8685609" cy="25400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7400">
                <a:solidFill>
                  <a:schemeClr val="dk1"/>
                </a:solidFill>
                <a:latin typeface="Arial"/>
                <a:ea typeface="Arial"/>
                <a:cs typeface="Arial"/>
                <a:sym typeface="Arial"/>
              </a:defRPr>
            </a:lvl1pPr>
            <a:lvl2pPr lvl="1" marR="0" rtl="0" algn="l">
              <a:spcBef>
                <a:spcPts val="0"/>
              </a:spcBef>
              <a:spcAft>
                <a:spcPts val="0"/>
              </a:spcAft>
              <a:buSzPts val="1400"/>
              <a:buNone/>
              <a:defRPr b="0" i="0" sz="74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74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74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74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74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74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74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7400" u="none" cap="none" strike="noStrike">
                <a:solidFill>
                  <a:schemeClr val="dk1"/>
                </a:solidFill>
                <a:latin typeface="Arial"/>
                <a:ea typeface="Arial"/>
                <a:cs typeface="Arial"/>
                <a:sym typeface="Arial"/>
              </a:defRPr>
            </a:lvl9pPr>
          </a:lstStyle>
          <a:p/>
        </p:txBody>
      </p:sp>
      <p:sp>
        <p:nvSpPr>
          <p:cNvPr id="55" name="Google Shape;55;p9"/>
          <p:cNvSpPr txBox="1"/>
          <p:nvPr>
            <p:ph idx="12" type="sldNum"/>
          </p:nvPr>
        </p:nvSpPr>
        <p:spPr>
          <a:xfrm>
            <a:off x="19660198" y="33307339"/>
            <a:ext cx="6399609" cy="2540000"/>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spcAft>
                <a:spcPts val="0"/>
              </a:spcAft>
              <a:buNone/>
              <a:defRPr sz="7400">
                <a:solidFill>
                  <a:schemeClr val="dk1"/>
                </a:solidFill>
                <a:latin typeface="Arial"/>
                <a:ea typeface="Arial"/>
                <a:cs typeface="Arial"/>
                <a:sym typeface="Arial"/>
              </a:defRPr>
            </a:lvl1pPr>
            <a:lvl2pPr indent="0" lvl="1" marL="0" marR="0" rtl="0" algn="l">
              <a:spcBef>
                <a:spcPts val="0"/>
              </a:spcBef>
              <a:spcAft>
                <a:spcPts val="0"/>
              </a:spcAft>
              <a:buNone/>
              <a:defRPr sz="7400">
                <a:solidFill>
                  <a:schemeClr val="dk1"/>
                </a:solidFill>
                <a:latin typeface="Arial"/>
                <a:ea typeface="Arial"/>
                <a:cs typeface="Arial"/>
                <a:sym typeface="Arial"/>
              </a:defRPr>
            </a:lvl2pPr>
            <a:lvl3pPr indent="0" lvl="2" marL="0" marR="0" rtl="0" algn="l">
              <a:spcBef>
                <a:spcPts val="0"/>
              </a:spcBef>
              <a:spcAft>
                <a:spcPts val="0"/>
              </a:spcAft>
              <a:buNone/>
              <a:defRPr sz="7400">
                <a:solidFill>
                  <a:schemeClr val="dk1"/>
                </a:solidFill>
                <a:latin typeface="Arial"/>
                <a:ea typeface="Arial"/>
                <a:cs typeface="Arial"/>
                <a:sym typeface="Arial"/>
              </a:defRPr>
            </a:lvl3pPr>
            <a:lvl4pPr indent="0" lvl="3" marL="0" marR="0" rtl="0" algn="l">
              <a:spcBef>
                <a:spcPts val="0"/>
              </a:spcBef>
              <a:spcAft>
                <a:spcPts val="0"/>
              </a:spcAft>
              <a:buNone/>
              <a:defRPr sz="7400">
                <a:solidFill>
                  <a:schemeClr val="dk1"/>
                </a:solidFill>
                <a:latin typeface="Arial"/>
                <a:ea typeface="Arial"/>
                <a:cs typeface="Arial"/>
                <a:sym typeface="Arial"/>
              </a:defRPr>
            </a:lvl4pPr>
            <a:lvl5pPr indent="0" lvl="4" marL="0" marR="0" rtl="0" algn="l">
              <a:spcBef>
                <a:spcPts val="0"/>
              </a:spcBef>
              <a:spcAft>
                <a:spcPts val="0"/>
              </a:spcAft>
              <a:buNone/>
              <a:defRPr sz="7400">
                <a:solidFill>
                  <a:schemeClr val="dk1"/>
                </a:solidFill>
                <a:latin typeface="Arial"/>
                <a:ea typeface="Arial"/>
                <a:cs typeface="Arial"/>
                <a:sym typeface="Arial"/>
              </a:defRPr>
            </a:lvl5pPr>
            <a:lvl6pPr indent="0" lvl="5" marL="0" marR="0" rtl="0" algn="l">
              <a:spcBef>
                <a:spcPts val="0"/>
              </a:spcBef>
              <a:spcAft>
                <a:spcPts val="0"/>
              </a:spcAft>
              <a:buNone/>
              <a:defRPr sz="7400">
                <a:solidFill>
                  <a:schemeClr val="dk1"/>
                </a:solidFill>
                <a:latin typeface="Arial"/>
                <a:ea typeface="Arial"/>
                <a:cs typeface="Arial"/>
                <a:sym typeface="Arial"/>
              </a:defRPr>
            </a:lvl6pPr>
            <a:lvl7pPr indent="0" lvl="6" marL="0" marR="0" rtl="0" algn="l">
              <a:spcBef>
                <a:spcPts val="0"/>
              </a:spcBef>
              <a:spcAft>
                <a:spcPts val="0"/>
              </a:spcAft>
              <a:buNone/>
              <a:defRPr sz="7400">
                <a:solidFill>
                  <a:schemeClr val="dk1"/>
                </a:solidFill>
                <a:latin typeface="Arial"/>
                <a:ea typeface="Arial"/>
                <a:cs typeface="Arial"/>
                <a:sym typeface="Arial"/>
              </a:defRPr>
            </a:lvl7pPr>
            <a:lvl8pPr indent="0" lvl="7" marL="0" marR="0" rtl="0" algn="l">
              <a:spcBef>
                <a:spcPts val="0"/>
              </a:spcBef>
              <a:spcAft>
                <a:spcPts val="0"/>
              </a:spcAft>
              <a:buNone/>
              <a:defRPr sz="7400">
                <a:solidFill>
                  <a:schemeClr val="dk1"/>
                </a:solidFill>
                <a:latin typeface="Arial"/>
                <a:ea typeface="Arial"/>
                <a:cs typeface="Arial"/>
                <a:sym typeface="Arial"/>
              </a:defRPr>
            </a:lvl8pPr>
            <a:lvl9pPr indent="0" lvl="8" marL="0" marR="0" rtl="0" algn="l">
              <a:spcBef>
                <a:spcPts val="0"/>
              </a:spcBef>
              <a:spcAft>
                <a:spcPts val="0"/>
              </a:spcAft>
              <a:buNone/>
              <a:defRPr sz="7400">
                <a:solidFill>
                  <a:schemeClr val="dk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56" name="Shape 56"/>
        <p:cNvGrpSpPr/>
        <p:nvPr/>
      </p:nvGrpSpPr>
      <p:grpSpPr>
        <a:xfrm>
          <a:off x="0" y="0"/>
          <a:ext cx="0" cy="0"/>
          <a:chOff x="0" y="0"/>
          <a:chExt cx="0" cy="0"/>
        </a:xfrm>
      </p:grpSpPr>
      <p:sp>
        <p:nvSpPr>
          <p:cNvPr id="57" name="Google Shape;57;p10"/>
          <p:cNvSpPr txBox="1"/>
          <p:nvPr>
            <p:ph type="title"/>
          </p:nvPr>
        </p:nvSpPr>
        <p:spPr>
          <a:xfrm>
            <a:off x="5377163" y="25603200"/>
            <a:ext cx="16458902" cy="30226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1" i="0" sz="2000" u="none" cap="none" strike="noStrike">
                <a:solidFill>
                  <a:schemeClr val="dk2"/>
                </a:solidFill>
                <a:latin typeface="Arial"/>
                <a:ea typeface="Arial"/>
                <a:cs typeface="Arial"/>
                <a:sym typeface="Arial"/>
              </a:defRPr>
            </a:lvl1pPr>
            <a:lvl2pPr lvl="1"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2pPr>
            <a:lvl3pPr lvl="2"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3pPr>
            <a:lvl4pPr lvl="3"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4pPr>
            <a:lvl5pPr lvl="4"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5pPr>
            <a:lvl6pPr lvl="5"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6pPr>
            <a:lvl7pPr lvl="6"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7pPr>
            <a:lvl8pPr lvl="7"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8pPr>
            <a:lvl9pPr lvl="8"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9pPr>
          </a:lstStyle>
          <a:p/>
        </p:txBody>
      </p:sp>
      <p:sp>
        <p:nvSpPr>
          <p:cNvPr id="58" name="Google Shape;58;p10"/>
          <p:cNvSpPr/>
          <p:nvPr>
            <p:ph idx="2" type="pic"/>
          </p:nvPr>
        </p:nvSpPr>
        <p:spPr>
          <a:xfrm>
            <a:off x="5377163" y="3268663"/>
            <a:ext cx="16458902" cy="21945600"/>
          </a:xfrm>
          <a:prstGeom prst="rect">
            <a:avLst/>
          </a:prstGeom>
          <a:noFill/>
          <a:ln>
            <a:noFill/>
          </a:ln>
        </p:spPr>
      </p:sp>
      <p:sp>
        <p:nvSpPr>
          <p:cNvPr id="59" name="Google Shape;59;p10"/>
          <p:cNvSpPr txBox="1"/>
          <p:nvPr>
            <p:ph idx="1" type="body"/>
          </p:nvPr>
        </p:nvSpPr>
        <p:spPr>
          <a:xfrm>
            <a:off x="5377163" y="28625800"/>
            <a:ext cx="16458902" cy="429260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280"/>
              </a:spcBef>
              <a:spcAft>
                <a:spcPts val="0"/>
              </a:spcAft>
              <a:buClr>
                <a:schemeClr val="dk1"/>
              </a:buClr>
              <a:buSzPts val="1400"/>
              <a:buFont typeface="Times"/>
              <a:buNone/>
              <a:defRPr b="0" i="0" sz="1400" u="none" cap="none" strike="noStrike">
                <a:solidFill>
                  <a:schemeClr val="dk1"/>
                </a:solidFill>
                <a:latin typeface="Arial"/>
                <a:ea typeface="Arial"/>
                <a:cs typeface="Arial"/>
                <a:sym typeface="Arial"/>
              </a:defRPr>
            </a:lvl1pPr>
            <a:lvl2pPr indent="-228600" lvl="1" marL="914400" marR="0" rtl="0" algn="l">
              <a:spcBef>
                <a:spcPts val="240"/>
              </a:spcBef>
              <a:spcAft>
                <a:spcPts val="0"/>
              </a:spcAft>
              <a:buClr>
                <a:schemeClr val="dk1"/>
              </a:buClr>
              <a:buSzPts val="1200"/>
              <a:buFont typeface="Arial"/>
              <a:buNone/>
              <a:defRPr b="0" i="0" sz="1200" u="none" cap="none" strike="noStrike">
                <a:solidFill>
                  <a:schemeClr val="dk1"/>
                </a:solidFill>
                <a:latin typeface="Arial"/>
                <a:ea typeface="Arial"/>
                <a:cs typeface="Arial"/>
                <a:sym typeface="Arial"/>
              </a:defRPr>
            </a:lvl2pPr>
            <a:lvl3pPr indent="-228600" lvl="2" marL="1371600" marR="0" rtl="0" algn="l">
              <a:spcBef>
                <a:spcPts val="200"/>
              </a:spcBef>
              <a:spcAft>
                <a:spcPts val="0"/>
              </a:spcAft>
              <a:buClr>
                <a:schemeClr val="dk1"/>
              </a:buClr>
              <a:buSzPts val="1000"/>
              <a:buFont typeface="Arial"/>
              <a:buNone/>
              <a:defRPr b="0" i="0" sz="1000" u="none" cap="none" strike="noStrike">
                <a:solidFill>
                  <a:schemeClr val="dk1"/>
                </a:solidFill>
                <a:latin typeface="Arial"/>
                <a:ea typeface="Arial"/>
                <a:cs typeface="Arial"/>
                <a:sym typeface="Arial"/>
              </a:defRPr>
            </a:lvl3pPr>
            <a:lvl4pPr indent="-228600" lvl="3" marL="1828800" marR="0" rtl="0" algn="l">
              <a:spcBef>
                <a:spcPts val="180"/>
              </a:spcBef>
              <a:spcAft>
                <a:spcPts val="0"/>
              </a:spcAft>
              <a:buClr>
                <a:schemeClr val="dk1"/>
              </a:buClr>
              <a:buSzPts val="900"/>
              <a:buFont typeface="Arial"/>
              <a:buNone/>
              <a:defRPr b="0" i="0" sz="900" u="none" cap="none" strike="noStrike">
                <a:solidFill>
                  <a:schemeClr val="dk1"/>
                </a:solidFill>
                <a:latin typeface="Arial"/>
                <a:ea typeface="Arial"/>
                <a:cs typeface="Arial"/>
                <a:sym typeface="Arial"/>
              </a:defRPr>
            </a:lvl4pPr>
            <a:lvl5pPr indent="-228600" lvl="4" marL="2286000" marR="0" rtl="0" algn="l">
              <a:spcBef>
                <a:spcPts val="180"/>
              </a:spcBef>
              <a:spcAft>
                <a:spcPts val="0"/>
              </a:spcAft>
              <a:buClr>
                <a:schemeClr val="dk1"/>
              </a:buClr>
              <a:buSzPts val="900"/>
              <a:buFont typeface="Noto Sans Symbols"/>
              <a:buNone/>
              <a:defRPr b="0" i="0" sz="900" u="none" cap="none" strike="noStrike">
                <a:solidFill>
                  <a:schemeClr val="dk1"/>
                </a:solidFill>
                <a:latin typeface="Arial"/>
                <a:ea typeface="Arial"/>
                <a:cs typeface="Arial"/>
                <a:sym typeface="Arial"/>
              </a:defRPr>
            </a:lvl5pPr>
            <a:lvl6pPr indent="-228600" lvl="5" marL="2743200" marR="0" rtl="0" algn="l">
              <a:spcBef>
                <a:spcPts val="180"/>
              </a:spcBef>
              <a:spcAft>
                <a:spcPts val="0"/>
              </a:spcAft>
              <a:buClr>
                <a:schemeClr val="dk1"/>
              </a:buClr>
              <a:buSzPts val="900"/>
              <a:buFont typeface="Noto Sans Symbols"/>
              <a:buNone/>
              <a:defRPr b="0" i="0" sz="900" u="none" cap="none" strike="noStrike">
                <a:solidFill>
                  <a:schemeClr val="dk1"/>
                </a:solidFill>
                <a:latin typeface="Arial"/>
                <a:ea typeface="Arial"/>
                <a:cs typeface="Arial"/>
                <a:sym typeface="Arial"/>
              </a:defRPr>
            </a:lvl6pPr>
            <a:lvl7pPr indent="-228600" lvl="6" marL="3200400" marR="0" rtl="0" algn="l">
              <a:spcBef>
                <a:spcPts val="180"/>
              </a:spcBef>
              <a:spcAft>
                <a:spcPts val="0"/>
              </a:spcAft>
              <a:buClr>
                <a:schemeClr val="dk1"/>
              </a:buClr>
              <a:buSzPts val="900"/>
              <a:buFont typeface="Noto Sans Symbols"/>
              <a:buNone/>
              <a:defRPr b="0" i="0" sz="900" u="none" cap="none" strike="noStrike">
                <a:solidFill>
                  <a:schemeClr val="dk1"/>
                </a:solidFill>
                <a:latin typeface="Arial"/>
                <a:ea typeface="Arial"/>
                <a:cs typeface="Arial"/>
                <a:sym typeface="Arial"/>
              </a:defRPr>
            </a:lvl7pPr>
            <a:lvl8pPr indent="-228600" lvl="7" marL="3657600" marR="0" rtl="0" algn="l">
              <a:spcBef>
                <a:spcPts val="180"/>
              </a:spcBef>
              <a:spcAft>
                <a:spcPts val="0"/>
              </a:spcAft>
              <a:buClr>
                <a:schemeClr val="dk1"/>
              </a:buClr>
              <a:buSzPts val="900"/>
              <a:buFont typeface="Noto Sans Symbols"/>
              <a:buNone/>
              <a:defRPr b="0" i="0" sz="900" u="none" cap="none" strike="noStrike">
                <a:solidFill>
                  <a:schemeClr val="dk1"/>
                </a:solidFill>
                <a:latin typeface="Arial"/>
                <a:ea typeface="Arial"/>
                <a:cs typeface="Arial"/>
                <a:sym typeface="Arial"/>
              </a:defRPr>
            </a:lvl8pPr>
            <a:lvl9pPr indent="-228600" lvl="8" marL="4114800" marR="0" rtl="0" algn="l">
              <a:spcBef>
                <a:spcPts val="180"/>
              </a:spcBef>
              <a:spcAft>
                <a:spcPts val="0"/>
              </a:spcAft>
              <a:buClr>
                <a:schemeClr val="dk1"/>
              </a:buClr>
              <a:buSzPts val="900"/>
              <a:buFont typeface="Noto Sans Symbols"/>
              <a:buNone/>
              <a:defRPr b="0" i="0" sz="900" u="none" cap="none" strike="noStrike">
                <a:solidFill>
                  <a:schemeClr val="dk1"/>
                </a:solidFill>
                <a:latin typeface="Arial"/>
                <a:ea typeface="Arial"/>
                <a:cs typeface="Arial"/>
                <a:sym typeface="Arial"/>
              </a:defRPr>
            </a:lvl9pPr>
          </a:lstStyle>
          <a:p/>
        </p:txBody>
      </p:sp>
      <p:sp>
        <p:nvSpPr>
          <p:cNvPr id="60" name="Google Shape;60;p10"/>
          <p:cNvSpPr txBox="1"/>
          <p:nvPr>
            <p:ph idx="10" type="dt"/>
          </p:nvPr>
        </p:nvSpPr>
        <p:spPr>
          <a:xfrm>
            <a:off x="1372197" y="33307339"/>
            <a:ext cx="6399609" cy="25400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7400">
                <a:solidFill>
                  <a:schemeClr val="dk1"/>
                </a:solidFill>
                <a:latin typeface="Arial"/>
                <a:ea typeface="Arial"/>
                <a:cs typeface="Arial"/>
                <a:sym typeface="Arial"/>
              </a:defRPr>
            </a:lvl1pPr>
            <a:lvl2pPr lvl="1" marR="0" rtl="0" algn="l">
              <a:spcBef>
                <a:spcPts val="0"/>
              </a:spcBef>
              <a:spcAft>
                <a:spcPts val="0"/>
              </a:spcAft>
              <a:buSzPts val="1400"/>
              <a:buNone/>
              <a:defRPr b="0" i="0" sz="74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74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74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74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74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74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74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7400" u="none" cap="none" strike="noStrike">
                <a:solidFill>
                  <a:schemeClr val="dk1"/>
                </a:solidFill>
                <a:latin typeface="Arial"/>
                <a:ea typeface="Arial"/>
                <a:cs typeface="Arial"/>
                <a:sym typeface="Arial"/>
              </a:defRPr>
            </a:lvl9pPr>
          </a:lstStyle>
          <a:p/>
        </p:txBody>
      </p:sp>
      <p:sp>
        <p:nvSpPr>
          <p:cNvPr id="61" name="Google Shape;61;p10"/>
          <p:cNvSpPr txBox="1"/>
          <p:nvPr>
            <p:ph idx="11" type="ftr"/>
          </p:nvPr>
        </p:nvSpPr>
        <p:spPr>
          <a:xfrm>
            <a:off x="9373198" y="33307339"/>
            <a:ext cx="8685609" cy="25400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7400">
                <a:solidFill>
                  <a:schemeClr val="dk1"/>
                </a:solidFill>
                <a:latin typeface="Arial"/>
                <a:ea typeface="Arial"/>
                <a:cs typeface="Arial"/>
                <a:sym typeface="Arial"/>
              </a:defRPr>
            </a:lvl1pPr>
            <a:lvl2pPr lvl="1" marR="0" rtl="0" algn="l">
              <a:spcBef>
                <a:spcPts val="0"/>
              </a:spcBef>
              <a:spcAft>
                <a:spcPts val="0"/>
              </a:spcAft>
              <a:buSzPts val="1400"/>
              <a:buNone/>
              <a:defRPr b="0" i="0" sz="74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74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74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74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74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74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74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7400" u="none" cap="none" strike="noStrike">
                <a:solidFill>
                  <a:schemeClr val="dk1"/>
                </a:solidFill>
                <a:latin typeface="Arial"/>
                <a:ea typeface="Arial"/>
                <a:cs typeface="Arial"/>
                <a:sym typeface="Arial"/>
              </a:defRPr>
            </a:lvl9pPr>
          </a:lstStyle>
          <a:p/>
        </p:txBody>
      </p:sp>
      <p:sp>
        <p:nvSpPr>
          <p:cNvPr id="62" name="Google Shape;62;p10"/>
          <p:cNvSpPr txBox="1"/>
          <p:nvPr>
            <p:ph idx="12" type="sldNum"/>
          </p:nvPr>
        </p:nvSpPr>
        <p:spPr>
          <a:xfrm>
            <a:off x="19660198" y="33307339"/>
            <a:ext cx="6399609" cy="2540000"/>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spcAft>
                <a:spcPts val="0"/>
              </a:spcAft>
              <a:buNone/>
              <a:defRPr sz="7400">
                <a:solidFill>
                  <a:schemeClr val="dk1"/>
                </a:solidFill>
                <a:latin typeface="Arial"/>
                <a:ea typeface="Arial"/>
                <a:cs typeface="Arial"/>
                <a:sym typeface="Arial"/>
              </a:defRPr>
            </a:lvl1pPr>
            <a:lvl2pPr indent="0" lvl="1" marL="0" marR="0" rtl="0" algn="l">
              <a:spcBef>
                <a:spcPts val="0"/>
              </a:spcBef>
              <a:spcAft>
                <a:spcPts val="0"/>
              </a:spcAft>
              <a:buNone/>
              <a:defRPr sz="7400">
                <a:solidFill>
                  <a:schemeClr val="dk1"/>
                </a:solidFill>
                <a:latin typeface="Arial"/>
                <a:ea typeface="Arial"/>
                <a:cs typeface="Arial"/>
                <a:sym typeface="Arial"/>
              </a:defRPr>
            </a:lvl2pPr>
            <a:lvl3pPr indent="0" lvl="2" marL="0" marR="0" rtl="0" algn="l">
              <a:spcBef>
                <a:spcPts val="0"/>
              </a:spcBef>
              <a:spcAft>
                <a:spcPts val="0"/>
              </a:spcAft>
              <a:buNone/>
              <a:defRPr sz="7400">
                <a:solidFill>
                  <a:schemeClr val="dk1"/>
                </a:solidFill>
                <a:latin typeface="Arial"/>
                <a:ea typeface="Arial"/>
                <a:cs typeface="Arial"/>
                <a:sym typeface="Arial"/>
              </a:defRPr>
            </a:lvl3pPr>
            <a:lvl4pPr indent="0" lvl="3" marL="0" marR="0" rtl="0" algn="l">
              <a:spcBef>
                <a:spcPts val="0"/>
              </a:spcBef>
              <a:spcAft>
                <a:spcPts val="0"/>
              </a:spcAft>
              <a:buNone/>
              <a:defRPr sz="7400">
                <a:solidFill>
                  <a:schemeClr val="dk1"/>
                </a:solidFill>
                <a:latin typeface="Arial"/>
                <a:ea typeface="Arial"/>
                <a:cs typeface="Arial"/>
                <a:sym typeface="Arial"/>
              </a:defRPr>
            </a:lvl4pPr>
            <a:lvl5pPr indent="0" lvl="4" marL="0" marR="0" rtl="0" algn="l">
              <a:spcBef>
                <a:spcPts val="0"/>
              </a:spcBef>
              <a:spcAft>
                <a:spcPts val="0"/>
              </a:spcAft>
              <a:buNone/>
              <a:defRPr sz="7400">
                <a:solidFill>
                  <a:schemeClr val="dk1"/>
                </a:solidFill>
                <a:latin typeface="Arial"/>
                <a:ea typeface="Arial"/>
                <a:cs typeface="Arial"/>
                <a:sym typeface="Arial"/>
              </a:defRPr>
            </a:lvl5pPr>
            <a:lvl6pPr indent="0" lvl="5" marL="0" marR="0" rtl="0" algn="l">
              <a:spcBef>
                <a:spcPts val="0"/>
              </a:spcBef>
              <a:spcAft>
                <a:spcPts val="0"/>
              </a:spcAft>
              <a:buNone/>
              <a:defRPr sz="7400">
                <a:solidFill>
                  <a:schemeClr val="dk1"/>
                </a:solidFill>
                <a:latin typeface="Arial"/>
                <a:ea typeface="Arial"/>
                <a:cs typeface="Arial"/>
                <a:sym typeface="Arial"/>
              </a:defRPr>
            </a:lvl6pPr>
            <a:lvl7pPr indent="0" lvl="6" marL="0" marR="0" rtl="0" algn="l">
              <a:spcBef>
                <a:spcPts val="0"/>
              </a:spcBef>
              <a:spcAft>
                <a:spcPts val="0"/>
              </a:spcAft>
              <a:buNone/>
              <a:defRPr sz="7400">
                <a:solidFill>
                  <a:schemeClr val="dk1"/>
                </a:solidFill>
                <a:latin typeface="Arial"/>
                <a:ea typeface="Arial"/>
                <a:cs typeface="Arial"/>
                <a:sym typeface="Arial"/>
              </a:defRPr>
            </a:lvl7pPr>
            <a:lvl8pPr indent="0" lvl="7" marL="0" marR="0" rtl="0" algn="l">
              <a:spcBef>
                <a:spcPts val="0"/>
              </a:spcBef>
              <a:spcAft>
                <a:spcPts val="0"/>
              </a:spcAft>
              <a:buNone/>
              <a:defRPr sz="7400">
                <a:solidFill>
                  <a:schemeClr val="dk1"/>
                </a:solidFill>
                <a:latin typeface="Arial"/>
                <a:ea typeface="Arial"/>
                <a:cs typeface="Arial"/>
                <a:sym typeface="Arial"/>
              </a:defRPr>
            </a:lvl8pPr>
            <a:lvl9pPr indent="0" lvl="8" marL="0" marR="0" rtl="0" algn="l">
              <a:spcBef>
                <a:spcPts val="0"/>
              </a:spcBef>
              <a:spcAft>
                <a:spcPts val="0"/>
              </a:spcAft>
              <a:buNone/>
              <a:defRPr sz="7400">
                <a:solidFill>
                  <a:schemeClr val="dk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0.jpg"/><Relationship Id="rId4" Type="http://schemas.openxmlformats.org/officeDocument/2006/relationships/image" Target="../media/image3.png"/><Relationship Id="rId11" Type="http://schemas.openxmlformats.org/officeDocument/2006/relationships/image" Target="../media/image5.jpg"/><Relationship Id="rId10" Type="http://schemas.openxmlformats.org/officeDocument/2006/relationships/image" Target="../media/image4.png"/><Relationship Id="rId12" Type="http://schemas.openxmlformats.org/officeDocument/2006/relationships/image" Target="../media/image6.png"/><Relationship Id="rId9" Type="http://schemas.openxmlformats.org/officeDocument/2006/relationships/image" Target="../media/image9.png"/><Relationship Id="rId5" Type="http://schemas.openxmlformats.org/officeDocument/2006/relationships/image" Target="../media/image2.png"/><Relationship Id="rId6" Type="http://schemas.openxmlformats.org/officeDocument/2006/relationships/image" Target="../media/image1.png"/><Relationship Id="rId7" Type="http://schemas.openxmlformats.org/officeDocument/2006/relationships/image" Target="../media/image8.png"/><Relationship Id="rId8"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pic>
        <p:nvPicPr>
          <p:cNvPr id="79" name="Google Shape;79;p13"/>
          <p:cNvPicPr preferRelativeResize="0"/>
          <p:nvPr/>
        </p:nvPicPr>
        <p:blipFill>
          <a:blip r:embed="rId3">
            <a:alphaModFix/>
          </a:blip>
          <a:stretch>
            <a:fillRect/>
          </a:stretch>
        </p:blipFill>
        <p:spPr>
          <a:xfrm>
            <a:off x="14161050" y="8780687"/>
            <a:ext cx="12137262" cy="6027149"/>
          </a:xfrm>
          <a:prstGeom prst="rect">
            <a:avLst/>
          </a:prstGeom>
          <a:noFill/>
          <a:ln>
            <a:noFill/>
          </a:ln>
        </p:spPr>
      </p:pic>
      <p:sp>
        <p:nvSpPr>
          <p:cNvPr id="80" name="Google Shape;80;p13"/>
          <p:cNvSpPr txBox="1"/>
          <p:nvPr/>
        </p:nvSpPr>
        <p:spPr>
          <a:xfrm>
            <a:off x="-914400" y="0"/>
            <a:ext cx="36576000" cy="1231106"/>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b="0" i="0" sz="7400" u="none" cap="none" strike="noStrike">
              <a:solidFill>
                <a:schemeClr val="dk1"/>
              </a:solidFill>
              <a:latin typeface="Arial"/>
              <a:ea typeface="Arial"/>
              <a:cs typeface="Arial"/>
              <a:sym typeface="Arial"/>
            </a:endParaRPr>
          </a:p>
        </p:txBody>
      </p:sp>
      <p:sp>
        <p:nvSpPr>
          <p:cNvPr id="81" name="Google Shape;81;p13"/>
          <p:cNvSpPr txBox="1"/>
          <p:nvPr/>
        </p:nvSpPr>
        <p:spPr>
          <a:xfrm>
            <a:off x="0" y="533401"/>
            <a:ext cx="27432000" cy="3592500"/>
          </a:xfrm>
          <a:prstGeom prst="rect">
            <a:avLst/>
          </a:prstGeom>
          <a:noFill/>
          <a:ln>
            <a:noFill/>
          </a:ln>
        </p:spPr>
        <p:txBody>
          <a:bodyPr anchorCtr="0" anchor="t" bIns="45700" lIns="91425" spcFirstLastPara="1" rIns="91425" wrap="square" tIns="45700">
            <a:spAutoFit/>
          </a:bodyPr>
          <a:lstStyle/>
          <a:p>
            <a:pPr indent="0" lvl="0" marL="0" marR="0" rtl="0" algn="ctr">
              <a:lnSpc>
                <a:spcPct val="80000"/>
              </a:lnSpc>
              <a:spcBef>
                <a:spcPts val="0"/>
              </a:spcBef>
              <a:spcAft>
                <a:spcPts val="0"/>
              </a:spcAft>
              <a:buNone/>
            </a:pPr>
            <a:r>
              <a:rPr b="1" lang="en-US" sz="7200">
                <a:solidFill>
                  <a:srgbClr val="BE0204"/>
                </a:solidFill>
              </a:rPr>
              <a:t>The Self Driving Human</a:t>
            </a:r>
            <a:endParaRPr/>
          </a:p>
          <a:p>
            <a:pPr indent="0" lvl="0" marL="0" marR="0" rtl="0" algn="ctr">
              <a:lnSpc>
                <a:spcPct val="60000"/>
              </a:lnSpc>
              <a:spcBef>
                <a:spcPts val="1800"/>
              </a:spcBef>
              <a:spcAft>
                <a:spcPts val="0"/>
              </a:spcAft>
              <a:buNone/>
            </a:pPr>
            <a:r>
              <a:rPr b="1" lang="en-US" sz="3600">
                <a:solidFill>
                  <a:schemeClr val="dk1"/>
                </a:solidFill>
              </a:rPr>
              <a:t>Team D3</a:t>
            </a:r>
            <a:r>
              <a:rPr b="1" i="0" lang="en-US" sz="3600" u="none" cap="none" strike="noStrike">
                <a:solidFill>
                  <a:schemeClr val="dk1"/>
                </a:solidFill>
                <a:latin typeface="Arial"/>
                <a:ea typeface="Arial"/>
                <a:cs typeface="Arial"/>
                <a:sym typeface="Arial"/>
              </a:rPr>
              <a:t>:  </a:t>
            </a:r>
            <a:r>
              <a:rPr b="1" lang="en-US" sz="3600">
                <a:solidFill>
                  <a:schemeClr val="dk1"/>
                </a:solidFill>
              </a:rPr>
              <a:t>William Shaw, Max Tang, Andrew Wang</a:t>
            </a:r>
            <a:endParaRPr/>
          </a:p>
          <a:p>
            <a:pPr indent="0" lvl="0" marL="0" marR="0" rtl="0" algn="ctr">
              <a:lnSpc>
                <a:spcPct val="60000"/>
              </a:lnSpc>
              <a:spcBef>
                <a:spcPts val="1800"/>
              </a:spcBef>
              <a:spcAft>
                <a:spcPts val="0"/>
              </a:spcAft>
              <a:buNone/>
            </a:pPr>
            <a:r>
              <a:rPr b="0" i="0" lang="en-US" sz="3600" u="none" cap="none" strike="noStrike">
                <a:solidFill>
                  <a:schemeClr val="dk1"/>
                </a:solidFill>
                <a:latin typeface="Arial"/>
                <a:ea typeface="Arial"/>
                <a:cs typeface="Arial"/>
                <a:sym typeface="Arial"/>
              </a:rPr>
              <a:t>18-500 Capstone Design, Spring 2025</a:t>
            </a:r>
            <a:endParaRPr b="0" i="0" sz="3600" u="none" cap="none" strike="noStrike">
              <a:solidFill>
                <a:schemeClr val="dk1"/>
              </a:solidFill>
              <a:latin typeface="Arial"/>
              <a:ea typeface="Arial"/>
              <a:cs typeface="Arial"/>
              <a:sym typeface="Arial"/>
            </a:endParaRPr>
          </a:p>
          <a:p>
            <a:pPr indent="0" lvl="0" marL="0" marR="0" rtl="0" algn="ctr">
              <a:lnSpc>
                <a:spcPct val="60000"/>
              </a:lnSpc>
              <a:spcBef>
                <a:spcPts val="1800"/>
              </a:spcBef>
              <a:spcAft>
                <a:spcPts val="0"/>
              </a:spcAft>
              <a:buNone/>
            </a:pPr>
            <a:r>
              <a:rPr b="0" i="0" lang="en-US" sz="3600" u="none" cap="none" strike="noStrike">
                <a:solidFill>
                  <a:schemeClr val="dk1"/>
                </a:solidFill>
                <a:latin typeface="Arial"/>
                <a:ea typeface="Arial"/>
                <a:cs typeface="Arial"/>
                <a:sym typeface="Arial"/>
              </a:rPr>
              <a:t>Electrical and Computer Engineering Department</a:t>
            </a:r>
            <a:endParaRPr/>
          </a:p>
          <a:p>
            <a:pPr indent="0" lvl="0" marL="0" marR="0" rtl="0" algn="ctr">
              <a:lnSpc>
                <a:spcPct val="60000"/>
              </a:lnSpc>
              <a:spcBef>
                <a:spcPts val="1800"/>
              </a:spcBef>
              <a:spcAft>
                <a:spcPts val="0"/>
              </a:spcAft>
              <a:buNone/>
            </a:pPr>
            <a:r>
              <a:rPr b="0" i="0" lang="en-US" sz="3600" u="none" cap="none" strike="noStrike">
                <a:solidFill>
                  <a:schemeClr val="dk1"/>
                </a:solidFill>
                <a:latin typeface="Arial"/>
                <a:ea typeface="Arial"/>
                <a:cs typeface="Arial"/>
                <a:sym typeface="Arial"/>
              </a:rPr>
              <a:t>Carnegie Mellon University</a:t>
            </a:r>
            <a:endParaRPr/>
          </a:p>
          <a:p>
            <a:pPr indent="0" lvl="0" marL="0" marR="0" rtl="0" algn="ctr">
              <a:lnSpc>
                <a:spcPct val="60000"/>
              </a:lnSpc>
              <a:spcBef>
                <a:spcPts val="1800"/>
              </a:spcBef>
              <a:spcAft>
                <a:spcPts val="0"/>
              </a:spcAft>
              <a:buNone/>
            </a:pPr>
            <a:r>
              <a:t/>
            </a:r>
            <a:endParaRPr/>
          </a:p>
        </p:txBody>
      </p:sp>
      <p:sp>
        <p:nvSpPr>
          <p:cNvPr id="82" name="Google Shape;82;p13"/>
          <p:cNvSpPr/>
          <p:nvPr/>
        </p:nvSpPr>
        <p:spPr>
          <a:xfrm>
            <a:off x="289560" y="14601110"/>
            <a:ext cx="13197900" cy="807600"/>
          </a:xfrm>
          <a:prstGeom prst="rect">
            <a:avLst/>
          </a:prstGeom>
          <a:solidFill>
            <a:srgbClr val="A50021"/>
          </a:solidFill>
          <a:ln>
            <a:noFill/>
          </a:ln>
        </p:spPr>
        <p:txBody>
          <a:bodyPr anchorCtr="0" anchor="ctr" bIns="45700" lIns="182875" spcFirstLastPara="1" rIns="182875" wrap="square" tIns="45700">
            <a:noAutofit/>
          </a:bodyPr>
          <a:lstStyle/>
          <a:p>
            <a:pPr indent="0" lvl="0" marL="0" marR="0" rtl="0" algn="l">
              <a:spcBef>
                <a:spcPts val="0"/>
              </a:spcBef>
              <a:spcAft>
                <a:spcPts val="0"/>
              </a:spcAft>
              <a:buNone/>
            </a:pPr>
            <a:r>
              <a:rPr b="1" i="0" lang="en-US" sz="4800" u="none" cap="none" strike="noStrike">
                <a:solidFill>
                  <a:schemeClr val="lt1"/>
                </a:solidFill>
                <a:latin typeface="Arial"/>
                <a:ea typeface="Arial"/>
                <a:cs typeface="Arial"/>
                <a:sym typeface="Arial"/>
              </a:rPr>
              <a:t>System Architecture</a:t>
            </a:r>
            <a:endParaRPr/>
          </a:p>
        </p:txBody>
      </p:sp>
      <p:sp>
        <p:nvSpPr>
          <p:cNvPr id="83" name="Google Shape;83;p13"/>
          <p:cNvSpPr/>
          <p:nvPr/>
        </p:nvSpPr>
        <p:spPr>
          <a:xfrm>
            <a:off x="381000" y="4495800"/>
            <a:ext cx="13106400" cy="914400"/>
          </a:xfrm>
          <a:prstGeom prst="rect">
            <a:avLst/>
          </a:prstGeom>
          <a:solidFill>
            <a:srgbClr val="A50021"/>
          </a:solidFill>
          <a:ln>
            <a:noFill/>
          </a:ln>
        </p:spPr>
        <p:txBody>
          <a:bodyPr anchorCtr="0" anchor="ctr" bIns="45700" lIns="182875" spcFirstLastPara="1" rIns="182875" wrap="square" tIns="45700">
            <a:noAutofit/>
          </a:bodyPr>
          <a:lstStyle/>
          <a:p>
            <a:pPr indent="0" lvl="0" marL="0" marR="0" rtl="0" algn="l">
              <a:spcBef>
                <a:spcPts val="0"/>
              </a:spcBef>
              <a:spcAft>
                <a:spcPts val="0"/>
              </a:spcAft>
              <a:buNone/>
            </a:pPr>
            <a:r>
              <a:rPr b="1" i="0" lang="en-US" sz="4800" u="none" cap="none" strike="noStrike">
                <a:solidFill>
                  <a:schemeClr val="lt1"/>
                </a:solidFill>
                <a:latin typeface="Arial"/>
                <a:ea typeface="Arial"/>
                <a:cs typeface="Arial"/>
                <a:sym typeface="Arial"/>
              </a:rPr>
              <a:t>Product Pitch</a:t>
            </a:r>
            <a:endParaRPr/>
          </a:p>
        </p:txBody>
      </p:sp>
      <p:sp>
        <p:nvSpPr>
          <p:cNvPr id="84" name="Google Shape;84;p13"/>
          <p:cNvSpPr/>
          <p:nvPr/>
        </p:nvSpPr>
        <p:spPr>
          <a:xfrm>
            <a:off x="266700" y="5422951"/>
            <a:ext cx="13030200" cy="67923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3400">
                <a:solidFill>
                  <a:schemeClr val="dk1"/>
                </a:solidFill>
              </a:rPr>
              <a:t>Visually impaired pedestrians rely on aids like tactile paving, audible signals, and guiding strips to locate crosswalks, determine when it is safe to cross, and stay oriented while crossing. However, many intersections still lack this essential infrastructure. The Self-Driving Human offers a solution: a chest harness equipped with cameras, sensors, and computer vision models that help users identify safe crossing times and navigate around obstacles within the crosswalk. </a:t>
            </a:r>
            <a:endParaRPr sz="3400">
              <a:solidFill>
                <a:schemeClr val="dk1"/>
              </a:solidFill>
            </a:endParaRPr>
          </a:p>
          <a:p>
            <a:pPr indent="0" lvl="0" marL="0" marR="0" rtl="0" algn="l">
              <a:spcBef>
                <a:spcPts val="0"/>
              </a:spcBef>
              <a:spcAft>
                <a:spcPts val="0"/>
              </a:spcAft>
              <a:buNone/>
            </a:pPr>
            <a:r>
              <a:t/>
            </a:r>
            <a:endParaRPr sz="3400">
              <a:solidFill>
                <a:schemeClr val="dk1"/>
              </a:solidFill>
            </a:endParaRPr>
          </a:p>
          <a:p>
            <a:pPr indent="0" lvl="0" marL="0" marR="0" rtl="0" algn="l">
              <a:spcBef>
                <a:spcPts val="0"/>
              </a:spcBef>
              <a:spcAft>
                <a:spcPts val="0"/>
              </a:spcAft>
              <a:buNone/>
            </a:pPr>
            <a:r>
              <a:rPr lang="en-US" sz="3400">
                <a:solidFill>
                  <a:schemeClr val="dk1"/>
                </a:solidFill>
              </a:rPr>
              <a:t>To ensure user safety, the Self-Driving Human meets certain design requirements such as a 98% walk sign and obstacle detection accuracy, less than 150ms latency, and an 11hr battery life.</a:t>
            </a:r>
            <a:endParaRPr sz="3400">
              <a:solidFill>
                <a:schemeClr val="dk1"/>
              </a:solidFill>
            </a:endParaRPr>
          </a:p>
        </p:txBody>
      </p:sp>
      <p:sp>
        <p:nvSpPr>
          <p:cNvPr id="85" name="Google Shape;85;p13"/>
          <p:cNvSpPr/>
          <p:nvPr/>
        </p:nvSpPr>
        <p:spPr>
          <a:xfrm>
            <a:off x="14036050" y="5633722"/>
            <a:ext cx="13091100" cy="46362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3400">
                <a:solidFill>
                  <a:schemeClr val="dk1"/>
                </a:solidFill>
              </a:rPr>
              <a:t>The Self-Driving Human uses a Jetson Orin Nano microcontroller, Bluetooth bone-conducting earphones, an external battery, and an IMU sensor. A ResNet50 image classification model and a YOLOv12 object detection model run on the Ampere GPU on board. </a:t>
            </a:r>
            <a:endParaRPr sz="3400">
              <a:solidFill>
                <a:schemeClr val="dk1"/>
              </a:solidFill>
            </a:endParaRPr>
          </a:p>
          <a:p>
            <a:pPr indent="0" lvl="0" marL="0" marR="0" rtl="0" algn="l">
              <a:spcBef>
                <a:spcPts val="0"/>
              </a:spcBef>
              <a:spcAft>
                <a:spcPts val="0"/>
              </a:spcAft>
              <a:buNone/>
            </a:pPr>
            <a:r>
              <a:t/>
            </a:r>
            <a:endParaRPr sz="3600">
              <a:solidFill>
                <a:schemeClr val="dk1"/>
              </a:solidFill>
            </a:endParaRPr>
          </a:p>
          <a:p>
            <a:pPr indent="0" lvl="0" marL="0" marR="0" rtl="0" algn="l">
              <a:spcBef>
                <a:spcPts val="0"/>
              </a:spcBef>
              <a:spcAft>
                <a:spcPts val="0"/>
              </a:spcAft>
              <a:buNone/>
            </a:pPr>
            <a:r>
              <a:t/>
            </a:r>
            <a:endParaRPr sz="3600">
              <a:solidFill>
                <a:schemeClr val="dk1"/>
              </a:solidFill>
            </a:endParaRPr>
          </a:p>
        </p:txBody>
      </p:sp>
      <p:sp>
        <p:nvSpPr>
          <p:cNvPr id="86" name="Google Shape;86;p13"/>
          <p:cNvSpPr/>
          <p:nvPr/>
        </p:nvSpPr>
        <p:spPr>
          <a:xfrm>
            <a:off x="381000" y="35778470"/>
            <a:ext cx="3200400" cy="5847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US" sz="1800">
                <a:solidFill>
                  <a:schemeClr val="dk1"/>
                </a:solidFill>
              </a:rPr>
              <a:t>https://course.ece.cmu.edu/~ece500/projects/s25-teamd3/</a:t>
            </a:r>
            <a:endParaRPr sz="1800"/>
          </a:p>
        </p:txBody>
      </p:sp>
      <p:sp>
        <p:nvSpPr>
          <p:cNvPr id="87" name="Google Shape;87;p13"/>
          <p:cNvSpPr/>
          <p:nvPr/>
        </p:nvSpPr>
        <p:spPr>
          <a:xfrm>
            <a:off x="14081760" y="4508547"/>
            <a:ext cx="13106400" cy="914400"/>
          </a:xfrm>
          <a:prstGeom prst="rect">
            <a:avLst/>
          </a:prstGeom>
          <a:solidFill>
            <a:srgbClr val="A50021"/>
          </a:solidFill>
          <a:ln>
            <a:noFill/>
          </a:ln>
        </p:spPr>
        <p:txBody>
          <a:bodyPr anchorCtr="0" anchor="ctr" bIns="45700" lIns="182875" spcFirstLastPara="1" rIns="182875" wrap="square" tIns="45700">
            <a:noAutofit/>
          </a:bodyPr>
          <a:lstStyle/>
          <a:p>
            <a:pPr indent="0" lvl="0" marL="0" marR="0" rtl="0" algn="l">
              <a:spcBef>
                <a:spcPts val="0"/>
              </a:spcBef>
              <a:spcAft>
                <a:spcPts val="0"/>
              </a:spcAft>
              <a:buNone/>
            </a:pPr>
            <a:r>
              <a:rPr b="1" lang="en-US" sz="4800">
                <a:solidFill>
                  <a:schemeClr val="lt1"/>
                </a:solidFill>
                <a:latin typeface="Arial"/>
                <a:ea typeface="Arial"/>
                <a:cs typeface="Arial"/>
                <a:sym typeface="Arial"/>
              </a:rPr>
              <a:t>System Description</a:t>
            </a:r>
            <a:endParaRPr/>
          </a:p>
        </p:txBody>
      </p:sp>
      <p:sp>
        <p:nvSpPr>
          <p:cNvPr id="88" name="Google Shape;88;p13"/>
          <p:cNvSpPr/>
          <p:nvPr/>
        </p:nvSpPr>
        <p:spPr>
          <a:xfrm>
            <a:off x="14015915" y="20912645"/>
            <a:ext cx="13106400" cy="914400"/>
          </a:xfrm>
          <a:prstGeom prst="rect">
            <a:avLst/>
          </a:prstGeom>
          <a:solidFill>
            <a:srgbClr val="A50021"/>
          </a:solidFill>
          <a:ln>
            <a:noFill/>
          </a:ln>
        </p:spPr>
        <p:txBody>
          <a:bodyPr anchorCtr="0" anchor="ctr" bIns="45700" lIns="182875" spcFirstLastPara="1" rIns="182875" wrap="square" tIns="45700">
            <a:noAutofit/>
          </a:bodyPr>
          <a:lstStyle/>
          <a:p>
            <a:pPr indent="0" lvl="0" marL="0" marR="0" rtl="0" algn="l">
              <a:spcBef>
                <a:spcPts val="0"/>
              </a:spcBef>
              <a:spcAft>
                <a:spcPts val="0"/>
              </a:spcAft>
              <a:buNone/>
            </a:pPr>
            <a:r>
              <a:rPr b="1" lang="en-US" sz="4800">
                <a:solidFill>
                  <a:schemeClr val="lt1"/>
                </a:solidFill>
                <a:latin typeface="Arial"/>
                <a:ea typeface="Arial"/>
                <a:cs typeface="Arial"/>
                <a:sym typeface="Arial"/>
              </a:rPr>
              <a:t>System Evaluation</a:t>
            </a:r>
            <a:endParaRPr/>
          </a:p>
        </p:txBody>
      </p:sp>
      <p:sp>
        <p:nvSpPr>
          <p:cNvPr id="89" name="Google Shape;89;p13"/>
          <p:cNvSpPr txBox="1"/>
          <p:nvPr/>
        </p:nvSpPr>
        <p:spPr>
          <a:xfrm>
            <a:off x="23042644" y="810400"/>
            <a:ext cx="3454500" cy="307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a:p>
        </p:txBody>
      </p:sp>
      <p:sp>
        <p:nvSpPr>
          <p:cNvPr id="90" name="Google Shape;90;p13"/>
          <p:cNvSpPr txBox="1"/>
          <p:nvPr/>
        </p:nvSpPr>
        <p:spPr>
          <a:xfrm>
            <a:off x="19535075" y="9129738"/>
            <a:ext cx="1902300" cy="5232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800">
                <a:solidFill>
                  <a:schemeClr val="dk1"/>
                </a:solidFill>
              </a:rPr>
              <a:t>Camera</a:t>
            </a:r>
            <a:endParaRPr b="1" sz="2800"/>
          </a:p>
        </p:txBody>
      </p:sp>
      <p:sp>
        <p:nvSpPr>
          <p:cNvPr id="91" name="Google Shape;91;p13"/>
          <p:cNvSpPr txBox="1"/>
          <p:nvPr/>
        </p:nvSpPr>
        <p:spPr>
          <a:xfrm>
            <a:off x="18525737" y="13359739"/>
            <a:ext cx="1774800" cy="307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a:p>
        </p:txBody>
      </p:sp>
      <p:cxnSp>
        <p:nvCxnSpPr>
          <p:cNvPr id="92" name="Google Shape;92;p13"/>
          <p:cNvCxnSpPr>
            <a:stCxn id="90" idx="2"/>
          </p:cNvCxnSpPr>
          <p:nvPr/>
        </p:nvCxnSpPr>
        <p:spPr>
          <a:xfrm flipH="1">
            <a:off x="20472725" y="9652938"/>
            <a:ext cx="13500" cy="622200"/>
          </a:xfrm>
          <a:prstGeom prst="straightConnector1">
            <a:avLst/>
          </a:prstGeom>
          <a:noFill/>
          <a:ln cap="flat" cmpd="sng" w="57150">
            <a:solidFill>
              <a:schemeClr val="accent1"/>
            </a:solidFill>
            <a:prstDash val="solid"/>
            <a:round/>
            <a:headEnd len="sm" w="sm" type="none"/>
            <a:tailEnd len="med" w="med" type="triangle"/>
          </a:ln>
        </p:spPr>
      </p:cxnSp>
      <p:sp>
        <p:nvSpPr>
          <p:cNvPr id="93" name="Google Shape;93;p13"/>
          <p:cNvSpPr txBox="1"/>
          <p:nvPr/>
        </p:nvSpPr>
        <p:spPr>
          <a:xfrm>
            <a:off x="19171075" y="27288400"/>
            <a:ext cx="6880800" cy="15699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400">
                <a:solidFill>
                  <a:schemeClr val="dk1"/>
                </a:solidFill>
              </a:rPr>
              <a:t>Fig 5. Precision-Recall Curve for YOLO Object Detection Model, evaluated across all relevant classes on a held out test dataset around CMU</a:t>
            </a:r>
            <a:endParaRPr sz="2400"/>
          </a:p>
        </p:txBody>
      </p:sp>
      <p:sp>
        <p:nvSpPr>
          <p:cNvPr id="94" name="Google Shape;94;p13"/>
          <p:cNvSpPr txBox="1"/>
          <p:nvPr/>
        </p:nvSpPr>
        <p:spPr>
          <a:xfrm>
            <a:off x="14156700" y="28876750"/>
            <a:ext cx="5999400" cy="677100"/>
          </a:xfrm>
          <a:prstGeom prst="rect">
            <a:avLst/>
          </a:prstGeom>
          <a:noFill/>
          <a:ln>
            <a:noFill/>
          </a:ln>
        </p:spPr>
        <p:txBody>
          <a:bodyPr anchorCtr="0" anchor="t" bIns="91425" lIns="91425" spcFirstLastPara="1" rIns="91425" wrap="square" tIns="91425">
            <a:spAutoFit/>
          </a:bodyPr>
          <a:lstStyle/>
          <a:p>
            <a:pPr indent="0" lvl="0" marL="0" marR="0" rtl="0" algn="l">
              <a:spcBef>
                <a:spcPts val="0"/>
              </a:spcBef>
              <a:spcAft>
                <a:spcPts val="0"/>
              </a:spcAft>
              <a:buClr>
                <a:schemeClr val="dk1"/>
              </a:buClr>
              <a:buSzPts val="3200"/>
              <a:buFont typeface="Arial"/>
              <a:buNone/>
            </a:pPr>
            <a:r>
              <a:rPr b="1" lang="en-US" sz="3200">
                <a:solidFill>
                  <a:schemeClr val="dk1"/>
                </a:solidFill>
                <a:latin typeface="Arial"/>
                <a:ea typeface="Arial"/>
                <a:cs typeface="Arial"/>
                <a:sym typeface="Arial"/>
              </a:rPr>
              <a:t>Use Case Requirements:</a:t>
            </a:r>
            <a:endParaRPr b="1" sz="3200">
              <a:solidFill>
                <a:schemeClr val="dk1"/>
              </a:solidFill>
              <a:latin typeface="Arial"/>
              <a:ea typeface="Arial"/>
              <a:cs typeface="Arial"/>
              <a:sym typeface="Arial"/>
            </a:endParaRPr>
          </a:p>
        </p:txBody>
      </p:sp>
      <p:sp>
        <p:nvSpPr>
          <p:cNvPr id="95" name="Google Shape;95;p13"/>
          <p:cNvSpPr txBox="1"/>
          <p:nvPr/>
        </p:nvSpPr>
        <p:spPr>
          <a:xfrm>
            <a:off x="490800" y="24411188"/>
            <a:ext cx="12582000" cy="584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US" sz="2400"/>
              <a:t>Fig 1: Flowchart Diagram of Our System</a:t>
            </a:r>
            <a:endParaRPr b="1" sz="2400"/>
          </a:p>
        </p:txBody>
      </p:sp>
      <p:sp>
        <p:nvSpPr>
          <p:cNvPr id="96" name="Google Shape;96;p13"/>
          <p:cNvSpPr txBox="1"/>
          <p:nvPr/>
        </p:nvSpPr>
        <p:spPr>
          <a:xfrm>
            <a:off x="23042650" y="8969113"/>
            <a:ext cx="3641100" cy="5232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800">
                <a:solidFill>
                  <a:schemeClr val="dk1"/>
                </a:solidFill>
              </a:rPr>
              <a:t>Adjustable Straps</a:t>
            </a:r>
            <a:endParaRPr b="1" sz="2800"/>
          </a:p>
        </p:txBody>
      </p:sp>
      <p:cxnSp>
        <p:nvCxnSpPr>
          <p:cNvPr id="97" name="Google Shape;97;p13"/>
          <p:cNvCxnSpPr>
            <a:stCxn id="96" idx="2"/>
          </p:cNvCxnSpPr>
          <p:nvPr/>
        </p:nvCxnSpPr>
        <p:spPr>
          <a:xfrm flipH="1">
            <a:off x="23957200" y="9492313"/>
            <a:ext cx="906000" cy="319800"/>
          </a:xfrm>
          <a:prstGeom prst="straightConnector1">
            <a:avLst/>
          </a:prstGeom>
          <a:noFill/>
          <a:ln cap="flat" cmpd="sng" w="57150">
            <a:solidFill>
              <a:schemeClr val="accent1"/>
            </a:solidFill>
            <a:prstDash val="solid"/>
            <a:round/>
            <a:headEnd len="sm" w="sm" type="none"/>
            <a:tailEnd len="med" w="med" type="triangle"/>
          </a:ln>
        </p:spPr>
      </p:cxnSp>
      <p:sp>
        <p:nvSpPr>
          <p:cNvPr id="98" name="Google Shape;98;p13"/>
          <p:cNvSpPr txBox="1"/>
          <p:nvPr/>
        </p:nvSpPr>
        <p:spPr>
          <a:xfrm>
            <a:off x="14005545" y="10709163"/>
            <a:ext cx="2739600" cy="9543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800">
                <a:solidFill>
                  <a:schemeClr val="dk1"/>
                </a:solidFill>
              </a:rPr>
              <a:t>Side release buckle</a:t>
            </a:r>
            <a:endParaRPr b="1" sz="2800"/>
          </a:p>
        </p:txBody>
      </p:sp>
      <p:cxnSp>
        <p:nvCxnSpPr>
          <p:cNvPr id="99" name="Google Shape;99;p13"/>
          <p:cNvCxnSpPr>
            <a:stCxn id="98" idx="2"/>
          </p:cNvCxnSpPr>
          <p:nvPr/>
        </p:nvCxnSpPr>
        <p:spPr>
          <a:xfrm>
            <a:off x="15375345" y="11663463"/>
            <a:ext cx="669900" cy="1263000"/>
          </a:xfrm>
          <a:prstGeom prst="straightConnector1">
            <a:avLst/>
          </a:prstGeom>
          <a:noFill/>
          <a:ln cap="flat" cmpd="sng" w="57150">
            <a:solidFill>
              <a:schemeClr val="accent1"/>
            </a:solidFill>
            <a:prstDash val="solid"/>
            <a:round/>
            <a:headEnd len="sm" w="sm" type="none"/>
            <a:tailEnd len="med" w="med" type="triangle"/>
          </a:ln>
        </p:spPr>
      </p:cxnSp>
      <p:sp>
        <p:nvSpPr>
          <p:cNvPr id="100" name="Google Shape;100;p13"/>
          <p:cNvSpPr txBox="1"/>
          <p:nvPr/>
        </p:nvSpPr>
        <p:spPr>
          <a:xfrm>
            <a:off x="24012350" y="13720113"/>
            <a:ext cx="2493300" cy="5232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800">
                <a:solidFill>
                  <a:schemeClr val="dk1"/>
                </a:solidFill>
              </a:rPr>
              <a:t>IMU Sensor</a:t>
            </a:r>
            <a:endParaRPr b="1" sz="2800"/>
          </a:p>
        </p:txBody>
      </p:sp>
      <p:cxnSp>
        <p:nvCxnSpPr>
          <p:cNvPr id="101" name="Google Shape;101;p13"/>
          <p:cNvCxnSpPr>
            <a:stCxn id="100" idx="1"/>
          </p:cNvCxnSpPr>
          <p:nvPr/>
        </p:nvCxnSpPr>
        <p:spPr>
          <a:xfrm rot="10800000">
            <a:off x="23298650" y="12910113"/>
            <a:ext cx="713700" cy="1071600"/>
          </a:xfrm>
          <a:prstGeom prst="straightConnector1">
            <a:avLst/>
          </a:prstGeom>
          <a:noFill/>
          <a:ln cap="flat" cmpd="sng" w="57150">
            <a:solidFill>
              <a:schemeClr val="accent1"/>
            </a:solidFill>
            <a:prstDash val="solid"/>
            <a:round/>
            <a:headEnd len="sm" w="sm" type="none"/>
            <a:tailEnd len="med" w="med" type="triangle"/>
          </a:ln>
        </p:spPr>
      </p:cxnSp>
      <p:sp>
        <p:nvSpPr>
          <p:cNvPr id="102" name="Google Shape;102;p13"/>
          <p:cNvSpPr txBox="1"/>
          <p:nvPr/>
        </p:nvSpPr>
        <p:spPr>
          <a:xfrm>
            <a:off x="24063350" y="11328413"/>
            <a:ext cx="3454500" cy="5232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800">
                <a:solidFill>
                  <a:schemeClr val="dk1"/>
                </a:solidFill>
              </a:rPr>
              <a:t>WiFi &amp; BT Antenna</a:t>
            </a:r>
            <a:endParaRPr b="1" sz="2800"/>
          </a:p>
        </p:txBody>
      </p:sp>
      <p:cxnSp>
        <p:nvCxnSpPr>
          <p:cNvPr id="103" name="Google Shape;103;p13"/>
          <p:cNvCxnSpPr>
            <a:stCxn id="102" idx="1"/>
          </p:cNvCxnSpPr>
          <p:nvPr/>
        </p:nvCxnSpPr>
        <p:spPr>
          <a:xfrm flipH="1">
            <a:off x="22996250" y="11590013"/>
            <a:ext cx="1067100" cy="317100"/>
          </a:xfrm>
          <a:prstGeom prst="straightConnector1">
            <a:avLst/>
          </a:prstGeom>
          <a:noFill/>
          <a:ln cap="flat" cmpd="sng" w="57150">
            <a:solidFill>
              <a:schemeClr val="accent1"/>
            </a:solidFill>
            <a:prstDash val="solid"/>
            <a:round/>
            <a:headEnd len="sm" w="sm" type="none"/>
            <a:tailEnd len="med" w="med" type="triangle"/>
          </a:ln>
        </p:spPr>
      </p:cxnSp>
      <p:sp>
        <p:nvSpPr>
          <p:cNvPr id="104" name="Google Shape;104;p13"/>
          <p:cNvSpPr txBox="1"/>
          <p:nvPr/>
        </p:nvSpPr>
        <p:spPr>
          <a:xfrm>
            <a:off x="14280850" y="14170163"/>
            <a:ext cx="3454500" cy="5232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800">
                <a:solidFill>
                  <a:schemeClr val="dk1"/>
                </a:solidFill>
              </a:rPr>
              <a:t>Jetson Orin Nano</a:t>
            </a:r>
            <a:endParaRPr b="1" sz="2800"/>
          </a:p>
        </p:txBody>
      </p:sp>
      <p:cxnSp>
        <p:nvCxnSpPr>
          <p:cNvPr id="105" name="Google Shape;105;p13"/>
          <p:cNvCxnSpPr>
            <a:stCxn id="104" idx="0"/>
          </p:cNvCxnSpPr>
          <p:nvPr/>
        </p:nvCxnSpPr>
        <p:spPr>
          <a:xfrm flipH="1" rot="10800000">
            <a:off x="16008100" y="12215363"/>
            <a:ext cx="3669600" cy="1954800"/>
          </a:xfrm>
          <a:prstGeom prst="straightConnector1">
            <a:avLst/>
          </a:prstGeom>
          <a:noFill/>
          <a:ln cap="flat" cmpd="sng" w="57150">
            <a:solidFill>
              <a:schemeClr val="accent1"/>
            </a:solidFill>
            <a:prstDash val="solid"/>
            <a:round/>
            <a:headEnd len="sm" w="sm" type="none"/>
            <a:tailEnd len="med" w="med" type="triangle"/>
          </a:ln>
        </p:spPr>
      </p:cxnSp>
      <p:pic>
        <p:nvPicPr>
          <p:cNvPr id="106" name="Google Shape;106;p13"/>
          <p:cNvPicPr preferRelativeResize="0"/>
          <p:nvPr/>
        </p:nvPicPr>
        <p:blipFill>
          <a:blip r:embed="rId4">
            <a:alphaModFix/>
          </a:blip>
          <a:stretch>
            <a:fillRect/>
          </a:stretch>
        </p:blipFill>
        <p:spPr>
          <a:xfrm>
            <a:off x="18904642" y="22163392"/>
            <a:ext cx="8416374" cy="4636250"/>
          </a:xfrm>
          <a:prstGeom prst="rect">
            <a:avLst/>
          </a:prstGeom>
          <a:noFill/>
          <a:ln>
            <a:noFill/>
          </a:ln>
        </p:spPr>
      </p:pic>
      <p:graphicFrame>
        <p:nvGraphicFramePr>
          <p:cNvPr id="107" name="Google Shape;107;p13"/>
          <p:cNvGraphicFramePr/>
          <p:nvPr/>
        </p:nvGraphicFramePr>
        <p:xfrm>
          <a:off x="14344988" y="29781975"/>
          <a:ext cx="3000000" cy="3000000"/>
        </p:xfrm>
        <a:graphic>
          <a:graphicData uri="http://schemas.openxmlformats.org/drawingml/2006/table">
            <a:tbl>
              <a:tblPr>
                <a:noFill/>
                <a:tableStyleId>{C160E6C4-6F8F-46CE-96E2-5C029C7E9E50}</a:tableStyleId>
              </a:tblPr>
              <a:tblGrid>
                <a:gridCol w="3776600"/>
                <a:gridCol w="4402700"/>
                <a:gridCol w="4402700"/>
              </a:tblGrid>
              <a:tr h="877625">
                <a:tc>
                  <a:txBody>
                    <a:bodyPr/>
                    <a:lstStyle/>
                    <a:p>
                      <a:pPr indent="0" lvl="0" marL="0" rtl="0" algn="l">
                        <a:spcBef>
                          <a:spcPts val="0"/>
                        </a:spcBef>
                        <a:spcAft>
                          <a:spcPts val="0"/>
                        </a:spcAft>
                        <a:buNone/>
                      </a:pPr>
                      <a:r>
                        <a:rPr b="1" lang="en-US" sz="2700">
                          <a:solidFill>
                            <a:schemeClr val="dk1"/>
                          </a:solidFill>
                          <a:latin typeface="Proxima Nova"/>
                          <a:ea typeface="Proxima Nova"/>
                          <a:cs typeface="Proxima Nova"/>
                          <a:sym typeface="Proxima Nova"/>
                        </a:rPr>
                        <a:t>Metric</a:t>
                      </a:r>
                      <a:endParaRPr b="1" sz="2700">
                        <a:solidFill>
                          <a:schemeClr val="dk1"/>
                        </a:solidFill>
                        <a:latin typeface="Proxima Nova"/>
                        <a:ea typeface="Proxima Nova"/>
                        <a:cs typeface="Proxima Nova"/>
                        <a:sym typeface="Proxima Nova"/>
                      </a:endParaRPr>
                    </a:p>
                  </a:txBody>
                  <a:tcPr marT="91425" marB="91425" marR="91425" marL="91425">
                    <a:lnB cap="flat" cmpd="sng" w="9525">
                      <a:solidFill>
                        <a:srgbClr val="9E9E9E"/>
                      </a:solidFill>
                      <a:prstDash val="solid"/>
                      <a:round/>
                      <a:headEnd len="sm" w="sm" type="none"/>
                      <a:tailEnd len="sm" w="sm" type="none"/>
                    </a:lnB>
                    <a:solidFill>
                      <a:srgbClr val="CCCCCC"/>
                    </a:solidFill>
                  </a:tcPr>
                </a:tc>
                <a:tc>
                  <a:txBody>
                    <a:bodyPr/>
                    <a:lstStyle/>
                    <a:p>
                      <a:pPr indent="0" lvl="0" marL="0" rtl="0" algn="l">
                        <a:spcBef>
                          <a:spcPts val="0"/>
                        </a:spcBef>
                        <a:spcAft>
                          <a:spcPts val="0"/>
                        </a:spcAft>
                        <a:buNone/>
                      </a:pPr>
                      <a:r>
                        <a:rPr b="1" lang="en-US" sz="2700">
                          <a:solidFill>
                            <a:schemeClr val="dk1"/>
                          </a:solidFill>
                          <a:latin typeface="Proxima Nova"/>
                          <a:ea typeface="Proxima Nova"/>
                          <a:cs typeface="Proxima Nova"/>
                          <a:sym typeface="Proxima Nova"/>
                        </a:rPr>
                        <a:t>Target</a:t>
                      </a:r>
                      <a:endParaRPr b="1" sz="2700">
                        <a:solidFill>
                          <a:schemeClr val="dk1"/>
                        </a:solidFill>
                        <a:latin typeface="Proxima Nova"/>
                        <a:ea typeface="Proxima Nova"/>
                        <a:cs typeface="Proxima Nova"/>
                        <a:sym typeface="Proxima Nova"/>
                      </a:endParaRPr>
                    </a:p>
                  </a:txBody>
                  <a:tcPr marT="91425" marB="91425" marR="91425" marL="91425">
                    <a:lnB cap="flat" cmpd="sng" w="9525">
                      <a:solidFill>
                        <a:srgbClr val="9E9E9E"/>
                      </a:solidFill>
                      <a:prstDash val="solid"/>
                      <a:round/>
                      <a:headEnd len="sm" w="sm" type="none"/>
                      <a:tailEnd len="sm" w="sm" type="none"/>
                    </a:lnB>
                    <a:solidFill>
                      <a:srgbClr val="CCCCCC"/>
                    </a:solidFill>
                  </a:tcPr>
                </a:tc>
                <a:tc>
                  <a:txBody>
                    <a:bodyPr/>
                    <a:lstStyle/>
                    <a:p>
                      <a:pPr indent="0" lvl="0" marL="0" rtl="0" algn="l">
                        <a:spcBef>
                          <a:spcPts val="0"/>
                        </a:spcBef>
                        <a:spcAft>
                          <a:spcPts val="0"/>
                        </a:spcAft>
                        <a:buNone/>
                      </a:pPr>
                      <a:r>
                        <a:rPr b="1" lang="en-US" sz="2700">
                          <a:solidFill>
                            <a:schemeClr val="dk1"/>
                          </a:solidFill>
                          <a:latin typeface="Proxima Nova"/>
                          <a:ea typeface="Proxima Nova"/>
                          <a:cs typeface="Proxima Nova"/>
                          <a:sym typeface="Proxima Nova"/>
                        </a:rPr>
                        <a:t>Actual</a:t>
                      </a:r>
                      <a:endParaRPr b="1" sz="2700">
                        <a:solidFill>
                          <a:schemeClr val="dk1"/>
                        </a:solidFill>
                        <a:latin typeface="Proxima Nova"/>
                        <a:ea typeface="Proxima Nova"/>
                        <a:cs typeface="Proxima Nova"/>
                        <a:sym typeface="Proxima Nova"/>
                      </a:endParaRPr>
                    </a:p>
                  </a:txBody>
                  <a:tcPr marT="91425" marB="91425" marR="91425" marL="91425">
                    <a:lnB cap="flat" cmpd="sng" w="9525">
                      <a:solidFill>
                        <a:srgbClr val="9E9E9E"/>
                      </a:solidFill>
                      <a:prstDash val="solid"/>
                      <a:round/>
                      <a:headEnd len="sm" w="sm" type="none"/>
                      <a:tailEnd len="sm" w="sm" type="none"/>
                    </a:lnB>
                    <a:solidFill>
                      <a:srgbClr val="CCCCCC"/>
                    </a:solidFill>
                  </a:tcPr>
                </a:tc>
              </a:tr>
              <a:tr h="682600">
                <a:tc>
                  <a:txBody>
                    <a:bodyPr/>
                    <a:lstStyle/>
                    <a:p>
                      <a:pPr indent="0" lvl="0" marL="0" marR="0" rtl="0" algn="l">
                        <a:lnSpc>
                          <a:spcPct val="100000"/>
                        </a:lnSpc>
                        <a:spcBef>
                          <a:spcPts val="0"/>
                        </a:spcBef>
                        <a:spcAft>
                          <a:spcPts val="0"/>
                        </a:spcAft>
                        <a:buNone/>
                      </a:pPr>
                      <a:r>
                        <a:rPr lang="en-US" sz="2400">
                          <a:solidFill>
                            <a:schemeClr val="dk1"/>
                          </a:solidFill>
                          <a:latin typeface="Proxima Nova"/>
                          <a:ea typeface="Proxima Nova"/>
                          <a:cs typeface="Proxima Nova"/>
                          <a:sym typeface="Proxima Nova"/>
                        </a:rPr>
                        <a:t>Classification AUROC on a Single Test Frame</a:t>
                      </a:r>
                      <a:endParaRPr sz="2400">
                        <a:solidFill>
                          <a:schemeClr val="dk1"/>
                        </a:solidFill>
                        <a:latin typeface="Proxima Nova"/>
                        <a:ea typeface="Proxima Nova"/>
                        <a:cs typeface="Proxima Nova"/>
                        <a:sym typeface="Proxima Nova"/>
                      </a:endParaRPr>
                    </a:p>
                  </a:txBody>
                  <a:tcPr marT="91425" marB="91425" marR="91425" marL="91425">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rtl="0" algn="ctr">
                        <a:spcBef>
                          <a:spcPts val="0"/>
                        </a:spcBef>
                        <a:spcAft>
                          <a:spcPts val="0"/>
                        </a:spcAft>
                        <a:buNone/>
                      </a:pPr>
                      <a:r>
                        <a:rPr lang="en-US" sz="2400">
                          <a:solidFill>
                            <a:schemeClr val="dk1"/>
                          </a:solidFill>
                          <a:latin typeface="Proxima Nova"/>
                          <a:ea typeface="Proxima Nova"/>
                          <a:cs typeface="Proxima Nova"/>
                          <a:sym typeface="Proxima Nova"/>
                        </a:rPr>
                        <a:t>≥ 0.9</a:t>
                      </a:r>
                      <a:endParaRPr sz="2400">
                        <a:solidFill>
                          <a:schemeClr val="dk1"/>
                        </a:solidFill>
                        <a:latin typeface="Proxima Nova"/>
                        <a:ea typeface="Proxima Nova"/>
                        <a:cs typeface="Proxima Nova"/>
                        <a:sym typeface="Proxima Nova"/>
                      </a:endParaRPr>
                    </a:p>
                  </a:txBody>
                  <a:tcPr marT="91425" marB="91425" marR="91425" marL="91425" anchor="ct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lang="en-US" sz="2400">
                          <a:solidFill>
                            <a:schemeClr val="dk1"/>
                          </a:solidFill>
                          <a:latin typeface="Proxima Nova"/>
                          <a:ea typeface="Proxima Nova"/>
                          <a:cs typeface="Proxima Nova"/>
                          <a:sym typeface="Proxima Nova"/>
                        </a:rPr>
                        <a:t>0.936</a:t>
                      </a:r>
                      <a:endParaRPr sz="2400">
                        <a:solidFill>
                          <a:schemeClr val="dk1"/>
                        </a:solidFill>
                        <a:latin typeface="Proxima Nova"/>
                        <a:ea typeface="Proxima Nova"/>
                        <a:cs typeface="Proxima Nova"/>
                        <a:sym typeface="Proxima Nova"/>
                      </a:endParaRPr>
                    </a:p>
                  </a:txBody>
                  <a:tcPr marT="91425" marB="91425" marR="91425" marL="91425" anchor="ct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682600">
                <a:tc>
                  <a:txBody>
                    <a:bodyPr/>
                    <a:lstStyle/>
                    <a:p>
                      <a:pPr indent="0" lvl="0" marL="0" marR="0" rtl="0" algn="l">
                        <a:lnSpc>
                          <a:spcPct val="100000"/>
                        </a:lnSpc>
                        <a:spcBef>
                          <a:spcPts val="0"/>
                        </a:spcBef>
                        <a:spcAft>
                          <a:spcPts val="0"/>
                        </a:spcAft>
                        <a:buNone/>
                      </a:pPr>
                      <a:r>
                        <a:rPr lang="en-US" sz="2400">
                          <a:solidFill>
                            <a:schemeClr val="dk1"/>
                          </a:solidFill>
                          <a:latin typeface="Proxima Nova"/>
                          <a:ea typeface="Proxima Nova"/>
                          <a:cs typeface="Proxima Nova"/>
                          <a:sym typeface="Proxima Nova"/>
                        </a:rPr>
                        <a:t>C</a:t>
                      </a:r>
                      <a:r>
                        <a:rPr lang="en-US" sz="2400">
                          <a:solidFill>
                            <a:schemeClr val="dk1"/>
                          </a:solidFill>
                          <a:latin typeface="Proxima Nova"/>
                          <a:ea typeface="Proxima Nova"/>
                          <a:cs typeface="Proxima Nova"/>
                          <a:sym typeface="Proxima Nova"/>
                        </a:rPr>
                        <a:t>lassification Accuracy on Sequences of Test Frames</a:t>
                      </a:r>
                      <a:endParaRPr sz="2400">
                        <a:solidFill>
                          <a:schemeClr val="dk1"/>
                        </a:solidFill>
                        <a:latin typeface="Proxima Nova"/>
                        <a:ea typeface="Proxima Nova"/>
                        <a:cs typeface="Proxima Nova"/>
                        <a:sym typeface="Proxima Nova"/>
                      </a:endParaRPr>
                    </a:p>
                  </a:txBody>
                  <a:tcPr marT="91425" marB="91425" marR="91425" marL="91425">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lang="en-US" sz="2400">
                          <a:solidFill>
                            <a:schemeClr val="dk1"/>
                          </a:solidFill>
                          <a:latin typeface="Proxima Nova"/>
                          <a:ea typeface="Proxima Nova"/>
                          <a:cs typeface="Proxima Nova"/>
                          <a:sym typeface="Proxima Nova"/>
                        </a:rPr>
                        <a:t>≥</a:t>
                      </a:r>
                      <a:r>
                        <a:rPr lang="en-US" sz="2400">
                          <a:solidFill>
                            <a:schemeClr val="dk1"/>
                          </a:solidFill>
                          <a:latin typeface="Proxima Nova"/>
                          <a:ea typeface="Proxima Nova"/>
                          <a:cs typeface="Proxima Nova"/>
                          <a:sym typeface="Proxima Nova"/>
                        </a:rPr>
                        <a:t> 95%</a:t>
                      </a:r>
                      <a:endParaRPr sz="2400">
                        <a:solidFill>
                          <a:schemeClr val="dk1"/>
                        </a:solidFill>
                        <a:latin typeface="Proxima Nova"/>
                        <a:ea typeface="Proxima Nova"/>
                        <a:cs typeface="Proxima Nova"/>
                        <a:sym typeface="Proxima Nova"/>
                      </a:endParaRPr>
                    </a:p>
                  </a:txBody>
                  <a:tcPr marT="91425" marB="91425" marR="91425" marL="91425" anchor="ct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lang="en-US" sz="2400">
                          <a:solidFill>
                            <a:schemeClr val="dk1"/>
                          </a:solidFill>
                          <a:latin typeface="Proxima Nova"/>
                          <a:ea typeface="Proxima Nova"/>
                          <a:cs typeface="Proxima Nova"/>
                          <a:sym typeface="Proxima Nova"/>
                        </a:rPr>
                        <a:t>98.2%</a:t>
                      </a:r>
                      <a:endParaRPr sz="2400">
                        <a:solidFill>
                          <a:schemeClr val="dk1"/>
                        </a:solidFill>
                        <a:latin typeface="Proxima Nova"/>
                        <a:ea typeface="Proxima Nova"/>
                        <a:cs typeface="Proxima Nova"/>
                        <a:sym typeface="Proxima Nova"/>
                      </a:endParaRPr>
                    </a:p>
                  </a:txBody>
                  <a:tcPr marT="91425" marB="91425" marR="91425" marL="91425" anchor="ct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682600">
                <a:tc>
                  <a:txBody>
                    <a:bodyPr/>
                    <a:lstStyle/>
                    <a:p>
                      <a:pPr indent="0" lvl="0" marL="0" marR="0" rtl="0" algn="l">
                        <a:lnSpc>
                          <a:spcPct val="100000"/>
                        </a:lnSpc>
                        <a:spcBef>
                          <a:spcPts val="0"/>
                        </a:spcBef>
                        <a:spcAft>
                          <a:spcPts val="0"/>
                        </a:spcAft>
                        <a:buNone/>
                      </a:pPr>
                      <a:r>
                        <a:rPr lang="en-US" sz="2400">
                          <a:solidFill>
                            <a:schemeClr val="dk1"/>
                          </a:solidFill>
                          <a:latin typeface="Proxima Nova"/>
                          <a:ea typeface="Proxima Nova"/>
                          <a:cs typeface="Proxima Nova"/>
                          <a:sym typeface="Proxima Nova"/>
                        </a:rPr>
                        <a:t>Model Inference Latency</a:t>
                      </a:r>
                      <a:endParaRPr sz="2400">
                        <a:solidFill>
                          <a:schemeClr val="dk1"/>
                        </a:solidFill>
                        <a:latin typeface="Proxima Nova"/>
                        <a:ea typeface="Proxima Nova"/>
                        <a:cs typeface="Proxima Nova"/>
                        <a:sym typeface="Proxima Nova"/>
                      </a:endParaRPr>
                    </a:p>
                  </a:txBody>
                  <a:tcPr marT="91425" marB="91425" marR="91425" marL="91425">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lang="en-US" sz="2400">
                          <a:solidFill>
                            <a:schemeClr val="dk1"/>
                          </a:solidFill>
                          <a:latin typeface="Proxima Nova"/>
                          <a:ea typeface="Proxima Nova"/>
                          <a:cs typeface="Proxima Nova"/>
                          <a:sym typeface="Proxima Nova"/>
                        </a:rPr>
                        <a:t>≤ 100 ms </a:t>
                      </a:r>
                      <a:endParaRPr sz="2400">
                        <a:solidFill>
                          <a:schemeClr val="dk1"/>
                        </a:solidFill>
                        <a:latin typeface="Proxima Nova"/>
                        <a:ea typeface="Proxima Nova"/>
                        <a:cs typeface="Proxima Nova"/>
                        <a:sym typeface="Proxima Nova"/>
                      </a:endParaRPr>
                    </a:p>
                  </a:txBody>
                  <a:tcPr marT="91425" marB="91425" marR="91425" marL="91425" anchor="ct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lang="en-US" sz="2400">
                          <a:solidFill>
                            <a:schemeClr val="dk1"/>
                          </a:solidFill>
                          <a:latin typeface="Proxima Nova"/>
                          <a:ea typeface="Proxima Nova"/>
                          <a:cs typeface="Proxima Nova"/>
                          <a:sym typeface="Proxima Nova"/>
                        </a:rPr>
                        <a:t>Walk Sign: 33 ms</a:t>
                      </a:r>
                      <a:endParaRPr sz="2400">
                        <a:solidFill>
                          <a:schemeClr val="dk1"/>
                        </a:solidFill>
                        <a:latin typeface="Proxima Nova"/>
                        <a:ea typeface="Proxima Nova"/>
                        <a:cs typeface="Proxima Nova"/>
                        <a:sym typeface="Proxima Nova"/>
                      </a:endParaRPr>
                    </a:p>
                    <a:p>
                      <a:pPr indent="0" lvl="0" marL="0" marR="0" rtl="0" algn="ctr">
                        <a:lnSpc>
                          <a:spcPct val="100000"/>
                        </a:lnSpc>
                        <a:spcBef>
                          <a:spcPts val="0"/>
                        </a:spcBef>
                        <a:spcAft>
                          <a:spcPts val="0"/>
                        </a:spcAft>
                        <a:buNone/>
                      </a:pPr>
                      <a:r>
                        <a:rPr lang="en-US" sz="2400">
                          <a:solidFill>
                            <a:schemeClr val="dk1"/>
                          </a:solidFill>
                          <a:latin typeface="Proxima Nova"/>
                          <a:ea typeface="Proxima Nova"/>
                          <a:cs typeface="Proxima Nova"/>
                          <a:sym typeface="Proxima Nova"/>
                        </a:rPr>
                        <a:t>Object Detection: 90 ms</a:t>
                      </a:r>
                      <a:endParaRPr sz="2400">
                        <a:solidFill>
                          <a:schemeClr val="dk1"/>
                        </a:solidFill>
                        <a:latin typeface="Proxima Nova"/>
                        <a:ea typeface="Proxima Nova"/>
                        <a:cs typeface="Proxima Nova"/>
                        <a:sym typeface="Proxima Nova"/>
                      </a:endParaRPr>
                    </a:p>
                  </a:txBody>
                  <a:tcPr marT="91425" marB="91425" marR="91425" marL="91425" anchor="ct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487550">
                <a:tc>
                  <a:txBody>
                    <a:bodyPr/>
                    <a:lstStyle/>
                    <a:p>
                      <a:pPr indent="0" lvl="0" marL="0" marR="0" rtl="0" algn="l">
                        <a:lnSpc>
                          <a:spcPct val="100000"/>
                        </a:lnSpc>
                        <a:spcBef>
                          <a:spcPts val="0"/>
                        </a:spcBef>
                        <a:spcAft>
                          <a:spcPts val="0"/>
                        </a:spcAft>
                        <a:buNone/>
                      </a:pPr>
                      <a:r>
                        <a:rPr lang="en-US" sz="2400">
                          <a:solidFill>
                            <a:schemeClr val="dk1"/>
                          </a:solidFill>
                          <a:latin typeface="Proxima Nova"/>
                          <a:ea typeface="Proxima Nova"/>
                          <a:cs typeface="Proxima Nova"/>
                          <a:sym typeface="Proxima Nova"/>
                        </a:rPr>
                        <a:t>Audio Latency</a:t>
                      </a:r>
                      <a:endParaRPr sz="2400">
                        <a:solidFill>
                          <a:schemeClr val="dk1"/>
                        </a:solidFill>
                        <a:latin typeface="Proxima Nova"/>
                        <a:ea typeface="Proxima Nova"/>
                        <a:cs typeface="Proxima Nova"/>
                        <a:sym typeface="Proxima Nova"/>
                      </a:endParaRPr>
                    </a:p>
                  </a:txBody>
                  <a:tcPr marT="91425" marB="91425" marR="91425" marL="91425">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lang="en-US" sz="2400">
                          <a:solidFill>
                            <a:schemeClr val="dk1"/>
                          </a:solidFill>
                          <a:latin typeface="Proxima Nova"/>
                          <a:ea typeface="Proxima Nova"/>
                          <a:cs typeface="Proxima Nova"/>
                          <a:sym typeface="Proxima Nova"/>
                        </a:rPr>
                        <a:t>≤ 500 ms </a:t>
                      </a:r>
                      <a:endParaRPr sz="2400">
                        <a:solidFill>
                          <a:schemeClr val="dk1"/>
                        </a:solidFill>
                        <a:latin typeface="Proxima Nova"/>
                        <a:ea typeface="Proxima Nova"/>
                        <a:cs typeface="Proxima Nova"/>
                        <a:sym typeface="Proxima Nova"/>
                      </a:endParaRPr>
                    </a:p>
                  </a:txBody>
                  <a:tcPr marT="91425" marB="91425" marR="91425" marL="91425" anchor="ct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lang="en-US" sz="2400">
                          <a:solidFill>
                            <a:schemeClr val="dk1"/>
                          </a:solidFill>
                          <a:latin typeface="Proxima Nova"/>
                          <a:ea typeface="Proxima Nova"/>
                          <a:cs typeface="Proxima Nova"/>
                          <a:sym typeface="Proxima Nova"/>
                        </a:rPr>
                        <a:t>100 ms</a:t>
                      </a:r>
                      <a:endParaRPr sz="2400">
                        <a:solidFill>
                          <a:schemeClr val="dk1"/>
                        </a:solidFill>
                        <a:latin typeface="Proxima Nova"/>
                        <a:ea typeface="Proxima Nova"/>
                        <a:cs typeface="Proxima Nova"/>
                        <a:sym typeface="Proxima Nova"/>
                      </a:endParaRPr>
                    </a:p>
                  </a:txBody>
                  <a:tcPr marT="91425" marB="91425" marR="91425" marL="91425" anchor="ct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487550">
                <a:tc>
                  <a:txBody>
                    <a:bodyPr/>
                    <a:lstStyle/>
                    <a:p>
                      <a:pPr indent="0" lvl="0" marL="0" marR="0" rtl="0" algn="l">
                        <a:lnSpc>
                          <a:spcPct val="100000"/>
                        </a:lnSpc>
                        <a:spcBef>
                          <a:spcPts val="0"/>
                        </a:spcBef>
                        <a:spcAft>
                          <a:spcPts val="0"/>
                        </a:spcAft>
                        <a:buNone/>
                      </a:pPr>
                      <a:r>
                        <a:rPr lang="en-US" sz="2400">
                          <a:solidFill>
                            <a:schemeClr val="dk1"/>
                          </a:solidFill>
                          <a:latin typeface="Proxima Nova"/>
                          <a:ea typeface="Proxima Nova"/>
                          <a:cs typeface="Proxima Nova"/>
                          <a:sym typeface="Proxima Nova"/>
                        </a:rPr>
                        <a:t>Veering Angle Detection</a:t>
                      </a:r>
                      <a:endParaRPr sz="2400">
                        <a:solidFill>
                          <a:schemeClr val="dk1"/>
                        </a:solidFill>
                        <a:latin typeface="Proxima Nova"/>
                        <a:ea typeface="Proxima Nova"/>
                        <a:cs typeface="Proxima Nova"/>
                        <a:sym typeface="Proxima Nova"/>
                      </a:endParaRPr>
                    </a:p>
                  </a:txBody>
                  <a:tcPr marT="91425" marB="91425" marR="91425" marL="91425">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lang="en-US" sz="2400">
                          <a:solidFill>
                            <a:schemeClr val="dk1"/>
                          </a:solidFill>
                          <a:latin typeface="Proxima Nova"/>
                          <a:ea typeface="Proxima Nova"/>
                          <a:cs typeface="Proxima Nova"/>
                          <a:sym typeface="Proxima Nova"/>
                        </a:rPr>
                        <a:t>≤ 20°</a:t>
                      </a:r>
                      <a:endParaRPr sz="2400">
                        <a:solidFill>
                          <a:schemeClr val="dk1"/>
                        </a:solidFill>
                        <a:latin typeface="Proxima Nova"/>
                        <a:ea typeface="Proxima Nova"/>
                        <a:cs typeface="Proxima Nova"/>
                        <a:sym typeface="Proxima Nova"/>
                      </a:endParaRPr>
                    </a:p>
                  </a:txBody>
                  <a:tcPr marT="91425" marB="91425" marR="91425" marL="91425" anchor="ct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lang="en-US" sz="2400">
                          <a:solidFill>
                            <a:schemeClr val="dk1"/>
                          </a:solidFill>
                          <a:latin typeface="Proxima Nova"/>
                          <a:ea typeface="Proxima Nova"/>
                          <a:cs typeface="Proxima Nova"/>
                          <a:sym typeface="Proxima Nova"/>
                        </a:rPr>
                        <a:t>8</a:t>
                      </a:r>
                      <a:r>
                        <a:rPr lang="en-US" sz="2400">
                          <a:solidFill>
                            <a:schemeClr val="dk1"/>
                          </a:solidFill>
                          <a:latin typeface="Proxima Nova"/>
                          <a:ea typeface="Proxima Nova"/>
                          <a:cs typeface="Proxima Nova"/>
                          <a:sym typeface="Proxima Nova"/>
                        </a:rPr>
                        <a:t>0°</a:t>
                      </a:r>
                      <a:endParaRPr sz="2400">
                        <a:solidFill>
                          <a:schemeClr val="dk1"/>
                        </a:solidFill>
                        <a:latin typeface="Proxima Nova"/>
                        <a:ea typeface="Proxima Nova"/>
                        <a:cs typeface="Proxima Nova"/>
                        <a:sym typeface="Proxima Nova"/>
                      </a:endParaRPr>
                    </a:p>
                  </a:txBody>
                  <a:tcPr marT="91425" marB="91425" marR="91425" marL="91425" anchor="ct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487550">
                <a:tc>
                  <a:txBody>
                    <a:bodyPr/>
                    <a:lstStyle/>
                    <a:p>
                      <a:pPr indent="0" lvl="0" marL="0" marR="0" rtl="0" algn="l">
                        <a:lnSpc>
                          <a:spcPct val="100000"/>
                        </a:lnSpc>
                        <a:spcBef>
                          <a:spcPts val="0"/>
                        </a:spcBef>
                        <a:spcAft>
                          <a:spcPts val="0"/>
                        </a:spcAft>
                        <a:buNone/>
                      </a:pPr>
                      <a:r>
                        <a:rPr lang="en-US" sz="2400">
                          <a:solidFill>
                            <a:schemeClr val="dk1"/>
                          </a:solidFill>
                          <a:latin typeface="Proxima Nova"/>
                          <a:ea typeface="Proxima Nova"/>
                          <a:cs typeface="Proxima Nova"/>
                          <a:sym typeface="Proxima Nova"/>
                        </a:rPr>
                        <a:t>Battery Life</a:t>
                      </a:r>
                      <a:endParaRPr sz="2400">
                        <a:solidFill>
                          <a:schemeClr val="dk1"/>
                        </a:solidFill>
                        <a:latin typeface="Proxima Nova"/>
                        <a:ea typeface="Proxima Nova"/>
                        <a:cs typeface="Proxima Nova"/>
                        <a:sym typeface="Proxima Nova"/>
                      </a:endParaRPr>
                    </a:p>
                  </a:txBody>
                  <a:tcPr marT="91425" marB="91425" marR="91425" marL="91425">
                    <a:lnT cap="flat" cmpd="sng" w="9525">
                      <a:solidFill>
                        <a:srgbClr val="9E9E9E"/>
                      </a:solidFill>
                      <a:prstDash val="solid"/>
                      <a:round/>
                      <a:headEnd len="sm" w="sm" type="none"/>
                      <a:tailEnd len="sm" w="sm" type="none"/>
                    </a:lnT>
                  </a:tcPr>
                </a:tc>
                <a:tc>
                  <a:txBody>
                    <a:bodyPr/>
                    <a:lstStyle/>
                    <a:p>
                      <a:pPr indent="0" lvl="0" marL="0" marR="0" rtl="0" algn="ctr">
                        <a:lnSpc>
                          <a:spcPct val="100000"/>
                        </a:lnSpc>
                        <a:spcBef>
                          <a:spcPts val="0"/>
                        </a:spcBef>
                        <a:spcAft>
                          <a:spcPts val="0"/>
                        </a:spcAft>
                        <a:buNone/>
                      </a:pPr>
                      <a:r>
                        <a:rPr lang="en-US" sz="2400">
                          <a:solidFill>
                            <a:schemeClr val="dk1"/>
                          </a:solidFill>
                          <a:latin typeface="Proxima Nova"/>
                          <a:ea typeface="Proxima Nova"/>
                          <a:cs typeface="Proxima Nova"/>
                          <a:sym typeface="Proxima Nova"/>
                        </a:rPr>
                        <a:t>≥ 6 hrs</a:t>
                      </a:r>
                      <a:endParaRPr sz="2400">
                        <a:solidFill>
                          <a:schemeClr val="dk1"/>
                        </a:solidFill>
                        <a:latin typeface="Proxima Nova"/>
                        <a:ea typeface="Proxima Nova"/>
                        <a:cs typeface="Proxima Nova"/>
                        <a:sym typeface="Proxima Nova"/>
                      </a:endParaRPr>
                    </a:p>
                  </a:txBody>
                  <a:tcPr marT="91425" marB="91425" marR="91425" marL="91425" anchor="ctr">
                    <a:lnT cap="flat" cmpd="sng" w="9525">
                      <a:solidFill>
                        <a:srgbClr val="9E9E9E"/>
                      </a:solidFill>
                      <a:prstDash val="solid"/>
                      <a:round/>
                      <a:headEnd len="sm" w="sm" type="none"/>
                      <a:tailEnd len="sm" w="sm" type="none"/>
                    </a:lnT>
                  </a:tcPr>
                </a:tc>
                <a:tc>
                  <a:txBody>
                    <a:bodyPr/>
                    <a:lstStyle/>
                    <a:p>
                      <a:pPr indent="0" lvl="0" marL="0" marR="0" rtl="0" algn="ctr">
                        <a:lnSpc>
                          <a:spcPct val="100000"/>
                        </a:lnSpc>
                        <a:spcBef>
                          <a:spcPts val="0"/>
                        </a:spcBef>
                        <a:spcAft>
                          <a:spcPts val="0"/>
                        </a:spcAft>
                        <a:buNone/>
                      </a:pPr>
                      <a:r>
                        <a:rPr lang="en-US" sz="2400">
                          <a:solidFill>
                            <a:schemeClr val="dk1"/>
                          </a:solidFill>
                          <a:latin typeface="Proxima Nova"/>
                          <a:ea typeface="Proxima Nova"/>
                          <a:cs typeface="Proxima Nova"/>
                          <a:sym typeface="Proxima Nova"/>
                        </a:rPr>
                        <a:t>8 hrs</a:t>
                      </a:r>
                      <a:endParaRPr sz="2400">
                        <a:solidFill>
                          <a:schemeClr val="dk1"/>
                        </a:solidFill>
                        <a:latin typeface="Proxima Nova"/>
                        <a:ea typeface="Proxima Nova"/>
                        <a:cs typeface="Proxima Nova"/>
                        <a:sym typeface="Proxima Nova"/>
                      </a:endParaRPr>
                    </a:p>
                  </a:txBody>
                  <a:tcPr marT="91425" marB="91425" marR="91425" marL="91425" anchor="ctr">
                    <a:lnT cap="flat" cmpd="sng" w="9525">
                      <a:solidFill>
                        <a:srgbClr val="9E9E9E"/>
                      </a:solidFill>
                      <a:prstDash val="solid"/>
                      <a:round/>
                      <a:headEnd len="sm" w="sm" type="none"/>
                      <a:tailEnd len="sm" w="sm" type="none"/>
                    </a:lnT>
                  </a:tcPr>
                </a:tc>
              </a:tr>
            </a:tbl>
          </a:graphicData>
        </a:graphic>
      </p:graphicFrame>
      <p:grpSp>
        <p:nvGrpSpPr>
          <p:cNvPr id="108" name="Google Shape;108;p13"/>
          <p:cNvGrpSpPr/>
          <p:nvPr/>
        </p:nvGrpSpPr>
        <p:grpSpPr>
          <a:xfrm>
            <a:off x="5574675" y="33511535"/>
            <a:ext cx="6553199" cy="2489032"/>
            <a:chOff x="20878800" y="33952297"/>
            <a:chExt cx="6553199" cy="2489032"/>
          </a:xfrm>
        </p:grpSpPr>
        <p:pic>
          <p:nvPicPr>
            <p:cNvPr id="109" name="Google Shape;109;p13"/>
            <p:cNvPicPr preferRelativeResize="0"/>
            <p:nvPr/>
          </p:nvPicPr>
          <p:blipFill rotWithShape="1">
            <a:blip r:embed="rId5">
              <a:alphaModFix/>
            </a:blip>
            <a:srcRect b="20750" l="0" r="0" t="20213"/>
            <a:stretch/>
          </p:blipFill>
          <p:spPr>
            <a:xfrm>
              <a:off x="20878800" y="33952297"/>
              <a:ext cx="6553199" cy="1397000"/>
            </a:xfrm>
            <a:prstGeom prst="rect">
              <a:avLst/>
            </a:prstGeom>
            <a:noFill/>
            <a:ln>
              <a:noFill/>
            </a:ln>
          </p:spPr>
        </p:pic>
        <p:pic>
          <p:nvPicPr>
            <p:cNvPr id="110" name="Google Shape;110;p13"/>
            <p:cNvPicPr preferRelativeResize="0"/>
            <p:nvPr/>
          </p:nvPicPr>
          <p:blipFill rotWithShape="1">
            <a:blip r:embed="rId6">
              <a:alphaModFix/>
            </a:blip>
            <a:srcRect b="24891" l="0" r="0" t="28529"/>
            <a:stretch/>
          </p:blipFill>
          <p:spPr>
            <a:xfrm>
              <a:off x="21253537" y="35463613"/>
              <a:ext cx="5812704" cy="977716"/>
            </a:xfrm>
            <a:prstGeom prst="rect">
              <a:avLst/>
            </a:prstGeom>
            <a:noFill/>
            <a:ln>
              <a:noFill/>
            </a:ln>
          </p:spPr>
        </p:pic>
      </p:grpSp>
      <p:pic>
        <p:nvPicPr>
          <p:cNvPr id="111" name="Google Shape;111;p13"/>
          <p:cNvPicPr preferRelativeResize="0"/>
          <p:nvPr/>
        </p:nvPicPr>
        <p:blipFill>
          <a:blip r:embed="rId7">
            <a:alphaModFix/>
          </a:blip>
          <a:stretch>
            <a:fillRect/>
          </a:stretch>
        </p:blipFill>
        <p:spPr>
          <a:xfrm>
            <a:off x="15887904" y="14887275"/>
            <a:ext cx="8683542" cy="4870276"/>
          </a:xfrm>
          <a:prstGeom prst="rect">
            <a:avLst/>
          </a:prstGeom>
          <a:noFill/>
          <a:ln>
            <a:noFill/>
          </a:ln>
        </p:spPr>
      </p:pic>
      <p:cxnSp>
        <p:nvCxnSpPr>
          <p:cNvPr id="112" name="Google Shape;112;p13"/>
          <p:cNvCxnSpPr/>
          <p:nvPr/>
        </p:nvCxnSpPr>
        <p:spPr>
          <a:xfrm flipH="1" rot="5400000">
            <a:off x="18484100" y="14196725"/>
            <a:ext cx="1512900" cy="358500"/>
          </a:xfrm>
          <a:prstGeom prst="curvedConnector3">
            <a:avLst>
              <a:gd fmla="val 50000" name="adj1"/>
            </a:avLst>
          </a:prstGeom>
          <a:noFill/>
          <a:ln cap="flat" cmpd="sng" w="114300">
            <a:solidFill>
              <a:srgbClr val="FFD966"/>
            </a:solidFill>
            <a:prstDash val="solid"/>
            <a:round/>
            <a:headEnd len="med" w="med" type="none"/>
            <a:tailEnd len="med" w="med" type="none"/>
          </a:ln>
        </p:spPr>
      </p:cxnSp>
      <p:pic>
        <p:nvPicPr>
          <p:cNvPr id="113" name="Google Shape;113;p13"/>
          <p:cNvPicPr preferRelativeResize="0"/>
          <p:nvPr/>
        </p:nvPicPr>
        <p:blipFill>
          <a:blip r:embed="rId8">
            <a:alphaModFix/>
          </a:blip>
          <a:stretch>
            <a:fillRect/>
          </a:stretch>
        </p:blipFill>
        <p:spPr>
          <a:xfrm>
            <a:off x="13895850" y="22169988"/>
            <a:ext cx="4533900" cy="3952875"/>
          </a:xfrm>
          <a:prstGeom prst="rect">
            <a:avLst/>
          </a:prstGeom>
          <a:noFill/>
          <a:ln>
            <a:noFill/>
          </a:ln>
        </p:spPr>
      </p:pic>
      <p:sp>
        <p:nvSpPr>
          <p:cNvPr id="114" name="Google Shape;114;p13"/>
          <p:cNvSpPr txBox="1"/>
          <p:nvPr/>
        </p:nvSpPr>
        <p:spPr>
          <a:xfrm>
            <a:off x="14097000" y="27288400"/>
            <a:ext cx="50412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400">
                <a:solidFill>
                  <a:schemeClr val="dk1"/>
                </a:solidFill>
              </a:rPr>
              <a:t>Fig 4. Confusion Matrix for Walk Sign Classification, </a:t>
            </a:r>
            <a:r>
              <a:rPr b="1" lang="en-US" sz="2400">
                <a:solidFill>
                  <a:schemeClr val="dk1"/>
                </a:solidFill>
              </a:rPr>
              <a:t>evaluated</a:t>
            </a:r>
            <a:r>
              <a:rPr b="1" lang="en-US" sz="2400">
                <a:solidFill>
                  <a:schemeClr val="dk1"/>
                </a:solidFill>
              </a:rPr>
              <a:t> on test data collected around CMU</a:t>
            </a:r>
            <a:endParaRPr sz="2400"/>
          </a:p>
        </p:txBody>
      </p:sp>
      <p:sp>
        <p:nvSpPr>
          <p:cNvPr id="115" name="Google Shape;115;p13"/>
          <p:cNvSpPr txBox="1"/>
          <p:nvPr/>
        </p:nvSpPr>
        <p:spPr>
          <a:xfrm>
            <a:off x="13895850" y="18998788"/>
            <a:ext cx="5041200" cy="9543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800">
                <a:solidFill>
                  <a:schemeClr val="dk1"/>
                </a:solidFill>
              </a:rPr>
              <a:t>Bluetooth Bone-Conducting Headphones</a:t>
            </a:r>
            <a:endParaRPr b="1" sz="2800"/>
          </a:p>
        </p:txBody>
      </p:sp>
      <p:cxnSp>
        <p:nvCxnSpPr>
          <p:cNvPr id="116" name="Google Shape;116;p13"/>
          <p:cNvCxnSpPr>
            <a:stCxn id="115" idx="0"/>
          </p:cNvCxnSpPr>
          <p:nvPr/>
        </p:nvCxnSpPr>
        <p:spPr>
          <a:xfrm flipH="1" rot="10800000">
            <a:off x="16416450" y="18241888"/>
            <a:ext cx="266700" cy="756900"/>
          </a:xfrm>
          <a:prstGeom prst="straightConnector1">
            <a:avLst/>
          </a:prstGeom>
          <a:noFill/>
          <a:ln cap="flat" cmpd="sng" w="57150">
            <a:solidFill>
              <a:schemeClr val="accent1"/>
            </a:solidFill>
            <a:prstDash val="solid"/>
            <a:round/>
            <a:headEnd len="sm" w="sm" type="none"/>
            <a:tailEnd len="med" w="med" type="triangle"/>
          </a:ln>
        </p:spPr>
      </p:cxnSp>
      <p:sp>
        <p:nvSpPr>
          <p:cNvPr id="117" name="Google Shape;117;p13"/>
          <p:cNvSpPr txBox="1"/>
          <p:nvPr/>
        </p:nvSpPr>
        <p:spPr>
          <a:xfrm>
            <a:off x="23830250" y="19054150"/>
            <a:ext cx="2857500" cy="5232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800">
                <a:solidFill>
                  <a:schemeClr val="dk1"/>
                </a:solidFill>
              </a:rPr>
              <a:t>Battery Bank</a:t>
            </a:r>
            <a:endParaRPr b="1" sz="2800"/>
          </a:p>
        </p:txBody>
      </p:sp>
      <p:cxnSp>
        <p:nvCxnSpPr>
          <p:cNvPr id="118" name="Google Shape;118;p13"/>
          <p:cNvCxnSpPr/>
          <p:nvPr/>
        </p:nvCxnSpPr>
        <p:spPr>
          <a:xfrm rot="10800000">
            <a:off x="24040775" y="18384750"/>
            <a:ext cx="1104900" cy="516000"/>
          </a:xfrm>
          <a:prstGeom prst="straightConnector1">
            <a:avLst/>
          </a:prstGeom>
          <a:noFill/>
          <a:ln cap="flat" cmpd="sng" w="57150">
            <a:solidFill>
              <a:schemeClr val="accent1"/>
            </a:solidFill>
            <a:prstDash val="solid"/>
            <a:round/>
            <a:headEnd len="sm" w="sm" type="none"/>
            <a:tailEnd len="med" w="med" type="triangle"/>
          </a:ln>
        </p:spPr>
      </p:cxnSp>
      <p:sp>
        <p:nvSpPr>
          <p:cNvPr id="119" name="Google Shape;119;p13"/>
          <p:cNvSpPr txBox="1"/>
          <p:nvPr/>
        </p:nvSpPr>
        <p:spPr>
          <a:xfrm>
            <a:off x="24543950" y="15045338"/>
            <a:ext cx="2493300" cy="9543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800">
                <a:solidFill>
                  <a:schemeClr val="dk1"/>
                </a:solidFill>
              </a:rPr>
              <a:t>USB-C to DC Converter</a:t>
            </a:r>
            <a:endParaRPr b="1" sz="2800"/>
          </a:p>
        </p:txBody>
      </p:sp>
      <p:cxnSp>
        <p:nvCxnSpPr>
          <p:cNvPr id="120" name="Google Shape;120;p13"/>
          <p:cNvCxnSpPr>
            <a:stCxn id="119" idx="1"/>
          </p:cNvCxnSpPr>
          <p:nvPr/>
        </p:nvCxnSpPr>
        <p:spPr>
          <a:xfrm flipH="1">
            <a:off x="23494850" y="15522488"/>
            <a:ext cx="1049100" cy="466500"/>
          </a:xfrm>
          <a:prstGeom prst="straightConnector1">
            <a:avLst/>
          </a:prstGeom>
          <a:noFill/>
          <a:ln cap="flat" cmpd="sng" w="57150">
            <a:solidFill>
              <a:schemeClr val="accent1"/>
            </a:solidFill>
            <a:prstDash val="solid"/>
            <a:round/>
            <a:headEnd len="sm" w="sm" type="none"/>
            <a:tailEnd len="med" w="med" type="triangle"/>
          </a:ln>
        </p:spPr>
      </p:cxnSp>
      <p:sp>
        <p:nvSpPr>
          <p:cNvPr id="121" name="Google Shape;121;p13"/>
          <p:cNvSpPr/>
          <p:nvPr/>
        </p:nvSpPr>
        <p:spPr>
          <a:xfrm>
            <a:off x="327655" y="29172850"/>
            <a:ext cx="13106400" cy="914400"/>
          </a:xfrm>
          <a:prstGeom prst="rect">
            <a:avLst/>
          </a:prstGeom>
          <a:solidFill>
            <a:srgbClr val="A50021"/>
          </a:solidFill>
          <a:ln>
            <a:noFill/>
          </a:ln>
        </p:spPr>
        <p:txBody>
          <a:bodyPr anchorCtr="0" anchor="ctr" bIns="45700" lIns="182875" spcFirstLastPara="1" rIns="182875" wrap="square" tIns="45700">
            <a:noAutofit/>
          </a:bodyPr>
          <a:lstStyle/>
          <a:p>
            <a:pPr indent="0" lvl="0" marL="0" marR="0" rtl="0" algn="l">
              <a:spcBef>
                <a:spcPts val="0"/>
              </a:spcBef>
              <a:spcAft>
                <a:spcPts val="0"/>
              </a:spcAft>
              <a:buNone/>
            </a:pPr>
            <a:r>
              <a:rPr b="1" lang="en-US" sz="4800">
                <a:solidFill>
                  <a:schemeClr val="lt1"/>
                </a:solidFill>
                <a:latin typeface="Arial"/>
                <a:ea typeface="Arial"/>
                <a:cs typeface="Arial"/>
                <a:sym typeface="Arial"/>
              </a:rPr>
              <a:t>Conclusions &amp; Additional Information</a:t>
            </a:r>
            <a:endParaRPr/>
          </a:p>
        </p:txBody>
      </p:sp>
      <p:sp>
        <p:nvSpPr>
          <p:cNvPr id="122" name="Google Shape;122;p13"/>
          <p:cNvSpPr txBox="1"/>
          <p:nvPr/>
        </p:nvSpPr>
        <p:spPr>
          <a:xfrm>
            <a:off x="381004" y="30347544"/>
            <a:ext cx="13030200" cy="27090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3400">
                <a:solidFill>
                  <a:schemeClr val="dk1"/>
                </a:solidFill>
              </a:rPr>
              <a:t>Overall, we were able to meet most of our design requirements and integrate all submodules into one complete system. One lesson we learned was to begin the complete integration process earlier, as submodules that work independently may not alway </a:t>
            </a:r>
            <a:r>
              <a:rPr lang="en-US" sz="3400">
                <a:solidFill>
                  <a:schemeClr val="dk1"/>
                </a:solidFill>
              </a:rPr>
              <a:t>work </a:t>
            </a:r>
            <a:r>
              <a:rPr lang="en-US" sz="3400">
                <a:solidFill>
                  <a:schemeClr val="dk1"/>
                </a:solidFill>
              </a:rPr>
              <a:t>together.</a:t>
            </a:r>
            <a:endParaRPr sz="3400"/>
          </a:p>
        </p:txBody>
      </p:sp>
      <p:sp>
        <p:nvSpPr>
          <p:cNvPr id="123" name="Google Shape;123;p13"/>
          <p:cNvSpPr txBox="1"/>
          <p:nvPr/>
        </p:nvSpPr>
        <p:spPr>
          <a:xfrm>
            <a:off x="329850" y="25174025"/>
            <a:ext cx="13091100" cy="4095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3400"/>
              <a:t>The camera feeds images into our software component, which starts in the walk sign image classification phase. When a “WALK” signal is detected, the system passes control to the object </a:t>
            </a:r>
            <a:r>
              <a:rPr lang="en-US" sz="3400"/>
              <a:t>detection and navigation subsystem, where audio feedback is relayed back to the user via the wireless headphones. The IMU sensor simultaneously detects the user’s heading and helps provide audio feedback to keep them within the crosswalk.</a:t>
            </a:r>
            <a:endParaRPr sz="3400"/>
          </a:p>
        </p:txBody>
      </p:sp>
      <p:sp>
        <p:nvSpPr>
          <p:cNvPr id="124" name="Google Shape;124;p13"/>
          <p:cNvSpPr txBox="1"/>
          <p:nvPr/>
        </p:nvSpPr>
        <p:spPr>
          <a:xfrm>
            <a:off x="13933200" y="20123725"/>
            <a:ext cx="12582000" cy="461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400">
                <a:solidFill>
                  <a:schemeClr val="dk1"/>
                </a:solidFill>
              </a:rPr>
              <a:t>Fig 2 and 3. System Diagram - Harness, Headphone, and Battery Pack</a:t>
            </a:r>
            <a:endParaRPr sz="2400"/>
          </a:p>
        </p:txBody>
      </p:sp>
      <p:pic>
        <p:nvPicPr>
          <p:cNvPr id="125" name="Google Shape;125;p13" title="Capstone Block Diagram - Overall Diagram For Poster (1).png"/>
          <p:cNvPicPr preferRelativeResize="0"/>
          <p:nvPr/>
        </p:nvPicPr>
        <p:blipFill>
          <a:blip r:embed="rId9">
            <a:alphaModFix/>
          </a:blip>
          <a:stretch>
            <a:fillRect/>
          </a:stretch>
        </p:blipFill>
        <p:spPr>
          <a:xfrm>
            <a:off x="372900" y="15573825"/>
            <a:ext cx="13030198" cy="8754658"/>
          </a:xfrm>
          <a:prstGeom prst="rect">
            <a:avLst/>
          </a:prstGeom>
          <a:noFill/>
          <a:ln>
            <a:noFill/>
          </a:ln>
        </p:spPr>
      </p:pic>
      <p:pic>
        <p:nvPicPr>
          <p:cNvPr id="126" name="Google Shape;126;p13" title="frame (2).png"/>
          <p:cNvPicPr preferRelativeResize="0"/>
          <p:nvPr/>
        </p:nvPicPr>
        <p:blipFill>
          <a:blip r:embed="rId10">
            <a:alphaModFix/>
          </a:blip>
          <a:stretch>
            <a:fillRect/>
          </a:stretch>
        </p:blipFill>
        <p:spPr>
          <a:xfrm>
            <a:off x="552450" y="33040425"/>
            <a:ext cx="2857500" cy="2857500"/>
          </a:xfrm>
          <a:prstGeom prst="rect">
            <a:avLst/>
          </a:prstGeom>
          <a:noFill/>
          <a:ln>
            <a:noFill/>
          </a:ln>
        </p:spPr>
      </p:pic>
      <p:pic>
        <p:nvPicPr>
          <p:cNvPr id="127" name="Google Shape;127;p13" title="annotated_frame_91.jpg"/>
          <p:cNvPicPr preferRelativeResize="0"/>
          <p:nvPr/>
        </p:nvPicPr>
        <p:blipFill>
          <a:blip r:embed="rId11">
            <a:alphaModFix/>
          </a:blip>
          <a:stretch>
            <a:fillRect/>
          </a:stretch>
        </p:blipFill>
        <p:spPr>
          <a:xfrm>
            <a:off x="1746975" y="11938950"/>
            <a:ext cx="4284899" cy="2410250"/>
          </a:xfrm>
          <a:prstGeom prst="rect">
            <a:avLst/>
          </a:prstGeom>
          <a:noFill/>
          <a:ln cap="flat" cmpd="sng" w="9525">
            <a:solidFill>
              <a:srgbClr val="202729"/>
            </a:solidFill>
            <a:prstDash val="solid"/>
            <a:round/>
            <a:headEnd len="sm" w="sm" type="none"/>
            <a:tailEnd len="sm" w="sm" type="none"/>
          </a:ln>
        </p:spPr>
      </p:pic>
      <p:pic>
        <p:nvPicPr>
          <p:cNvPr id="128" name="Google Shape;128;p13"/>
          <p:cNvPicPr preferRelativeResize="0"/>
          <p:nvPr/>
        </p:nvPicPr>
        <p:blipFill>
          <a:blip r:embed="rId12">
            <a:alphaModFix/>
          </a:blip>
          <a:stretch>
            <a:fillRect/>
          </a:stretch>
        </p:blipFill>
        <p:spPr>
          <a:xfrm>
            <a:off x="7166025" y="11938950"/>
            <a:ext cx="4284900" cy="2410257"/>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CyLab-PosterTemplate-v3">
  <a:themeElements>
    <a:clrScheme name="Custom 6">
      <a:dk1>
        <a:srgbClr val="000000"/>
      </a:dk1>
      <a:lt1>
        <a:srgbClr val="FFFFFF"/>
      </a:lt1>
      <a:dk2>
        <a:srgbClr val="263B86"/>
      </a:dk2>
      <a:lt2>
        <a:srgbClr val="6699CC"/>
      </a:lt2>
      <a:accent1>
        <a:srgbClr val="FBC01E"/>
      </a:accent1>
      <a:accent2>
        <a:srgbClr val="EFE1A2"/>
      </a:accent2>
      <a:accent3>
        <a:srgbClr val="FA8716"/>
      </a:accent3>
      <a:accent4>
        <a:srgbClr val="BE0204"/>
      </a:accent4>
      <a:accent5>
        <a:srgbClr val="640F10"/>
      </a:accent5>
      <a:accent6>
        <a:srgbClr val="7E13E3"/>
      </a:accent6>
      <a:hlink>
        <a:srgbClr val="D2D200"/>
      </a:hlink>
      <a:folHlink>
        <a:srgbClr val="D0B9F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