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Lst>
  <p:notesMasterIdLst>
    <p:notesMasterId r:id="rId6"/>
  </p:notesMasterIdLst>
  <p:sldIdLst>
    <p:sldId id="256" r:id="rId7"/>
  </p:sldIdLst>
  <p:sldSz cy="36576000" cx="27432000"/>
  <p:notesSz cx="32461200" cy="512064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1520">
          <p15:clr>
            <a:srgbClr val="A4A3A4"/>
          </p15:clr>
        </p15:guide>
        <p15:guide id="2" pos="8640">
          <p15:clr>
            <a:srgbClr val="A4A3A4"/>
          </p15:clr>
        </p15:guide>
      </p15:sldGuideLst>
    </p:ext>
    <p:ext uri="GoogleSlidesCustomDataVersion2">
      <go:slidesCustomData xmlns:go="http://customooxmlschemas.google.com/" r:id="rId8" roundtripDataSignature="AMtx7mgjE1r9m0ed8l/3I/xJl4dwKBeJ2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C7B770A7-783E-4CC2-83A5-8ABDC675AA8E}">
  <a:tblStyle styleId="{C7B770A7-783E-4CC2-83A5-8ABDC675AA8E}" styleName="Table_0">
    <a:wholeTbl>
      <a:tcTxStyle>
        <a:font>
          <a:latin typeface="Arial"/>
          <a:ea typeface="Arial"/>
          <a:cs typeface="Arial"/>
        </a:font>
        <a:srgbClr val="000000"/>
      </a:tcTx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1520" orient="horz"/>
        <p:guide pos="864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 Id="rId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5411275" y="3840475"/>
            <a:ext cx="21641875" cy="192024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3246100" y="24323025"/>
            <a:ext cx="25968950" cy="23042875"/>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p1:notes"/>
          <p:cNvSpPr txBox="1"/>
          <p:nvPr>
            <p:ph idx="1" type="body"/>
          </p:nvPr>
        </p:nvSpPr>
        <p:spPr>
          <a:xfrm>
            <a:off x="3246100" y="24323025"/>
            <a:ext cx="25968950" cy="23042875"/>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1:notes"/>
          <p:cNvSpPr/>
          <p:nvPr>
            <p:ph idx="2" type="sldImg"/>
          </p:nvPr>
        </p:nvSpPr>
        <p:spPr>
          <a:xfrm>
            <a:off x="5411275" y="3840475"/>
            <a:ext cx="21641875" cy="192024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6" name="Shape 6"/>
        <p:cNvGrpSpPr/>
        <p:nvPr/>
      </p:nvGrpSpPr>
      <p:grpSpPr>
        <a:xfrm>
          <a:off x="0" y="0"/>
          <a:ext cx="0" cy="0"/>
          <a:chOff x="0" y="0"/>
          <a:chExt cx="0" cy="0"/>
        </a:xfrm>
      </p:grpSpPr>
      <p:sp>
        <p:nvSpPr>
          <p:cNvPr id="7" name="Google Shape;7;p3"/>
          <p:cNvSpPr txBox="1"/>
          <p:nvPr>
            <p:ph type="ctrTitle"/>
          </p:nvPr>
        </p:nvSpPr>
        <p:spPr>
          <a:xfrm>
            <a:off x="2056805" y="11361738"/>
            <a:ext cx="23318391" cy="7840663"/>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8" name="Google Shape;8;p3"/>
          <p:cNvSpPr txBox="1"/>
          <p:nvPr>
            <p:ph idx="1" type="subTitle"/>
          </p:nvPr>
        </p:nvSpPr>
        <p:spPr>
          <a:xfrm>
            <a:off x="4115098" y="20726400"/>
            <a:ext cx="19201805" cy="9347200"/>
          </a:xfrm>
          <a:prstGeom prst="rect">
            <a:avLst/>
          </a:prstGeom>
          <a:noFill/>
          <a:ln>
            <a:noFill/>
          </a:ln>
        </p:spPr>
        <p:txBody>
          <a:bodyPr anchorCtr="0" anchor="t" bIns="45700" lIns="91425" spcFirstLastPara="1" rIns="91425" wrap="square" tIns="45700">
            <a:noAutofit/>
          </a:bodyPr>
          <a:lstStyle>
            <a:lvl1pPr lvl="0" marR="0" rtl="0" algn="ctr">
              <a:spcBef>
                <a:spcPts val="1080"/>
              </a:spcBef>
              <a:spcAft>
                <a:spcPts val="0"/>
              </a:spcAft>
              <a:buClr>
                <a:schemeClr val="dk1"/>
              </a:buClr>
              <a:buSzPts val="5400"/>
              <a:buFont typeface="Times"/>
              <a:buNone/>
              <a:defRPr b="0" i="0" sz="5400" u="none" cap="none" strike="noStrike">
                <a:solidFill>
                  <a:schemeClr val="dk1"/>
                </a:solidFill>
                <a:latin typeface="Arial"/>
                <a:ea typeface="Arial"/>
                <a:cs typeface="Arial"/>
                <a:sym typeface="Arial"/>
              </a:defRPr>
            </a:lvl1pPr>
            <a:lvl2pPr lvl="1" marR="0" rtl="0" algn="ctr">
              <a:spcBef>
                <a:spcPts val="960"/>
              </a:spcBef>
              <a:spcAft>
                <a:spcPts val="0"/>
              </a:spcAft>
              <a:buClr>
                <a:schemeClr val="dk1"/>
              </a:buClr>
              <a:buSzPts val="4800"/>
              <a:buFont typeface="Arial"/>
              <a:buNone/>
              <a:defRPr b="0" i="0" sz="4800" u="none" cap="none" strike="noStrike">
                <a:solidFill>
                  <a:schemeClr val="dk1"/>
                </a:solidFill>
                <a:latin typeface="Arial"/>
                <a:ea typeface="Arial"/>
                <a:cs typeface="Arial"/>
                <a:sym typeface="Arial"/>
              </a:defRPr>
            </a:lvl2pPr>
            <a:lvl3pPr lvl="2" marR="0" rtl="0" algn="ctr">
              <a:spcBef>
                <a:spcPts val="72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3pPr>
            <a:lvl4pPr lvl="3" marR="0" rtl="0" algn="ctr">
              <a:spcBef>
                <a:spcPts val="720"/>
              </a:spcBef>
              <a:spcAft>
                <a:spcPts val="0"/>
              </a:spcAft>
              <a:buClr>
                <a:schemeClr val="dk1"/>
              </a:buClr>
              <a:buSzPts val="3600"/>
              <a:buFont typeface="Arial"/>
              <a:buNone/>
              <a:defRPr b="0" i="0" sz="3600" u="none" cap="none" strike="noStrike">
                <a:solidFill>
                  <a:schemeClr val="dk1"/>
                </a:solidFill>
                <a:latin typeface="Arial"/>
                <a:ea typeface="Arial"/>
                <a:cs typeface="Arial"/>
                <a:sym typeface="Arial"/>
              </a:defRPr>
            </a:lvl4pPr>
            <a:lvl5pPr lvl="4" marR="0" rtl="0" algn="ctr">
              <a:spcBef>
                <a:spcPts val="720"/>
              </a:spcBef>
              <a:spcAft>
                <a:spcPts val="0"/>
              </a:spcAft>
              <a:buClr>
                <a:schemeClr val="dk1"/>
              </a:buClr>
              <a:buSzPts val="3600"/>
              <a:buFont typeface="Noto Sans Symbols"/>
              <a:buNone/>
              <a:defRPr b="0" i="0" sz="3600" u="none" cap="none" strike="noStrike">
                <a:solidFill>
                  <a:schemeClr val="dk1"/>
                </a:solidFill>
                <a:latin typeface="Arial"/>
                <a:ea typeface="Arial"/>
                <a:cs typeface="Arial"/>
                <a:sym typeface="Arial"/>
              </a:defRPr>
            </a:lvl5pPr>
            <a:lvl6pPr lvl="5" marR="0" rtl="0" algn="ctr">
              <a:spcBef>
                <a:spcPts val="720"/>
              </a:spcBef>
              <a:spcAft>
                <a:spcPts val="0"/>
              </a:spcAft>
              <a:buClr>
                <a:schemeClr val="dk1"/>
              </a:buClr>
              <a:buSzPts val="3600"/>
              <a:buFont typeface="Noto Sans Symbols"/>
              <a:buNone/>
              <a:defRPr b="0" i="0" sz="3600" u="none" cap="none" strike="noStrike">
                <a:solidFill>
                  <a:schemeClr val="dk1"/>
                </a:solidFill>
                <a:latin typeface="Arial"/>
                <a:ea typeface="Arial"/>
                <a:cs typeface="Arial"/>
                <a:sym typeface="Arial"/>
              </a:defRPr>
            </a:lvl6pPr>
            <a:lvl7pPr lvl="6" marR="0" rtl="0" algn="ctr">
              <a:spcBef>
                <a:spcPts val="720"/>
              </a:spcBef>
              <a:spcAft>
                <a:spcPts val="0"/>
              </a:spcAft>
              <a:buClr>
                <a:schemeClr val="dk1"/>
              </a:buClr>
              <a:buSzPts val="3600"/>
              <a:buFont typeface="Noto Sans Symbols"/>
              <a:buNone/>
              <a:defRPr b="0" i="0" sz="3600" u="none" cap="none" strike="noStrike">
                <a:solidFill>
                  <a:schemeClr val="dk1"/>
                </a:solidFill>
                <a:latin typeface="Arial"/>
                <a:ea typeface="Arial"/>
                <a:cs typeface="Arial"/>
                <a:sym typeface="Arial"/>
              </a:defRPr>
            </a:lvl7pPr>
            <a:lvl8pPr lvl="7" marR="0" rtl="0" algn="ctr">
              <a:spcBef>
                <a:spcPts val="720"/>
              </a:spcBef>
              <a:spcAft>
                <a:spcPts val="0"/>
              </a:spcAft>
              <a:buClr>
                <a:schemeClr val="dk1"/>
              </a:buClr>
              <a:buSzPts val="3600"/>
              <a:buFont typeface="Noto Sans Symbols"/>
              <a:buNone/>
              <a:defRPr b="0" i="0" sz="3600" u="none" cap="none" strike="noStrike">
                <a:solidFill>
                  <a:schemeClr val="dk1"/>
                </a:solidFill>
                <a:latin typeface="Arial"/>
                <a:ea typeface="Arial"/>
                <a:cs typeface="Arial"/>
                <a:sym typeface="Arial"/>
              </a:defRPr>
            </a:lvl8pPr>
            <a:lvl9pPr lvl="8" marR="0" rtl="0" algn="ctr">
              <a:spcBef>
                <a:spcPts val="720"/>
              </a:spcBef>
              <a:spcAft>
                <a:spcPts val="0"/>
              </a:spcAft>
              <a:buClr>
                <a:schemeClr val="dk1"/>
              </a:buClr>
              <a:buSzPts val="3600"/>
              <a:buFont typeface="Noto Sans Symbols"/>
              <a:buNone/>
              <a:defRPr b="0" i="0" sz="3600" u="none" cap="none" strike="noStrike">
                <a:solidFill>
                  <a:schemeClr val="dk1"/>
                </a:solidFill>
                <a:latin typeface="Arial"/>
                <a:ea typeface="Arial"/>
                <a:cs typeface="Arial"/>
                <a:sym typeface="Arial"/>
              </a:defRPr>
            </a:lvl9pPr>
          </a:lstStyle>
          <a:p/>
        </p:txBody>
      </p:sp>
      <p:sp>
        <p:nvSpPr>
          <p:cNvPr id="9" name="Google Shape;9;p3"/>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7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10" name="Google Shape;10;p3"/>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7400" u="none" cap="none" strike="noStrike">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11" name="Google Shape;11;p3"/>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b="0" i="0" sz="7400" u="none" cap="none" strike="noStrike">
                <a:solidFill>
                  <a:schemeClr val="dk1"/>
                </a:solidFill>
                <a:latin typeface="Arial"/>
                <a:ea typeface="Arial"/>
                <a:cs typeface="Arial"/>
                <a:sym typeface="Arial"/>
              </a:defRPr>
            </a:lvl1pPr>
            <a:lvl2pPr indent="0" lvl="1" marL="0" marR="0" rtl="0" algn="l">
              <a:spcBef>
                <a:spcPts val="0"/>
              </a:spcBef>
              <a:spcAft>
                <a:spcPts val="0"/>
              </a:spcAft>
              <a:buNone/>
              <a:defRPr b="0" i="0" sz="7400" u="none" cap="none" strike="noStrike">
                <a:solidFill>
                  <a:schemeClr val="dk1"/>
                </a:solidFill>
                <a:latin typeface="Arial"/>
                <a:ea typeface="Arial"/>
                <a:cs typeface="Arial"/>
                <a:sym typeface="Arial"/>
              </a:defRPr>
            </a:lvl2pPr>
            <a:lvl3pPr indent="0" lvl="2" marL="0" marR="0" rtl="0" algn="l">
              <a:spcBef>
                <a:spcPts val="0"/>
              </a:spcBef>
              <a:spcAft>
                <a:spcPts val="0"/>
              </a:spcAft>
              <a:buNone/>
              <a:defRPr b="0" i="0" sz="7400" u="none" cap="none" strike="noStrike">
                <a:solidFill>
                  <a:schemeClr val="dk1"/>
                </a:solidFill>
                <a:latin typeface="Arial"/>
                <a:ea typeface="Arial"/>
                <a:cs typeface="Arial"/>
                <a:sym typeface="Arial"/>
              </a:defRPr>
            </a:lvl3pPr>
            <a:lvl4pPr indent="0" lvl="3" marL="0" marR="0" rtl="0" algn="l">
              <a:spcBef>
                <a:spcPts val="0"/>
              </a:spcBef>
              <a:spcAft>
                <a:spcPts val="0"/>
              </a:spcAft>
              <a:buNone/>
              <a:defRPr b="0" i="0" sz="7400" u="none" cap="none" strike="noStrike">
                <a:solidFill>
                  <a:schemeClr val="dk1"/>
                </a:solidFill>
                <a:latin typeface="Arial"/>
                <a:ea typeface="Arial"/>
                <a:cs typeface="Arial"/>
                <a:sym typeface="Arial"/>
              </a:defRPr>
            </a:lvl4pPr>
            <a:lvl5pPr indent="0" lvl="4" marL="0" marR="0" rtl="0" algn="l">
              <a:spcBef>
                <a:spcPts val="0"/>
              </a:spcBef>
              <a:spcAft>
                <a:spcPts val="0"/>
              </a:spcAft>
              <a:buNone/>
              <a:defRPr b="0" i="0" sz="7400" u="none" cap="none" strike="noStrike">
                <a:solidFill>
                  <a:schemeClr val="dk1"/>
                </a:solidFill>
                <a:latin typeface="Arial"/>
                <a:ea typeface="Arial"/>
                <a:cs typeface="Arial"/>
                <a:sym typeface="Arial"/>
              </a:defRPr>
            </a:lvl5pPr>
            <a:lvl6pPr indent="0" lvl="5" marL="0" marR="0" rtl="0" algn="l">
              <a:spcBef>
                <a:spcPts val="0"/>
              </a:spcBef>
              <a:spcAft>
                <a:spcPts val="0"/>
              </a:spcAft>
              <a:buNone/>
              <a:defRPr b="0" i="0" sz="7400" u="none" cap="none" strike="noStrike">
                <a:solidFill>
                  <a:schemeClr val="dk1"/>
                </a:solidFill>
                <a:latin typeface="Arial"/>
                <a:ea typeface="Arial"/>
                <a:cs typeface="Arial"/>
                <a:sym typeface="Arial"/>
              </a:defRPr>
            </a:lvl6pPr>
            <a:lvl7pPr indent="0" lvl="6" marL="0" marR="0" rtl="0" algn="l">
              <a:spcBef>
                <a:spcPts val="0"/>
              </a:spcBef>
              <a:spcAft>
                <a:spcPts val="0"/>
              </a:spcAft>
              <a:buNone/>
              <a:defRPr b="0" i="0" sz="7400" u="none" cap="none" strike="noStrike">
                <a:solidFill>
                  <a:schemeClr val="dk1"/>
                </a:solidFill>
                <a:latin typeface="Arial"/>
                <a:ea typeface="Arial"/>
                <a:cs typeface="Arial"/>
                <a:sym typeface="Arial"/>
              </a:defRPr>
            </a:lvl7pPr>
            <a:lvl8pPr indent="0" lvl="7" marL="0" marR="0" rtl="0" algn="l">
              <a:spcBef>
                <a:spcPts val="0"/>
              </a:spcBef>
              <a:spcAft>
                <a:spcPts val="0"/>
              </a:spcAft>
              <a:buNone/>
              <a:defRPr b="0" i="0" sz="7400" u="none" cap="none" strike="noStrike">
                <a:solidFill>
                  <a:schemeClr val="dk1"/>
                </a:solidFill>
                <a:latin typeface="Arial"/>
                <a:ea typeface="Arial"/>
                <a:cs typeface="Arial"/>
                <a:sym typeface="Arial"/>
              </a:defRPr>
            </a:lvl8pPr>
            <a:lvl9pPr indent="0" lvl="8" marL="0" marR="0" rtl="0" algn="l">
              <a:spcBef>
                <a:spcPts val="0"/>
              </a:spcBef>
              <a:spcAft>
                <a:spcPts val="0"/>
              </a:spcAft>
              <a:buNone/>
              <a:defRPr b="0" i="0" sz="7400" u="none" cap="none" strike="noStrike">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63" name="Shape 63"/>
        <p:cNvGrpSpPr/>
        <p:nvPr/>
      </p:nvGrpSpPr>
      <p:grpSpPr>
        <a:xfrm>
          <a:off x="0" y="0"/>
          <a:ext cx="0" cy="0"/>
          <a:chOff x="0" y="0"/>
          <a:chExt cx="0" cy="0"/>
        </a:xfrm>
      </p:grpSpPr>
      <p:sp>
        <p:nvSpPr>
          <p:cNvPr id="64" name="Google Shape;64;p12"/>
          <p:cNvSpPr txBox="1"/>
          <p:nvPr>
            <p:ph type="title"/>
          </p:nvPr>
        </p:nvSpPr>
        <p:spPr>
          <a:xfrm>
            <a:off x="1372198" y="1465263"/>
            <a:ext cx="24687609" cy="6096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65" name="Google Shape;65;p12"/>
          <p:cNvSpPr txBox="1"/>
          <p:nvPr>
            <p:ph idx="1" type="body"/>
          </p:nvPr>
        </p:nvSpPr>
        <p:spPr>
          <a:xfrm rot="5400000">
            <a:off x="1647033" y="8259568"/>
            <a:ext cx="24137939" cy="24687609"/>
          </a:xfrm>
          <a:prstGeom prst="rect">
            <a:avLst/>
          </a:prstGeom>
          <a:noFill/>
          <a:ln>
            <a:noFill/>
          </a:ln>
        </p:spPr>
        <p:txBody>
          <a:bodyPr anchorCtr="0" anchor="t" bIns="45700" lIns="91425" spcFirstLastPara="1" rIns="91425" wrap="square" tIns="45700">
            <a:noAutofit/>
          </a:bodyPr>
          <a:lstStyle>
            <a:lvl1pPr indent="-571500" lvl="0" marL="457200" marR="0" rtl="0" algn="l">
              <a:spcBef>
                <a:spcPts val="1080"/>
              </a:spcBef>
              <a:spcAft>
                <a:spcPts val="0"/>
              </a:spcAft>
              <a:buClr>
                <a:schemeClr val="dk1"/>
              </a:buClr>
              <a:buSzPts val="5400"/>
              <a:buFont typeface="Times"/>
              <a:buChar char="•"/>
              <a:defRPr b="0" i="0" sz="5400" u="none" cap="none" strike="noStrike">
                <a:solidFill>
                  <a:schemeClr val="dk1"/>
                </a:solidFill>
                <a:latin typeface="Arial"/>
                <a:ea typeface="Arial"/>
                <a:cs typeface="Arial"/>
                <a:sym typeface="Arial"/>
              </a:defRPr>
            </a:lvl1pPr>
            <a:lvl2pPr indent="-533400" lvl="1" marL="914400" marR="0" rtl="0" algn="l">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57200" lvl="2" marL="13716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57200" lvl="3" marL="18288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5pPr>
            <a:lvl6pPr indent="-457200" lvl="5" marL="27432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6pPr>
            <a:lvl7pPr indent="-457200" lvl="6" marL="32004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7pPr>
            <a:lvl8pPr indent="-457200" lvl="7" marL="36576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8pPr>
            <a:lvl9pPr indent="-457200" lvl="8" marL="41148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9pPr>
          </a:lstStyle>
          <a:p/>
        </p:txBody>
      </p:sp>
      <p:sp>
        <p:nvSpPr>
          <p:cNvPr id="66" name="Google Shape;66;p12"/>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67" name="Google Shape;67;p12"/>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68" name="Google Shape;68;p12"/>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69" name="Shape 69"/>
        <p:cNvGrpSpPr/>
        <p:nvPr/>
      </p:nvGrpSpPr>
      <p:grpSpPr>
        <a:xfrm>
          <a:off x="0" y="0"/>
          <a:ext cx="0" cy="0"/>
          <a:chOff x="0" y="0"/>
          <a:chExt cx="0" cy="0"/>
        </a:xfrm>
      </p:grpSpPr>
      <p:sp>
        <p:nvSpPr>
          <p:cNvPr id="70" name="Google Shape;70;p13"/>
          <p:cNvSpPr txBox="1"/>
          <p:nvPr>
            <p:ph type="title"/>
          </p:nvPr>
        </p:nvSpPr>
        <p:spPr>
          <a:xfrm rot="5400000">
            <a:off x="7370319" y="13982852"/>
            <a:ext cx="31207075" cy="6171902"/>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71" name="Google Shape;71;p13"/>
          <p:cNvSpPr txBox="1"/>
          <p:nvPr>
            <p:ph idx="1" type="body"/>
          </p:nvPr>
        </p:nvSpPr>
        <p:spPr>
          <a:xfrm rot="5400000">
            <a:off x="-5044926" y="7882386"/>
            <a:ext cx="31207075" cy="18372833"/>
          </a:xfrm>
          <a:prstGeom prst="rect">
            <a:avLst/>
          </a:prstGeom>
          <a:noFill/>
          <a:ln>
            <a:noFill/>
          </a:ln>
        </p:spPr>
        <p:txBody>
          <a:bodyPr anchorCtr="0" anchor="t" bIns="45700" lIns="91425" spcFirstLastPara="1" rIns="91425" wrap="square" tIns="45700">
            <a:noAutofit/>
          </a:bodyPr>
          <a:lstStyle>
            <a:lvl1pPr indent="-571500" lvl="0" marL="457200" marR="0" rtl="0" algn="l">
              <a:spcBef>
                <a:spcPts val="1080"/>
              </a:spcBef>
              <a:spcAft>
                <a:spcPts val="0"/>
              </a:spcAft>
              <a:buClr>
                <a:schemeClr val="dk1"/>
              </a:buClr>
              <a:buSzPts val="5400"/>
              <a:buFont typeface="Times"/>
              <a:buChar char="•"/>
              <a:defRPr b="0" i="0" sz="5400" u="none" cap="none" strike="noStrike">
                <a:solidFill>
                  <a:schemeClr val="dk1"/>
                </a:solidFill>
                <a:latin typeface="Arial"/>
                <a:ea typeface="Arial"/>
                <a:cs typeface="Arial"/>
                <a:sym typeface="Arial"/>
              </a:defRPr>
            </a:lvl1pPr>
            <a:lvl2pPr indent="-533400" lvl="1" marL="914400" marR="0" rtl="0" algn="l">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57200" lvl="2" marL="13716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57200" lvl="3" marL="18288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5pPr>
            <a:lvl6pPr indent="-457200" lvl="5" marL="27432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6pPr>
            <a:lvl7pPr indent="-457200" lvl="6" marL="32004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7pPr>
            <a:lvl8pPr indent="-457200" lvl="7" marL="36576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8pPr>
            <a:lvl9pPr indent="-457200" lvl="8" marL="41148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9pPr>
          </a:lstStyle>
          <a:p/>
        </p:txBody>
      </p:sp>
      <p:sp>
        <p:nvSpPr>
          <p:cNvPr id="72" name="Google Shape;72;p13"/>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73" name="Google Shape;73;p13"/>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74" name="Google Shape;74;p13"/>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2" name="Shape 12"/>
        <p:cNvGrpSpPr/>
        <p:nvPr/>
      </p:nvGrpSpPr>
      <p:grpSpPr>
        <a:xfrm>
          <a:off x="0" y="0"/>
          <a:ext cx="0" cy="0"/>
          <a:chOff x="0" y="0"/>
          <a:chExt cx="0" cy="0"/>
        </a:xfrm>
      </p:grpSpPr>
      <p:sp>
        <p:nvSpPr>
          <p:cNvPr id="13" name="Google Shape;13;p4"/>
          <p:cNvSpPr txBox="1"/>
          <p:nvPr>
            <p:ph type="title"/>
          </p:nvPr>
        </p:nvSpPr>
        <p:spPr>
          <a:xfrm>
            <a:off x="1372198" y="1465263"/>
            <a:ext cx="24687609" cy="6096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14" name="Google Shape;14;p4"/>
          <p:cNvSpPr txBox="1"/>
          <p:nvPr>
            <p:ph idx="1" type="body"/>
          </p:nvPr>
        </p:nvSpPr>
        <p:spPr>
          <a:xfrm>
            <a:off x="1372198" y="8534403"/>
            <a:ext cx="24687609" cy="24137939"/>
          </a:xfrm>
          <a:prstGeom prst="rect">
            <a:avLst/>
          </a:prstGeom>
          <a:noFill/>
          <a:ln>
            <a:noFill/>
          </a:ln>
        </p:spPr>
        <p:txBody>
          <a:bodyPr anchorCtr="0" anchor="t" bIns="45700" lIns="91425" spcFirstLastPara="1" rIns="91425" wrap="square" tIns="45700">
            <a:noAutofit/>
          </a:bodyPr>
          <a:lstStyle>
            <a:lvl1pPr indent="-571500" lvl="0" marL="457200" marR="0" rtl="0" algn="l">
              <a:spcBef>
                <a:spcPts val="1080"/>
              </a:spcBef>
              <a:spcAft>
                <a:spcPts val="0"/>
              </a:spcAft>
              <a:buClr>
                <a:schemeClr val="dk1"/>
              </a:buClr>
              <a:buSzPts val="5400"/>
              <a:buFont typeface="Times"/>
              <a:buChar char="•"/>
              <a:defRPr b="0" i="0" sz="5400" u="none" cap="none" strike="noStrike">
                <a:solidFill>
                  <a:schemeClr val="dk1"/>
                </a:solidFill>
                <a:latin typeface="Arial"/>
                <a:ea typeface="Arial"/>
                <a:cs typeface="Arial"/>
                <a:sym typeface="Arial"/>
              </a:defRPr>
            </a:lvl1pPr>
            <a:lvl2pPr indent="-533400" lvl="1" marL="914400" marR="0" rtl="0" algn="l">
              <a:spcBef>
                <a:spcPts val="960"/>
              </a:spcBef>
              <a:spcAft>
                <a:spcPts val="0"/>
              </a:spcAft>
              <a:buClr>
                <a:schemeClr val="dk1"/>
              </a:buClr>
              <a:buSzPts val="4800"/>
              <a:buFont typeface="Arial"/>
              <a:buChar char="•"/>
              <a:defRPr b="0" i="0" sz="4800" u="none" cap="none" strike="noStrike">
                <a:solidFill>
                  <a:schemeClr val="dk1"/>
                </a:solidFill>
                <a:latin typeface="Arial"/>
                <a:ea typeface="Arial"/>
                <a:cs typeface="Arial"/>
                <a:sym typeface="Arial"/>
              </a:defRPr>
            </a:lvl2pPr>
            <a:lvl3pPr indent="-457200" lvl="2" marL="13716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3pPr>
            <a:lvl4pPr indent="-457200" lvl="3" marL="1828800" marR="0" rtl="0" algn="l">
              <a:spcBef>
                <a:spcPts val="720"/>
              </a:spcBef>
              <a:spcAft>
                <a:spcPts val="0"/>
              </a:spcAft>
              <a:buClr>
                <a:schemeClr val="dk1"/>
              </a:buClr>
              <a:buSzPts val="3600"/>
              <a:buFont typeface="Arial"/>
              <a:buChar char="–"/>
              <a:defRPr b="0" i="0" sz="3600" u="none" cap="none" strike="noStrike">
                <a:solidFill>
                  <a:schemeClr val="dk1"/>
                </a:solidFill>
                <a:latin typeface="Arial"/>
                <a:ea typeface="Arial"/>
                <a:cs typeface="Arial"/>
                <a:sym typeface="Arial"/>
              </a:defRPr>
            </a:lvl4pPr>
            <a:lvl5pPr indent="-457200" lvl="4" marL="22860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5pPr>
            <a:lvl6pPr indent="-457200" lvl="5" marL="27432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6pPr>
            <a:lvl7pPr indent="-457200" lvl="6" marL="32004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7pPr>
            <a:lvl8pPr indent="-457200" lvl="7" marL="36576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8pPr>
            <a:lvl9pPr indent="-457200" lvl="8" marL="4114800" marR="0" rtl="0" algn="l">
              <a:spcBef>
                <a:spcPts val="720"/>
              </a:spcBef>
              <a:spcAft>
                <a:spcPts val="0"/>
              </a:spcAft>
              <a:buClr>
                <a:schemeClr val="dk1"/>
              </a:buClr>
              <a:buSzPts val="3600"/>
              <a:buFont typeface="Noto Sans Symbols"/>
              <a:buChar char="✔"/>
              <a:defRPr b="0" i="0" sz="3600" u="none" cap="none" strike="noStrike">
                <a:solidFill>
                  <a:schemeClr val="dk1"/>
                </a:solidFill>
                <a:latin typeface="Arial"/>
                <a:ea typeface="Arial"/>
                <a:cs typeface="Arial"/>
                <a:sym typeface="Arial"/>
              </a:defRPr>
            </a:lvl9pPr>
          </a:lstStyle>
          <a:p/>
        </p:txBody>
      </p:sp>
      <p:sp>
        <p:nvSpPr>
          <p:cNvPr id="15" name="Google Shape;15;p4"/>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16" name="Google Shape;16;p4"/>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17" name="Google Shape;17;p4"/>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8" name="Shape 18"/>
        <p:cNvGrpSpPr/>
        <p:nvPr/>
      </p:nvGrpSpPr>
      <p:grpSpPr>
        <a:xfrm>
          <a:off x="0" y="0"/>
          <a:ext cx="0" cy="0"/>
          <a:chOff x="0" y="0"/>
          <a:chExt cx="0" cy="0"/>
        </a:xfrm>
      </p:grpSpPr>
      <p:sp>
        <p:nvSpPr>
          <p:cNvPr id="19" name="Google Shape;19;p5"/>
          <p:cNvSpPr txBox="1"/>
          <p:nvPr>
            <p:ph type="title"/>
          </p:nvPr>
        </p:nvSpPr>
        <p:spPr>
          <a:xfrm>
            <a:off x="2166939" y="23502939"/>
            <a:ext cx="23316903" cy="72644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1" i="0" sz="40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20" name="Google Shape;20;p5"/>
          <p:cNvSpPr txBox="1"/>
          <p:nvPr>
            <p:ph idx="1" type="body"/>
          </p:nvPr>
        </p:nvSpPr>
        <p:spPr>
          <a:xfrm>
            <a:off x="2166939" y="15501939"/>
            <a:ext cx="23316903" cy="8001000"/>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00"/>
              </a:spcBef>
              <a:spcAft>
                <a:spcPts val="0"/>
              </a:spcAft>
              <a:buClr>
                <a:schemeClr val="dk1"/>
              </a:buClr>
              <a:buSzPts val="2000"/>
              <a:buFont typeface="Times"/>
              <a:buNone/>
              <a:defRPr b="0" i="0" sz="2000" u="none" cap="none" strike="noStrike">
                <a:solidFill>
                  <a:schemeClr val="dk1"/>
                </a:solidFill>
                <a:latin typeface="Arial"/>
                <a:ea typeface="Arial"/>
                <a:cs typeface="Arial"/>
                <a:sym typeface="Arial"/>
              </a:defRPr>
            </a:lvl1pPr>
            <a:lvl2pPr indent="-228600" lvl="1" marL="914400" marR="0" rtl="0" algn="l">
              <a:spcBef>
                <a:spcPts val="36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2pPr>
            <a:lvl3pPr indent="-228600" lvl="2" marL="1371600" marR="0" rtl="0" algn="l">
              <a:spcBef>
                <a:spcPts val="32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3pPr>
            <a:lvl4pPr indent="-228600" lvl="3" marL="1828800" marR="0" rtl="0" algn="l">
              <a:spcBef>
                <a:spcPts val="280"/>
              </a:spcBef>
              <a:spcAft>
                <a:spcPts val="0"/>
              </a:spcAft>
              <a:buClr>
                <a:schemeClr val="dk1"/>
              </a:buClr>
              <a:buSzPts val="1400"/>
              <a:buFont typeface="Arial"/>
              <a:buNone/>
              <a:defRPr b="0" i="0" sz="1400" u="none" cap="none" strike="noStrike">
                <a:solidFill>
                  <a:schemeClr val="dk1"/>
                </a:solidFill>
                <a:latin typeface="Arial"/>
                <a:ea typeface="Arial"/>
                <a:cs typeface="Arial"/>
                <a:sym typeface="Arial"/>
              </a:defRPr>
            </a:lvl4pPr>
            <a:lvl5pPr indent="-228600" lvl="4" marL="2286000" marR="0" rtl="0" algn="l">
              <a:spcBef>
                <a:spcPts val="280"/>
              </a:spcBef>
              <a:spcAft>
                <a:spcPts val="0"/>
              </a:spcAft>
              <a:buClr>
                <a:schemeClr val="dk1"/>
              </a:buClr>
              <a:buSzPts val="1400"/>
              <a:buFont typeface="Noto Sans Symbols"/>
              <a:buNone/>
              <a:defRPr b="0" i="0" sz="1400" u="none" cap="none" strike="noStrike">
                <a:solidFill>
                  <a:schemeClr val="dk1"/>
                </a:solidFill>
                <a:latin typeface="Arial"/>
                <a:ea typeface="Arial"/>
                <a:cs typeface="Arial"/>
                <a:sym typeface="Arial"/>
              </a:defRPr>
            </a:lvl5pPr>
            <a:lvl6pPr indent="-228600" lvl="5" marL="2743200" marR="0" rtl="0" algn="l">
              <a:spcBef>
                <a:spcPts val="280"/>
              </a:spcBef>
              <a:spcAft>
                <a:spcPts val="0"/>
              </a:spcAft>
              <a:buClr>
                <a:schemeClr val="dk1"/>
              </a:buClr>
              <a:buSzPts val="1400"/>
              <a:buFont typeface="Noto Sans Symbols"/>
              <a:buNone/>
              <a:defRPr b="0" i="0" sz="1400" u="none" cap="none" strike="noStrike">
                <a:solidFill>
                  <a:schemeClr val="dk1"/>
                </a:solidFill>
                <a:latin typeface="Arial"/>
                <a:ea typeface="Arial"/>
                <a:cs typeface="Arial"/>
                <a:sym typeface="Arial"/>
              </a:defRPr>
            </a:lvl6pPr>
            <a:lvl7pPr indent="-228600" lvl="6" marL="3200400" marR="0" rtl="0" algn="l">
              <a:spcBef>
                <a:spcPts val="280"/>
              </a:spcBef>
              <a:spcAft>
                <a:spcPts val="0"/>
              </a:spcAft>
              <a:buClr>
                <a:schemeClr val="dk1"/>
              </a:buClr>
              <a:buSzPts val="1400"/>
              <a:buFont typeface="Noto Sans Symbols"/>
              <a:buNone/>
              <a:defRPr b="0" i="0" sz="1400" u="none" cap="none" strike="noStrike">
                <a:solidFill>
                  <a:schemeClr val="dk1"/>
                </a:solidFill>
                <a:latin typeface="Arial"/>
                <a:ea typeface="Arial"/>
                <a:cs typeface="Arial"/>
                <a:sym typeface="Arial"/>
              </a:defRPr>
            </a:lvl7pPr>
            <a:lvl8pPr indent="-228600" lvl="7" marL="3657600" marR="0" rtl="0" algn="l">
              <a:spcBef>
                <a:spcPts val="280"/>
              </a:spcBef>
              <a:spcAft>
                <a:spcPts val="0"/>
              </a:spcAft>
              <a:buClr>
                <a:schemeClr val="dk1"/>
              </a:buClr>
              <a:buSzPts val="1400"/>
              <a:buFont typeface="Noto Sans Symbols"/>
              <a:buNone/>
              <a:defRPr b="0" i="0" sz="1400" u="none" cap="none" strike="noStrike">
                <a:solidFill>
                  <a:schemeClr val="dk1"/>
                </a:solidFill>
                <a:latin typeface="Arial"/>
                <a:ea typeface="Arial"/>
                <a:cs typeface="Arial"/>
                <a:sym typeface="Arial"/>
              </a:defRPr>
            </a:lvl8pPr>
            <a:lvl9pPr indent="-228600" lvl="8" marL="4114800" marR="0" rtl="0" algn="l">
              <a:spcBef>
                <a:spcPts val="280"/>
              </a:spcBef>
              <a:spcAft>
                <a:spcPts val="0"/>
              </a:spcAft>
              <a:buClr>
                <a:schemeClr val="dk1"/>
              </a:buClr>
              <a:buSzPts val="1400"/>
              <a:buFont typeface="Noto Sans Symbols"/>
              <a:buNone/>
              <a:defRPr b="0" i="0" sz="1400" u="none" cap="none" strike="noStrike">
                <a:solidFill>
                  <a:schemeClr val="dk1"/>
                </a:solidFill>
                <a:latin typeface="Arial"/>
                <a:ea typeface="Arial"/>
                <a:cs typeface="Arial"/>
                <a:sym typeface="Arial"/>
              </a:defRPr>
            </a:lvl9pPr>
          </a:lstStyle>
          <a:p/>
        </p:txBody>
      </p:sp>
      <p:sp>
        <p:nvSpPr>
          <p:cNvPr id="21" name="Google Shape;21;p5"/>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22" name="Google Shape;22;p5"/>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23" name="Google Shape;23;p5"/>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24" name="Shape 24"/>
        <p:cNvGrpSpPr/>
        <p:nvPr/>
      </p:nvGrpSpPr>
      <p:grpSpPr>
        <a:xfrm>
          <a:off x="0" y="0"/>
          <a:ext cx="0" cy="0"/>
          <a:chOff x="0" y="0"/>
          <a:chExt cx="0" cy="0"/>
        </a:xfrm>
      </p:grpSpPr>
      <p:sp>
        <p:nvSpPr>
          <p:cNvPr id="25" name="Google Shape;25;p6"/>
          <p:cNvSpPr txBox="1"/>
          <p:nvPr>
            <p:ph type="title"/>
          </p:nvPr>
        </p:nvSpPr>
        <p:spPr>
          <a:xfrm>
            <a:off x="1372198" y="1465263"/>
            <a:ext cx="24687609" cy="6096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26" name="Google Shape;26;p6"/>
          <p:cNvSpPr txBox="1"/>
          <p:nvPr>
            <p:ph idx="1" type="body"/>
          </p:nvPr>
        </p:nvSpPr>
        <p:spPr>
          <a:xfrm>
            <a:off x="1372197" y="8534403"/>
            <a:ext cx="12272367" cy="24137939"/>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Times"/>
              <a:buChar char="•"/>
              <a:defRPr b="0" i="0" sz="28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9pPr>
          </a:lstStyle>
          <a:p/>
        </p:txBody>
      </p:sp>
      <p:sp>
        <p:nvSpPr>
          <p:cNvPr id="27" name="Google Shape;27;p6"/>
          <p:cNvSpPr txBox="1"/>
          <p:nvPr>
            <p:ph idx="2" type="body"/>
          </p:nvPr>
        </p:nvSpPr>
        <p:spPr>
          <a:xfrm>
            <a:off x="13787439" y="8534403"/>
            <a:ext cx="12272367" cy="24137939"/>
          </a:xfrm>
          <a:prstGeom prst="rect">
            <a:avLst/>
          </a:prstGeom>
          <a:noFill/>
          <a:ln>
            <a:noFill/>
          </a:ln>
        </p:spPr>
        <p:txBody>
          <a:bodyPr anchorCtr="0" anchor="t" bIns="45700" lIns="91425" spcFirstLastPara="1" rIns="91425" wrap="square" tIns="45700">
            <a:noAutofit/>
          </a:bodyPr>
          <a:lstStyle>
            <a:lvl1pPr indent="-406400" lvl="0" marL="457200" marR="0" rtl="0" algn="l">
              <a:spcBef>
                <a:spcPts val="560"/>
              </a:spcBef>
              <a:spcAft>
                <a:spcPts val="0"/>
              </a:spcAft>
              <a:buClr>
                <a:schemeClr val="dk1"/>
              </a:buClr>
              <a:buSzPts val="2800"/>
              <a:buFont typeface="Times"/>
              <a:buChar char="•"/>
              <a:defRPr b="0" i="0" sz="2800" u="none" cap="none" strike="noStrike">
                <a:solidFill>
                  <a:schemeClr val="dk1"/>
                </a:solidFill>
                <a:latin typeface="Arial"/>
                <a:ea typeface="Arial"/>
                <a:cs typeface="Arial"/>
                <a:sym typeface="Arial"/>
              </a:defRPr>
            </a:lvl1pPr>
            <a:lvl2pPr indent="-381000" lvl="1" marL="9144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5pPr>
            <a:lvl6pPr indent="-342900" lvl="5" marL="27432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6pPr>
            <a:lvl7pPr indent="-342900" lvl="6" marL="32004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7pPr>
            <a:lvl8pPr indent="-342900" lvl="7" marL="36576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8pPr>
            <a:lvl9pPr indent="-342900" lvl="8" marL="4114800" marR="0" rtl="0" algn="l">
              <a:spcBef>
                <a:spcPts val="360"/>
              </a:spcBef>
              <a:spcAft>
                <a:spcPts val="0"/>
              </a:spcAft>
              <a:buClr>
                <a:schemeClr val="dk1"/>
              </a:buClr>
              <a:buSzPts val="1800"/>
              <a:buFont typeface="Noto Sans Symbols"/>
              <a:buChar char="✔"/>
              <a:defRPr b="0" i="0" sz="1800" u="none" cap="none" strike="noStrike">
                <a:solidFill>
                  <a:schemeClr val="dk1"/>
                </a:solidFill>
                <a:latin typeface="Arial"/>
                <a:ea typeface="Arial"/>
                <a:cs typeface="Arial"/>
                <a:sym typeface="Arial"/>
              </a:defRPr>
            </a:lvl9pPr>
          </a:lstStyle>
          <a:p/>
        </p:txBody>
      </p:sp>
      <p:sp>
        <p:nvSpPr>
          <p:cNvPr id="28" name="Google Shape;28;p6"/>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29" name="Google Shape;29;p6"/>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30" name="Google Shape;30;p6"/>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1" name="Shape 31"/>
        <p:cNvGrpSpPr/>
        <p:nvPr/>
      </p:nvGrpSpPr>
      <p:grpSpPr>
        <a:xfrm>
          <a:off x="0" y="0"/>
          <a:ext cx="0" cy="0"/>
          <a:chOff x="0" y="0"/>
          <a:chExt cx="0" cy="0"/>
        </a:xfrm>
      </p:grpSpPr>
      <p:sp>
        <p:nvSpPr>
          <p:cNvPr id="32" name="Google Shape;32;p7"/>
          <p:cNvSpPr txBox="1"/>
          <p:nvPr>
            <p:ph type="title"/>
          </p:nvPr>
        </p:nvSpPr>
        <p:spPr>
          <a:xfrm>
            <a:off x="1372198" y="1465263"/>
            <a:ext cx="24687609" cy="6096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33" name="Google Shape;33;p7"/>
          <p:cNvSpPr txBox="1"/>
          <p:nvPr>
            <p:ph idx="1" type="body"/>
          </p:nvPr>
        </p:nvSpPr>
        <p:spPr>
          <a:xfrm>
            <a:off x="1372195" y="8186740"/>
            <a:ext cx="12120563" cy="3413125"/>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Times"/>
              <a:buNone/>
              <a:defRPr b="1" i="0" sz="2400" u="none" cap="none" strike="noStrike">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9pPr>
          </a:lstStyle>
          <a:p/>
        </p:txBody>
      </p:sp>
      <p:sp>
        <p:nvSpPr>
          <p:cNvPr id="34" name="Google Shape;34;p7"/>
          <p:cNvSpPr txBox="1"/>
          <p:nvPr>
            <p:ph idx="2" type="body"/>
          </p:nvPr>
        </p:nvSpPr>
        <p:spPr>
          <a:xfrm>
            <a:off x="1372195" y="11599865"/>
            <a:ext cx="12120563" cy="21072475"/>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Times"/>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9pPr>
          </a:lstStyle>
          <a:p/>
        </p:txBody>
      </p:sp>
      <p:sp>
        <p:nvSpPr>
          <p:cNvPr id="35" name="Google Shape;35;p7"/>
          <p:cNvSpPr txBox="1"/>
          <p:nvPr>
            <p:ph idx="3" type="body"/>
          </p:nvPr>
        </p:nvSpPr>
        <p:spPr>
          <a:xfrm>
            <a:off x="13934781" y="8186740"/>
            <a:ext cx="12125027" cy="3413125"/>
          </a:xfrm>
          <a:prstGeom prst="rect">
            <a:avLst/>
          </a:prstGeom>
          <a:noFill/>
          <a:ln>
            <a:noFill/>
          </a:ln>
        </p:spPr>
        <p:txBody>
          <a:bodyPr anchorCtr="0" anchor="b" bIns="45700" lIns="91425" spcFirstLastPara="1" rIns="91425" wrap="square" tIns="45700">
            <a:noAutofit/>
          </a:bodyPr>
          <a:lstStyle>
            <a:lvl1pPr indent="-228600" lvl="0" marL="457200" marR="0" rtl="0" algn="l">
              <a:spcBef>
                <a:spcPts val="480"/>
              </a:spcBef>
              <a:spcAft>
                <a:spcPts val="0"/>
              </a:spcAft>
              <a:buClr>
                <a:schemeClr val="dk1"/>
              </a:buClr>
              <a:buSzPts val="2400"/>
              <a:buFont typeface="Times"/>
              <a:buNone/>
              <a:defRPr b="1" i="0" sz="2400" u="none" cap="none" strike="noStrike">
                <a:solidFill>
                  <a:schemeClr val="dk1"/>
                </a:solidFill>
                <a:latin typeface="Arial"/>
                <a:ea typeface="Arial"/>
                <a:cs typeface="Arial"/>
                <a:sym typeface="Arial"/>
              </a:defRPr>
            </a:lvl1pPr>
            <a:lvl2pPr indent="-228600" lvl="1" marL="914400" marR="0" rtl="0" algn="l">
              <a:spcBef>
                <a:spcPts val="400"/>
              </a:spcBef>
              <a:spcAft>
                <a:spcPts val="0"/>
              </a:spcAft>
              <a:buClr>
                <a:schemeClr val="dk1"/>
              </a:buClr>
              <a:buSzPts val="2000"/>
              <a:buFont typeface="Arial"/>
              <a:buNone/>
              <a:defRPr b="1" i="0" sz="2000" u="none" cap="none" strike="noStrike">
                <a:solidFill>
                  <a:schemeClr val="dk1"/>
                </a:solidFill>
                <a:latin typeface="Arial"/>
                <a:ea typeface="Arial"/>
                <a:cs typeface="Arial"/>
                <a:sym typeface="Arial"/>
              </a:defRPr>
            </a:lvl2pPr>
            <a:lvl3pPr indent="-228600" lvl="2" marL="1371600" marR="0" rtl="0" algn="l">
              <a:spcBef>
                <a:spcPts val="360"/>
              </a:spcBef>
              <a:spcAft>
                <a:spcPts val="0"/>
              </a:spcAft>
              <a:buClr>
                <a:schemeClr val="dk1"/>
              </a:buClr>
              <a:buSzPts val="1800"/>
              <a:buFont typeface="Arial"/>
              <a:buNone/>
              <a:defRPr b="1" i="0" sz="1800" u="none" cap="none" strike="noStrike">
                <a:solidFill>
                  <a:schemeClr val="dk1"/>
                </a:solidFill>
                <a:latin typeface="Arial"/>
                <a:ea typeface="Arial"/>
                <a:cs typeface="Arial"/>
                <a:sym typeface="Arial"/>
              </a:defRPr>
            </a:lvl3pPr>
            <a:lvl4pPr indent="-228600" lvl="3" marL="1828800" marR="0" rtl="0" algn="l">
              <a:spcBef>
                <a:spcPts val="320"/>
              </a:spcBef>
              <a:spcAft>
                <a:spcPts val="0"/>
              </a:spcAft>
              <a:buClr>
                <a:schemeClr val="dk1"/>
              </a:buClr>
              <a:buSzPts val="1600"/>
              <a:buFont typeface="Arial"/>
              <a:buNone/>
              <a:defRPr b="1" i="0" sz="1600" u="none" cap="none" strike="noStrike">
                <a:solidFill>
                  <a:schemeClr val="dk1"/>
                </a:solidFill>
                <a:latin typeface="Arial"/>
                <a:ea typeface="Arial"/>
                <a:cs typeface="Arial"/>
                <a:sym typeface="Arial"/>
              </a:defRPr>
            </a:lvl4pPr>
            <a:lvl5pPr indent="-228600" lvl="4" marL="22860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5pPr>
            <a:lvl6pPr indent="-228600" lvl="5" marL="27432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6pPr>
            <a:lvl7pPr indent="-228600" lvl="6" marL="32004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7pPr>
            <a:lvl8pPr indent="-228600" lvl="7" marL="36576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8pPr>
            <a:lvl9pPr indent="-228600" lvl="8" marL="4114800" marR="0" rtl="0" algn="l">
              <a:spcBef>
                <a:spcPts val="320"/>
              </a:spcBef>
              <a:spcAft>
                <a:spcPts val="0"/>
              </a:spcAft>
              <a:buClr>
                <a:schemeClr val="dk1"/>
              </a:buClr>
              <a:buSzPts val="1600"/>
              <a:buFont typeface="Noto Sans Symbols"/>
              <a:buNone/>
              <a:defRPr b="1" i="0" sz="1600" u="none" cap="none" strike="noStrike">
                <a:solidFill>
                  <a:schemeClr val="dk1"/>
                </a:solidFill>
                <a:latin typeface="Arial"/>
                <a:ea typeface="Arial"/>
                <a:cs typeface="Arial"/>
                <a:sym typeface="Arial"/>
              </a:defRPr>
            </a:lvl9pPr>
          </a:lstStyle>
          <a:p/>
        </p:txBody>
      </p:sp>
      <p:sp>
        <p:nvSpPr>
          <p:cNvPr id="36" name="Google Shape;36;p7"/>
          <p:cNvSpPr txBox="1"/>
          <p:nvPr>
            <p:ph idx="4" type="body"/>
          </p:nvPr>
        </p:nvSpPr>
        <p:spPr>
          <a:xfrm>
            <a:off x="13934781" y="11599865"/>
            <a:ext cx="12125027" cy="21072475"/>
          </a:xfrm>
          <a:prstGeom prst="rect">
            <a:avLst/>
          </a:prstGeom>
          <a:noFill/>
          <a:ln>
            <a:noFill/>
          </a:ln>
        </p:spPr>
        <p:txBody>
          <a:bodyPr anchorCtr="0" anchor="t" bIns="45700" lIns="91425" spcFirstLastPara="1" rIns="91425" wrap="square" tIns="45700">
            <a:noAutofit/>
          </a:bodyPr>
          <a:lstStyle>
            <a:lvl1pPr indent="-381000" lvl="0" marL="457200" marR="0" rtl="0" algn="l">
              <a:spcBef>
                <a:spcPts val="480"/>
              </a:spcBef>
              <a:spcAft>
                <a:spcPts val="0"/>
              </a:spcAft>
              <a:buClr>
                <a:schemeClr val="dk1"/>
              </a:buClr>
              <a:buSzPts val="2400"/>
              <a:buFont typeface="Times"/>
              <a:buChar char="•"/>
              <a:defRPr b="0" i="0" sz="2400" u="none" cap="none" strike="noStrike">
                <a:solidFill>
                  <a:schemeClr val="dk1"/>
                </a:solidFill>
                <a:latin typeface="Arial"/>
                <a:ea typeface="Arial"/>
                <a:cs typeface="Arial"/>
                <a:sym typeface="Arial"/>
              </a:defRPr>
            </a:lvl1pPr>
            <a:lvl2pPr indent="-355600" lvl="1" marL="9144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2pPr>
            <a:lvl3pPr indent="-342900" lvl="2" marL="1371600" marR="0" rtl="0" algn="l">
              <a:spcBef>
                <a:spcPts val="36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3pPr>
            <a:lvl4pPr indent="-330200" lvl="3" marL="1828800" marR="0" rtl="0" algn="l">
              <a:spcBef>
                <a:spcPts val="320"/>
              </a:spcBef>
              <a:spcAft>
                <a:spcPts val="0"/>
              </a:spcAft>
              <a:buClr>
                <a:schemeClr val="dk1"/>
              </a:buClr>
              <a:buSzPts val="1600"/>
              <a:buFont typeface="Arial"/>
              <a:buChar char="–"/>
              <a:defRPr b="0" i="0" sz="1600" u="none" cap="none" strike="noStrike">
                <a:solidFill>
                  <a:schemeClr val="dk1"/>
                </a:solidFill>
                <a:latin typeface="Arial"/>
                <a:ea typeface="Arial"/>
                <a:cs typeface="Arial"/>
                <a:sym typeface="Arial"/>
              </a:defRPr>
            </a:lvl4pPr>
            <a:lvl5pPr indent="-330200" lvl="4" marL="22860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5pPr>
            <a:lvl6pPr indent="-330200" lvl="5" marL="27432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6pPr>
            <a:lvl7pPr indent="-330200" lvl="6" marL="32004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7pPr>
            <a:lvl8pPr indent="-330200" lvl="7" marL="36576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8pPr>
            <a:lvl9pPr indent="-330200" lvl="8" marL="4114800" marR="0" rtl="0" algn="l">
              <a:spcBef>
                <a:spcPts val="320"/>
              </a:spcBef>
              <a:spcAft>
                <a:spcPts val="0"/>
              </a:spcAft>
              <a:buClr>
                <a:schemeClr val="dk1"/>
              </a:buClr>
              <a:buSzPts val="1600"/>
              <a:buFont typeface="Noto Sans Symbols"/>
              <a:buChar char="✔"/>
              <a:defRPr b="0" i="0" sz="1600" u="none" cap="none" strike="noStrike">
                <a:solidFill>
                  <a:schemeClr val="dk1"/>
                </a:solidFill>
                <a:latin typeface="Arial"/>
                <a:ea typeface="Arial"/>
                <a:cs typeface="Arial"/>
                <a:sym typeface="Arial"/>
              </a:defRPr>
            </a:lvl9pPr>
          </a:lstStyle>
          <a:p/>
        </p:txBody>
      </p:sp>
      <p:sp>
        <p:nvSpPr>
          <p:cNvPr id="37" name="Google Shape;37;p7"/>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38" name="Google Shape;38;p7"/>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39" name="Google Shape;39;p7"/>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8"/>
          <p:cNvSpPr txBox="1"/>
          <p:nvPr>
            <p:ph type="title"/>
          </p:nvPr>
        </p:nvSpPr>
        <p:spPr>
          <a:xfrm>
            <a:off x="1372198" y="1465263"/>
            <a:ext cx="24687609" cy="6096000"/>
          </a:xfrm>
          <a:prstGeom prst="rect">
            <a:avLst/>
          </a:prstGeom>
          <a:noFill/>
          <a:ln>
            <a:noFill/>
          </a:ln>
        </p:spPr>
        <p:txBody>
          <a:bodyPr anchorCtr="0" anchor="t" bIns="45700" lIns="91425" spcFirstLastPara="1" rIns="91425" wrap="square" tIns="45700">
            <a:noAutofit/>
          </a:bodyPr>
          <a:lstStyle>
            <a:lvl1pPr lvl="0"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42" name="Google Shape;42;p8"/>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43" name="Google Shape;43;p8"/>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44" name="Google Shape;44;p8"/>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5" name="Shape 45"/>
        <p:cNvGrpSpPr/>
        <p:nvPr/>
      </p:nvGrpSpPr>
      <p:grpSpPr>
        <a:xfrm>
          <a:off x="0" y="0"/>
          <a:ext cx="0" cy="0"/>
          <a:chOff x="0" y="0"/>
          <a:chExt cx="0" cy="0"/>
        </a:xfrm>
      </p:grpSpPr>
      <p:sp>
        <p:nvSpPr>
          <p:cNvPr id="46" name="Google Shape;46;p9"/>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47" name="Google Shape;47;p9"/>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48" name="Google Shape;48;p9"/>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49" name="Shape 49"/>
        <p:cNvGrpSpPr/>
        <p:nvPr/>
      </p:nvGrpSpPr>
      <p:grpSpPr>
        <a:xfrm>
          <a:off x="0" y="0"/>
          <a:ext cx="0" cy="0"/>
          <a:chOff x="0" y="0"/>
          <a:chExt cx="0" cy="0"/>
        </a:xfrm>
      </p:grpSpPr>
      <p:sp>
        <p:nvSpPr>
          <p:cNvPr id="50" name="Google Shape;50;p10"/>
          <p:cNvSpPr txBox="1"/>
          <p:nvPr>
            <p:ph type="title"/>
          </p:nvPr>
        </p:nvSpPr>
        <p:spPr>
          <a:xfrm>
            <a:off x="1372195" y="1455739"/>
            <a:ext cx="9024938" cy="61976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1" i="0" sz="20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51" name="Google Shape;51;p10"/>
          <p:cNvSpPr txBox="1"/>
          <p:nvPr>
            <p:ph idx="1" type="body"/>
          </p:nvPr>
        </p:nvSpPr>
        <p:spPr>
          <a:xfrm>
            <a:off x="10724555" y="1455739"/>
            <a:ext cx="15335250" cy="31216600"/>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Times"/>
              <a:buChar char="•"/>
              <a:defRPr b="0" i="0" sz="3200" u="none" cap="none" strike="noStrike">
                <a:solidFill>
                  <a:schemeClr val="dk1"/>
                </a:solidFill>
                <a:latin typeface="Arial"/>
                <a:ea typeface="Arial"/>
                <a:cs typeface="Arial"/>
                <a:sym typeface="Arial"/>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4pPr>
            <a:lvl5pPr indent="-355600" lvl="4" marL="22860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5pPr>
            <a:lvl6pPr indent="-355600" lvl="5" marL="27432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6pPr>
            <a:lvl7pPr indent="-355600" lvl="6" marL="32004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7pPr>
            <a:lvl8pPr indent="-355600" lvl="7" marL="36576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8pPr>
            <a:lvl9pPr indent="-355600" lvl="8" marL="4114800" marR="0" rtl="0" algn="l">
              <a:spcBef>
                <a:spcPts val="400"/>
              </a:spcBef>
              <a:spcAft>
                <a:spcPts val="0"/>
              </a:spcAft>
              <a:buClr>
                <a:schemeClr val="dk1"/>
              </a:buClr>
              <a:buSzPts val="2000"/>
              <a:buFont typeface="Noto Sans Symbols"/>
              <a:buChar char="✔"/>
              <a:defRPr b="0" i="0" sz="2000" u="none" cap="none" strike="noStrike">
                <a:solidFill>
                  <a:schemeClr val="dk1"/>
                </a:solidFill>
                <a:latin typeface="Arial"/>
                <a:ea typeface="Arial"/>
                <a:cs typeface="Arial"/>
                <a:sym typeface="Arial"/>
              </a:defRPr>
            </a:lvl9pPr>
          </a:lstStyle>
          <a:p/>
        </p:txBody>
      </p:sp>
      <p:sp>
        <p:nvSpPr>
          <p:cNvPr id="52" name="Google Shape;52;p10"/>
          <p:cNvSpPr txBox="1"/>
          <p:nvPr>
            <p:ph idx="2" type="body"/>
          </p:nvPr>
        </p:nvSpPr>
        <p:spPr>
          <a:xfrm>
            <a:off x="1372195" y="7653339"/>
            <a:ext cx="9024938" cy="250190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Times"/>
              <a:buNone/>
              <a:defRPr b="0" i="0" sz="1400" u="none" cap="none" strike="noStrike">
                <a:solidFill>
                  <a:schemeClr val="dk1"/>
                </a:solidFill>
                <a:latin typeface="Arial"/>
                <a:ea typeface="Arial"/>
                <a:cs typeface="Arial"/>
                <a:sym typeface="Arial"/>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9pPr>
          </a:lstStyle>
          <a:p/>
        </p:txBody>
      </p:sp>
      <p:sp>
        <p:nvSpPr>
          <p:cNvPr id="53" name="Google Shape;53;p10"/>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54" name="Google Shape;54;p10"/>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55" name="Google Shape;55;p10"/>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56" name="Shape 56"/>
        <p:cNvGrpSpPr/>
        <p:nvPr/>
      </p:nvGrpSpPr>
      <p:grpSpPr>
        <a:xfrm>
          <a:off x="0" y="0"/>
          <a:ext cx="0" cy="0"/>
          <a:chOff x="0" y="0"/>
          <a:chExt cx="0" cy="0"/>
        </a:xfrm>
      </p:grpSpPr>
      <p:sp>
        <p:nvSpPr>
          <p:cNvPr id="57" name="Google Shape;57;p11"/>
          <p:cNvSpPr txBox="1"/>
          <p:nvPr>
            <p:ph type="title"/>
          </p:nvPr>
        </p:nvSpPr>
        <p:spPr>
          <a:xfrm>
            <a:off x="5377163" y="25603200"/>
            <a:ext cx="16458902" cy="3022600"/>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1" i="0" sz="2000" u="none" cap="none" strike="noStrike">
                <a:solidFill>
                  <a:schemeClr val="dk2"/>
                </a:solidFill>
                <a:latin typeface="Arial"/>
                <a:ea typeface="Arial"/>
                <a:cs typeface="Arial"/>
                <a:sym typeface="Arial"/>
              </a:defRPr>
            </a:lvl1pPr>
            <a:lvl2pPr lvl="1"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2pPr>
            <a:lvl3pPr lvl="2"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3pPr>
            <a:lvl4pPr lvl="3"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4pPr>
            <a:lvl5pPr lvl="4"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5pPr>
            <a:lvl6pPr lvl="5"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6pPr>
            <a:lvl7pPr lvl="6"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7pPr>
            <a:lvl8pPr lvl="7"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8pPr>
            <a:lvl9pPr lvl="8" marR="0" rtl="0" algn="ctr">
              <a:spcBef>
                <a:spcPts val="0"/>
              </a:spcBef>
              <a:spcAft>
                <a:spcPts val="0"/>
              </a:spcAft>
              <a:buSzPts val="1400"/>
              <a:buNone/>
              <a:defRPr b="0" i="0" sz="18100" u="none" cap="none" strike="noStrike">
                <a:solidFill>
                  <a:schemeClr val="dk2"/>
                </a:solidFill>
                <a:latin typeface="Arial"/>
                <a:ea typeface="Arial"/>
                <a:cs typeface="Arial"/>
                <a:sym typeface="Arial"/>
              </a:defRPr>
            </a:lvl9pPr>
          </a:lstStyle>
          <a:p/>
        </p:txBody>
      </p:sp>
      <p:sp>
        <p:nvSpPr>
          <p:cNvPr id="58" name="Google Shape;58;p11"/>
          <p:cNvSpPr/>
          <p:nvPr>
            <p:ph idx="2" type="pic"/>
          </p:nvPr>
        </p:nvSpPr>
        <p:spPr>
          <a:xfrm>
            <a:off x="5377163" y="3268663"/>
            <a:ext cx="16458902" cy="21945600"/>
          </a:xfrm>
          <a:prstGeom prst="rect">
            <a:avLst/>
          </a:prstGeom>
          <a:noFill/>
          <a:ln>
            <a:noFill/>
          </a:ln>
        </p:spPr>
      </p:sp>
      <p:sp>
        <p:nvSpPr>
          <p:cNvPr id="59" name="Google Shape;59;p11"/>
          <p:cNvSpPr txBox="1"/>
          <p:nvPr>
            <p:ph idx="1" type="body"/>
          </p:nvPr>
        </p:nvSpPr>
        <p:spPr>
          <a:xfrm>
            <a:off x="5377163" y="28625800"/>
            <a:ext cx="16458902" cy="42926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280"/>
              </a:spcBef>
              <a:spcAft>
                <a:spcPts val="0"/>
              </a:spcAft>
              <a:buClr>
                <a:schemeClr val="dk1"/>
              </a:buClr>
              <a:buSzPts val="1400"/>
              <a:buFont typeface="Times"/>
              <a:buNone/>
              <a:defRPr b="0" i="0" sz="1400" u="none" cap="none" strike="noStrike">
                <a:solidFill>
                  <a:schemeClr val="dk1"/>
                </a:solidFill>
                <a:latin typeface="Arial"/>
                <a:ea typeface="Arial"/>
                <a:cs typeface="Arial"/>
                <a:sym typeface="Arial"/>
              </a:defRPr>
            </a:lvl1pPr>
            <a:lvl2pPr indent="-228600" lvl="1" marL="914400" marR="0" rtl="0" algn="l">
              <a:spcBef>
                <a:spcPts val="240"/>
              </a:spcBef>
              <a:spcAft>
                <a:spcPts val="0"/>
              </a:spcAft>
              <a:buClr>
                <a:schemeClr val="dk1"/>
              </a:buClr>
              <a:buSzPts val="1200"/>
              <a:buFont typeface="Arial"/>
              <a:buNone/>
              <a:defRPr b="0" i="0" sz="1200" u="none" cap="none" strike="noStrike">
                <a:solidFill>
                  <a:schemeClr val="dk1"/>
                </a:solidFill>
                <a:latin typeface="Arial"/>
                <a:ea typeface="Arial"/>
                <a:cs typeface="Arial"/>
                <a:sym typeface="Arial"/>
              </a:defRPr>
            </a:lvl2pPr>
            <a:lvl3pPr indent="-228600" lvl="2" marL="1371600" marR="0" rtl="0" algn="l">
              <a:spcBef>
                <a:spcPts val="200"/>
              </a:spcBef>
              <a:spcAft>
                <a:spcPts val="0"/>
              </a:spcAft>
              <a:buClr>
                <a:schemeClr val="dk1"/>
              </a:buClr>
              <a:buSzPts val="1000"/>
              <a:buFont typeface="Arial"/>
              <a:buNone/>
              <a:defRPr b="0" i="0" sz="1000" u="none" cap="none" strike="noStrike">
                <a:solidFill>
                  <a:schemeClr val="dk1"/>
                </a:solidFill>
                <a:latin typeface="Arial"/>
                <a:ea typeface="Arial"/>
                <a:cs typeface="Arial"/>
                <a:sym typeface="Arial"/>
              </a:defRPr>
            </a:lvl3pPr>
            <a:lvl4pPr indent="-228600" lvl="3" marL="1828800" marR="0" rtl="0" algn="l">
              <a:spcBef>
                <a:spcPts val="180"/>
              </a:spcBef>
              <a:spcAft>
                <a:spcPts val="0"/>
              </a:spcAft>
              <a:buClr>
                <a:schemeClr val="dk1"/>
              </a:buClr>
              <a:buSzPts val="900"/>
              <a:buFont typeface="Arial"/>
              <a:buNone/>
              <a:defRPr b="0" i="0" sz="900" u="none" cap="none" strike="noStrike">
                <a:solidFill>
                  <a:schemeClr val="dk1"/>
                </a:solidFill>
                <a:latin typeface="Arial"/>
                <a:ea typeface="Arial"/>
                <a:cs typeface="Arial"/>
                <a:sym typeface="Arial"/>
              </a:defRPr>
            </a:lvl4pPr>
            <a:lvl5pPr indent="-228600" lvl="4" marL="22860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5pPr>
            <a:lvl6pPr indent="-228600" lvl="5" marL="27432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6pPr>
            <a:lvl7pPr indent="-228600" lvl="6" marL="32004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7pPr>
            <a:lvl8pPr indent="-228600" lvl="7" marL="36576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8pPr>
            <a:lvl9pPr indent="-228600" lvl="8" marL="4114800" marR="0" rtl="0" algn="l">
              <a:spcBef>
                <a:spcPts val="180"/>
              </a:spcBef>
              <a:spcAft>
                <a:spcPts val="0"/>
              </a:spcAft>
              <a:buClr>
                <a:schemeClr val="dk1"/>
              </a:buClr>
              <a:buSzPts val="900"/>
              <a:buFont typeface="Noto Sans Symbols"/>
              <a:buNone/>
              <a:defRPr b="0" i="0" sz="900" u="none" cap="none" strike="noStrike">
                <a:solidFill>
                  <a:schemeClr val="dk1"/>
                </a:solidFill>
                <a:latin typeface="Arial"/>
                <a:ea typeface="Arial"/>
                <a:cs typeface="Arial"/>
                <a:sym typeface="Arial"/>
              </a:defRPr>
            </a:lvl9pPr>
          </a:lstStyle>
          <a:p/>
        </p:txBody>
      </p:sp>
      <p:sp>
        <p:nvSpPr>
          <p:cNvPr id="60" name="Google Shape;60;p11"/>
          <p:cNvSpPr txBox="1"/>
          <p:nvPr>
            <p:ph idx="10" type="dt"/>
          </p:nvPr>
        </p:nvSpPr>
        <p:spPr>
          <a:xfrm>
            <a:off x="1372197" y="33307339"/>
            <a:ext cx="6399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61" name="Google Shape;61;p11"/>
          <p:cNvSpPr txBox="1"/>
          <p:nvPr>
            <p:ph idx="11" type="ftr"/>
          </p:nvPr>
        </p:nvSpPr>
        <p:spPr>
          <a:xfrm>
            <a:off x="9373198" y="33307339"/>
            <a:ext cx="8685609" cy="254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7400">
                <a:solidFill>
                  <a:schemeClr val="dk1"/>
                </a:solidFill>
                <a:latin typeface="Arial"/>
                <a:ea typeface="Arial"/>
                <a:cs typeface="Arial"/>
                <a:sym typeface="Arial"/>
              </a:defRPr>
            </a:lvl1pPr>
            <a:lvl2pPr lvl="1" marR="0" rtl="0" algn="l">
              <a:spcBef>
                <a:spcPts val="0"/>
              </a:spcBef>
              <a:spcAft>
                <a:spcPts val="0"/>
              </a:spcAft>
              <a:buSzPts val="1400"/>
              <a:buNone/>
              <a:defRPr b="0" i="0" sz="74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74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74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74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74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74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74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7400" u="none" cap="none" strike="noStrike">
                <a:solidFill>
                  <a:schemeClr val="dk1"/>
                </a:solidFill>
                <a:latin typeface="Arial"/>
                <a:ea typeface="Arial"/>
                <a:cs typeface="Arial"/>
                <a:sym typeface="Arial"/>
              </a:defRPr>
            </a:lvl9pPr>
          </a:lstStyle>
          <a:p/>
        </p:txBody>
      </p:sp>
      <p:sp>
        <p:nvSpPr>
          <p:cNvPr id="62" name="Google Shape;62;p11"/>
          <p:cNvSpPr txBox="1"/>
          <p:nvPr>
            <p:ph idx="12" type="sldNum"/>
          </p:nvPr>
        </p:nvSpPr>
        <p:spPr>
          <a:xfrm>
            <a:off x="19660198" y="33307339"/>
            <a:ext cx="6399609" cy="254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spcAft>
                <a:spcPts val="0"/>
              </a:spcAft>
              <a:buNone/>
              <a:defRPr sz="7400">
                <a:solidFill>
                  <a:schemeClr val="dk1"/>
                </a:solidFill>
                <a:latin typeface="Arial"/>
                <a:ea typeface="Arial"/>
                <a:cs typeface="Arial"/>
                <a:sym typeface="Arial"/>
              </a:defRPr>
            </a:lvl1pPr>
            <a:lvl2pPr indent="0" lvl="1" marL="0" marR="0" rtl="0" algn="l">
              <a:spcBef>
                <a:spcPts val="0"/>
              </a:spcBef>
              <a:spcAft>
                <a:spcPts val="0"/>
              </a:spcAft>
              <a:buNone/>
              <a:defRPr sz="7400">
                <a:solidFill>
                  <a:schemeClr val="dk1"/>
                </a:solidFill>
                <a:latin typeface="Arial"/>
                <a:ea typeface="Arial"/>
                <a:cs typeface="Arial"/>
                <a:sym typeface="Arial"/>
              </a:defRPr>
            </a:lvl2pPr>
            <a:lvl3pPr indent="0" lvl="2" marL="0" marR="0" rtl="0" algn="l">
              <a:spcBef>
                <a:spcPts val="0"/>
              </a:spcBef>
              <a:spcAft>
                <a:spcPts val="0"/>
              </a:spcAft>
              <a:buNone/>
              <a:defRPr sz="7400">
                <a:solidFill>
                  <a:schemeClr val="dk1"/>
                </a:solidFill>
                <a:latin typeface="Arial"/>
                <a:ea typeface="Arial"/>
                <a:cs typeface="Arial"/>
                <a:sym typeface="Arial"/>
              </a:defRPr>
            </a:lvl3pPr>
            <a:lvl4pPr indent="0" lvl="3" marL="0" marR="0" rtl="0" algn="l">
              <a:spcBef>
                <a:spcPts val="0"/>
              </a:spcBef>
              <a:spcAft>
                <a:spcPts val="0"/>
              </a:spcAft>
              <a:buNone/>
              <a:defRPr sz="7400">
                <a:solidFill>
                  <a:schemeClr val="dk1"/>
                </a:solidFill>
                <a:latin typeface="Arial"/>
                <a:ea typeface="Arial"/>
                <a:cs typeface="Arial"/>
                <a:sym typeface="Arial"/>
              </a:defRPr>
            </a:lvl4pPr>
            <a:lvl5pPr indent="0" lvl="4" marL="0" marR="0" rtl="0" algn="l">
              <a:spcBef>
                <a:spcPts val="0"/>
              </a:spcBef>
              <a:spcAft>
                <a:spcPts val="0"/>
              </a:spcAft>
              <a:buNone/>
              <a:defRPr sz="7400">
                <a:solidFill>
                  <a:schemeClr val="dk1"/>
                </a:solidFill>
                <a:latin typeface="Arial"/>
                <a:ea typeface="Arial"/>
                <a:cs typeface="Arial"/>
                <a:sym typeface="Arial"/>
              </a:defRPr>
            </a:lvl5pPr>
            <a:lvl6pPr indent="0" lvl="5" marL="0" marR="0" rtl="0" algn="l">
              <a:spcBef>
                <a:spcPts val="0"/>
              </a:spcBef>
              <a:spcAft>
                <a:spcPts val="0"/>
              </a:spcAft>
              <a:buNone/>
              <a:defRPr sz="7400">
                <a:solidFill>
                  <a:schemeClr val="dk1"/>
                </a:solidFill>
                <a:latin typeface="Arial"/>
                <a:ea typeface="Arial"/>
                <a:cs typeface="Arial"/>
                <a:sym typeface="Arial"/>
              </a:defRPr>
            </a:lvl6pPr>
            <a:lvl7pPr indent="0" lvl="6" marL="0" marR="0" rtl="0" algn="l">
              <a:spcBef>
                <a:spcPts val="0"/>
              </a:spcBef>
              <a:spcAft>
                <a:spcPts val="0"/>
              </a:spcAft>
              <a:buNone/>
              <a:defRPr sz="7400">
                <a:solidFill>
                  <a:schemeClr val="dk1"/>
                </a:solidFill>
                <a:latin typeface="Arial"/>
                <a:ea typeface="Arial"/>
                <a:cs typeface="Arial"/>
                <a:sym typeface="Arial"/>
              </a:defRPr>
            </a:lvl7pPr>
            <a:lvl8pPr indent="0" lvl="7" marL="0" marR="0" rtl="0" algn="l">
              <a:spcBef>
                <a:spcPts val="0"/>
              </a:spcBef>
              <a:spcAft>
                <a:spcPts val="0"/>
              </a:spcAft>
              <a:buNone/>
              <a:defRPr sz="7400">
                <a:solidFill>
                  <a:schemeClr val="dk1"/>
                </a:solidFill>
                <a:latin typeface="Arial"/>
                <a:ea typeface="Arial"/>
                <a:cs typeface="Arial"/>
                <a:sym typeface="Arial"/>
              </a:defRPr>
            </a:lvl8pPr>
            <a:lvl9pPr indent="0" lvl="8" marL="0" marR="0" rtl="0" algn="l">
              <a:spcBef>
                <a:spcPts val="0"/>
              </a:spcBef>
              <a:spcAft>
                <a:spcPts val="0"/>
              </a:spcAft>
              <a:buNone/>
              <a:defRPr sz="74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image" Target="../media/image6.png"/><Relationship Id="rId11" Type="http://schemas.openxmlformats.org/officeDocument/2006/relationships/image" Target="../media/image8.png"/><Relationship Id="rId10" Type="http://schemas.openxmlformats.org/officeDocument/2006/relationships/image" Target="../media/image4.jpg"/><Relationship Id="rId12" Type="http://schemas.openxmlformats.org/officeDocument/2006/relationships/image" Target="../media/image9.jpg"/><Relationship Id="rId9" Type="http://schemas.openxmlformats.org/officeDocument/2006/relationships/image" Target="../media/image7.png"/><Relationship Id="rId5" Type="http://schemas.openxmlformats.org/officeDocument/2006/relationships/image" Target="../media/image1.png"/><Relationship Id="rId6" Type="http://schemas.openxmlformats.org/officeDocument/2006/relationships/hyperlink" Target="https://course.ece.cmu.edu/~ece500/projects/s25-teama5/" TargetMode="External"/><Relationship Id="rId7" Type="http://schemas.openxmlformats.org/officeDocument/2006/relationships/image" Target="../media/image5.png"/><Relationship Id="rId8"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pic>
        <p:nvPicPr>
          <p:cNvPr id="79" name="Google Shape;79;p1" title="bing_generated_qrcode.png"/>
          <p:cNvPicPr preferRelativeResize="0"/>
          <p:nvPr/>
        </p:nvPicPr>
        <p:blipFill>
          <a:blip r:embed="rId3">
            <a:alphaModFix/>
          </a:blip>
          <a:stretch>
            <a:fillRect/>
          </a:stretch>
        </p:blipFill>
        <p:spPr>
          <a:xfrm>
            <a:off x="16088175" y="32108975"/>
            <a:ext cx="3417000" cy="3417000"/>
          </a:xfrm>
          <a:prstGeom prst="rect">
            <a:avLst/>
          </a:prstGeom>
          <a:noFill/>
          <a:ln>
            <a:noFill/>
          </a:ln>
        </p:spPr>
      </p:pic>
      <p:sp>
        <p:nvSpPr>
          <p:cNvPr id="80" name="Google Shape;80;p1"/>
          <p:cNvSpPr txBox="1"/>
          <p:nvPr/>
        </p:nvSpPr>
        <p:spPr>
          <a:xfrm>
            <a:off x="-914400" y="0"/>
            <a:ext cx="36576000" cy="1231106"/>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t/>
            </a:r>
            <a:endParaRPr b="0" i="0" sz="7400" u="none" cap="none" strike="noStrike">
              <a:solidFill>
                <a:schemeClr val="dk1"/>
              </a:solidFill>
              <a:latin typeface="Arial"/>
              <a:ea typeface="Arial"/>
              <a:cs typeface="Arial"/>
              <a:sym typeface="Arial"/>
            </a:endParaRPr>
          </a:p>
        </p:txBody>
      </p:sp>
      <p:sp>
        <p:nvSpPr>
          <p:cNvPr id="81" name="Google Shape;81;p1"/>
          <p:cNvSpPr txBox="1"/>
          <p:nvPr/>
        </p:nvSpPr>
        <p:spPr>
          <a:xfrm>
            <a:off x="0" y="533401"/>
            <a:ext cx="27432000" cy="3438314"/>
          </a:xfrm>
          <a:prstGeom prst="rect">
            <a:avLst/>
          </a:prstGeom>
          <a:noFill/>
          <a:ln>
            <a:noFill/>
          </a:ln>
        </p:spPr>
        <p:txBody>
          <a:bodyPr anchorCtr="0" anchor="t" bIns="45700" lIns="91425" spcFirstLastPara="1" rIns="91425" wrap="square" tIns="45700">
            <a:spAutoFit/>
          </a:bodyPr>
          <a:lstStyle/>
          <a:p>
            <a:pPr indent="0" lvl="0" marL="0" marR="0" rtl="0" algn="ctr">
              <a:lnSpc>
                <a:spcPct val="80000"/>
              </a:lnSpc>
              <a:spcBef>
                <a:spcPts val="0"/>
              </a:spcBef>
              <a:spcAft>
                <a:spcPts val="0"/>
              </a:spcAft>
              <a:buNone/>
            </a:pPr>
            <a:r>
              <a:rPr b="1" i="0" lang="en-US" sz="7200" u="none" cap="none" strike="noStrike">
                <a:solidFill>
                  <a:srgbClr val="BE0204"/>
                </a:solidFill>
                <a:latin typeface="Arial"/>
                <a:ea typeface="Arial"/>
                <a:cs typeface="Arial"/>
                <a:sym typeface="Arial"/>
              </a:rPr>
              <a:t>Flatbed 3D Scanning</a:t>
            </a:r>
            <a:endParaRPr/>
          </a:p>
          <a:p>
            <a:pPr indent="0" lvl="0" marL="0" marR="0" rtl="0" algn="ctr">
              <a:lnSpc>
                <a:spcPct val="60000"/>
              </a:lnSpc>
              <a:spcBef>
                <a:spcPts val="1800"/>
              </a:spcBef>
              <a:spcAft>
                <a:spcPts val="0"/>
              </a:spcAft>
              <a:buNone/>
            </a:pPr>
            <a:r>
              <a:rPr b="1" i="0" lang="en-US" sz="3600" u="none" cap="none" strike="noStrike">
                <a:solidFill>
                  <a:schemeClr val="dk1"/>
                </a:solidFill>
                <a:latin typeface="Arial"/>
                <a:ea typeface="Arial"/>
                <a:cs typeface="Arial"/>
                <a:sym typeface="Arial"/>
              </a:rPr>
              <a:t>A5: Yon Maor, Theo Cockrell, Sophia King</a:t>
            </a:r>
            <a:endParaRPr/>
          </a:p>
          <a:p>
            <a:pPr indent="0" lvl="0" marL="0" marR="0" rtl="0" algn="ctr">
              <a:lnSpc>
                <a:spcPct val="60000"/>
              </a:lnSpc>
              <a:spcBef>
                <a:spcPts val="1800"/>
              </a:spcBef>
              <a:spcAft>
                <a:spcPts val="0"/>
              </a:spcAft>
              <a:buNone/>
            </a:pPr>
            <a:r>
              <a:rPr b="0" i="0" lang="en-US" sz="3600" u="none" cap="none" strike="noStrike">
                <a:solidFill>
                  <a:schemeClr val="dk1"/>
                </a:solidFill>
                <a:latin typeface="Arial"/>
                <a:ea typeface="Arial"/>
                <a:cs typeface="Arial"/>
                <a:sym typeface="Arial"/>
              </a:rPr>
              <a:t>18-500 Capstone Design, Spring 2025</a:t>
            </a:r>
            <a:endParaRPr/>
          </a:p>
          <a:p>
            <a:pPr indent="0" lvl="0" marL="0" marR="0" rtl="0" algn="ctr">
              <a:lnSpc>
                <a:spcPct val="60000"/>
              </a:lnSpc>
              <a:spcBef>
                <a:spcPts val="1800"/>
              </a:spcBef>
              <a:spcAft>
                <a:spcPts val="0"/>
              </a:spcAft>
              <a:buNone/>
            </a:pPr>
            <a:r>
              <a:rPr b="0" i="0" lang="en-US" sz="3600" u="none" cap="none" strike="noStrike">
                <a:solidFill>
                  <a:schemeClr val="dk1"/>
                </a:solidFill>
                <a:latin typeface="Arial"/>
                <a:ea typeface="Arial"/>
                <a:cs typeface="Arial"/>
                <a:sym typeface="Arial"/>
              </a:rPr>
              <a:t>Electrical and Computer Engineering Department</a:t>
            </a:r>
            <a:endParaRPr/>
          </a:p>
          <a:p>
            <a:pPr indent="0" lvl="0" marL="0" marR="0" rtl="0" algn="ctr">
              <a:lnSpc>
                <a:spcPct val="60000"/>
              </a:lnSpc>
              <a:spcBef>
                <a:spcPts val="1800"/>
              </a:spcBef>
              <a:spcAft>
                <a:spcPts val="0"/>
              </a:spcAft>
              <a:buNone/>
            </a:pPr>
            <a:r>
              <a:rPr b="0" i="0" lang="en-US" sz="3600" u="none" cap="none" strike="noStrike">
                <a:solidFill>
                  <a:schemeClr val="dk1"/>
                </a:solidFill>
                <a:latin typeface="Arial"/>
                <a:ea typeface="Arial"/>
                <a:cs typeface="Arial"/>
                <a:sym typeface="Arial"/>
              </a:rPr>
              <a:t>Carnegie Mellon University</a:t>
            </a:r>
            <a:endParaRPr/>
          </a:p>
        </p:txBody>
      </p:sp>
      <p:grpSp>
        <p:nvGrpSpPr>
          <p:cNvPr id="82" name="Google Shape;82;p1"/>
          <p:cNvGrpSpPr/>
          <p:nvPr/>
        </p:nvGrpSpPr>
        <p:grpSpPr>
          <a:xfrm>
            <a:off x="20878800" y="33952297"/>
            <a:ext cx="6553200" cy="2489032"/>
            <a:chOff x="20878800" y="33952297"/>
            <a:chExt cx="6553200" cy="2489032"/>
          </a:xfrm>
        </p:grpSpPr>
        <p:pic>
          <p:nvPicPr>
            <p:cNvPr id="83" name="Google Shape;83;p1"/>
            <p:cNvPicPr preferRelativeResize="0"/>
            <p:nvPr/>
          </p:nvPicPr>
          <p:blipFill rotWithShape="1">
            <a:blip r:embed="rId4">
              <a:alphaModFix/>
            </a:blip>
            <a:srcRect b="20751" l="0" r="0" t="20214"/>
            <a:stretch/>
          </p:blipFill>
          <p:spPr>
            <a:xfrm>
              <a:off x="20878800" y="33952297"/>
              <a:ext cx="6553200" cy="1397000"/>
            </a:xfrm>
            <a:prstGeom prst="rect">
              <a:avLst/>
            </a:prstGeom>
            <a:noFill/>
            <a:ln>
              <a:noFill/>
            </a:ln>
          </p:spPr>
        </p:pic>
        <p:pic>
          <p:nvPicPr>
            <p:cNvPr id="84" name="Google Shape;84;p1"/>
            <p:cNvPicPr preferRelativeResize="0"/>
            <p:nvPr/>
          </p:nvPicPr>
          <p:blipFill rotWithShape="1">
            <a:blip r:embed="rId5">
              <a:alphaModFix/>
            </a:blip>
            <a:srcRect b="24891" l="0" r="0" t="28530"/>
            <a:stretch/>
          </p:blipFill>
          <p:spPr>
            <a:xfrm>
              <a:off x="21253537" y="35463613"/>
              <a:ext cx="5812703" cy="977716"/>
            </a:xfrm>
            <a:prstGeom prst="rect">
              <a:avLst/>
            </a:prstGeom>
            <a:noFill/>
            <a:ln>
              <a:noFill/>
            </a:ln>
          </p:spPr>
        </p:pic>
      </p:grpSp>
      <p:sp>
        <p:nvSpPr>
          <p:cNvPr id="85" name="Google Shape;85;p1"/>
          <p:cNvSpPr/>
          <p:nvPr/>
        </p:nvSpPr>
        <p:spPr>
          <a:xfrm>
            <a:off x="289560" y="12648780"/>
            <a:ext cx="13197900" cy="807600"/>
          </a:xfrm>
          <a:prstGeom prst="rect">
            <a:avLst/>
          </a:prstGeom>
          <a:solidFill>
            <a:srgbClr val="A50021"/>
          </a:solidFill>
          <a:ln>
            <a:noFill/>
          </a:ln>
        </p:spPr>
        <p:txBody>
          <a:bodyPr anchorCtr="0" anchor="ctr" bIns="45700" lIns="182875" spcFirstLastPara="1" rIns="182875" wrap="square" tIns="45700">
            <a:noAutofit/>
          </a:bodyPr>
          <a:lstStyle/>
          <a:p>
            <a:pPr indent="0" lvl="0" marL="0" marR="0" rtl="0" algn="l">
              <a:spcBef>
                <a:spcPts val="0"/>
              </a:spcBef>
              <a:spcAft>
                <a:spcPts val="0"/>
              </a:spcAft>
              <a:buNone/>
            </a:pPr>
            <a:r>
              <a:rPr b="1" i="0" lang="en-US" sz="4800" u="none" cap="none" strike="noStrike">
                <a:solidFill>
                  <a:schemeClr val="lt1"/>
                </a:solidFill>
                <a:latin typeface="Arial"/>
                <a:ea typeface="Arial"/>
                <a:cs typeface="Arial"/>
                <a:sym typeface="Arial"/>
              </a:rPr>
              <a:t>System Architecture</a:t>
            </a:r>
            <a:endParaRPr/>
          </a:p>
        </p:txBody>
      </p:sp>
      <p:sp>
        <p:nvSpPr>
          <p:cNvPr id="86" name="Google Shape;86;p1"/>
          <p:cNvSpPr/>
          <p:nvPr/>
        </p:nvSpPr>
        <p:spPr>
          <a:xfrm>
            <a:off x="381000" y="5105400"/>
            <a:ext cx="13106400" cy="914400"/>
          </a:xfrm>
          <a:prstGeom prst="rect">
            <a:avLst/>
          </a:prstGeom>
          <a:solidFill>
            <a:srgbClr val="A50021"/>
          </a:solidFill>
          <a:ln>
            <a:noFill/>
          </a:ln>
        </p:spPr>
        <p:txBody>
          <a:bodyPr anchorCtr="0" anchor="ctr" bIns="45700" lIns="182875" spcFirstLastPara="1" rIns="182875" wrap="square" tIns="45700">
            <a:noAutofit/>
          </a:bodyPr>
          <a:lstStyle/>
          <a:p>
            <a:pPr indent="0" lvl="0" marL="0" marR="0" rtl="0" algn="l">
              <a:spcBef>
                <a:spcPts val="0"/>
              </a:spcBef>
              <a:spcAft>
                <a:spcPts val="0"/>
              </a:spcAft>
              <a:buNone/>
            </a:pPr>
            <a:r>
              <a:rPr b="1" i="0" lang="en-US" sz="4800" u="none" cap="none" strike="noStrike">
                <a:solidFill>
                  <a:schemeClr val="lt1"/>
                </a:solidFill>
                <a:latin typeface="Arial"/>
                <a:ea typeface="Arial"/>
                <a:cs typeface="Arial"/>
                <a:sym typeface="Arial"/>
              </a:rPr>
              <a:t>Product Pitch</a:t>
            </a:r>
            <a:endParaRPr/>
          </a:p>
        </p:txBody>
      </p:sp>
      <p:sp>
        <p:nvSpPr>
          <p:cNvPr id="87" name="Google Shape;87;p1"/>
          <p:cNvSpPr/>
          <p:nvPr/>
        </p:nvSpPr>
        <p:spPr>
          <a:xfrm>
            <a:off x="304800" y="6243319"/>
            <a:ext cx="13030200" cy="618630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rPr>
              <a:t>3D scanning is a developing technology that already sees plenty of use in commercial quality control, art and history research, and hobbyist projects. Current state of the art falls short of an accessible price point and at scanning small features. This 3D scanning process utilizes off-the-shelf flatbed scanners with our open source hardware and software to perform a photometric-stereo-based scanning approach. This offers a less expensive, detail-focused alternative to existing 3D scanning solutions. Initial tests show very high quality scans at a variety of different resolutions, and within an acceptable scan time.</a:t>
            </a:r>
            <a:endParaRPr/>
          </a:p>
        </p:txBody>
      </p:sp>
      <p:sp>
        <p:nvSpPr>
          <p:cNvPr id="88" name="Google Shape;88;p1"/>
          <p:cNvSpPr/>
          <p:nvPr/>
        </p:nvSpPr>
        <p:spPr>
          <a:xfrm>
            <a:off x="14036050" y="10648826"/>
            <a:ext cx="13091100" cy="3873900"/>
          </a:xfrm>
          <a:prstGeom prst="rect">
            <a:avLst/>
          </a:prstGeom>
          <a:noFill/>
          <a:ln>
            <a:noFill/>
          </a:ln>
        </p:spPr>
        <p:txBody>
          <a:bodyPr anchorCtr="0" anchor="t" bIns="45700" lIns="91425" spcFirstLastPara="1" rIns="91425" wrap="square" tIns="45700">
            <a:spAutoFit/>
          </a:bodyPr>
          <a:lstStyle/>
          <a:p>
            <a:pPr indent="0" lvl="0" marL="0" rtl="0" algn="l">
              <a:lnSpc>
                <a:spcPct val="115000"/>
              </a:lnSpc>
              <a:spcBef>
                <a:spcPts val="0"/>
              </a:spcBef>
              <a:spcAft>
                <a:spcPts val="0"/>
              </a:spcAft>
              <a:buClr>
                <a:schemeClr val="dk1"/>
              </a:buClr>
              <a:buSzPts val="1100"/>
              <a:buFont typeface="Arial"/>
              <a:buNone/>
            </a:pPr>
            <a:r>
              <a:rPr lang="en-US" sz="3600">
                <a:solidFill>
                  <a:schemeClr val="dk1"/>
                </a:solidFill>
              </a:rPr>
              <a:t>Our </a:t>
            </a:r>
            <a:r>
              <a:rPr lang="en-US" sz="3600">
                <a:solidFill>
                  <a:schemeClr val="dk1"/>
                </a:solidFill>
              </a:rPr>
              <a:t>custom</a:t>
            </a:r>
            <a:r>
              <a:rPr lang="en-US" sz="3600">
                <a:solidFill>
                  <a:schemeClr val="dk1"/>
                </a:solidFill>
              </a:rPr>
              <a:t> </a:t>
            </a:r>
            <a:r>
              <a:rPr lang="en-US" sz="3600">
                <a:solidFill>
                  <a:schemeClr val="dk1"/>
                </a:solidFill>
              </a:rPr>
              <a:t>hardware</a:t>
            </a:r>
            <a:r>
              <a:rPr lang="en-US" sz="3600">
                <a:solidFill>
                  <a:schemeClr val="dk1"/>
                </a:solidFill>
              </a:rPr>
              <a:t> uses an ESP32 to control a stepper motor and suction cup that </a:t>
            </a:r>
            <a:r>
              <a:rPr lang="en-US" sz="3600">
                <a:solidFill>
                  <a:schemeClr val="dk1"/>
                </a:solidFill>
              </a:rPr>
              <a:t>precisely</a:t>
            </a:r>
            <a:r>
              <a:rPr lang="en-US" sz="3600">
                <a:solidFill>
                  <a:schemeClr val="dk1"/>
                </a:solidFill>
              </a:rPr>
              <a:t> rotate the object 4 times. At each rotation, a scan is taken. The four scans are aligned and used to compute a normal map, which is then used to generate a height map. This height map is then automatically </a:t>
            </a:r>
            <a:r>
              <a:rPr lang="en-US" sz="3600">
                <a:solidFill>
                  <a:schemeClr val="dk1"/>
                </a:solidFill>
              </a:rPr>
              <a:t>imported</a:t>
            </a:r>
            <a:r>
              <a:rPr lang="en-US" sz="3600">
                <a:solidFill>
                  <a:schemeClr val="dk1"/>
                </a:solidFill>
              </a:rPr>
              <a:t> into Blender.</a:t>
            </a:r>
            <a:endParaRPr sz="3600">
              <a:solidFill>
                <a:schemeClr val="dk1"/>
              </a:solidFill>
            </a:endParaRPr>
          </a:p>
          <a:p>
            <a:pPr indent="0" lvl="0" marL="0" marR="0" rtl="0" algn="l">
              <a:spcBef>
                <a:spcPts val="0"/>
              </a:spcBef>
              <a:spcAft>
                <a:spcPts val="0"/>
              </a:spcAft>
              <a:buNone/>
            </a:pPr>
            <a:r>
              <a:t/>
            </a:r>
            <a:endParaRPr sz="3600">
              <a:solidFill>
                <a:schemeClr val="dk1"/>
              </a:solidFill>
            </a:endParaRPr>
          </a:p>
        </p:txBody>
      </p:sp>
      <p:sp>
        <p:nvSpPr>
          <p:cNvPr id="89" name="Google Shape;89;p1"/>
          <p:cNvSpPr/>
          <p:nvPr/>
        </p:nvSpPr>
        <p:spPr>
          <a:xfrm>
            <a:off x="15859737" y="35211625"/>
            <a:ext cx="3873900" cy="1077300"/>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2400" u="sng">
                <a:solidFill>
                  <a:schemeClr val="dk1"/>
                </a:solidFill>
                <a:hlinkClick r:id="rId6">
                  <a:extLst>
                    <a:ext uri="{A12FA001-AC4F-418D-AE19-62706E023703}">
                      <ahyp:hlinkClr val="tx"/>
                    </a:ext>
                  </a:extLst>
                </a:hlinkClick>
              </a:rPr>
              <a:t>https://course.ece.cmu.edu/~ece500/projects/s25-teama5/</a:t>
            </a:r>
            <a:endParaRPr sz="2400">
              <a:solidFill>
                <a:schemeClr val="dk1"/>
              </a:solidFill>
            </a:endParaRPr>
          </a:p>
        </p:txBody>
      </p:sp>
      <p:sp>
        <p:nvSpPr>
          <p:cNvPr id="90" name="Google Shape;90;p1"/>
          <p:cNvSpPr/>
          <p:nvPr/>
        </p:nvSpPr>
        <p:spPr>
          <a:xfrm>
            <a:off x="14005560" y="5118147"/>
            <a:ext cx="13106400" cy="914400"/>
          </a:xfrm>
          <a:prstGeom prst="rect">
            <a:avLst/>
          </a:prstGeom>
          <a:solidFill>
            <a:srgbClr val="A50021"/>
          </a:solidFill>
          <a:ln>
            <a:noFill/>
          </a:ln>
        </p:spPr>
        <p:txBody>
          <a:bodyPr anchorCtr="0" anchor="ctr" bIns="45700" lIns="182875" spcFirstLastPara="1" rIns="182875" wrap="square" tIns="45700">
            <a:noAutofit/>
          </a:bodyPr>
          <a:lstStyle/>
          <a:p>
            <a:pPr indent="0" lvl="0" marL="0" marR="0" rtl="0" algn="l">
              <a:spcBef>
                <a:spcPts val="0"/>
              </a:spcBef>
              <a:spcAft>
                <a:spcPts val="0"/>
              </a:spcAft>
              <a:buNone/>
            </a:pPr>
            <a:r>
              <a:rPr b="1" lang="en-US" sz="4800">
                <a:solidFill>
                  <a:schemeClr val="lt1"/>
                </a:solidFill>
                <a:latin typeface="Arial"/>
                <a:ea typeface="Arial"/>
                <a:cs typeface="Arial"/>
                <a:sym typeface="Arial"/>
              </a:rPr>
              <a:t>System Description</a:t>
            </a:r>
            <a:endParaRPr/>
          </a:p>
        </p:txBody>
      </p:sp>
      <p:sp>
        <p:nvSpPr>
          <p:cNvPr id="91" name="Google Shape;91;p1"/>
          <p:cNvSpPr/>
          <p:nvPr/>
        </p:nvSpPr>
        <p:spPr>
          <a:xfrm>
            <a:off x="13959840" y="20294345"/>
            <a:ext cx="13106400" cy="914400"/>
          </a:xfrm>
          <a:prstGeom prst="rect">
            <a:avLst/>
          </a:prstGeom>
          <a:solidFill>
            <a:srgbClr val="A50021"/>
          </a:solidFill>
          <a:ln>
            <a:noFill/>
          </a:ln>
        </p:spPr>
        <p:txBody>
          <a:bodyPr anchorCtr="0" anchor="ctr" bIns="45700" lIns="182875" spcFirstLastPara="1" rIns="182875" wrap="square" tIns="45700">
            <a:noAutofit/>
          </a:bodyPr>
          <a:lstStyle/>
          <a:p>
            <a:pPr indent="0" lvl="0" marL="0" marR="0" rtl="0" algn="l">
              <a:spcBef>
                <a:spcPts val="0"/>
              </a:spcBef>
              <a:spcAft>
                <a:spcPts val="0"/>
              </a:spcAft>
              <a:buNone/>
            </a:pPr>
            <a:r>
              <a:rPr b="1" lang="en-US" sz="4800">
                <a:solidFill>
                  <a:schemeClr val="lt1"/>
                </a:solidFill>
                <a:latin typeface="Arial"/>
                <a:ea typeface="Arial"/>
                <a:cs typeface="Arial"/>
                <a:sym typeface="Arial"/>
              </a:rPr>
              <a:t>System Evaluation</a:t>
            </a:r>
            <a:endParaRPr/>
          </a:p>
        </p:txBody>
      </p:sp>
      <p:sp>
        <p:nvSpPr>
          <p:cNvPr id="92" name="Google Shape;92;p1"/>
          <p:cNvSpPr/>
          <p:nvPr/>
        </p:nvSpPr>
        <p:spPr>
          <a:xfrm>
            <a:off x="335280" y="24561645"/>
            <a:ext cx="13106400" cy="914400"/>
          </a:xfrm>
          <a:prstGeom prst="rect">
            <a:avLst/>
          </a:prstGeom>
          <a:solidFill>
            <a:srgbClr val="A50021"/>
          </a:solidFill>
          <a:ln>
            <a:noFill/>
          </a:ln>
        </p:spPr>
        <p:txBody>
          <a:bodyPr anchorCtr="0" anchor="ctr" bIns="45700" lIns="182875" spcFirstLastPara="1" rIns="182875" wrap="square" tIns="45700">
            <a:noAutofit/>
          </a:bodyPr>
          <a:lstStyle/>
          <a:p>
            <a:pPr indent="0" lvl="0" marL="0" marR="0" rtl="0" algn="l">
              <a:spcBef>
                <a:spcPts val="0"/>
              </a:spcBef>
              <a:spcAft>
                <a:spcPts val="0"/>
              </a:spcAft>
              <a:buNone/>
            </a:pPr>
            <a:r>
              <a:rPr b="1" lang="en-US" sz="4800">
                <a:solidFill>
                  <a:schemeClr val="lt1"/>
                </a:solidFill>
                <a:latin typeface="Arial"/>
                <a:ea typeface="Arial"/>
                <a:cs typeface="Arial"/>
                <a:sym typeface="Arial"/>
              </a:rPr>
              <a:t>Conclusions &amp; Additional Information</a:t>
            </a:r>
            <a:endParaRPr/>
          </a:p>
        </p:txBody>
      </p:sp>
      <p:sp>
        <p:nvSpPr>
          <p:cNvPr id="93" name="Google Shape;93;p1"/>
          <p:cNvSpPr txBox="1"/>
          <p:nvPr/>
        </p:nvSpPr>
        <p:spPr>
          <a:xfrm>
            <a:off x="13959850" y="21467200"/>
            <a:ext cx="4916700" cy="5633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rPr>
              <a:t>We had planned on evaluating the scanner using 3D object similarity metrics, but were unable to follow through due to several technical </a:t>
            </a:r>
            <a:r>
              <a:rPr lang="en-US" sz="3600">
                <a:solidFill>
                  <a:schemeClr val="dk1"/>
                </a:solidFill>
              </a:rPr>
              <a:t>challenges. Instead, we evaluate the scans by inspection.</a:t>
            </a:r>
            <a:endParaRPr/>
          </a:p>
        </p:txBody>
      </p:sp>
      <p:sp>
        <p:nvSpPr>
          <p:cNvPr id="94" name="Google Shape;94;p1"/>
          <p:cNvSpPr txBox="1"/>
          <p:nvPr/>
        </p:nvSpPr>
        <p:spPr>
          <a:xfrm>
            <a:off x="304800" y="25588395"/>
            <a:ext cx="13030200" cy="1062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lang="en-US" sz="3600">
                <a:solidFill>
                  <a:schemeClr val="dk1"/>
                </a:solidFill>
              </a:rPr>
              <a:t>The system implementation is similar to our initial ideation. It is low-budget, relatively easy to set up, fully automated, generates small detailed 3D scans, fast, and has three distinct subsystems of hardware, software </a:t>
            </a:r>
            <a:r>
              <a:rPr lang="en-US" sz="3600">
                <a:solidFill>
                  <a:schemeClr val="dk1"/>
                </a:solidFill>
              </a:rPr>
              <a:t>control</a:t>
            </a:r>
            <a:r>
              <a:rPr lang="en-US" sz="3600">
                <a:solidFill>
                  <a:schemeClr val="dk1"/>
                </a:solidFill>
              </a:rPr>
              <a:t>, and signal processing.</a:t>
            </a:r>
            <a:endParaRPr sz="3600">
              <a:solidFill>
                <a:schemeClr val="dk1"/>
              </a:solidFill>
            </a:endParaRPr>
          </a:p>
          <a:p>
            <a:pPr indent="0" lvl="0" marL="0" marR="0" rtl="0" algn="l">
              <a:spcBef>
                <a:spcPts val="0"/>
              </a:spcBef>
              <a:spcAft>
                <a:spcPts val="0"/>
              </a:spcAft>
              <a:buNone/>
            </a:pPr>
            <a:r>
              <a:t/>
            </a:r>
            <a:endParaRPr sz="3600">
              <a:solidFill>
                <a:schemeClr val="dk1"/>
              </a:solidFill>
            </a:endParaRPr>
          </a:p>
          <a:p>
            <a:pPr indent="0" lvl="0" marL="0" marR="0" rtl="0" algn="l">
              <a:spcBef>
                <a:spcPts val="0"/>
              </a:spcBef>
              <a:spcAft>
                <a:spcPts val="0"/>
              </a:spcAft>
              <a:buNone/>
            </a:pPr>
            <a:r>
              <a:rPr lang="en-US" sz="3600">
                <a:solidFill>
                  <a:schemeClr val="dk1"/>
                </a:solidFill>
              </a:rPr>
              <a:t>Due to technical difficulties, we were unable to generate scans until later than expected and so couldn’t do official metrics of our scanner compared to available commercial 3D scanners. Creating tasks that are modular and do not depend on other subsystems being completed was a valuable lesson, as we bottlenecked the rest of our feature development while </a:t>
            </a:r>
            <a:r>
              <a:rPr lang="en-US" sz="3600">
                <a:solidFill>
                  <a:schemeClr val="dk1"/>
                </a:solidFill>
              </a:rPr>
              <a:t>trying to get the scan generation working.</a:t>
            </a:r>
            <a:endParaRPr sz="3600">
              <a:solidFill>
                <a:schemeClr val="dk1"/>
              </a:solidFill>
            </a:endParaRPr>
          </a:p>
          <a:p>
            <a:pPr indent="0" lvl="0" marL="0" marR="0" rtl="0" algn="l">
              <a:spcBef>
                <a:spcPts val="0"/>
              </a:spcBef>
              <a:spcAft>
                <a:spcPts val="0"/>
              </a:spcAft>
              <a:buNone/>
            </a:pPr>
            <a:r>
              <a:t/>
            </a:r>
            <a:endParaRPr sz="3600">
              <a:solidFill>
                <a:schemeClr val="dk1"/>
              </a:solidFill>
            </a:endParaRPr>
          </a:p>
          <a:p>
            <a:pPr indent="0" lvl="0" marL="0" marR="0" rtl="0" algn="l">
              <a:spcBef>
                <a:spcPts val="0"/>
              </a:spcBef>
              <a:spcAft>
                <a:spcPts val="0"/>
              </a:spcAft>
              <a:buNone/>
            </a:pPr>
            <a:r>
              <a:rPr lang="en-US" sz="3600">
                <a:solidFill>
                  <a:schemeClr val="dk1"/>
                </a:solidFill>
              </a:rPr>
              <a:t>Features that could be implemented to extend our project would be automatic post-processing of the model (trimming extra space and watertight the model), allowing variable number of scans, and quantifying our scans’ quality with metrics </a:t>
            </a:r>
            <a:r>
              <a:rPr lang="en-US" sz="3600">
                <a:solidFill>
                  <a:schemeClr val="dk1"/>
                </a:solidFill>
              </a:rPr>
              <a:t>comparing</a:t>
            </a:r>
            <a:r>
              <a:rPr lang="en-US" sz="3600">
                <a:solidFill>
                  <a:schemeClr val="dk1"/>
                </a:solidFill>
              </a:rPr>
              <a:t> the models from different scanners.</a:t>
            </a:r>
            <a:endParaRPr sz="3600">
              <a:solidFill>
                <a:schemeClr val="dk1"/>
              </a:solidFill>
            </a:endParaRPr>
          </a:p>
        </p:txBody>
      </p:sp>
      <p:graphicFrame>
        <p:nvGraphicFramePr>
          <p:cNvPr id="95" name="Google Shape;95;p1"/>
          <p:cNvGraphicFramePr/>
          <p:nvPr/>
        </p:nvGraphicFramePr>
        <p:xfrm>
          <a:off x="14174025" y="29901125"/>
          <a:ext cx="3000000" cy="3000000"/>
        </p:xfrm>
        <a:graphic>
          <a:graphicData uri="http://schemas.openxmlformats.org/drawingml/2006/table">
            <a:tbl>
              <a:tblPr>
                <a:noFill/>
                <a:tableStyleId>{C7B770A7-783E-4CC2-83A5-8ABDC675AA8E}</a:tableStyleId>
              </a:tblPr>
              <a:tblGrid>
                <a:gridCol w="4346800"/>
                <a:gridCol w="3798725"/>
                <a:gridCol w="4700125"/>
              </a:tblGrid>
              <a:tr h="381000">
                <a:tc>
                  <a:txBody>
                    <a:bodyPr/>
                    <a:lstStyle/>
                    <a:p>
                      <a:pPr indent="0" lvl="0" marL="0" marR="0" rtl="0" algn="l">
                        <a:spcBef>
                          <a:spcPts val="0"/>
                        </a:spcBef>
                        <a:spcAft>
                          <a:spcPts val="0"/>
                        </a:spcAft>
                        <a:buClr>
                          <a:schemeClr val="dk1"/>
                        </a:buClr>
                        <a:buSzPts val="3200"/>
                        <a:buFont typeface="Arial"/>
                        <a:buNone/>
                      </a:pPr>
                      <a:r>
                        <a:rPr b="1" lang="en-US" sz="3200" u="none" cap="none" strike="noStrike">
                          <a:solidFill>
                            <a:schemeClr val="dk1"/>
                          </a:solidFill>
                        </a:rPr>
                        <a:t>Metric</a:t>
                      </a:r>
                      <a:endParaRPr b="1" sz="3200" u="none" cap="none" strike="noStrike">
                        <a:solidFill>
                          <a:schemeClr val="dk1"/>
                        </a:solidFill>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3200"/>
                        <a:buFont typeface="Arial"/>
                        <a:buNone/>
                      </a:pPr>
                      <a:r>
                        <a:rPr b="1" lang="en-US" sz="3200" u="none" cap="none" strike="noStrike">
                          <a:solidFill>
                            <a:schemeClr val="dk1"/>
                          </a:solidFill>
                        </a:rPr>
                        <a:t>Target</a:t>
                      </a:r>
                      <a:endParaRPr b="1" sz="3200" u="none" cap="none" strike="noStrike">
                        <a:solidFill>
                          <a:schemeClr val="dk1"/>
                        </a:solidFill>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3200"/>
                        <a:buFont typeface="Arial"/>
                        <a:buNone/>
                      </a:pPr>
                      <a:r>
                        <a:rPr b="1" lang="en-US" sz="3200" u="none" cap="none" strike="noStrike">
                          <a:solidFill>
                            <a:schemeClr val="dk1"/>
                          </a:solidFill>
                        </a:rPr>
                        <a:t>Actual</a:t>
                      </a:r>
                      <a:endParaRPr b="1" sz="3200" u="none" cap="none" strike="noStrike">
                        <a:solidFill>
                          <a:schemeClr val="dk1"/>
                        </a:solidFill>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r h="381000">
                <a:tc>
                  <a:txBody>
                    <a:bodyPr/>
                    <a:lstStyle/>
                    <a:p>
                      <a:pPr indent="0" lvl="0" marL="0" marR="0" rtl="0" algn="l">
                        <a:spcBef>
                          <a:spcPts val="0"/>
                        </a:spcBef>
                        <a:spcAft>
                          <a:spcPts val="0"/>
                        </a:spcAft>
                        <a:buClr>
                          <a:schemeClr val="dk1"/>
                        </a:buClr>
                        <a:buSzPts val="3200"/>
                        <a:buFont typeface="Arial"/>
                        <a:buNone/>
                      </a:pPr>
                      <a:r>
                        <a:rPr lang="en-US" sz="3200">
                          <a:solidFill>
                            <a:schemeClr val="dk1"/>
                          </a:solidFill>
                        </a:rPr>
                        <a:t>Scan Time</a:t>
                      </a:r>
                      <a:endParaRPr sz="3200" u="none" cap="none" strike="noStrike">
                        <a:solidFill>
                          <a:schemeClr val="dk1"/>
                        </a:solidFill>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1100"/>
                        <a:buFont typeface="Arial"/>
                        <a:buNone/>
                      </a:pPr>
                      <a:r>
                        <a:rPr lang="en-US" sz="3200">
                          <a:solidFill>
                            <a:schemeClr val="dk1"/>
                          </a:solidFill>
                        </a:rPr>
                        <a:t>≤</a:t>
                      </a:r>
                      <a:r>
                        <a:rPr lang="en-US" sz="3200" u="none" cap="none" strike="noStrike">
                          <a:solidFill>
                            <a:schemeClr val="dk1"/>
                          </a:solidFill>
                        </a:rPr>
                        <a:t> </a:t>
                      </a:r>
                      <a:r>
                        <a:rPr lang="en-US" sz="3200">
                          <a:solidFill>
                            <a:schemeClr val="dk1"/>
                          </a:solidFill>
                        </a:rPr>
                        <a:t>5 minutes</a:t>
                      </a:r>
                      <a:endParaRPr sz="3200" u="none" cap="none" strike="noStrike">
                        <a:solidFill>
                          <a:schemeClr val="dk1"/>
                        </a:solidFill>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US" sz="3200">
                          <a:solidFill>
                            <a:schemeClr val="dk1"/>
                          </a:solidFill>
                        </a:rPr>
                        <a:t>≤ 2 minutes</a:t>
                      </a:r>
                      <a:endParaRPr sz="3200" u="none" cap="none" strike="noStrike">
                        <a:solidFill>
                          <a:schemeClr val="dk1"/>
                        </a:solidFill>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r h="381000">
                <a:tc>
                  <a:txBody>
                    <a:bodyPr/>
                    <a:lstStyle/>
                    <a:p>
                      <a:pPr indent="0" lvl="0" marL="0" marR="0" rtl="0" algn="l">
                        <a:spcBef>
                          <a:spcPts val="0"/>
                        </a:spcBef>
                        <a:spcAft>
                          <a:spcPts val="0"/>
                        </a:spcAft>
                        <a:buClr>
                          <a:schemeClr val="dk1"/>
                        </a:buClr>
                        <a:buSzPts val="3200"/>
                        <a:buFont typeface="Arial"/>
                        <a:buNone/>
                      </a:pPr>
                      <a:r>
                        <a:rPr lang="en-US" sz="3200">
                          <a:solidFill>
                            <a:schemeClr val="dk1"/>
                          </a:solidFill>
                        </a:rPr>
                        <a:t>Scan Area</a:t>
                      </a:r>
                      <a:endParaRPr sz="3200" u="none" cap="none" strike="noStrike">
                        <a:solidFill>
                          <a:schemeClr val="dk1"/>
                        </a:solidFill>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3200"/>
                        <a:buFont typeface="Arial"/>
                        <a:buNone/>
                      </a:pPr>
                      <a:r>
                        <a:rPr lang="en-US" sz="3200">
                          <a:solidFill>
                            <a:schemeClr val="dk1"/>
                          </a:solidFill>
                        </a:rPr>
                        <a:t>6in. x 6in.</a:t>
                      </a:r>
                      <a:endParaRPr sz="3200" u="none" cap="none" strike="noStrike">
                        <a:solidFill>
                          <a:schemeClr val="dk1"/>
                        </a:solidFill>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c>
                  <a:txBody>
                    <a:bodyPr/>
                    <a:lstStyle/>
                    <a:p>
                      <a:pPr indent="0" lvl="0" marL="0" marR="0" rtl="0" algn="l">
                        <a:spcBef>
                          <a:spcPts val="0"/>
                        </a:spcBef>
                        <a:spcAft>
                          <a:spcPts val="0"/>
                        </a:spcAft>
                        <a:buClr>
                          <a:schemeClr val="dk1"/>
                        </a:buClr>
                        <a:buSzPts val="3200"/>
                        <a:buFont typeface="Arial"/>
                        <a:buNone/>
                      </a:pPr>
                      <a:r>
                        <a:rPr lang="en-US" sz="3200">
                          <a:solidFill>
                            <a:schemeClr val="dk1"/>
                          </a:solidFill>
                        </a:rPr>
                        <a:t>6in. diameter</a:t>
                      </a:r>
                      <a:endParaRPr sz="3200" u="none" cap="none" strike="noStrike">
                        <a:solidFill>
                          <a:schemeClr val="dk1"/>
                        </a:solidFill>
                      </a:endParaRPr>
                    </a:p>
                  </a:txBody>
                  <a:tcPr marT="91425" marB="91425" marR="91425" marL="91425">
                    <a:lnL cap="flat" cmpd="sng" w="28575">
                      <a:solidFill>
                        <a:schemeClr val="dk1"/>
                      </a:solidFill>
                      <a:prstDash val="solid"/>
                      <a:round/>
                      <a:headEnd len="sm" w="sm" type="none"/>
                      <a:tailEnd len="sm" w="sm" type="none"/>
                    </a:lnL>
                    <a:lnR cap="flat" cmpd="sng" w="28575">
                      <a:solidFill>
                        <a:schemeClr val="dk1"/>
                      </a:solidFill>
                      <a:prstDash val="solid"/>
                      <a:round/>
                      <a:headEnd len="sm" w="sm" type="none"/>
                      <a:tailEnd len="sm" w="sm" type="none"/>
                    </a:lnR>
                    <a:lnT cap="flat" cmpd="sng" w="28575">
                      <a:solidFill>
                        <a:schemeClr val="dk1"/>
                      </a:solidFill>
                      <a:prstDash val="solid"/>
                      <a:round/>
                      <a:headEnd len="sm" w="sm" type="none"/>
                      <a:tailEnd len="sm" w="sm" type="none"/>
                    </a:lnT>
                    <a:lnB cap="flat" cmpd="sng" w="28575">
                      <a:solidFill>
                        <a:schemeClr val="dk1"/>
                      </a:solidFill>
                      <a:prstDash val="solid"/>
                      <a:round/>
                      <a:headEnd len="sm" w="sm" type="none"/>
                      <a:tailEnd len="sm" w="sm" type="none"/>
                    </a:lnB>
                  </a:tcPr>
                </a:tc>
              </a:tr>
            </a:tbl>
          </a:graphicData>
        </a:graphic>
      </p:graphicFrame>
      <p:sp>
        <p:nvSpPr>
          <p:cNvPr id="96" name="Google Shape;96;p1"/>
          <p:cNvSpPr txBox="1"/>
          <p:nvPr/>
        </p:nvSpPr>
        <p:spPr>
          <a:xfrm>
            <a:off x="14097825" y="29172975"/>
            <a:ext cx="5999400" cy="677100"/>
          </a:xfrm>
          <a:prstGeom prst="rect">
            <a:avLst/>
          </a:prstGeom>
          <a:noFill/>
          <a:ln>
            <a:noFill/>
          </a:ln>
        </p:spPr>
        <p:txBody>
          <a:bodyPr anchorCtr="0" anchor="t" bIns="91425" lIns="91425" spcFirstLastPara="1" rIns="91425" wrap="square" tIns="91425">
            <a:spAutoFit/>
          </a:bodyPr>
          <a:lstStyle/>
          <a:p>
            <a:pPr indent="0" lvl="0" marL="0" marR="0" rtl="0" algn="l">
              <a:spcBef>
                <a:spcPts val="0"/>
              </a:spcBef>
              <a:spcAft>
                <a:spcPts val="0"/>
              </a:spcAft>
              <a:buClr>
                <a:schemeClr val="dk1"/>
              </a:buClr>
              <a:buSzPts val="3200"/>
              <a:buFont typeface="Arial"/>
              <a:buNone/>
            </a:pPr>
            <a:r>
              <a:rPr b="1" lang="en-US" sz="3200">
                <a:solidFill>
                  <a:schemeClr val="dk1"/>
                </a:solidFill>
                <a:latin typeface="Arial"/>
                <a:ea typeface="Arial"/>
                <a:cs typeface="Arial"/>
                <a:sym typeface="Arial"/>
              </a:rPr>
              <a:t>Use-Case Requirements:</a:t>
            </a:r>
            <a:endParaRPr b="1" sz="3200">
              <a:solidFill>
                <a:schemeClr val="dk1"/>
              </a:solidFill>
              <a:latin typeface="Arial"/>
              <a:ea typeface="Arial"/>
              <a:cs typeface="Arial"/>
              <a:sym typeface="Arial"/>
            </a:endParaRPr>
          </a:p>
        </p:txBody>
      </p:sp>
      <p:pic>
        <p:nvPicPr>
          <p:cNvPr id="97" name="Google Shape;97;p1" title="block_diagram.png"/>
          <p:cNvPicPr preferRelativeResize="0"/>
          <p:nvPr/>
        </p:nvPicPr>
        <p:blipFill>
          <a:blip r:embed="rId7">
            <a:alphaModFix/>
          </a:blip>
          <a:stretch>
            <a:fillRect/>
          </a:stretch>
        </p:blipFill>
        <p:spPr>
          <a:xfrm>
            <a:off x="0" y="13780870"/>
            <a:ext cx="13959849" cy="10456277"/>
          </a:xfrm>
          <a:prstGeom prst="rect">
            <a:avLst/>
          </a:prstGeom>
          <a:noFill/>
          <a:ln>
            <a:noFill/>
          </a:ln>
        </p:spPr>
      </p:pic>
      <p:pic>
        <p:nvPicPr>
          <p:cNvPr id="98" name="Google Shape;98;p1" title="flatbed_diagram.png"/>
          <p:cNvPicPr preferRelativeResize="0"/>
          <p:nvPr/>
        </p:nvPicPr>
        <p:blipFill>
          <a:blip r:embed="rId8">
            <a:alphaModFix/>
          </a:blip>
          <a:stretch>
            <a:fillRect/>
          </a:stretch>
        </p:blipFill>
        <p:spPr>
          <a:xfrm>
            <a:off x="14097835" y="6456100"/>
            <a:ext cx="10651641" cy="3873900"/>
          </a:xfrm>
          <a:prstGeom prst="rect">
            <a:avLst/>
          </a:prstGeom>
          <a:noFill/>
          <a:ln>
            <a:noFill/>
          </a:ln>
        </p:spPr>
      </p:pic>
      <p:sp>
        <p:nvSpPr>
          <p:cNvPr id="99" name="Google Shape;99;p1"/>
          <p:cNvSpPr txBox="1"/>
          <p:nvPr/>
        </p:nvSpPr>
        <p:spPr>
          <a:xfrm>
            <a:off x="21016285" y="6243317"/>
            <a:ext cx="6109500" cy="5850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en-US" sz="3200">
                <a:solidFill>
                  <a:schemeClr val="dk1"/>
                </a:solidFill>
              </a:rPr>
              <a:t>[flatbed scanning physics]</a:t>
            </a:r>
            <a:endParaRPr/>
          </a:p>
        </p:txBody>
      </p:sp>
      <p:sp>
        <p:nvSpPr>
          <p:cNvPr id="100" name="Google Shape;100;p1"/>
          <p:cNvSpPr txBox="1"/>
          <p:nvPr/>
        </p:nvSpPr>
        <p:spPr>
          <a:xfrm>
            <a:off x="7377960" y="13456367"/>
            <a:ext cx="6109500" cy="585000"/>
          </a:xfrm>
          <a:prstGeom prst="rect">
            <a:avLst/>
          </a:prstGeom>
          <a:noFill/>
          <a:ln>
            <a:noFill/>
          </a:ln>
        </p:spPr>
        <p:txBody>
          <a:bodyPr anchorCtr="0" anchor="t" bIns="45700" lIns="91425" spcFirstLastPara="1" rIns="91425" wrap="square" tIns="45700">
            <a:spAutoFit/>
          </a:bodyPr>
          <a:lstStyle/>
          <a:p>
            <a:pPr indent="0" lvl="0" marL="0" marR="0" rtl="0" algn="r">
              <a:spcBef>
                <a:spcPts val="0"/>
              </a:spcBef>
              <a:spcAft>
                <a:spcPts val="0"/>
              </a:spcAft>
              <a:buNone/>
            </a:pPr>
            <a:r>
              <a:rPr b="1" lang="en-US" sz="3200">
                <a:solidFill>
                  <a:schemeClr val="dk1"/>
                </a:solidFill>
              </a:rPr>
              <a:t>[system diagram]</a:t>
            </a:r>
            <a:endParaRPr/>
          </a:p>
        </p:txBody>
      </p:sp>
      <p:pic>
        <p:nvPicPr>
          <p:cNvPr id="101" name="Google Shape;101;p1" title="logo.png"/>
          <p:cNvPicPr preferRelativeResize="0"/>
          <p:nvPr/>
        </p:nvPicPr>
        <p:blipFill>
          <a:blip r:embed="rId9">
            <a:alphaModFix/>
          </a:blip>
          <a:stretch>
            <a:fillRect/>
          </a:stretch>
        </p:blipFill>
        <p:spPr>
          <a:xfrm>
            <a:off x="21643825" y="547602"/>
            <a:ext cx="3873900" cy="3873900"/>
          </a:xfrm>
          <a:prstGeom prst="rect">
            <a:avLst/>
          </a:prstGeom>
          <a:noFill/>
          <a:ln>
            <a:noFill/>
          </a:ln>
        </p:spPr>
      </p:pic>
      <p:pic>
        <p:nvPicPr>
          <p:cNvPr id="102" name="Google Shape;102;p1" title="img_4045_720.jpg"/>
          <p:cNvPicPr preferRelativeResize="0"/>
          <p:nvPr/>
        </p:nvPicPr>
        <p:blipFill rotWithShape="1">
          <a:blip r:embed="rId10">
            <a:alphaModFix/>
          </a:blip>
          <a:srcRect b="25098" l="9898" r="9890" t="25103"/>
          <a:stretch/>
        </p:blipFill>
        <p:spPr>
          <a:xfrm>
            <a:off x="21149350" y="21876350"/>
            <a:ext cx="4368375" cy="3616076"/>
          </a:xfrm>
          <a:prstGeom prst="rect">
            <a:avLst/>
          </a:prstGeom>
          <a:noFill/>
          <a:ln>
            <a:noFill/>
          </a:ln>
        </p:spPr>
      </p:pic>
      <p:pic>
        <p:nvPicPr>
          <p:cNvPr id="103" name="Google Shape;103;p1" title="image_360.png"/>
          <p:cNvPicPr preferRelativeResize="0"/>
          <p:nvPr/>
        </p:nvPicPr>
        <p:blipFill>
          <a:blip r:embed="rId11">
            <a:alphaModFix/>
          </a:blip>
          <a:stretch>
            <a:fillRect/>
          </a:stretch>
        </p:blipFill>
        <p:spPr>
          <a:xfrm>
            <a:off x="21149350" y="25669575"/>
            <a:ext cx="4368375" cy="3616049"/>
          </a:xfrm>
          <a:prstGeom prst="rect">
            <a:avLst/>
          </a:prstGeom>
          <a:noFill/>
          <a:ln>
            <a:noFill/>
          </a:ln>
        </p:spPr>
      </p:pic>
      <p:pic>
        <p:nvPicPr>
          <p:cNvPr id="104" name="Google Shape;104;p1" title="IMG_3590.JPG"/>
          <p:cNvPicPr preferRelativeResize="0"/>
          <p:nvPr/>
        </p:nvPicPr>
        <p:blipFill rotWithShape="1">
          <a:blip r:embed="rId12">
            <a:alphaModFix/>
          </a:blip>
          <a:srcRect b="0" l="10442" r="10204" t="0"/>
          <a:stretch/>
        </p:blipFill>
        <p:spPr>
          <a:xfrm>
            <a:off x="19505175" y="14675325"/>
            <a:ext cx="5872138" cy="5550002"/>
          </a:xfrm>
          <a:prstGeom prst="rect">
            <a:avLst/>
          </a:prstGeom>
          <a:noFill/>
          <a:ln>
            <a:noFill/>
          </a:ln>
        </p:spPr>
      </p:pic>
      <p:sp>
        <p:nvSpPr>
          <p:cNvPr id="105" name="Google Shape;105;p1"/>
          <p:cNvSpPr txBox="1"/>
          <p:nvPr/>
        </p:nvSpPr>
        <p:spPr>
          <a:xfrm>
            <a:off x="19505175" y="14599075"/>
            <a:ext cx="1734600" cy="16731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Electronics Housing, 12V Power port, Micro-USB port</a:t>
            </a:r>
            <a:endParaRPr sz="2000"/>
          </a:p>
        </p:txBody>
      </p:sp>
      <p:sp>
        <p:nvSpPr>
          <p:cNvPr id="106" name="Google Shape;106;p1"/>
          <p:cNvSpPr txBox="1"/>
          <p:nvPr/>
        </p:nvSpPr>
        <p:spPr>
          <a:xfrm>
            <a:off x="22914750" y="14599063"/>
            <a:ext cx="2481300" cy="14262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Linear bearings and spacers slide to </a:t>
            </a:r>
            <a:r>
              <a:rPr lang="en-US" sz="2000"/>
              <a:t>accommodate</a:t>
            </a:r>
            <a:r>
              <a:rPr lang="en-US" sz="2000"/>
              <a:t> larger objects </a:t>
            </a:r>
            <a:endParaRPr sz="2000"/>
          </a:p>
        </p:txBody>
      </p:sp>
      <p:sp>
        <p:nvSpPr>
          <p:cNvPr id="107" name="Google Shape;107;p1"/>
          <p:cNvSpPr txBox="1"/>
          <p:nvPr/>
        </p:nvSpPr>
        <p:spPr>
          <a:xfrm>
            <a:off x="22914750" y="17237575"/>
            <a:ext cx="2481300" cy="1077300"/>
          </a:xfrm>
          <a:prstGeom prst="rect">
            <a:avLst/>
          </a:prstGeom>
          <a:solidFill>
            <a:schemeClr val="lt1"/>
          </a:solid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US" sz="2000"/>
              <a:t>Suction cup holds </a:t>
            </a:r>
            <a:r>
              <a:rPr lang="en-US" sz="2000"/>
              <a:t>object, activates for rotations</a:t>
            </a:r>
            <a:endParaRPr sz="2000"/>
          </a:p>
        </p:txBody>
      </p:sp>
      <p:sp>
        <p:nvSpPr>
          <p:cNvPr id="108" name="Google Shape;108;p1"/>
          <p:cNvSpPr txBox="1"/>
          <p:nvPr/>
        </p:nvSpPr>
        <p:spPr>
          <a:xfrm>
            <a:off x="19505175" y="21199825"/>
            <a:ext cx="7515000" cy="677100"/>
          </a:xfrm>
          <a:prstGeom prst="rect">
            <a:avLst/>
          </a:prstGeom>
          <a:noFill/>
          <a:ln>
            <a:noFill/>
          </a:ln>
        </p:spPr>
        <p:txBody>
          <a:bodyPr anchorCtr="0" anchor="t" bIns="91425" lIns="91425" spcFirstLastPara="1" rIns="91425" wrap="square" tIns="91425">
            <a:spAutoFit/>
          </a:bodyPr>
          <a:lstStyle/>
          <a:p>
            <a:pPr indent="0" lvl="0" marL="0" rtl="0" algn="r">
              <a:spcBef>
                <a:spcPts val="0"/>
              </a:spcBef>
              <a:spcAft>
                <a:spcPts val="0"/>
              </a:spcAft>
              <a:buNone/>
            </a:pPr>
            <a:r>
              <a:rPr b="1" lang="en-US" sz="3200">
                <a:solidFill>
                  <a:schemeClr val="dk1"/>
                </a:solidFill>
              </a:rPr>
              <a:t>[An Object and its Scanned Model]</a:t>
            </a:r>
            <a:endParaRPr>
              <a:solidFill>
                <a:schemeClr val="dk1"/>
              </a:solidFill>
            </a:endParaRPr>
          </a:p>
        </p:txBody>
      </p:sp>
      <p:sp>
        <p:nvSpPr>
          <p:cNvPr id="109" name="Google Shape;109;p1"/>
          <p:cNvSpPr txBox="1"/>
          <p:nvPr/>
        </p:nvSpPr>
        <p:spPr>
          <a:xfrm>
            <a:off x="19257350" y="14013788"/>
            <a:ext cx="6367800" cy="6771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US" sz="3200">
                <a:solidFill>
                  <a:schemeClr val="dk1"/>
                </a:solidFill>
              </a:rPr>
              <a:t>[The Manipulator on a Scanner]</a:t>
            </a:r>
            <a:endParaRPr>
              <a:solidFill>
                <a:schemeClr val="dk1"/>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CyLab-PosterTemplate-v3">
  <a:themeElements>
    <a:clrScheme name="Custom 6">
      <a:dk1>
        <a:srgbClr val="000000"/>
      </a:dk1>
      <a:lt1>
        <a:srgbClr val="FFFFFF"/>
      </a:lt1>
      <a:dk2>
        <a:srgbClr val="263B86"/>
      </a:dk2>
      <a:lt2>
        <a:srgbClr val="6699CC"/>
      </a:lt2>
      <a:accent1>
        <a:srgbClr val="FBC01E"/>
      </a:accent1>
      <a:accent2>
        <a:srgbClr val="EFE1A2"/>
      </a:accent2>
      <a:accent3>
        <a:srgbClr val="FA8716"/>
      </a:accent3>
      <a:accent4>
        <a:srgbClr val="BE0204"/>
      </a:accent4>
      <a:accent5>
        <a:srgbClr val="640F10"/>
      </a:accent5>
      <a:accent6>
        <a:srgbClr val="7E13E3"/>
      </a:accent6>
      <a:hlink>
        <a:srgbClr val="D2D200"/>
      </a:hlink>
      <a:folHlink>
        <a:srgbClr val="D0B9F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2012-08-30T17:56:20Z</dcterms:created>
  <dc:creator>ndwyer</dc:creator>
</cp:coreProperties>
</file>