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5"/>
    <p:sldMasterId id="2147483671" r:id="rId6"/>
  </p:sldMasterIdLst>
  <p:notesMasterIdLst>
    <p:notesMasterId r:id="rId7"/>
  </p:notesMasterIdLst>
  <p:sldIdLst>
    <p:sldId id="256" r:id="rId8"/>
  </p:sldIdLst>
  <p:sldSz cy="36576000" cx="2743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1520">
          <p15:clr>
            <a:srgbClr val="747775"/>
          </p15:clr>
        </p15:guide>
        <p15:guide id="2" pos="864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C5E98BD-46E5-4512-8EFE-42BB45B02894}">
  <a:tblStyle styleId="{FC5E98BD-46E5-4512-8EFE-42BB45B02894}"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1520" orient="horz"/>
        <p:guide pos="86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43447" y="685800"/>
            <a:ext cx="2571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d0ade65388_3_70:notes"/>
          <p:cNvSpPr txBox="1"/>
          <p:nvPr>
            <p:ph idx="1" type="body"/>
          </p:nvPr>
        </p:nvSpPr>
        <p:spPr>
          <a:xfrm>
            <a:off x="685796" y="4343397"/>
            <a:ext cx="5486398" cy="4114799"/>
          </a:xfrm>
          <a:prstGeom prst="rect">
            <a:avLst/>
          </a:prstGeom>
        </p:spPr>
        <p:txBody>
          <a:bodyPr anchorCtr="0" anchor="t" bIns="18325" lIns="18325" spcFirstLastPara="1" rIns="18325" wrap="square" tIns="18325">
            <a:noAutofit/>
          </a:bodyPr>
          <a:lstStyle/>
          <a:p>
            <a:pPr indent="0" lvl="0" marL="0" rtl="0" algn="l">
              <a:spcBef>
                <a:spcPts val="0"/>
              </a:spcBef>
              <a:spcAft>
                <a:spcPts val="0"/>
              </a:spcAft>
              <a:buNone/>
            </a:pPr>
            <a:r>
              <a:t/>
            </a:r>
            <a:endParaRPr/>
          </a:p>
        </p:txBody>
      </p:sp>
      <p:sp>
        <p:nvSpPr>
          <p:cNvPr id="122" name="Google Shape;122;g2d0ade65388_3_70:notes"/>
          <p:cNvSpPr/>
          <p:nvPr>
            <p:ph idx="2" type="sldImg"/>
          </p:nvPr>
        </p:nvSpPr>
        <p:spPr>
          <a:xfrm>
            <a:off x="1143227" y="685799"/>
            <a:ext cx="4572227"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935125" y="5294756"/>
            <a:ext cx="25561800" cy="14596200"/>
          </a:xfrm>
          <a:prstGeom prst="rect">
            <a:avLst/>
          </a:prstGeom>
        </p:spPr>
        <p:txBody>
          <a:bodyPr anchorCtr="0" anchor="b" bIns="399550" lIns="399550" spcFirstLastPara="1" rIns="399550" wrap="square" tIns="399550">
            <a:normAutofit/>
          </a:bodyPr>
          <a:lstStyle>
            <a:lvl1pPr lvl="0" rtl="0" algn="ctr">
              <a:spcBef>
                <a:spcPts val="0"/>
              </a:spcBef>
              <a:spcAft>
                <a:spcPts val="0"/>
              </a:spcAft>
              <a:buSzPts val="22700"/>
              <a:buNone/>
              <a:defRPr sz="22700"/>
            </a:lvl1pPr>
            <a:lvl2pPr lvl="1" rtl="0" algn="ctr">
              <a:spcBef>
                <a:spcPts val="0"/>
              </a:spcBef>
              <a:spcAft>
                <a:spcPts val="0"/>
              </a:spcAft>
              <a:buSzPts val="22700"/>
              <a:buNone/>
              <a:defRPr sz="22700"/>
            </a:lvl2pPr>
            <a:lvl3pPr lvl="2" rtl="0" algn="ctr">
              <a:spcBef>
                <a:spcPts val="0"/>
              </a:spcBef>
              <a:spcAft>
                <a:spcPts val="0"/>
              </a:spcAft>
              <a:buSzPts val="22700"/>
              <a:buNone/>
              <a:defRPr sz="22700"/>
            </a:lvl3pPr>
            <a:lvl4pPr lvl="3" rtl="0" algn="ctr">
              <a:spcBef>
                <a:spcPts val="0"/>
              </a:spcBef>
              <a:spcAft>
                <a:spcPts val="0"/>
              </a:spcAft>
              <a:buSzPts val="22700"/>
              <a:buNone/>
              <a:defRPr sz="22700"/>
            </a:lvl4pPr>
            <a:lvl5pPr lvl="4" rtl="0" algn="ctr">
              <a:spcBef>
                <a:spcPts val="0"/>
              </a:spcBef>
              <a:spcAft>
                <a:spcPts val="0"/>
              </a:spcAft>
              <a:buSzPts val="22700"/>
              <a:buNone/>
              <a:defRPr sz="22700"/>
            </a:lvl5pPr>
            <a:lvl6pPr lvl="5" rtl="0" algn="ctr">
              <a:spcBef>
                <a:spcPts val="0"/>
              </a:spcBef>
              <a:spcAft>
                <a:spcPts val="0"/>
              </a:spcAft>
              <a:buSzPts val="22700"/>
              <a:buNone/>
              <a:defRPr sz="22700"/>
            </a:lvl6pPr>
            <a:lvl7pPr lvl="6" rtl="0" algn="ctr">
              <a:spcBef>
                <a:spcPts val="0"/>
              </a:spcBef>
              <a:spcAft>
                <a:spcPts val="0"/>
              </a:spcAft>
              <a:buSzPts val="22700"/>
              <a:buNone/>
              <a:defRPr sz="22700"/>
            </a:lvl7pPr>
            <a:lvl8pPr lvl="7" rtl="0" algn="ctr">
              <a:spcBef>
                <a:spcPts val="0"/>
              </a:spcBef>
              <a:spcAft>
                <a:spcPts val="0"/>
              </a:spcAft>
              <a:buSzPts val="22700"/>
              <a:buNone/>
              <a:defRPr sz="22700"/>
            </a:lvl8pPr>
            <a:lvl9pPr lvl="8" rtl="0" algn="ctr">
              <a:spcBef>
                <a:spcPts val="0"/>
              </a:spcBef>
              <a:spcAft>
                <a:spcPts val="0"/>
              </a:spcAft>
              <a:buSzPts val="22700"/>
              <a:buNone/>
              <a:defRPr sz="22700"/>
            </a:lvl9pPr>
          </a:lstStyle>
          <a:p/>
        </p:txBody>
      </p:sp>
      <p:sp>
        <p:nvSpPr>
          <p:cNvPr id="11" name="Google Shape;11;p2"/>
          <p:cNvSpPr txBox="1"/>
          <p:nvPr>
            <p:ph idx="1" type="subTitle"/>
          </p:nvPr>
        </p:nvSpPr>
        <p:spPr>
          <a:xfrm>
            <a:off x="935100" y="20153778"/>
            <a:ext cx="25561800" cy="5636400"/>
          </a:xfrm>
          <a:prstGeom prst="rect">
            <a:avLst/>
          </a:prstGeom>
        </p:spPr>
        <p:txBody>
          <a:bodyPr anchorCtr="0" anchor="t" bIns="399550" lIns="399550" spcFirstLastPara="1" rIns="399550" wrap="square" tIns="399550">
            <a:normAutofit/>
          </a:bodyPr>
          <a:lstStyle>
            <a:lvl1pPr lvl="0" rtl="0" algn="ctr">
              <a:lnSpc>
                <a:spcPct val="100000"/>
              </a:lnSpc>
              <a:spcBef>
                <a:spcPts val="0"/>
              </a:spcBef>
              <a:spcAft>
                <a:spcPts val="0"/>
              </a:spcAft>
              <a:buSzPts val="12200"/>
              <a:buNone/>
              <a:defRPr sz="12200"/>
            </a:lvl1pPr>
            <a:lvl2pPr lvl="1" rtl="0" algn="ctr">
              <a:lnSpc>
                <a:spcPct val="100000"/>
              </a:lnSpc>
              <a:spcBef>
                <a:spcPts val="0"/>
              </a:spcBef>
              <a:spcAft>
                <a:spcPts val="0"/>
              </a:spcAft>
              <a:buSzPts val="12200"/>
              <a:buNone/>
              <a:defRPr sz="12200"/>
            </a:lvl2pPr>
            <a:lvl3pPr lvl="2" rtl="0" algn="ctr">
              <a:lnSpc>
                <a:spcPct val="100000"/>
              </a:lnSpc>
              <a:spcBef>
                <a:spcPts val="0"/>
              </a:spcBef>
              <a:spcAft>
                <a:spcPts val="0"/>
              </a:spcAft>
              <a:buSzPts val="12200"/>
              <a:buNone/>
              <a:defRPr sz="12200"/>
            </a:lvl3pPr>
            <a:lvl4pPr lvl="3" rtl="0" algn="ctr">
              <a:lnSpc>
                <a:spcPct val="100000"/>
              </a:lnSpc>
              <a:spcBef>
                <a:spcPts val="0"/>
              </a:spcBef>
              <a:spcAft>
                <a:spcPts val="0"/>
              </a:spcAft>
              <a:buSzPts val="12200"/>
              <a:buNone/>
              <a:defRPr sz="12200"/>
            </a:lvl4pPr>
            <a:lvl5pPr lvl="4" rtl="0" algn="ctr">
              <a:lnSpc>
                <a:spcPct val="100000"/>
              </a:lnSpc>
              <a:spcBef>
                <a:spcPts val="0"/>
              </a:spcBef>
              <a:spcAft>
                <a:spcPts val="0"/>
              </a:spcAft>
              <a:buSzPts val="12200"/>
              <a:buNone/>
              <a:defRPr sz="12200"/>
            </a:lvl5pPr>
            <a:lvl6pPr lvl="5" rtl="0" algn="ctr">
              <a:lnSpc>
                <a:spcPct val="100000"/>
              </a:lnSpc>
              <a:spcBef>
                <a:spcPts val="0"/>
              </a:spcBef>
              <a:spcAft>
                <a:spcPts val="0"/>
              </a:spcAft>
              <a:buSzPts val="12200"/>
              <a:buNone/>
              <a:defRPr sz="12200"/>
            </a:lvl6pPr>
            <a:lvl7pPr lvl="6" rtl="0" algn="ctr">
              <a:lnSpc>
                <a:spcPct val="100000"/>
              </a:lnSpc>
              <a:spcBef>
                <a:spcPts val="0"/>
              </a:spcBef>
              <a:spcAft>
                <a:spcPts val="0"/>
              </a:spcAft>
              <a:buSzPts val="12200"/>
              <a:buNone/>
              <a:defRPr sz="12200"/>
            </a:lvl7pPr>
            <a:lvl8pPr lvl="7" rtl="0" algn="ctr">
              <a:lnSpc>
                <a:spcPct val="100000"/>
              </a:lnSpc>
              <a:spcBef>
                <a:spcPts val="0"/>
              </a:spcBef>
              <a:spcAft>
                <a:spcPts val="0"/>
              </a:spcAft>
              <a:buSzPts val="12200"/>
              <a:buNone/>
              <a:defRPr sz="12200"/>
            </a:lvl8pPr>
            <a:lvl9pPr lvl="8" rtl="0" algn="ctr">
              <a:lnSpc>
                <a:spcPct val="100000"/>
              </a:lnSpc>
              <a:spcBef>
                <a:spcPts val="0"/>
              </a:spcBef>
              <a:spcAft>
                <a:spcPts val="0"/>
              </a:spcAft>
              <a:buSzPts val="12200"/>
              <a:buNone/>
              <a:defRPr sz="12200"/>
            </a:lvl9pPr>
          </a:lstStyle>
          <a:p/>
        </p:txBody>
      </p:sp>
      <p:sp>
        <p:nvSpPr>
          <p:cNvPr id="12" name="Google Shape;12;p2"/>
          <p:cNvSpPr txBox="1"/>
          <p:nvPr>
            <p:ph idx="12" type="sldNum"/>
          </p:nvPr>
        </p:nvSpPr>
        <p:spPr>
          <a:xfrm>
            <a:off x="25417373" y="33160653"/>
            <a:ext cx="1646100" cy="2799000"/>
          </a:xfrm>
          <a:prstGeom prst="rect">
            <a:avLst/>
          </a:prstGeom>
        </p:spPr>
        <p:txBody>
          <a:bodyPr anchorCtr="0" anchor="ctr" bIns="399550" lIns="399550" spcFirstLastPara="1" rIns="399550" wrap="square" tIns="39955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935100" y="7865778"/>
            <a:ext cx="25561800" cy="13962600"/>
          </a:xfrm>
          <a:prstGeom prst="rect">
            <a:avLst/>
          </a:prstGeom>
        </p:spPr>
        <p:txBody>
          <a:bodyPr anchorCtr="0" anchor="b" bIns="399550" lIns="399550" spcFirstLastPara="1" rIns="399550" wrap="square" tIns="399550">
            <a:normAutofit/>
          </a:bodyPr>
          <a:lstStyle>
            <a:lvl1pPr lvl="0" rtl="0" algn="ctr">
              <a:spcBef>
                <a:spcPts val="0"/>
              </a:spcBef>
              <a:spcAft>
                <a:spcPts val="0"/>
              </a:spcAft>
              <a:buSzPts val="52400"/>
              <a:buNone/>
              <a:defRPr sz="52400"/>
            </a:lvl1pPr>
            <a:lvl2pPr lvl="1" rtl="0" algn="ctr">
              <a:spcBef>
                <a:spcPts val="0"/>
              </a:spcBef>
              <a:spcAft>
                <a:spcPts val="0"/>
              </a:spcAft>
              <a:buSzPts val="52400"/>
              <a:buNone/>
              <a:defRPr sz="52400"/>
            </a:lvl2pPr>
            <a:lvl3pPr lvl="2" rtl="0" algn="ctr">
              <a:spcBef>
                <a:spcPts val="0"/>
              </a:spcBef>
              <a:spcAft>
                <a:spcPts val="0"/>
              </a:spcAft>
              <a:buSzPts val="52400"/>
              <a:buNone/>
              <a:defRPr sz="52400"/>
            </a:lvl3pPr>
            <a:lvl4pPr lvl="3" rtl="0" algn="ctr">
              <a:spcBef>
                <a:spcPts val="0"/>
              </a:spcBef>
              <a:spcAft>
                <a:spcPts val="0"/>
              </a:spcAft>
              <a:buSzPts val="52400"/>
              <a:buNone/>
              <a:defRPr sz="52400"/>
            </a:lvl4pPr>
            <a:lvl5pPr lvl="4" rtl="0" algn="ctr">
              <a:spcBef>
                <a:spcPts val="0"/>
              </a:spcBef>
              <a:spcAft>
                <a:spcPts val="0"/>
              </a:spcAft>
              <a:buSzPts val="52400"/>
              <a:buNone/>
              <a:defRPr sz="52400"/>
            </a:lvl5pPr>
            <a:lvl6pPr lvl="5" rtl="0" algn="ctr">
              <a:spcBef>
                <a:spcPts val="0"/>
              </a:spcBef>
              <a:spcAft>
                <a:spcPts val="0"/>
              </a:spcAft>
              <a:buSzPts val="52400"/>
              <a:buNone/>
              <a:defRPr sz="52400"/>
            </a:lvl6pPr>
            <a:lvl7pPr lvl="6" rtl="0" algn="ctr">
              <a:spcBef>
                <a:spcPts val="0"/>
              </a:spcBef>
              <a:spcAft>
                <a:spcPts val="0"/>
              </a:spcAft>
              <a:buSzPts val="52400"/>
              <a:buNone/>
              <a:defRPr sz="52400"/>
            </a:lvl7pPr>
            <a:lvl8pPr lvl="7" rtl="0" algn="ctr">
              <a:spcBef>
                <a:spcPts val="0"/>
              </a:spcBef>
              <a:spcAft>
                <a:spcPts val="0"/>
              </a:spcAft>
              <a:buSzPts val="52400"/>
              <a:buNone/>
              <a:defRPr sz="52400"/>
            </a:lvl8pPr>
            <a:lvl9pPr lvl="8" rtl="0" algn="ctr">
              <a:spcBef>
                <a:spcPts val="0"/>
              </a:spcBef>
              <a:spcAft>
                <a:spcPts val="0"/>
              </a:spcAft>
              <a:buSzPts val="52400"/>
              <a:buNone/>
              <a:defRPr sz="52400"/>
            </a:lvl9pPr>
          </a:lstStyle>
          <a:p>
            <a:r>
              <a:t>xx%</a:t>
            </a:r>
          </a:p>
        </p:txBody>
      </p:sp>
      <p:sp>
        <p:nvSpPr>
          <p:cNvPr id="46" name="Google Shape;46;p11"/>
          <p:cNvSpPr txBox="1"/>
          <p:nvPr>
            <p:ph idx="1" type="body"/>
          </p:nvPr>
        </p:nvSpPr>
        <p:spPr>
          <a:xfrm>
            <a:off x="935100" y="22415822"/>
            <a:ext cx="25561800" cy="9250200"/>
          </a:xfrm>
          <a:prstGeom prst="rect">
            <a:avLst/>
          </a:prstGeom>
        </p:spPr>
        <p:txBody>
          <a:bodyPr anchorCtr="0" anchor="t" bIns="399550" lIns="399550" spcFirstLastPara="1" rIns="399550" wrap="square" tIns="399550">
            <a:normAutofit/>
          </a:bodyPr>
          <a:lstStyle>
            <a:lvl1pPr indent="-730250" lvl="0" marL="457200" rtl="0" algn="ctr">
              <a:spcBef>
                <a:spcPts val="0"/>
              </a:spcBef>
              <a:spcAft>
                <a:spcPts val="0"/>
              </a:spcAft>
              <a:buSzPts val="7900"/>
              <a:buChar char="●"/>
              <a:defRPr/>
            </a:lvl1pPr>
            <a:lvl2pPr indent="-615950" lvl="1" marL="914400" rtl="0" algn="ctr">
              <a:spcBef>
                <a:spcPts val="0"/>
              </a:spcBef>
              <a:spcAft>
                <a:spcPts val="0"/>
              </a:spcAft>
              <a:buSzPts val="6100"/>
              <a:buChar char="○"/>
              <a:defRPr/>
            </a:lvl2pPr>
            <a:lvl3pPr indent="-615950" lvl="2" marL="1371600" rtl="0" algn="ctr">
              <a:spcBef>
                <a:spcPts val="0"/>
              </a:spcBef>
              <a:spcAft>
                <a:spcPts val="0"/>
              </a:spcAft>
              <a:buSzPts val="6100"/>
              <a:buChar char="■"/>
              <a:defRPr/>
            </a:lvl3pPr>
            <a:lvl4pPr indent="-615950" lvl="3" marL="1828800" rtl="0" algn="ctr">
              <a:spcBef>
                <a:spcPts val="0"/>
              </a:spcBef>
              <a:spcAft>
                <a:spcPts val="0"/>
              </a:spcAft>
              <a:buSzPts val="6100"/>
              <a:buChar char="●"/>
              <a:defRPr/>
            </a:lvl4pPr>
            <a:lvl5pPr indent="-615950" lvl="4" marL="2286000" rtl="0" algn="ctr">
              <a:spcBef>
                <a:spcPts val="0"/>
              </a:spcBef>
              <a:spcAft>
                <a:spcPts val="0"/>
              </a:spcAft>
              <a:buSzPts val="6100"/>
              <a:buChar char="○"/>
              <a:defRPr/>
            </a:lvl5pPr>
            <a:lvl6pPr indent="-615950" lvl="5" marL="2743200" rtl="0" algn="ctr">
              <a:spcBef>
                <a:spcPts val="0"/>
              </a:spcBef>
              <a:spcAft>
                <a:spcPts val="0"/>
              </a:spcAft>
              <a:buSzPts val="6100"/>
              <a:buChar char="■"/>
              <a:defRPr/>
            </a:lvl6pPr>
            <a:lvl7pPr indent="-615950" lvl="6" marL="3200400" rtl="0" algn="ctr">
              <a:spcBef>
                <a:spcPts val="0"/>
              </a:spcBef>
              <a:spcAft>
                <a:spcPts val="0"/>
              </a:spcAft>
              <a:buSzPts val="6100"/>
              <a:buChar char="●"/>
              <a:defRPr/>
            </a:lvl7pPr>
            <a:lvl8pPr indent="-615950" lvl="7" marL="3657600" rtl="0" algn="ctr">
              <a:spcBef>
                <a:spcPts val="0"/>
              </a:spcBef>
              <a:spcAft>
                <a:spcPts val="0"/>
              </a:spcAft>
              <a:buSzPts val="6100"/>
              <a:buChar char="○"/>
              <a:defRPr/>
            </a:lvl8pPr>
            <a:lvl9pPr indent="-615950" lvl="8" marL="4114800" rtl="0" algn="ctr">
              <a:spcBef>
                <a:spcPts val="0"/>
              </a:spcBef>
              <a:spcAft>
                <a:spcPts val="0"/>
              </a:spcAft>
              <a:buSzPts val="6100"/>
              <a:buChar char="■"/>
              <a:defRPr/>
            </a:lvl9pPr>
          </a:lstStyle>
          <a:p/>
        </p:txBody>
      </p:sp>
      <p:sp>
        <p:nvSpPr>
          <p:cNvPr id="47" name="Google Shape;47;p11"/>
          <p:cNvSpPr txBox="1"/>
          <p:nvPr>
            <p:ph idx="12" type="sldNum"/>
          </p:nvPr>
        </p:nvSpPr>
        <p:spPr>
          <a:xfrm>
            <a:off x="25417373" y="33160653"/>
            <a:ext cx="1646100" cy="2799000"/>
          </a:xfrm>
          <a:prstGeom prst="rect">
            <a:avLst/>
          </a:prstGeom>
        </p:spPr>
        <p:txBody>
          <a:bodyPr anchorCtr="0" anchor="ctr" bIns="399550" lIns="399550" spcFirstLastPara="1" rIns="399550" wrap="square" tIns="39955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25417373" y="33160653"/>
            <a:ext cx="1646100" cy="2799000"/>
          </a:xfrm>
          <a:prstGeom prst="rect">
            <a:avLst/>
          </a:prstGeom>
        </p:spPr>
        <p:txBody>
          <a:bodyPr anchorCtr="0" anchor="ctr" bIns="399550" lIns="399550" spcFirstLastPara="1" rIns="399550" wrap="square" tIns="39955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1" name="Shape 51"/>
        <p:cNvGrpSpPr/>
        <p:nvPr/>
      </p:nvGrpSpPr>
      <p:grpSpPr>
        <a:xfrm>
          <a:off x="0" y="0"/>
          <a:ext cx="0" cy="0"/>
          <a:chOff x="0" y="0"/>
          <a:chExt cx="0" cy="0"/>
        </a:xfrm>
      </p:grpSpPr>
      <p:sp>
        <p:nvSpPr>
          <p:cNvPr id="52" name="Google Shape;52;p14"/>
          <p:cNvSpPr txBox="1"/>
          <p:nvPr>
            <p:ph type="ctrTitle"/>
          </p:nvPr>
        </p:nvSpPr>
        <p:spPr>
          <a:xfrm>
            <a:off x="2056805" y="11361738"/>
            <a:ext cx="23318391" cy="7840663"/>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53" name="Google Shape;53;p14"/>
          <p:cNvSpPr txBox="1"/>
          <p:nvPr>
            <p:ph idx="1" type="subTitle"/>
          </p:nvPr>
        </p:nvSpPr>
        <p:spPr>
          <a:xfrm>
            <a:off x="4115098" y="20726400"/>
            <a:ext cx="19201805" cy="9347200"/>
          </a:xfrm>
          <a:prstGeom prst="rect">
            <a:avLst/>
          </a:prstGeom>
          <a:noFill/>
          <a:ln>
            <a:noFill/>
          </a:ln>
        </p:spPr>
        <p:txBody>
          <a:bodyPr anchorCtr="0" anchor="t" bIns="45700" lIns="91425" spcFirstLastPara="1" rIns="91425" wrap="square" tIns="45700">
            <a:noAutofit/>
          </a:bodyPr>
          <a:lstStyle>
            <a:lvl1pPr lvl="0" marR="0" rtl="0" algn="ctr">
              <a:spcBef>
                <a:spcPts val="1080"/>
              </a:spcBef>
              <a:spcAft>
                <a:spcPts val="0"/>
              </a:spcAft>
              <a:buClr>
                <a:schemeClr val="dk1"/>
              </a:buClr>
              <a:buSzPts val="5400"/>
              <a:buFont typeface="Times"/>
              <a:buNone/>
              <a:defRPr b="0" i="0" sz="5400" u="none" cap="none" strike="noStrike">
                <a:solidFill>
                  <a:schemeClr val="dk1"/>
                </a:solidFill>
                <a:latin typeface="Arial"/>
                <a:ea typeface="Arial"/>
                <a:cs typeface="Arial"/>
                <a:sym typeface="Arial"/>
              </a:defRPr>
            </a:lvl1pPr>
            <a:lvl2pPr lvl="1" marR="0" rtl="0" algn="ctr">
              <a:spcBef>
                <a:spcPts val="96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2pPr>
            <a:lvl3pPr lvl="2" marR="0" rtl="0" algn="ctr">
              <a:spcBef>
                <a:spcPts val="72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3pPr>
            <a:lvl4pPr lvl="3" marR="0" rtl="0" algn="ctr">
              <a:spcBef>
                <a:spcPts val="72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4pPr>
            <a:lvl5pPr lvl="4"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5pPr>
            <a:lvl6pPr lvl="5"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6pPr>
            <a:lvl7pPr lvl="6"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7pPr>
            <a:lvl8pPr lvl="7"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8pPr>
            <a:lvl9pPr lvl="8"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9pPr>
          </a:lstStyle>
          <a:p/>
        </p:txBody>
      </p:sp>
      <p:sp>
        <p:nvSpPr>
          <p:cNvPr id="54" name="Google Shape;54;p14"/>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7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55" name="Google Shape;55;p14"/>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7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56" name="Google Shape;56;p14"/>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7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7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7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7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7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7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7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7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7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7" name="Shape 57"/>
        <p:cNvGrpSpPr/>
        <p:nvPr/>
      </p:nvGrpSpPr>
      <p:grpSpPr>
        <a:xfrm>
          <a:off x="0" y="0"/>
          <a:ext cx="0" cy="0"/>
          <a:chOff x="0" y="0"/>
          <a:chExt cx="0" cy="0"/>
        </a:xfrm>
      </p:grpSpPr>
      <p:sp>
        <p:nvSpPr>
          <p:cNvPr id="58" name="Google Shape;58;p15"/>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59" name="Google Shape;59;p15"/>
          <p:cNvSpPr txBox="1"/>
          <p:nvPr>
            <p:ph idx="1" type="body"/>
          </p:nvPr>
        </p:nvSpPr>
        <p:spPr>
          <a:xfrm>
            <a:off x="1372198" y="8534403"/>
            <a:ext cx="24687609" cy="24137939"/>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60" name="Google Shape;60;p15"/>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1" name="Google Shape;61;p15"/>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2" name="Google Shape;62;p15"/>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3" name="Shape 63"/>
        <p:cNvGrpSpPr/>
        <p:nvPr/>
      </p:nvGrpSpPr>
      <p:grpSpPr>
        <a:xfrm>
          <a:off x="0" y="0"/>
          <a:ext cx="0" cy="0"/>
          <a:chOff x="0" y="0"/>
          <a:chExt cx="0" cy="0"/>
        </a:xfrm>
      </p:grpSpPr>
      <p:sp>
        <p:nvSpPr>
          <p:cNvPr id="64" name="Google Shape;64;p16"/>
          <p:cNvSpPr txBox="1"/>
          <p:nvPr>
            <p:ph type="title"/>
          </p:nvPr>
        </p:nvSpPr>
        <p:spPr>
          <a:xfrm>
            <a:off x="2166939" y="23502939"/>
            <a:ext cx="23316903" cy="72644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1" i="0" sz="4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65" name="Google Shape;65;p16"/>
          <p:cNvSpPr txBox="1"/>
          <p:nvPr>
            <p:ph idx="1" type="body"/>
          </p:nvPr>
        </p:nvSpPr>
        <p:spPr>
          <a:xfrm>
            <a:off x="2166939" y="15501939"/>
            <a:ext cx="23316903" cy="8001000"/>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00"/>
              </a:spcBef>
              <a:spcAft>
                <a:spcPts val="0"/>
              </a:spcAft>
              <a:buClr>
                <a:schemeClr val="dk1"/>
              </a:buClr>
              <a:buSzPts val="2000"/>
              <a:buFont typeface="Times"/>
              <a:buNone/>
              <a:defRPr b="0" i="0" sz="20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indent="-228600" lvl="2" marL="1371600" marR="0" rtl="0" algn="l">
              <a:spcBef>
                <a:spcPts val="32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3pPr>
            <a:lvl4pPr indent="-228600" lvl="3" marL="18288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5pPr>
            <a:lvl6pPr indent="-228600" lvl="5" marL="27432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6pPr>
            <a:lvl7pPr indent="-228600" lvl="6" marL="32004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7pPr>
            <a:lvl8pPr indent="-228600" lvl="7" marL="36576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8pPr>
            <a:lvl9pPr indent="-228600" lvl="8" marL="41148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9pPr>
          </a:lstStyle>
          <a:p/>
        </p:txBody>
      </p:sp>
      <p:sp>
        <p:nvSpPr>
          <p:cNvPr id="66" name="Google Shape;66;p16"/>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7" name="Google Shape;67;p16"/>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8" name="Google Shape;68;p16"/>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9" name="Shape 69"/>
        <p:cNvGrpSpPr/>
        <p:nvPr/>
      </p:nvGrpSpPr>
      <p:grpSpPr>
        <a:xfrm>
          <a:off x="0" y="0"/>
          <a:ext cx="0" cy="0"/>
          <a:chOff x="0" y="0"/>
          <a:chExt cx="0" cy="0"/>
        </a:xfrm>
      </p:grpSpPr>
      <p:sp>
        <p:nvSpPr>
          <p:cNvPr id="70" name="Google Shape;70;p17"/>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71" name="Google Shape;71;p17"/>
          <p:cNvSpPr txBox="1"/>
          <p:nvPr>
            <p:ph idx="1" type="body"/>
          </p:nvPr>
        </p:nvSpPr>
        <p:spPr>
          <a:xfrm>
            <a:off x="1372197" y="8534403"/>
            <a:ext cx="12272367" cy="24137939"/>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Times"/>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9pPr>
          </a:lstStyle>
          <a:p/>
        </p:txBody>
      </p:sp>
      <p:sp>
        <p:nvSpPr>
          <p:cNvPr id="72" name="Google Shape;72;p17"/>
          <p:cNvSpPr txBox="1"/>
          <p:nvPr>
            <p:ph idx="2" type="body"/>
          </p:nvPr>
        </p:nvSpPr>
        <p:spPr>
          <a:xfrm>
            <a:off x="13787439" y="8534403"/>
            <a:ext cx="12272367" cy="24137939"/>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Times"/>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9pPr>
          </a:lstStyle>
          <a:p/>
        </p:txBody>
      </p:sp>
      <p:sp>
        <p:nvSpPr>
          <p:cNvPr id="73" name="Google Shape;73;p17"/>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74" name="Google Shape;74;p17"/>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75" name="Google Shape;75;p17"/>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76" name="Shape 76"/>
        <p:cNvGrpSpPr/>
        <p:nvPr/>
      </p:nvGrpSpPr>
      <p:grpSpPr>
        <a:xfrm>
          <a:off x="0" y="0"/>
          <a:ext cx="0" cy="0"/>
          <a:chOff x="0" y="0"/>
          <a:chExt cx="0" cy="0"/>
        </a:xfrm>
      </p:grpSpPr>
      <p:sp>
        <p:nvSpPr>
          <p:cNvPr id="77" name="Google Shape;77;p18"/>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78" name="Google Shape;78;p18"/>
          <p:cNvSpPr txBox="1"/>
          <p:nvPr>
            <p:ph idx="1" type="body"/>
          </p:nvPr>
        </p:nvSpPr>
        <p:spPr>
          <a:xfrm>
            <a:off x="1372195" y="8186740"/>
            <a:ext cx="12120563" cy="3413125"/>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Times"/>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9pPr>
          </a:lstStyle>
          <a:p/>
        </p:txBody>
      </p:sp>
      <p:sp>
        <p:nvSpPr>
          <p:cNvPr id="79" name="Google Shape;79;p18"/>
          <p:cNvSpPr txBox="1"/>
          <p:nvPr>
            <p:ph idx="2" type="body"/>
          </p:nvPr>
        </p:nvSpPr>
        <p:spPr>
          <a:xfrm>
            <a:off x="1372195" y="11599865"/>
            <a:ext cx="12120563" cy="21072475"/>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Times"/>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9pPr>
          </a:lstStyle>
          <a:p/>
        </p:txBody>
      </p:sp>
      <p:sp>
        <p:nvSpPr>
          <p:cNvPr id="80" name="Google Shape;80;p18"/>
          <p:cNvSpPr txBox="1"/>
          <p:nvPr>
            <p:ph idx="3" type="body"/>
          </p:nvPr>
        </p:nvSpPr>
        <p:spPr>
          <a:xfrm>
            <a:off x="13934781" y="8186740"/>
            <a:ext cx="12125027" cy="3413125"/>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Times"/>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9pPr>
          </a:lstStyle>
          <a:p/>
        </p:txBody>
      </p:sp>
      <p:sp>
        <p:nvSpPr>
          <p:cNvPr id="81" name="Google Shape;81;p18"/>
          <p:cNvSpPr txBox="1"/>
          <p:nvPr>
            <p:ph idx="4" type="body"/>
          </p:nvPr>
        </p:nvSpPr>
        <p:spPr>
          <a:xfrm>
            <a:off x="13934781" y="11599865"/>
            <a:ext cx="12125027" cy="21072475"/>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Times"/>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9pPr>
          </a:lstStyle>
          <a:p/>
        </p:txBody>
      </p:sp>
      <p:sp>
        <p:nvSpPr>
          <p:cNvPr id="82" name="Google Shape;82;p18"/>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83" name="Google Shape;83;p18"/>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84" name="Google Shape;84;p18"/>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5" name="Shape 85"/>
        <p:cNvGrpSpPr/>
        <p:nvPr/>
      </p:nvGrpSpPr>
      <p:grpSpPr>
        <a:xfrm>
          <a:off x="0" y="0"/>
          <a:ext cx="0" cy="0"/>
          <a:chOff x="0" y="0"/>
          <a:chExt cx="0" cy="0"/>
        </a:xfrm>
      </p:grpSpPr>
      <p:sp>
        <p:nvSpPr>
          <p:cNvPr id="86" name="Google Shape;86;p19"/>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87" name="Google Shape;87;p19"/>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88" name="Google Shape;88;p19"/>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89" name="Google Shape;89;p19"/>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0" name="Shape 90"/>
        <p:cNvGrpSpPr/>
        <p:nvPr/>
      </p:nvGrpSpPr>
      <p:grpSpPr>
        <a:xfrm>
          <a:off x="0" y="0"/>
          <a:ext cx="0" cy="0"/>
          <a:chOff x="0" y="0"/>
          <a:chExt cx="0" cy="0"/>
        </a:xfrm>
      </p:grpSpPr>
      <p:sp>
        <p:nvSpPr>
          <p:cNvPr id="91" name="Google Shape;91;p20"/>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92" name="Google Shape;92;p20"/>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93" name="Google Shape;93;p20"/>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4" name="Shape 94"/>
        <p:cNvGrpSpPr/>
        <p:nvPr/>
      </p:nvGrpSpPr>
      <p:grpSpPr>
        <a:xfrm>
          <a:off x="0" y="0"/>
          <a:ext cx="0" cy="0"/>
          <a:chOff x="0" y="0"/>
          <a:chExt cx="0" cy="0"/>
        </a:xfrm>
      </p:grpSpPr>
      <p:sp>
        <p:nvSpPr>
          <p:cNvPr id="95" name="Google Shape;95;p21"/>
          <p:cNvSpPr txBox="1"/>
          <p:nvPr>
            <p:ph type="title"/>
          </p:nvPr>
        </p:nvSpPr>
        <p:spPr>
          <a:xfrm>
            <a:off x="1372195" y="1455739"/>
            <a:ext cx="9024938" cy="61976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96" name="Google Shape;96;p21"/>
          <p:cNvSpPr txBox="1"/>
          <p:nvPr>
            <p:ph idx="1" type="body"/>
          </p:nvPr>
        </p:nvSpPr>
        <p:spPr>
          <a:xfrm>
            <a:off x="10724555" y="1455739"/>
            <a:ext cx="15335250" cy="31216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Times"/>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97" name="Google Shape;97;p21"/>
          <p:cNvSpPr txBox="1"/>
          <p:nvPr>
            <p:ph idx="2" type="body"/>
          </p:nvPr>
        </p:nvSpPr>
        <p:spPr>
          <a:xfrm>
            <a:off x="1372195" y="7653339"/>
            <a:ext cx="9024938" cy="250190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Times"/>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9pPr>
          </a:lstStyle>
          <a:p/>
        </p:txBody>
      </p:sp>
      <p:sp>
        <p:nvSpPr>
          <p:cNvPr id="98" name="Google Shape;98;p21"/>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99" name="Google Shape;99;p21"/>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00" name="Google Shape;100;p21"/>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935100" y="15294933"/>
            <a:ext cx="25561800" cy="5986200"/>
          </a:xfrm>
          <a:prstGeom prst="rect">
            <a:avLst/>
          </a:prstGeom>
        </p:spPr>
        <p:txBody>
          <a:bodyPr anchorCtr="0" anchor="ctr" bIns="399550" lIns="399550" spcFirstLastPara="1" rIns="399550" wrap="square" tIns="399550">
            <a:normAutofit/>
          </a:bodyPr>
          <a:lstStyle>
            <a:lvl1pPr lvl="0" rtl="0" algn="ctr">
              <a:spcBef>
                <a:spcPts val="0"/>
              </a:spcBef>
              <a:spcAft>
                <a:spcPts val="0"/>
              </a:spcAft>
              <a:buSzPts val="15700"/>
              <a:buNone/>
              <a:defRPr sz="15700"/>
            </a:lvl1pPr>
            <a:lvl2pPr lvl="1" rtl="0" algn="ctr">
              <a:spcBef>
                <a:spcPts val="0"/>
              </a:spcBef>
              <a:spcAft>
                <a:spcPts val="0"/>
              </a:spcAft>
              <a:buSzPts val="15700"/>
              <a:buNone/>
              <a:defRPr sz="15700"/>
            </a:lvl2pPr>
            <a:lvl3pPr lvl="2" rtl="0" algn="ctr">
              <a:spcBef>
                <a:spcPts val="0"/>
              </a:spcBef>
              <a:spcAft>
                <a:spcPts val="0"/>
              </a:spcAft>
              <a:buSzPts val="15700"/>
              <a:buNone/>
              <a:defRPr sz="15700"/>
            </a:lvl3pPr>
            <a:lvl4pPr lvl="3" rtl="0" algn="ctr">
              <a:spcBef>
                <a:spcPts val="0"/>
              </a:spcBef>
              <a:spcAft>
                <a:spcPts val="0"/>
              </a:spcAft>
              <a:buSzPts val="15700"/>
              <a:buNone/>
              <a:defRPr sz="15700"/>
            </a:lvl4pPr>
            <a:lvl5pPr lvl="4" rtl="0" algn="ctr">
              <a:spcBef>
                <a:spcPts val="0"/>
              </a:spcBef>
              <a:spcAft>
                <a:spcPts val="0"/>
              </a:spcAft>
              <a:buSzPts val="15700"/>
              <a:buNone/>
              <a:defRPr sz="15700"/>
            </a:lvl5pPr>
            <a:lvl6pPr lvl="5" rtl="0" algn="ctr">
              <a:spcBef>
                <a:spcPts val="0"/>
              </a:spcBef>
              <a:spcAft>
                <a:spcPts val="0"/>
              </a:spcAft>
              <a:buSzPts val="15700"/>
              <a:buNone/>
              <a:defRPr sz="15700"/>
            </a:lvl6pPr>
            <a:lvl7pPr lvl="6" rtl="0" algn="ctr">
              <a:spcBef>
                <a:spcPts val="0"/>
              </a:spcBef>
              <a:spcAft>
                <a:spcPts val="0"/>
              </a:spcAft>
              <a:buSzPts val="15700"/>
              <a:buNone/>
              <a:defRPr sz="15700"/>
            </a:lvl7pPr>
            <a:lvl8pPr lvl="7" rtl="0" algn="ctr">
              <a:spcBef>
                <a:spcPts val="0"/>
              </a:spcBef>
              <a:spcAft>
                <a:spcPts val="0"/>
              </a:spcAft>
              <a:buSzPts val="15700"/>
              <a:buNone/>
              <a:defRPr sz="15700"/>
            </a:lvl8pPr>
            <a:lvl9pPr lvl="8" rtl="0" algn="ctr">
              <a:spcBef>
                <a:spcPts val="0"/>
              </a:spcBef>
              <a:spcAft>
                <a:spcPts val="0"/>
              </a:spcAft>
              <a:buSzPts val="15700"/>
              <a:buNone/>
              <a:defRPr sz="15700"/>
            </a:lvl9pPr>
          </a:lstStyle>
          <a:p/>
        </p:txBody>
      </p:sp>
      <p:sp>
        <p:nvSpPr>
          <p:cNvPr id="15" name="Google Shape;15;p3"/>
          <p:cNvSpPr txBox="1"/>
          <p:nvPr>
            <p:ph idx="12" type="sldNum"/>
          </p:nvPr>
        </p:nvSpPr>
        <p:spPr>
          <a:xfrm>
            <a:off x="25417373" y="33160653"/>
            <a:ext cx="1646100" cy="2799000"/>
          </a:xfrm>
          <a:prstGeom prst="rect">
            <a:avLst/>
          </a:prstGeom>
        </p:spPr>
        <p:txBody>
          <a:bodyPr anchorCtr="0" anchor="ctr" bIns="399550" lIns="399550" spcFirstLastPara="1" rIns="399550" wrap="square" tIns="39955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1" name="Shape 101"/>
        <p:cNvGrpSpPr/>
        <p:nvPr/>
      </p:nvGrpSpPr>
      <p:grpSpPr>
        <a:xfrm>
          <a:off x="0" y="0"/>
          <a:ext cx="0" cy="0"/>
          <a:chOff x="0" y="0"/>
          <a:chExt cx="0" cy="0"/>
        </a:xfrm>
      </p:grpSpPr>
      <p:sp>
        <p:nvSpPr>
          <p:cNvPr id="102" name="Google Shape;102;p22"/>
          <p:cNvSpPr txBox="1"/>
          <p:nvPr>
            <p:ph type="title"/>
          </p:nvPr>
        </p:nvSpPr>
        <p:spPr>
          <a:xfrm>
            <a:off x="5377163" y="25603200"/>
            <a:ext cx="16458902" cy="30226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103" name="Google Shape;103;p22"/>
          <p:cNvSpPr/>
          <p:nvPr>
            <p:ph idx="2" type="pic"/>
          </p:nvPr>
        </p:nvSpPr>
        <p:spPr>
          <a:xfrm>
            <a:off x="5377163" y="3268663"/>
            <a:ext cx="16458902" cy="21945600"/>
          </a:xfrm>
          <a:prstGeom prst="rect">
            <a:avLst/>
          </a:prstGeom>
          <a:noFill/>
          <a:ln>
            <a:noFill/>
          </a:ln>
        </p:spPr>
      </p:sp>
      <p:sp>
        <p:nvSpPr>
          <p:cNvPr id="104" name="Google Shape;104;p22"/>
          <p:cNvSpPr txBox="1"/>
          <p:nvPr>
            <p:ph idx="1" type="body"/>
          </p:nvPr>
        </p:nvSpPr>
        <p:spPr>
          <a:xfrm>
            <a:off x="5377163" y="28625800"/>
            <a:ext cx="16458902" cy="42926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Times"/>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9pPr>
          </a:lstStyle>
          <a:p/>
        </p:txBody>
      </p:sp>
      <p:sp>
        <p:nvSpPr>
          <p:cNvPr id="105" name="Google Shape;105;p22"/>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06" name="Google Shape;106;p22"/>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07" name="Google Shape;107;p22"/>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08" name="Shape 108"/>
        <p:cNvGrpSpPr/>
        <p:nvPr/>
      </p:nvGrpSpPr>
      <p:grpSpPr>
        <a:xfrm>
          <a:off x="0" y="0"/>
          <a:ext cx="0" cy="0"/>
          <a:chOff x="0" y="0"/>
          <a:chExt cx="0" cy="0"/>
        </a:xfrm>
      </p:grpSpPr>
      <p:sp>
        <p:nvSpPr>
          <p:cNvPr id="109" name="Google Shape;109;p23"/>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110" name="Google Shape;110;p23"/>
          <p:cNvSpPr txBox="1"/>
          <p:nvPr>
            <p:ph idx="1" type="body"/>
          </p:nvPr>
        </p:nvSpPr>
        <p:spPr>
          <a:xfrm rot="5400000">
            <a:off x="1647033" y="8259568"/>
            <a:ext cx="24137939" cy="24687609"/>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111" name="Google Shape;111;p23"/>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12" name="Google Shape;112;p23"/>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13" name="Google Shape;113;p23"/>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4" name="Shape 114"/>
        <p:cNvGrpSpPr/>
        <p:nvPr/>
      </p:nvGrpSpPr>
      <p:grpSpPr>
        <a:xfrm>
          <a:off x="0" y="0"/>
          <a:ext cx="0" cy="0"/>
          <a:chOff x="0" y="0"/>
          <a:chExt cx="0" cy="0"/>
        </a:xfrm>
      </p:grpSpPr>
      <p:sp>
        <p:nvSpPr>
          <p:cNvPr id="115" name="Google Shape;115;p24"/>
          <p:cNvSpPr txBox="1"/>
          <p:nvPr>
            <p:ph type="title"/>
          </p:nvPr>
        </p:nvSpPr>
        <p:spPr>
          <a:xfrm rot="5400000">
            <a:off x="7370319" y="13982852"/>
            <a:ext cx="31207075" cy="6171902"/>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116" name="Google Shape;116;p24"/>
          <p:cNvSpPr txBox="1"/>
          <p:nvPr>
            <p:ph idx="1" type="body"/>
          </p:nvPr>
        </p:nvSpPr>
        <p:spPr>
          <a:xfrm rot="5400000">
            <a:off x="-5044926" y="7882386"/>
            <a:ext cx="31207075" cy="18372833"/>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117" name="Google Shape;117;p24"/>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18" name="Google Shape;118;p24"/>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19" name="Google Shape;119;p24"/>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935100" y="3164622"/>
            <a:ext cx="25561800" cy="4072500"/>
          </a:xfrm>
          <a:prstGeom prst="rect">
            <a:avLst/>
          </a:prstGeom>
        </p:spPr>
        <p:txBody>
          <a:bodyPr anchorCtr="0" anchor="t" bIns="399550" lIns="399550" spcFirstLastPara="1" rIns="399550" wrap="square" tIns="399550">
            <a:normAutofit/>
          </a:bodyPr>
          <a:lstStyle>
            <a:lvl1pPr lvl="0" rtl="0">
              <a:spcBef>
                <a:spcPts val="0"/>
              </a:spcBef>
              <a:spcAft>
                <a:spcPts val="0"/>
              </a:spcAft>
              <a:buSzPts val="12200"/>
              <a:buNone/>
              <a:defRPr/>
            </a:lvl1pPr>
            <a:lvl2pPr lvl="1" rtl="0">
              <a:spcBef>
                <a:spcPts val="0"/>
              </a:spcBef>
              <a:spcAft>
                <a:spcPts val="0"/>
              </a:spcAft>
              <a:buSzPts val="12200"/>
              <a:buNone/>
              <a:defRPr/>
            </a:lvl2pPr>
            <a:lvl3pPr lvl="2" rtl="0">
              <a:spcBef>
                <a:spcPts val="0"/>
              </a:spcBef>
              <a:spcAft>
                <a:spcPts val="0"/>
              </a:spcAft>
              <a:buSzPts val="12200"/>
              <a:buNone/>
              <a:defRPr/>
            </a:lvl3pPr>
            <a:lvl4pPr lvl="3" rtl="0">
              <a:spcBef>
                <a:spcPts val="0"/>
              </a:spcBef>
              <a:spcAft>
                <a:spcPts val="0"/>
              </a:spcAft>
              <a:buSzPts val="12200"/>
              <a:buNone/>
              <a:defRPr/>
            </a:lvl4pPr>
            <a:lvl5pPr lvl="4" rtl="0">
              <a:spcBef>
                <a:spcPts val="0"/>
              </a:spcBef>
              <a:spcAft>
                <a:spcPts val="0"/>
              </a:spcAft>
              <a:buSzPts val="12200"/>
              <a:buNone/>
              <a:defRPr/>
            </a:lvl5pPr>
            <a:lvl6pPr lvl="5" rtl="0">
              <a:spcBef>
                <a:spcPts val="0"/>
              </a:spcBef>
              <a:spcAft>
                <a:spcPts val="0"/>
              </a:spcAft>
              <a:buSzPts val="12200"/>
              <a:buNone/>
              <a:defRPr/>
            </a:lvl6pPr>
            <a:lvl7pPr lvl="6" rtl="0">
              <a:spcBef>
                <a:spcPts val="0"/>
              </a:spcBef>
              <a:spcAft>
                <a:spcPts val="0"/>
              </a:spcAft>
              <a:buSzPts val="12200"/>
              <a:buNone/>
              <a:defRPr/>
            </a:lvl7pPr>
            <a:lvl8pPr lvl="7" rtl="0">
              <a:spcBef>
                <a:spcPts val="0"/>
              </a:spcBef>
              <a:spcAft>
                <a:spcPts val="0"/>
              </a:spcAft>
              <a:buSzPts val="12200"/>
              <a:buNone/>
              <a:defRPr/>
            </a:lvl8pPr>
            <a:lvl9pPr lvl="8" rtl="0">
              <a:spcBef>
                <a:spcPts val="0"/>
              </a:spcBef>
              <a:spcAft>
                <a:spcPts val="0"/>
              </a:spcAft>
              <a:buSzPts val="12200"/>
              <a:buNone/>
              <a:defRPr/>
            </a:lvl9pPr>
          </a:lstStyle>
          <a:p/>
        </p:txBody>
      </p:sp>
      <p:sp>
        <p:nvSpPr>
          <p:cNvPr id="18" name="Google Shape;18;p4"/>
          <p:cNvSpPr txBox="1"/>
          <p:nvPr>
            <p:ph idx="1" type="body"/>
          </p:nvPr>
        </p:nvSpPr>
        <p:spPr>
          <a:xfrm>
            <a:off x="935100" y="8195378"/>
            <a:ext cx="25561800" cy="24294300"/>
          </a:xfrm>
          <a:prstGeom prst="rect">
            <a:avLst/>
          </a:prstGeom>
        </p:spPr>
        <p:txBody>
          <a:bodyPr anchorCtr="0" anchor="t" bIns="399550" lIns="399550" spcFirstLastPara="1" rIns="399550" wrap="square" tIns="399550">
            <a:normAutofit/>
          </a:bodyPr>
          <a:lstStyle>
            <a:lvl1pPr indent="-730250" lvl="0" marL="457200" rtl="0">
              <a:spcBef>
                <a:spcPts val="0"/>
              </a:spcBef>
              <a:spcAft>
                <a:spcPts val="0"/>
              </a:spcAft>
              <a:buSzPts val="7900"/>
              <a:buChar char="●"/>
              <a:defRPr/>
            </a:lvl1pPr>
            <a:lvl2pPr indent="-615950" lvl="1" marL="914400" rtl="0">
              <a:spcBef>
                <a:spcPts val="0"/>
              </a:spcBef>
              <a:spcAft>
                <a:spcPts val="0"/>
              </a:spcAft>
              <a:buSzPts val="6100"/>
              <a:buChar char="○"/>
              <a:defRPr/>
            </a:lvl2pPr>
            <a:lvl3pPr indent="-615950" lvl="2" marL="1371600" rtl="0">
              <a:spcBef>
                <a:spcPts val="0"/>
              </a:spcBef>
              <a:spcAft>
                <a:spcPts val="0"/>
              </a:spcAft>
              <a:buSzPts val="6100"/>
              <a:buChar char="■"/>
              <a:defRPr/>
            </a:lvl3pPr>
            <a:lvl4pPr indent="-615950" lvl="3" marL="1828800" rtl="0">
              <a:spcBef>
                <a:spcPts val="0"/>
              </a:spcBef>
              <a:spcAft>
                <a:spcPts val="0"/>
              </a:spcAft>
              <a:buSzPts val="6100"/>
              <a:buChar char="●"/>
              <a:defRPr/>
            </a:lvl4pPr>
            <a:lvl5pPr indent="-615950" lvl="4" marL="2286000" rtl="0">
              <a:spcBef>
                <a:spcPts val="0"/>
              </a:spcBef>
              <a:spcAft>
                <a:spcPts val="0"/>
              </a:spcAft>
              <a:buSzPts val="6100"/>
              <a:buChar char="○"/>
              <a:defRPr/>
            </a:lvl5pPr>
            <a:lvl6pPr indent="-615950" lvl="5" marL="2743200" rtl="0">
              <a:spcBef>
                <a:spcPts val="0"/>
              </a:spcBef>
              <a:spcAft>
                <a:spcPts val="0"/>
              </a:spcAft>
              <a:buSzPts val="6100"/>
              <a:buChar char="■"/>
              <a:defRPr/>
            </a:lvl6pPr>
            <a:lvl7pPr indent="-615950" lvl="6" marL="3200400" rtl="0">
              <a:spcBef>
                <a:spcPts val="0"/>
              </a:spcBef>
              <a:spcAft>
                <a:spcPts val="0"/>
              </a:spcAft>
              <a:buSzPts val="6100"/>
              <a:buChar char="●"/>
              <a:defRPr/>
            </a:lvl7pPr>
            <a:lvl8pPr indent="-615950" lvl="7" marL="3657600" rtl="0">
              <a:spcBef>
                <a:spcPts val="0"/>
              </a:spcBef>
              <a:spcAft>
                <a:spcPts val="0"/>
              </a:spcAft>
              <a:buSzPts val="6100"/>
              <a:buChar char="○"/>
              <a:defRPr/>
            </a:lvl8pPr>
            <a:lvl9pPr indent="-615950" lvl="8" marL="4114800" rtl="0">
              <a:spcBef>
                <a:spcPts val="0"/>
              </a:spcBef>
              <a:spcAft>
                <a:spcPts val="0"/>
              </a:spcAft>
              <a:buSzPts val="6100"/>
              <a:buChar char="■"/>
              <a:defRPr/>
            </a:lvl9pPr>
          </a:lstStyle>
          <a:p/>
        </p:txBody>
      </p:sp>
      <p:sp>
        <p:nvSpPr>
          <p:cNvPr id="19" name="Google Shape;19;p4"/>
          <p:cNvSpPr txBox="1"/>
          <p:nvPr>
            <p:ph idx="12" type="sldNum"/>
          </p:nvPr>
        </p:nvSpPr>
        <p:spPr>
          <a:xfrm>
            <a:off x="25417373" y="33160653"/>
            <a:ext cx="1646100" cy="2799000"/>
          </a:xfrm>
          <a:prstGeom prst="rect">
            <a:avLst/>
          </a:prstGeom>
        </p:spPr>
        <p:txBody>
          <a:bodyPr anchorCtr="0" anchor="ctr" bIns="399550" lIns="399550" spcFirstLastPara="1" rIns="399550" wrap="square" tIns="39955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935100" y="3164622"/>
            <a:ext cx="25561800" cy="4072500"/>
          </a:xfrm>
          <a:prstGeom prst="rect">
            <a:avLst/>
          </a:prstGeom>
        </p:spPr>
        <p:txBody>
          <a:bodyPr anchorCtr="0" anchor="t" bIns="399550" lIns="399550" spcFirstLastPara="1" rIns="399550" wrap="square" tIns="399550">
            <a:normAutofit/>
          </a:bodyPr>
          <a:lstStyle>
            <a:lvl1pPr lvl="0" rtl="0">
              <a:spcBef>
                <a:spcPts val="0"/>
              </a:spcBef>
              <a:spcAft>
                <a:spcPts val="0"/>
              </a:spcAft>
              <a:buSzPts val="12200"/>
              <a:buNone/>
              <a:defRPr/>
            </a:lvl1pPr>
            <a:lvl2pPr lvl="1" rtl="0">
              <a:spcBef>
                <a:spcPts val="0"/>
              </a:spcBef>
              <a:spcAft>
                <a:spcPts val="0"/>
              </a:spcAft>
              <a:buSzPts val="12200"/>
              <a:buNone/>
              <a:defRPr/>
            </a:lvl2pPr>
            <a:lvl3pPr lvl="2" rtl="0">
              <a:spcBef>
                <a:spcPts val="0"/>
              </a:spcBef>
              <a:spcAft>
                <a:spcPts val="0"/>
              </a:spcAft>
              <a:buSzPts val="12200"/>
              <a:buNone/>
              <a:defRPr/>
            </a:lvl3pPr>
            <a:lvl4pPr lvl="3" rtl="0">
              <a:spcBef>
                <a:spcPts val="0"/>
              </a:spcBef>
              <a:spcAft>
                <a:spcPts val="0"/>
              </a:spcAft>
              <a:buSzPts val="12200"/>
              <a:buNone/>
              <a:defRPr/>
            </a:lvl4pPr>
            <a:lvl5pPr lvl="4" rtl="0">
              <a:spcBef>
                <a:spcPts val="0"/>
              </a:spcBef>
              <a:spcAft>
                <a:spcPts val="0"/>
              </a:spcAft>
              <a:buSzPts val="12200"/>
              <a:buNone/>
              <a:defRPr/>
            </a:lvl5pPr>
            <a:lvl6pPr lvl="5" rtl="0">
              <a:spcBef>
                <a:spcPts val="0"/>
              </a:spcBef>
              <a:spcAft>
                <a:spcPts val="0"/>
              </a:spcAft>
              <a:buSzPts val="12200"/>
              <a:buNone/>
              <a:defRPr/>
            </a:lvl6pPr>
            <a:lvl7pPr lvl="6" rtl="0">
              <a:spcBef>
                <a:spcPts val="0"/>
              </a:spcBef>
              <a:spcAft>
                <a:spcPts val="0"/>
              </a:spcAft>
              <a:buSzPts val="12200"/>
              <a:buNone/>
              <a:defRPr/>
            </a:lvl7pPr>
            <a:lvl8pPr lvl="7" rtl="0">
              <a:spcBef>
                <a:spcPts val="0"/>
              </a:spcBef>
              <a:spcAft>
                <a:spcPts val="0"/>
              </a:spcAft>
              <a:buSzPts val="12200"/>
              <a:buNone/>
              <a:defRPr/>
            </a:lvl8pPr>
            <a:lvl9pPr lvl="8" rtl="0">
              <a:spcBef>
                <a:spcPts val="0"/>
              </a:spcBef>
              <a:spcAft>
                <a:spcPts val="0"/>
              </a:spcAft>
              <a:buSzPts val="12200"/>
              <a:buNone/>
              <a:defRPr/>
            </a:lvl9pPr>
          </a:lstStyle>
          <a:p/>
        </p:txBody>
      </p:sp>
      <p:sp>
        <p:nvSpPr>
          <p:cNvPr id="22" name="Google Shape;22;p5"/>
          <p:cNvSpPr txBox="1"/>
          <p:nvPr>
            <p:ph idx="1" type="body"/>
          </p:nvPr>
        </p:nvSpPr>
        <p:spPr>
          <a:xfrm>
            <a:off x="935100" y="8195378"/>
            <a:ext cx="11999700" cy="24294300"/>
          </a:xfrm>
          <a:prstGeom prst="rect">
            <a:avLst/>
          </a:prstGeom>
        </p:spPr>
        <p:txBody>
          <a:bodyPr anchorCtr="0" anchor="t" bIns="399550" lIns="399550" spcFirstLastPara="1" rIns="399550" wrap="square" tIns="399550">
            <a:normAutofit/>
          </a:bodyPr>
          <a:lstStyle>
            <a:lvl1pPr indent="-615950" lvl="0" marL="457200" rtl="0">
              <a:spcBef>
                <a:spcPts val="0"/>
              </a:spcBef>
              <a:spcAft>
                <a:spcPts val="0"/>
              </a:spcAft>
              <a:buSzPts val="6100"/>
              <a:buChar char="●"/>
              <a:defRPr sz="6100"/>
            </a:lvl1pPr>
            <a:lvl2pPr indent="-558800" lvl="1" marL="914400" rtl="0">
              <a:spcBef>
                <a:spcPts val="0"/>
              </a:spcBef>
              <a:spcAft>
                <a:spcPts val="0"/>
              </a:spcAft>
              <a:buSzPts val="5200"/>
              <a:buChar char="○"/>
              <a:defRPr sz="5200"/>
            </a:lvl2pPr>
            <a:lvl3pPr indent="-558800" lvl="2" marL="1371600" rtl="0">
              <a:spcBef>
                <a:spcPts val="0"/>
              </a:spcBef>
              <a:spcAft>
                <a:spcPts val="0"/>
              </a:spcAft>
              <a:buSzPts val="5200"/>
              <a:buChar char="■"/>
              <a:defRPr sz="5200"/>
            </a:lvl3pPr>
            <a:lvl4pPr indent="-558800" lvl="3" marL="1828800" rtl="0">
              <a:spcBef>
                <a:spcPts val="0"/>
              </a:spcBef>
              <a:spcAft>
                <a:spcPts val="0"/>
              </a:spcAft>
              <a:buSzPts val="5200"/>
              <a:buChar char="●"/>
              <a:defRPr sz="5200"/>
            </a:lvl4pPr>
            <a:lvl5pPr indent="-558800" lvl="4" marL="2286000" rtl="0">
              <a:spcBef>
                <a:spcPts val="0"/>
              </a:spcBef>
              <a:spcAft>
                <a:spcPts val="0"/>
              </a:spcAft>
              <a:buSzPts val="5200"/>
              <a:buChar char="○"/>
              <a:defRPr sz="5200"/>
            </a:lvl5pPr>
            <a:lvl6pPr indent="-558800" lvl="5" marL="2743200" rtl="0">
              <a:spcBef>
                <a:spcPts val="0"/>
              </a:spcBef>
              <a:spcAft>
                <a:spcPts val="0"/>
              </a:spcAft>
              <a:buSzPts val="5200"/>
              <a:buChar char="■"/>
              <a:defRPr sz="5200"/>
            </a:lvl6pPr>
            <a:lvl7pPr indent="-558800" lvl="6" marL="3200400" rtl="0">
              <a:spcBef>
                <a:spcPts val="0"/>
              </a:spcBef>
              <a:spcAft>
                <a:spcPts val="0"/>
              </a:spcAft>
              <a:buSzPts val="5200"/>
              <a:buChar char="●"/>
              <a:defRPr sz="5200"/>
            </a:lvl7pPr>
            <a:lvl8pPr indent="-558800" lvl="7" marL="3657600" rtl="0">
              <a:spcBef>
                <a:spcPts val="0"/>
              </a:spcBef>
              <a:spcAft>
                <a:spcPts val="0"/>
              </a:spcAft>
              <a:buSzPts val="5200"/>
              <a:buChar char="○"/>
              <a:defRPr sz="5200"/>
            </a:lvl8pPr>
            <a:lvl9pPr indent="-558800" lvl="8" marL="4114800" rtl="0">
              <a:spcBef>
                <a:spcPts val="0"/>
              </a:spcBef>
              <a:spcAft>
                <a:spcPts val="0"/>
              </a:spcAft>
              <a:buSzPts val="5200"/>
              <a:buChar char="■"/>
              <a:defRPr sz="5200"/>
            </a:lvl9pPr>
          </a:lstStyle>
          <a:p/>
        </p:txBody>
      </p:sp>
      <p:sp>
        <p:nvSpPr>
          <p:cNvPr id="23" name="Google Shape;23;p5"/>
          <p:cNvSpPr txBox="1"/>
          <p:nvPr>
            <p:ph idx="2" type="body"/>
          </p:nvPr>
        </p:nvSpPr>
        <p:spPr>
          <a:xfrm>
            <a:off x="14497200" y="8195378"/>
            <a:ext cx="11999700" cy="24294300"/>
          </a:xfrm>
          <a:prstGeom prst="rect">
            <a:avLst/>
          </a:prstGeom>
        </p:spPr>
        <p:txBody>
          <a:bodyPr anchorCtr="0" anchor="t" bIns="399550" lIns="399550" spcFirstLastPara="1" rIns="399550" wrap="square" tIns="399550">
            <a:normAutofit/>
          </a:bodyPr>
          <a:lstStyle>
            <a:lvl1pPr indent="-615950" lvl="0" marL="457200" rtl="0">
              <a:spcBef>
                <a:spcPts val="0"/>
              </a:spcBef>
              <a:spcAft>
                <a:spcPts val="0"/>
              </a:spcAft>
              <a:buSzPts val="6100"/>
              <a:buChar char="●"/>
              <a:defRPr sz="6100"/>
            </a:lvl1pPr>
            <a:lvl2pPr indent="-558800" lvl="1" marL="914400" rtl="0">
              <a:spcBef>
                <a:spcPts val="0"/>
              </a:spcBef>
              <a:spcAft>
                <a:spcPts val="0"/>
              </a:spcAft>
              <a:buSzPts val="5200"/>
              <a:buChar char="○"/>
              <a:defRPr sz="5200"/>
            </a:lvl2pPr>
            <a:lvl3pPr indent="-558800" lvl="2" marL="1371600" rtl="0">
              <a:spcBef>
                <a:spcPts val="0"/>
              </a:spcBef>
              <a:spcAft>
                <a:spcPts val="0"/>
              </a:spcAft>
              <a:buSzPts val="5200"/>
              <a:buChar char="■"/>
              <a:defRPr sz="5200"/>
            </a:lvl3pPr>
            <a:lvl4pPr indent="-558800" lvl="3" marL="1828800" rtl="0">
              <a:spcBef>
                <a:spcPts val="0"/>
              </a:spcBef>
              <a:spcAft>
                <a:spcPts val="0"/>
              </a:spcAft>
              <a:buSzPts val="5200"/>
              <a:buChar char="●"/>
              <a:defRPr sz="5200"/>
            </a:lvl4pPr>
            <a:lvl5pPr indent="-558800" lvl="4" marL="2286000" rtl="0">
              <a:spcBef>
                <a:spcPts val="0"/>
              </a:spcBef>
              <a:spcAft>
                <a:spcPts val="0"/>
              </a:spcAft>
              <a:buSzPts val="5200"/>
              <a:buChar char="○"/>
              <a:defRPr sz="5200"/>
            </a:lvl5pPr>
            <a:lvl6pPr indent="-558800" lvl="5" marL="2743200" rtl="0">
              <a:spcBef>
                <a:spcPts val="0"/>
              </a:spcBef>
              <a:spcAft>
                <a:spcPts val="0"/>
              </a:spcAft>
              <a:buSzPts val="5200"/>
              <a:buChar char="■"/>
              <a:defRPr sz="5200"/>
            </a:lvl6pPr>
            <a:lvl7pPr indent="-558800" lvl="6" marL="3200400" rtl="0">
              <a:spcBef>
                <a:spcPts val="0"/>
              </a:spcBef>
              <a:spcAft>
                <a:spcPts val="0"/>
              </a:spcAft>
              <a:buSzPts val="5200"/>
              <a:buChar char="●"/>
              <a:defRPr sz="5200"/>
            </a:lvl7pPr>
            <a:lvl8pPr indent="-558800" lvl="7" marL="3657600" rtl="0">
              <a:spcBef>
                <a:spcPts val="0"/>
              </a:spcBef>
              <a:spcAft>
                <a:spcPts val="0"/>
              </a:spcAft>
              <a:buSzPts val="5200"/>
              <a:buChar char="○"/>
              <a:defRPr sz="5200"/>
            </a:lvl8pPr>
            <a:lvl9pPr indent="-558800" lvl="8" marL="4114800" rtl="0">
              <a:spcBef>
                <a:spcPts val="0"/>
              </a:spcBef>
              <a:spcAft>
                <a:spcPts val="0"/>
              </a:spcAft>
              <a:buSzPts val="5200"/>
              <a:buChar char="■"/>
              <a:defRPr sz="5200"/>
            </a:lvl9pPr>
          </a:lstStyle>
          <a:p/>
        </p:txBody>
      </p:sp>
      <p:sp>
        <p:nvSpPr>
          <p:cNvPr id="24" name="Google Shape;24;p5"/>
          <p:cNvSpPr txBox="1"/>
          <p:nvPr>
            <p:ph idx="12" type="sldNum"/>
          </p:nvPr>
        </p:nvSpPr>
        <p:spPr>
          <a:xfrm>
            <a:off x="25417373" y="33160653"/>
            <a:ext cx="1646100" cy="2799000"/>
          </a:xfrm>
          <a:prstGeom prst="rect">
            <a:avLst/>
          </a:prstGeom>
        </p:spPr>
        <p:txBody>
          <a:bodyPr anchorCtr="0" anchor="ctr" bIns="399550" lIns="399550" spcFirstLastPara="1" rIns="399550" wrap="square" tIns="39955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935100" y="3164622"/>
            <a:ext cx="25561800" cy="4072500"/>
          </a:xfrm>
          <a:prstGeom prst="rect">
            <a:avLst/>
          </a:prstGeom>
        </p:spPr>
        <p:txBody>
          <a:bodyPr anchorCtr="0" anchor="t" bIns="399550" lIns="399550" spcFirstLastPara="1" rIns="399550" wrap="square" tIns="399550">
            <a:normAutofit/>
          </a:bodyPr>
          <a:lstStyle>
            <a:lvl1pPr lvl="0" rtl="0">
              <a:spcBef>
                <a:spcPts val="0"/>
              </a:spcBef>
              <a:spcAft>
                <a:spcPts val="0"/>
              </a:spcAft>
              <a:buSzPts val="12200"/>
              <a:buNone/>
              <a:defRPr/>
            </a:lvl1pPr>
            <a:lvl2pPr lvl="1" rtl="0">
              <a:spcBef>
                <a:spcPts val="0"/>
              </a:spcBef>
              <a:spcAft>
                <a:spcPts val="0"/>
              </a:spcAft>
              <a:buSzPts val="12200"/>
              <a:buNone/>
              <a:defRPr/>
            </a:lvl2pPr>
            <a:lvl3pPr lvl="2" rtl="0">
              <a:spcBef>
                <a:spcPts val="0"/>
              </a:spcBef>
              <a:spcAft>
                <a:spcPts val="0"/>
              </a:spcAft>
              <a:buSzPts val="12200"/>
              <a:buNone/>
              <a:defRPr/>
            </a:lvl3pPr>
            <a:lvl4pPr lvl="3" rtl="0">
              <a:spcBef>
                <a:spcPts val="0"/>
              </a:spcBef>
              <a:spcAft>
                <a:spcPts val="0"/>
              </a:spcAft>
              <a:buSzPts val="12200"/>
              <a:buNone/>
              <a:defRPr/>
            </a:lvl4pPr>
            <a:lvl5pPr lvl="4" rtl="0">
              <a:spcBef>
                <a:spcPts val="0"/>
              </a:spcBef>
              <a:spcAft>
                <a:spcPts val="0"/>
              </a:spcAft>
              <a:buSzPts val="12200"/>
              <a:buNone/>
              <a:defRPr/>
            </a:lvl5pPr>
            <a:lvl6pPr lvl="5" rtl="0">
              <a:spcBef>
                <a:spcPts val="0"/>
              </a:spcBef>
              <a:spcAft>
                <a:spcPts val="0"/>
              </a:spcAft>
              <a:buSzPts val="12200"/>
              <a:buNone/>
              <a:defRPr/>
            </a:lvl6pPr>
            <a:lvl7pPr lvl="6" rtl="0">
              <a:spcBef>
                <a:spcPts val="0"/>
              </a:spcBef>
              <a:spcAft>
                <a:spcPts val="0"/>
              </a:spcAft>
              <a:buSzPts val="12200"/>
              <a:buNone/>
              <a:defRPr/>
            </a:lvl7pPr>
            <a:lvl8pPr lvl="7" rtl="0">
              <a:spcBef>
                <a:spcPts val="0"/>
              </a:spcBef>
              <a:spcAft>
                <a:spcPts val="0"/>
              </a:spcAft>
              <a:buSzPts val="12200"/>
              <a:buNone/>
              <a:defRPr/>
            </a:lvl8pPr>
            <a:lvl9pPr lvl="8" rtl="0">
              <a:spcBef>
                <a:spcPts val="0"/>
              </a:spcBef>
              <a:spcAft>
                <a:spcPts val="0"/>
              </a:spcAft>
              <a:buSzPts val="12200"/>
              <a:buNone/>
              <a:defRPr/>
            </a:lvl9pPr>
          </a:lstStyle>
          <a:p/>
        </p:txBody>
      </p:sp>
      <p:sp>
        <p:nvSpPr>
          <p:cNvPr id="27" name="Google Shape;27;p6"/>
          <p:cNvSpPr txBox="1"/>
          <p:nvPr>
            <p:ph idx="12" type="sldNum"/>
          </p:nvPr>
        </p:nvSpPr>
        <p:spPr>
          <a:xfrm>
            <a:off x="25417373" y="33160653"/>
            <a:ext cx="1646100" cy="2799000"/>
          </a:xfrm>
          <a:prstGeom prst="rect">
            <a:avLst/>
          </a:prstGeom>
        </p:spPr>
        <p:txBody>
          <a:bodyPr anchorCtr="0" anchor="ctr" bIns="399550" lIns="399550" spcFirstLastPara="1" rIns="399550" wrap="square" tIns="39955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935100" y="3950933"/>
            <a:ext cx="8424000" cy="5373900"/>
          </a:xfrm>
          <a:prstGeom prst="rect">
            <a:avLst/>
          </a:prstGeom>
        </p:spPr>
        <p:txBody>
          <a:bodyPr anchorCtr="0" anchor="b" bIns="399550" lIns="399550" spcFirstLastPara="1" rIns="399550" wrap="square" tIns="399550">
            <a:normAutofit/>
          </a:bodyPr>
          <a:lstStyle>
            <a:lvl1pPr lvl="0" rtl="0">
              <a:spcBef>
                <a:spcPts val="0"/>
              </a:spcBef>
              <a:spcAft>
                <a:spcPts val="0"/>
              </a:spcAft>
              <a:buSzPts val="10500"/>
              <a:buNone/>
              <a:defRPr sz="10500"/>
            </a:lvl1pPr>
            <a:lvl2pPr lvl="1" rtl="0">
              <a:spcBef>
                <a:spcPts val="0"/>
              </a:spcBef>
              <a:spcAft>
                <a:spcPts val="0"/>
              </a:spcAft>
              <a:buSzPts val="10500"/>
              <a:buNone/>
              <a:defRPr sz="10500"/>
            </a:lvl2pPr>
            <a:lvl3pPr lvl="2" rtl="0">
              <a:spcBef>
                <a:spcPts val="0"/>
              </a:spcBef>
              <a:spcAft>
                <a:spcPts val="0"/>
              </a:spcAft>
              <a:buSzPts val="10500"/>
              <a:buNone/>
              <a:defRPr sz="10500"/>
            </a:lvl3pPr>
            <a:lvl4pPr lvl="3" rtl="0">
              <a:spcBef>
                <a:spcPts val="0"/>
              </a:spcBef>
              <a:spcAft>
                <a:spcPts val="0"/>
              </a:spcAft>
              <a:buSzPts val="10500"/>
              <a:buNone/>
              <a:defRPr sz="10500"/>
            </a:lvl4pPr>
            <a:lvl5pPr lvl="4" rtl="0">
              <a:spcBef>
                <a:spcPts val="0"/>
              </a:spcBef>
              <a:spcAft>
                <a:spcPts val="0"/>
              </a:spcAft>
              <a:buSzPts val="10500"/>
              <a:buNone/>
              <a:defRPr sz="10500"/>
            </a:lvl5pPr>
            <a:lvl6pPr lvl="5" rtl="0">
              <a:spcBef>
                <a:spcPts val="0"/>
              </a:spcBef>
              <a:spcAft>
                <a:spcPts val="0"/>
              </a:spcAft>
              <a:buSzPts val="10500"/>
              <a:buNone/>
              <a:defRPr sz="10500"/>
            </a:lvl6pPr>
            <a:lvl7pPr lvl="6" rtl="0">
              <a:spcBef>
                <a:spcPts val="0"/>
              </a:spcBef>
              <a:spcAft>
                <a:spcPts val="0"/>
              </a:spcAft>
              <a:buSzPts val="10500"/>
              <a:buNone/>
              <a:defRPr sz="10500"/>
            </a:lvl7pPr>
            <a:lvl8pPr lvl="7" rtl="0">
              <a:spcBef>
                <a:spcPts val="0"/>
              </a:spcBef>
              <a:spcAft>
                <a:spcPts val="0"/>
              </a:spcAft>
              <a:buSzPts val="10500"/>
              <a:buNone/>
              <a:defRPr sz="10500"/>
            </a:lvl8pPr>
            <a:lvl9pPr lvl="8" rtl="0">
              <a:spcBef>
                <a:spcPts val="0"/>
              </a:spcBef>
              <a:spcAft>
                <a:spcPts val="0"/>
              </a:spcAft>
              <a:buSzPts val="10500"/>
              <a:buNone/>
              <a:defRPr sz="10500"/>
            </a:lvl9pPr>
          </a:lstStyle>
          <a:p/>
        </p:txBody>
      </p:sp>
      <p:sp>
        <p:nvSpPr>
          <p:cNvPr id="30" name="Google Shape;30;p7"/>
          <p:cNvSpPr txBox="1"/>
          <p:nvPr>
            <p:ph idx="1" type="body"/>
          </p:nvPr>
        </p:nvSpPr>
        <p:spPr>
          <a:xfrm>
            <a:off x="935100" y="9881600"/>
            <a:ext cx="8424000" cy="22609200"/>
          </a:xfrm>
          <a:prstGeom prst="rect">
            <a:avLst/>
          </a:prstGeom>
        </p:spPr>
        <p:txBody>
          <a:bodyPr anchorCtr="0" anchor="t" bIns="399550" lIns="399550" spcFirstLastPara="1" rIns="399550" wrap="square" tIns="399550">
            <a:normAutofit/>
          </a:bodyPr>
          <a:lstStyle>
            <a:lvl1pPr indent="-558800" lvl="0" marL="457200" rtl="0">
              <a:spcBef>
                <a:spcPts val="0"/>
              </a:spcBef>
              <a:spcAft>
                <a:spcPts val="0"/>
              </a:spcAft>
              <a:buSzPts val="5200"/>
              <a:buChar char="●"/>
              <a:defRPr sz="5200"/>
            </a:lvl1pPr>
            <a:lvl2pPr indent="-558800" lvl="1" marL="914400" rtl="0">
              <a:spcBef>
                <a:spcPts val="0"/>
              </a:spcBef>
              <a:spcAft>
                <a:spcPts val="0"/>
              </a:spcAft>
              <a:buSzPts val="5200"/>
              <a:buChar char="○"/>
              <a:defRPr sz="5200"/>
            </a:lvl2pPr>
            <a:lvl3pPr indent="-558800" lvl="2" marL="1371600" rtl="0">
              <a:spcBef>
                <a:spcPts val="0"/>
              </a:spcBef>
              <a:spcAft>
                <a:spcPts val="0"/>
              </a:spcAft>
              <a:buSzPts val="5200"/>
              <a:buChar char="■"/>
              <a:defRPr sz="5200"/>
            </a:lvl3pPr>
            <a:lvl4pPr indent="-558800" lvl="3" marL="1828800" rtl="0">
              <a:spcBef>
                <a:spcPts val="0"/>
              </a:spcBef>
              <a:spcAft>
                <a:spcPts val="0"/>
              </a:spcAft>
              <a:buSzPts val="5200"/>
              <a:buChar char="●"/>
              <a:defRPr sz="5200"/>
            </a:lvl4pPr>
            <a:lvl5pPr indent="-558800" lvl="4" marL="2286000" rtl="0">
              <a:spcBef>
                <a:spcPts val="0"/>
              </a:spcBef>
              <a:spcAft>
                <a:spcPts val="0"/>
              </a:spcAft>
              <a:buSzPts val="5200"/>
              <a:buChar char="○"/>
              <a:defRPr sz="5200"/>
            </a:lvl5pPr>
            <a:lvl6pPr indent="-558800" lvl="5" marL="2743200" rtl="0">
              <a:spcBef>
                <a:spcPts val="0"/>
              </a:spcBef>
              <a:spcAft>
                <a:spcPts val="0"/>
              </a:spcAft>
              <a:buSzPts val="5200"/>
              <a:buChar char="■"/>
              <a:defRPr sz="5200"/>
            </a:lvl6pPr>
            <a:lvl7pPr indent="-558800" lvl="6" marL="3200400" rtl="0">
              <a:spcBef>
                <a:spcPts val="0"/>
              </a:spcBef>
              <a:spcAft>
                <a:spcPts val="0"/>
              </a:spcAft>
              <a:buSzPts val="5200"/>
              <a:buChar char="●"/>
              <a:defRPr sz="5200"/>
            </a:lvl7pPr>
            <a:lvl8pPr indent="-558800" lvl="7" marL="3657600" rtl="0">
              <a:spcBef>
                <a:spcPts val="0"/>
              </a:spcBef>
              <a:spcAft>
                <a:spcPts val="0"/>
              </a:spcAft>
              <a:buSzPts val="5200"/>
              <a:buChar char="○"/>
              <a:defRPr sz="5200"/>
            </a:lvl8pPr>
            <a:lvl9pPr indent="-558800" lvl="8" marL="4114800" rtl="0">
              <a:spcBef>
                <a:spcPts val="0"/>
              </a:spcBef>
              <a:spcAft>
                <a:spcPts val="0"/>
              </a:spcAft>
              <a:buSzPts val="5200"/>
              <a:buChar char="■"/>
              <a:defRPr sz="5200"/>
            </a:lvl9pPr>
          </a:lstStyle>
          <a:p/>
        </p:txBody>
      </p:sp>
      <p:sp>
        <p:nvSpPr>
          <p:cNvPr id="31" name="Google Shape;31;p7"/>
          <p:cNvSpPr txBox="1"/>
          <p:nvPr>
            <p:ph idx="12" type="sldNum"/>
          </p:nvPr>
        </p:nvSpPr>
        <p:spPr>
          <a:xfrm>
            <a:off x="25417373" y="33160653"/>
            <a:ext cx="1646100" cy="2799000"/>
          </a:xfrm>
          <a:prstGeom prst="rect">
            <a:avLst/>
          </a:prstGeom>
        </p:spPr>
        <p:txBody>
          <a:bodyPr anchorCtr="0" anchor="ctr" bIns="399550" lIns="399550" spcFirstLastPara="1" rIns="399550" wrap="square" tIns="39955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1470750" y="3201067"/>
            <a:ext cx="19103400" cy="29090100"/>
          </a:xfrm>
          <a:prstGeom prst="rect">
            <a:avLst/>
          </a:prstGeom>
        </p:spPr>
        <p:txBody>
          <a:bodyPr anchorCtr="0" anchor="ctr" bIns="399550" lIns="399550" spcFirstLastPara="1" rIns="399550" wrap="square" tIns="399550">
            <a:normAutofit/>
          </a:bodyPr>
          <a:lstStyle>
            <a:lvl1pPr lvl="0" rtl="0">
              <a:spcBef>
                <a:spcPts val="0"/>
              </a:spcBef>
              <a:spcAft>
                <a:spcPts val="0"/>
              </a:spcAft>
              <a:buSzPts val="21000"/>
              <a:buNone/>
              <a:defRPr sz="21000"/>
            </a:lvl1pPr>
            <a:lvl2pPr lvl="1" rtl="0">
              <a:spcBef>
                <a:spcPts val="0"/>
              </a:spcBef>
              <a:spcAft>
                <a:spcPts val="0"/>
              </a:spcAft>
              <a:buSzPts val="21000"/>
              <a:buNone/>
              <a:defRPr sz="21000"/>
            </a:lvl2pPr>
            <a:lvl3pPr lvl="2" rtl="0">
              <a:spcBef>
                <a:spcPts val="0"/>
              </a:spcBef>
              <a:spcAft>
                <a:spcPts val="0"/>
              </a:spcAft>
              <a:buSzPts val="21000"/>
              <a:buNone/>
              <a:defRPr sz="21000"/>
            </a:lvl3pPr>
            <a:lvl4pPr lvl="3" rtl="0">
              <a:spcBef>
                <a:spcPts val="0"/>
              </a:spcBef>
              <a:spcAft>
                <a:spcPts val="0"/>
              </a:spcAft>
              <a:buSzPts val="21000"/>
              <a:buNone/>
              <a:defRPr sz="21000"/>
            </a:lvl4pPr>
            <a:lvl5pPr lvl="4" rtl="0">
              <a:spcBef>
                <a:spcPts val="0"/>
              </a:spcBef>
              <a:spcAft>
                <a:spcPts val="0"/>
              </a:spcAft>
              <a:buSzPts val="21000"/>
              <a:buNone/>
              <a:defRPr sz="21000"/>
            </a:lvl5pPr>
            <a:lvl6pPr lvl="5" rtl="0">
              <a:spcBef>
                <a:spcPts val="0"/>
              </a:spcBef>
              <a:spcAft>
                <a:spcPts val="0"/>
              </a:spcAft>
              <a:buSzPts val="21000"/>
              <a:buNone/>
              <a:defRPr sz="21000"/>
            </a:lvl6pPr>
            <a:lvl7pPr lvl="6" rtl="0">
              <a:spcBef>
                <a:spcPts val="0"/>
              </a:spcBef>
              <a:spcAft>
                <a:spcPts val="0"/>
              </a:spcAft>
              <a:buSzPts val="21000"/>
              <a:buNone/>
              <a:defRPr sz="21000"/>
            </a:lvl7pPr>
            <a:lvl8pPr lvl="7" rtl="0">
              <a:spcBef>
                <a:spcPts val="0"/>
              </a:spcBef>
              <a:spcAft>
                <a:spcPts val="0"/>
              </a:spcAft>
              <a:buSzPts val="21000"/>
              <a:buNone/>
              <a:defRPr sz="21000"/>
            </a:lvl8pPr>
            <a:lvl9pPr lvl="8" rtl="0">
              <a:spcBef>
                <a:spcPts val="0"/>
              </a:spcBef>
              <a:spcAft>
                <a:spcPts val="0"/>
              </a:spcAft>
              <a:buSzPts val="21000"/>
              <a:buNone/>
              <a:defRPr sz="21000"/>
            </a:lvl9pPr>
          </a:lstStyle>
          <a:p/>
        </p:txBody>
      </p:sp>
      <p:sp>
        <p:nvSpPr>
          <p:cNvPr id="34" name="Google Shape;34;p8"/>
          <p:cNvSpPr txBox="1"/>
          <p:nvPr>
            <p:ph idx="12" type="sldNum"/>
          </p:nvPr>
        </p:nvSpPr>
        <p:spPr>
          <a:xfrm>
            <a:off x="25417373" y="33160653"/>
            <a:ext cx="1646100" cy="2799000"/>
          </a:xfrm>
          <a:prstGeom prst="rect">
            <a:avLst/>
          </a:prstGeom>
        </p:spPr>
        <p:txBody>
          <a:bodyPr anchorCtr="0" anchor="ctr" bIns="399550" lIns="399550" spcFirstLastPara="1" rIns="399550" wrap="square" tIns="39955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13716000" y="-889"/>
            <a:ext cx="13716000" cy="36576000"/>
          </a:xfrm>
          <a:prstGeom prst="rect">
            <a:avLst/>
          </a:prstGeom>
          <a:solidFill>
            <a:schemeClr val="lt2"/>
          </a:solidFill>
          <a:ln>
            <a:noFill/>
          </a:ln>
        </p:spPr>
        <p:txBody>
          <a:bodyPr anchorCtr="0" anchor="ctr" bIns="399550" lIns="399550" spcFirstLastPara="1" rIns="399550" wrap="square" tIns="39955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796500" y="8769244"/>
            <a:ext cx="12135600" cy="10540800"/>
          </a:xfrm>
          <a:prstGeom prst="rect">
            <a:avLst/>
          </a:prstGeom>
        </p:spPr>
        <p:txBody>
          <a:bodyPr anchorCtr="0" anchor="b" bIns="399550" lIns="399550" spcFirstLastPara="1" rIns="399550" wrap="square" tIns="399550">
            <a:normAutofit/>
          </a:bodyPr>
          <a:lstStyle>
            <a:lvl1pPr lvl="0" rtl="0" algn="ctr">
              <a:spcBef>
                <a:spcPts val="0"/>
              </a:spcBef>
              <a:spcAft>
                <a:spcPts val="0"/>
              </a:spcAft>
              <a:buSzPts val="18400"/>
              <a:buNone/>
              <a:defRPr sz="18400"/>
            </a:lvl1pPr>
            <a:lvl2pPr lvl="1" rtl="0" algn="ctr">
              <a:spcBef>
                <a:spcPts val="0"/>
              </a:spcBef>
              <a:spcAft>
                <a:spcPts val="0"/>
              </a:spcAft>
              <a:buSzPts val="18400"/>
              <a:buNone/>
              <a:defRPr sz="18400"/>
            </a:lvl2pPr>
            <a:lvl3pPr lvl="2" rtl="0" algn="ctr">
              <a:spcBef>
                <a:spcPts val="0"/>
              </a:spcBef>
              <a:spcAft>
                <a:spcPts val="0"/>
              </a:spcAft>
              <a:buSzPts val="18400"/>
              <a:buNone/>
              <a:defRPr sz="18400"/>
            </a:lvl3pPr>
            <a:lvl4pPr lvl="3" rtl="0" algn="ctr">
              <a:spcBef>
                <a:spcPts val="0"/>
              </a:spcBef>
              <a:spcAft>
                <a:spcPts val="0"/>
              </a:spcAft>
              <a:buSzPts val="18400"/>
              <a:buNone/>
              <a:defRPr sz="18400"/>
            </a:lvl4pPr>
            <a:lvl5pPr lvl="4" rtl="0" algn="ctr">
              <a:spcBef>
                <a:spcPts val="0"/>
              </a:spcBef>
              <a:spcAft>
                <a:spcPts val="0"/>
              </a:spcAft>
              <a:buSzPts val="18400"/>
              <a:buNone/>
              <a:defRPr sz="18400"/>
            </a:lvl5pPr>
            <a:lvl6pPr lvl="5" rtl="0" algn="ctr">
              <a:spcBef>
                <a:spcPts val="0"/>
              </a:spcBef>
              <a:spcAft>
                <a:spcPts val="0"/>
              </a:spcAft>
              <a:buSzPts val="18400"/>
              <a:buNone/>
              <a:defRPr sz="18400"/>
            </a:lvl6pPr>
            <a:lvl7pPr lvl="6" rtl="0" algn="ctr">
              <a:spcBef>
                <a:spcPts val="0"/>
              </a:spcBef>
              <a:spcAft>
                <a:spcPts val="0"/>
              </a:spcAft>
              <a:buSzPts val="18400"/>
              <a:buNone/>
              <a:defRPr sz="18400"/>
            </a:lvl7pPr>
            <a:lvl8pPr lvl="7" rtl="0" algn="ctr">
              <a:spcBef>
                <a:spcPts val="0"/>
              </a:spcBef>
              <a:spcAft>
                <a:spcPts val="0"/>
              </a:spcAft>
              <a:buSzPts val="18400"/>
              <a:buNone/>
              <a:defRPr sz="18400"/>
            </a:lvl8pPr>
            <a:lvl9pPr lvl="8" rtl="0" algn="ctr">
              <a:spcBef>
                <a:spcPts val="0"/>
              </a:spcBef>
              <a:spcAft>
                <a:spcPts val="0"/>
              </a:spcAft>
              <a:buSzPts val="18400"/>
              <a:buNone/>
              <a:defRPr sz="18400"/>
            </a:lvl9pPr>
          </a:lstStyle>
          <a:p/>
        </p:txBody>
      </p:sp>
      <p:sp>
        <p:nvSpPr>
          <p:cNvPr id="38" name="Google Shape;38;p9"/>
          <p:cNvSpPr txBox="1"/>
          <p:nvPr>
            <p:ph idx="1" type="subTitle"/>
          </p:nvPr>
        </p:nvSpPr>
        <p:spPr>
          <a:xfrm>
            <a:off x="796500" y="19932978"/>
            <a:ext cx="12135600" cy="8782800"/>
          </a:xfrm>
          <a:prstGeom prst="rect">
            <a:avLst/>
          </a:prstGeom>
        </p:spPr>
        <p:txBody>
          <a:bodyPr anchorCtr="0" anchor="t" bIns="399550" lIns="399550" spcFirstLastPara="1" rIns="399550" wrap="square" tIns="399550">
            <a:normAutofit/>
          </a:bodyPr>
          <a:lstStyle>
            <a:lvl1pPr lvl="0" rtl="0" algn="ctr">
              <a:lnSpc>
                <a:spcPct val="100000"/>
              </a:lnSpc>
              <a:spcBef>
                <a:spcPts val="0"/>
              </a:spcBef>
              <a:spcAft>
                <a:spcPts val="0"/>
              </a:spcAft>
              <a:buSzPts val="9200"/>
              <a:buNone/>
              <a:defRPr sz="9200"/>
            </a:lvl1pPr>
            <a:lvl2pPr lvl="1" rtl="0" algn="ctr">
              <a:lnSpc>
                <a:spcPct val="100000"/>
              </a:lnSpc>
              <a:spcBef>
                <a:spcPts val="0"/>
              </a:spcBef>
              <a:spcAft>
                <a:spcPts val="0"/>
              </a:spcAft>
              <a:buSzPts val="9200"/>
              <a:buNone/>
              <a:defRPr sz="9200"/>
            </a:lvl2pPr>
            <a:lvl3pPr lvl="2" rtl="0" algn="ctr">
              <a:lnSpc>
                <a:spcPct val="100000"/>
              </a:lnSpc>
              <a:spcBef>
                <a:spcPts val="0"/>
              </a:spcBef>
              <a:spcAft>
                <a:spcPts val="0"/>
              </a:spcAft>
              <a:buSzPts val="9200"/>
              <a:buNone/>
              <a:defRPr sz="9200"/>
            </a:lvl3pPr>
            <a:lvl4pPr lvl="3" rtl="0" algn="ctr">
              <a:lnSpc>
                <a:spcPct val="100000"/>
              </a:lnSpc>
              <a:spcBef>
                <a:spcPts val="0"/>
              </a:spcBef>
              <a:spcAft>
                <a:spcPts val="0"/>
              </a:spcAft>
              <a:buSzPts val="9200"/>
              <a:buNone/>
              <a:defRPr sz="9200"/>
            </a:lvl4pPr>
            <a:lvl5pPr lvl="4" rtl="0" algn="ctr">
              <a:lnSpc>
                <a:spcPct val="100000"/>
              </a:lnSpc>
              <a:spcBef>
                <a:spcPts val="0"/>
              </a:spcBef>
              <a:spcAft>
                <a:spcPts val="0"/>
              </a:spcAft>
              <a:buSzPts val="9200"/>
              <a:buNone/>
              <a:defRPr sz="9200"/>
            </a:lvl5pPr>
            <a:lvl6pPr lvl="5" rtl="0" algn="ctr">
              <a:lnSpc>
                <a:spcPct val="100000"/>
              </a:lnSpc>
              <a:spcBef>
                <a:spcPts val="0"/>
              </a:spcBef>
              <a:spcAft>
                <a:spcPts val="0"/>
              </a:spcAft>
              <a:buSzPts val="9200"/>
              <a:buNone/>
              <a:defRPr sz="9200"/>
            </a:lvl6pPr>
            <a:lvl7pPr lvl="6" rtl="0" algn="ctr">
              <a:lnSpc>
                <a:spcPct val="100000"/>
              </a:lnSpc>
              <a:spcBef>
                <a:spcPts val="0"/>
              </a:spcBef>
              <a:spcAft>
                <a:spcPts val="0"/>
              </a:spcAft>
              <a:buSzPts val="9200"/>
              <a:buNone/>
              <a:defRPr sz="9200"/>
            </a:lvl7pPr>
            <a:lvl8pPr lvl="7" rtl="0" algn="ctr">
              <a:lnSpc>
                <a:spcPct val="100000"/>
              </a:lnSpc>
              <a:spcBef>
                <a:spcPts val="0"/>
              </a:spcBef>
              <a:spcAft>
                <a:spcPts val="0"/>
              </a:spcAft>
              <a:buSzPts val="9200"/>
              <a:buNone/>
              <a:defRPr sz="9200"/>
            </a:lvl8pPr>
            <a:lvl9pPr lvl="8" rtl="0" algn="ctr">
              <a:lnSpc>
                <a:spcPct val="100000"/>
              </a:lnSpc>
              <a:spcBef>
                <a:spcPts val="0"/>
              </a:spcBef>
              <a:spcAft>
                <a:spcPts val="0"/>
              </a:spcAft>
              <a:buSzPts val="9200"/>
              <a:buNone/>
              <a:defRPr sz="9200"/>
            </a:lvl9pPr>
          </a:lstStyle>
          <a:p/>
        </p:txBody>
      </p:sp>
      <p:sp>
        <p:nvSpPr>
          <p:cNvPr id="39" name="Google Shape;39;p9"/>
          <p:cNvSpPr txBox="1"/>
          <p:nvPr>
            <p:ph idx="2" type="body"/>
          </p:nvPr>
        </p:nvSpPr>
        <p:spPr>
          <a:xfrm>
            <a:off x="14818500" y="5148978"/>
            <a:ext cx="11511000" cy="26276400"/>
          </a:xfrm>
          <a:prstGeom prst="rect">
            <a:avLst/>
          </a:prstGeom>
        </p:spPr>
        <p:txBody>
          <a:bodyPr anchorCtr="0" anchor="ctr" bIns="399550" lIns="399550" spcFirstLastPara="1" rIns="399550" wrap="square" tIns="399550">
            <a:normAutofit/>
          </a:bodyPr>
          <a:lstStyle>
            <a:lvl1pPr indent="-730250" lvl="0" marL="457200" rtl="0">
              <a:spcBef>
                <a:spcPts val="0"/>
              </a:spcBef>
              <a:spcAft>
                <a:spcPts val="0"/>
              </a:spcAft>
              <a:buSzPts val="7900"/>
              <a:buChar char="●"/>
              <a:defRPr/>
            </a:lvl1pPr>
            <a:lvl2pPr indent="-615950" lvl="1" marL="914400" rtl="0">
              <a:spcBef>
                <a:spcPts val="0"/>
              </a:spcBef>
              <a:spcAft>
                <a:spcPts val="0"/>
              </a:spcAft>
              <a:buSzPts val="6100"/>
              <a:buChar char="○"/>
              <a:defRPr/>
            </a:lvl2pPr>
            <a:lvl3pPr indent="-615950" lvl="2" marL="1371600" rtl="0">
              <a:spcBef>
                <a:spcPts val="0"/>
              </a:spcBef>
              <a:spcAft>
                <a:spcPts val="0"/>
              </a:spcAft>
              <a:buSzPts val="6100"/>
              <a:buChar char="■"/>
              <a:defRPr/>
            </a:lvl3pPr>
            <a:lvl4pPr indent="-615950" lvl="3" marL="1828800" rtl="0">
              <a:spcBef>
                <a:spcPts val="0"/>
              </a:spcBef>
              <a:spcAft>
                <a:spcPts val="0"/>
              </a:spcAft>
              <a:buSzPts val="6100"/>
              <a:buChar char="●"/>
              <a:defRPr/>
            </a:lvl4pPr>
            <a:lvl5pPr indent="-615950" lvl="4" marL="2286000" rtl="0">
              <a:spcBef>
                <a:spcPts val="0"/>
              </a:spcBef>
              <a:spcAft>
                <a:spcPts val="0"/>
              </a:spcAft>
              <a:buSzPts val="6100"/>
              <a:buChar char="○"/>
              <a:defRPr/>
            </a:lvl5pPr>
            <a:lvl6pPr indent="-615950" lvl="5" marL="2743200" rtl="0">
              <a:spcBef>
                <a:spcPts val="0"/>
              </a:spcBef>
              <a:spcAft>
                <a:spcPts val="0"/>
              </a:spcAft>
              <a:buSzPts val="6100"/>
              <a:buChar char="■"/>
              <a:defRPr/>
            </a:lvl6pPr>
            <a:lvl7pPr indent="-615950" lvl="6" marL="3200400" rtl="0">
              <a:spcBef>
                <a:spcPts val="0"/>
              </a:spcBef>
              <a:spcAft>
                <a:spcPts val="0"/>
              </a:spcAft>
              <a:buSzPts val="6100"/>
              <a:buChar char="●"/>
              <a:defRPr/>
            </a:lvl7pPr>
            <a:lvl8pPr indent="-615950" lvl="7" marL="3657600" rtl="0">
              <a:spcBef>
                <a:spcPts val="0"/>
              </a:spcBef>
              <a:spcAft>
                <a:spcPts val="0"/>
              </a:spcAft>
              <a:buSzPts val="6100"/>
              <a:buChar char="○"/>
              <a:defRPr/>
            </a:lvl8pPr>
            <a:lvl9pPr indent="-615950" lvl="8" marL="4114800" rtl="0">
              <a:spcBef>
                <a:spcPts val="0"/>
              </a:spcBef>
              <a:spcAft>
                <a:spcPts val="0"/>
              </a:spcAft>
              <a:buSzPts val="6100"/>
              <a:buChar char="■"/>
              <a:defRPr/>
            </a:lvl9pPr>
          </a:lstStyle>
          <a:p/>
        </p:txBody>
      </p:sp>
      <p:sp>
        <p:nvSpPr>
          <p:cNvPr id="40" name="Google Shape;40;p9"/>
          <p:cNvSpPr txBox="1"/>
          <p:nvPr>
            <p:ph idx="12" type="sldNum"/>
          </p:nvPr>
        </p:nvSpPr>
        <p:spPr>
          <a:xfrm>
            <a:off x="25417373" y="33160653"/>
            <a:ext cx="1646100" cy="2799000"/>
          </a:xfrm>
          <a:prstGeom prst="rect">
            <a:avLst/>
          </a:prstGeom>
        </p:spPr>
        <p:txBody>
          <a:bodyPr anchorCtr="0" anchor="ctr" bIns="399550" lIns="399550" spcFirstLastPara="1" rIns="399550" wrap="square" tIns="39955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935100" y="30084089"/>
            <a:ext cx="17996400" cy="4302900"/>
          </a:xfrm>
          <a:prstGeom prst="rect">
            <a:avLst/>
          </a:prstGeom>
        </p:spPr>
        <p:txBody>
          <a:bodyPr anchorCtr="0" anchor="ctr" bIns="399550" lIns="399550" spcFirstLastPara="1" rIns="399550" wrap="square" tIns="399550">
            <a:normAutofit/>
          </a:bodyPr>
          <a:lstStyle>
            <a:lvl1pPr indent="-228600" lvl="0" marL="457200" rtl="0">
              <a:lnSpc>
                <a:spcPct val="100000"/>
              </a:lnSpc>
              <a:spcBef>
                <a:spcPts val="0"/>
              </a:spcBef>
              <a:spcAft>
                <a:spcPts val="0"/>
              </a:spcAft>
              <a:buSzPts val="7900"/>
              <a:buNone/>
              <a:defRPr/>
            </a:lvl1pPr>
          </a:lstStyle>
          <a:p/>
        </p:txBody>
      </p:sp>
      <p:sp>
        <p:nvSpPr>
          <p:cNvPr id="43" name="Google Shape;43;p10"/>
          <p:cNvSpPr txBox="1"/>
          <p:nvPr>
            <p:ph idx="12" type="sldNum"/>
          </p:nvPr>
        </p:nvSpPr>
        <p:spPr>
          <a:xfrm>
            <a:off x="25417373" y="33160653"/>
            <a:ext cx="1646100" cy="2799000"/>
          </a:xfrm>
          <a:prstGeom prst="rect">
            <a:avLst/>
          </a:prstGeom>
        </p:spPr>
        <p:txBody>
          <a:bodyPr anchorCtr="0" anchor="ctr" bIns="399550" lIns="399550" spcFirstLastPara="1" rIns="399550" wrap="square" tIns="39955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35100" y="3164622"/>
            <a:ext cx="25561800" cy="4072500"/>
          </a:xfrm>
          <a:prstGeom prst="rect">
            <a:avLst/>
          </a:prstGeom>
          <a:noFill/>
          <a:ln>
            <a:noFill/>
          </a:ln>
        </p:spPr>
        <p:txBody>
          <a:bodyPr anchorCtr="0" anchor="t" bIns="399550" lIns="399550" spcFirstLastPara="1" rIns="399550" wrap="square" tIns="399550">
            <a:normAutofit/>
          </a:bodyPr>
          <a:lstStyle>
            <a:lvl1pPr lvl="0" rtl="0">
              <a:spcBef>
                <a:spcPts val="0"/>
              </a:spcBef>
              <a:spcAft>
                <a:spcPts val="0"/>
              </a:spcAft>
              <a:buClr>
                <a:schemeClr val="dk1"/>
              </a:buClr>
              <a:buSzPts val="12200"/>
              <a:buNone/>
              <a:defRPr sz="12200">
                <a:solidFill>
                  <a:schemeClr val="dk1"/>
                </a:solidFill>
              </a:defRPr>
            </a:lvl1pPr>
            <a:lvl2pPr lvl="1" rtl="0">
              <a:spcBef>
                <a:spcPts val="0"/>
              </a:spcBef>
              <a:spcAft>
                <a:spcPts val="0"/>
              </a:spcAft>
              <a:buClr>
                <a:schemeClr val="dk1"/>
              </a:buClr>
              <a:buSzPts val="12200"/>
              <a:buNone/>
              <a:defRPr sz="12200">
                <a:solidFill>
                  <a:schemeClr val="dk1"/>
                </a:solidFill>
              </a:defRPr>
            </a:lvl2pPr>
            <a:lvl3pPr lvl="2" rtl="0">
              <a:spcBef>
                <a:spcPts val="0"/>
              </a:spcBef>
              <a:spcAft>
                <a:spcPts val="0"/>
              </a:spcAft>
              <a:buClr>
                <a:schemeClr val="dk1"/>
              </a:buClr>
              <a:buSzPts val="12200"/>
              <a:buNone/>
              <a:defRPr sz="12200">
                <a:solidFill>
                  <a:schemeClr val="dk1"/>
                </a:solidFill>
              </a:defRPr>
            </a:lvl3pPr>
            <a:lvl4pPr lvl="3" rtl="0">
              <a:spcBef>
                <a:spcPts val="0"/>
              </a:spcBef>
              <a:spcAft>
                <a:spcPts val="0"/>
              </a:spcAft>
              <a:buClr>
                <a:schemeClr val="dk1"/>
              </a:buClr>
              <a:buSzPts val="12200"/>
              <a:buNone/>
              <a:defRPr sz="12200">
                <a:solidFill>
                  <a:schemeClr val="dk1"/>
                </a:solidFill>
              </a:defRPr>
            </a:lvl4pPr>
            <a:lvl5pPr lvl="4" rtl="0">
              <a:spcBef>
                <a:spcPts val="0"/>
              </a:spcBef>
              <a:spcAft>
                <a:spcPts val="0"/>
              </a:spcAft>
              <a:buClr>
                <a:schemeClr val="dk1"/>
              </a:buClr>
              <a:buSzPts val="12200"/>
              <a:buNone/>
              <a:defRPr sz="12200">
                <a:solidFill>
                  <a:schemeClr val="dk1"/>
                </a:solidFill>
              </a:defRPr>
            </a:lvl5pPr>
            <a:lvl6pPr lvl="5" rtl="0">
              <a:spcBef>
                <a:spcPts val="0"/>
              </a:spcBef>
              <a:spcAft>
                <a:spcPts val="0"/>
              </a:spcAft>
              <a:buClr>
                <a:schemeClr val="dk1"/>
              </a:buClr>
              <a:buSzPts val="12200"/>
              <a:buNone/>
              <a:defRPr sz="12200">
                <a:solidFill>
                  <a:schemeClr val="dk1"/>
                </a:solidFill>
              </a:defRPr>
            </a:lvl6pPr>
            <a:lvl7pPr lvl="6" rtl="0">
              <a:spcBef>
                <a:spcPts val="0"/>
              </a:spcBef>
              <a:spcAft>
                <a:spcPts val="0"/>
              </a:spcAft>
              <a:buClr>
                <a:schemeClr val="dk1"/>
              </a:buClr>
              <a:buSzPts val="12200"/>
              <a:buNone/>
              <a:defRPr sz="12200">
                <a:solidFill>
                  <a:schemeClr val="dk1"/>
                </a:solidFill>
              </a:defRPr>
            </a:lvl7pPr>
            <a:lvl8pPr lvl="7" rtl="0">
              <a:spcBef>
                <a:spcPts val="0"/>
              </a:spcBef>
              <a:spcAft>
                <a:spcPts val="0"/>
              </a:spcAft>
              <a:buClr>
                <a:schemeClr val="dk1"/>
              </a:buClr>
              <a:buSzPts val="12200"/>
              <a:buNone/>
              <a:defRPr sz="12200">
                <a:solidFill>
                  <a:schemeClr val="dk1"/>
                </a:solidFill>
              </a:defRPr>
            </a:lvl8pPr>
            <a:lvl9pPr lvl="8" rtl="0">
              <a:spcBef>
                <a:spcPts val="0"/>
              </a:spcBef>
              <a:spcAft>
                <a:spcPts val="0"/>
              </a:spcAft>
              <a:buClr>
                <a:schemeClr val="dk1"/>
              </a:buClr>
              <a:buSzPts val="12200"/>
              <a:buNone/>
              <a:defRPr sz="12200">
                <a:solidFill>
                  <a:schemeClr val="dk1"/>
                </a:solidFill>
              </a:defRPr>
            </a:lvl9pPr>
          </a:lstStyle>
          <a:p/>
        </p:txBody>
      </p:sp>
      <p:sp>
        <p:nvSpPr>
          <p:cNvPr id="7" name="Google Shape;7;p1"/>
          <p:cNvSpPr txBox="1"/>
          <p:nvPr>
            <p:ph idx="1" type="body"/>
          </p:nvPr>
        </p:nvSpPr>
        <p:spPr>
          <a:xfrm>
            <a:off x="935100" y="8195378"/>
            <a:ext cx="25561800" cy="24294300"/>
          </a:xfrm>
          <a:prstGeom prst="rect">
            <a:avLst/>
          </a:prstGeom>
          <a:noFill/>
          <a:ln>
            <a:noFill/>
          </a:ln>
        </p:spPr>
        <p:txBody>
          <a:bodyPr anchorCtr="0" anchor="t" bIns="399550" lIns="399550" spcFirstLastPara="1" rIns="399550" wrap="square" tIns="399550">
            <a:normAutofit/>
          </a:bodyPr>
          <a:lstStyle>
            <a:lvl1pPr indent="-730250" lvl="0" marL="457200" rtl="0">
              <a:lnSpc>
                <a:spcPct val="115000"/>
              </a:lnSpc>
              <a:spcBef>
                <a:spcPts val="0"/>
              </a:spcBef>
              <a:spcAft>
                <a:spcPts val="0"/>
              </a:spcAft>
              <a:buClr>
                <a:schemeClr val="dk2"/>
              </a:buClr>
              <a:buSzPts val="7900"/>
              <a:buChar char="●"/>
              <a:defRPr sz="7900">
                <a:solidFill>
                  <a:schemeClr val="dk2"/>
                </a:solidFill>
              </a:defRPr>
            </a:lvl1pPr>
            <a:lvl2pPr indent="-615950" lvl="1" marL="914400" rtl="0">
              <a:lnSpc>
                <a:spcPct val="115000"/>
              </a:lnSpc>
              <a:spcBef>
                <a:spcPts val="0"/>
              </a:spcBef>
              <a:spcAft>
                <a:spcPts val="0"/>
              </a:spcAft>
              <a:buClr>
                <a:schemeClr val="dk2"/>
              </a:buClr>
              <a:buSzPts val="6100"/>
              <a:buChar char="○"/>
              <a:defRPr sz="6100">
                <a:solidFill>
                  <a:schemeClr val="dk2"/>
                </a:solidFill>
              </a:defRPr>
            </a:lvl2pPr>
            <a:lvl3pPr indent="-615950" lvl="2" marL="1371600" rtl="0">
              <a:lnSpc>
                <a:spcPct val="115000"/>
              </a:lnSpc>
              <a:spcBef>
                <a:spcPts val="0"/>
              </a:spcBef>
              <a:spcAft>
                <a:spcPts val="0"/>
              </a:spcAft>
              <a:buClr>
                <a:schemeClr val="dk2"/>
              </a:buClr>
              <a:buSzPts val="6100"/>
              <a:buChar char="■"/>
              <a:defRPr sz="6100">
                <a:solidFill>
                  <a:schemeClr val="dk2"/>
                </a:solidFill>
              </a:defRPr>
            </a:lvl3pPr>
            <a:lvl4pPr indent="-615950" lvl="3" marL="1828800" rtl="0">
              <a:lnSpc>
                <a:spcPct val="115000"/>
              </a:lnSpc>
              <a:spcBef>
                <a:spcPts val="0"/>
              </a:spcBef>
              <a:spcAft>
                <a:spcPts val="0"/>
              </a:spcAft>
              <a:buClr>
                <a:schemeClr val="dk2"/>
              </a:buClr>
              <a:buSzPts val="6100"/>
              <a:buChar char="●"/>
              <a:defRPr sz="6100">
                <a:solidFill>
                  <a:schemeClr val="dk2"/>
                </a:solidFill>
              </a:defRPr>
            </a:lvl4pPr>
            <a:lvl5pPr indent="-615950" lvl="4" marL="2286000" rtl="0">
              <a:lnSpc>
                <a:spcPct val="115000"/>
              </a:lnSpc>
              <a:spcBef>
                <a:spcPts val="0"/>
              </a:spcBef>
              <a:spcAft>
                <a:spcPts val="0"/>
              </a:spcAft>
              <a:buClr>
                <a:schemeClr val="dk2"/>
              </a:buClr>
              <a:buSzPts val="6100"/>
              <a:buChar char="○"/>
              <a:defRPr sz="6100">
                <a:solidFill>
                  <a:schemeClr val="dk2"/>
                </a:solidFill>
              </a:defRPr>
            </a:lvl5pPr>
            <a:lvl6pPr indent="-615950" lvl="5" marL="2743200" rtl="0">
              <a:lnSpc>
                <a:spcPct val="115000"/>
              </a:lnSpc>
              <a:spcBef>
                <a:spcPts val="0"/>
              </a:spcBef>
              <a:spcAft>
                <a:spcPts val="0"/>
              </a:spcAft>
              <a:buClr>
                <a:schemeClr val="dk2"/>
              </a:buClr>
              <a:buSzPts val="6100"/>
              <a:buChar char="■"/>
              <a:defRPr sz="6100">
                <a:solidFill>
                  <a:schemeClr val="dk2"/>
                </a:solidFill>
              </a:defRPr>
            </a:lvl6pPr>
            <a:lvl7pPr indent="-615950" lvl="6" marL="3200400" rtl="0">
              <a:lnSpc>
                <a:spcPct val="115000"/>
              </a:lnSpc>
              <a:spcBef>
                <a:spcPts val="0"/>
              </a:spcBef>
              <a:spcAft>
                <a:spcPts val="0"/>
              </a:spcAft>
              <a:buClr>
                <a:schemeClr val="dk2"/>
              </a:buClr>
              <a:buSzPts val="6100"/>
              <a:buChar char="●"/>
              <a:defRPr sz="6100">
                <a:solidFill>
                  <a:schemeClr val="dk2"/>
                </a:solidFill>
              </a:defRPr>
            </a:lvl7pPr>
            <a:lvl8pPr indent="-615950" lvl="7" marL="3657600" rtl="0">
              <a:lnSpc>
                <a:spcPct val="115000"/>
              </a:lnSpc>
              <a:spcBef>
                <a:spcPts val="0"/>
              </a:spcBef>
              <a:spcAft>
                <a:spcPts val="0"/>
              </a:spcAft>
              <a:buClr>
                <a:schemeClr val="dk2"/>
              </a:buClr>
              <a:buSzPts val="6100"/>
              <a:buChar char="○"/>
              <a:defRPr sz="6100">
                <a:solidFill>
                  <a:schemeClr val="dk2"/>
                </a:solidFill>
              </a:defRPr>
            </a:lvl8pPr>
            <a:lvl9pPr indent="-615950" lvl="8" marL="4114800" rtl="0">
              <a:lnSpc>
                <a:spcPct val="115000"/>
              </a:lnSpc>
              <a:spcBef>
                <a:spcPts val="0"/>
              </a:spcBef>
              <a:spcAft>
                <a:spcPts val="0"/>
              </a:spcAft>
              <a:buClr>
                <a:schemeClr val="dk2"/>
              </a:buClr>
              <a:buSzPts val="6100"/>
              <a:buChar char="■"/>
              <a:defRPr sz="6100">
                <a:solidFill>
                  <a:schemeClr val="dk2"/>
                </a:solidFill>
              </a:defRPr>
            </a:lvl9pPr>
          </a:lstStyle>
          <a:p/>
        </p:txBody>
      </p:sp>
      <p:sp>
        <p:nvSpPr>
          <p:cNvPr id="8" name="Google Shape;8;p1"/>
          <p:cNvSpPr txBox="1"/>
          <p:nvPr>
            <p:ph idx="12" type="sldNum"/>
          </p:nvPr>
        </p:nvSpPr>
        <p:spPr>
          <a:xfrm>
            <a:off x="25417373" y="33160653"/>
            <a:ext cx="1646100" cy="2799000"/>
          </a:xfrm>
          <a:prstGeom prst="rect">
            <a:avLst/>
          </a:prstGeom>
          <a:noFill/>
          <a:ln>
            <a:noFill/>
          </a:ln>
        </p:spPr>
        <p:txBody>
          <a:bodyPr anchorCtr="0" anchor="ctr" bIns="399550" lIns="399550" spcFirstLastPara="1" rIns="399550" wrap="square" tIns="399550">
            <a:normAutofit/>
          </a:bodyPr>
          <a:lstStyle>
            <a:lvl1pPr lvl="0" rtl="0" algn="r">
              <a:buNone/>
              <a:defRPr sz="4400">
                <a:solidFill>
                  <a:schemeClr val="dk2"/>
                </a:solidFill>
              </a:defRPr>
            </a:lvl1pPr>
            <a:lvl2pPr lvl="1" rtl="0" algn="r">
              <a:buNone/>
              <a:defRPr sz="4400">
                <a:solidFill>
                  <a:schemeClr val="dk2"/>
                </a:solidFill>
              </a:defRPr>
            </a:lvl2pPr>
            <a:lvl3pPr lvl="2" rtl="0" algn="r">
              <a:buNone/>
              <a:defRPr sz="4400">
                <a:solidFill>
                  <a:schemeClr val="dk2"/>
                </a:solidFill>
              </a:defRPr>
            </a:lvl3pPr>
            <a:lvl4pPr lvl="3" rtl="0" algn="r">
              <a:buNone/>
              <a:defRPr sz="4400">
                <a:solidFill>
                  <a:schemeClr val="dk2"/>
                </a:solidFill>
              </a:defRPr>
            </a:lvl4pPr>
            <a:lvl5pPr lvl="4" rtl="0" algn="r">
              <a:buNone/>
              <a:defRPr sz="4400">
                <a:solidFill>
                  <a:schemeClr val="dk2"/>
                </a:solidFill>
              </a:defRPr>
            </a:lvl5pPr>
            <a:lvl6pPr lvl="5" rtl="0" algn="r">
              <a:buNone/>
              <a:defRPr sz="4400">
                <a:solidFill>
                  <a:schemeClr val="dk2"/>
                </a:solidFill>
              </a:defRPr>
            </a:lvl6pPr>
            <a:lvl7pPr lvl="6" rtl="0" algn="r">
              <a:buNone/>
              <a:defRPr sz="4400">
                <a:solidFill>
                  <a:schemeClr val="dk2"/>
                </a:solidFill>
              </a:defRPr>
            </a:lvl7pPr>
            <a:lvl8pPr lvl="7" rtl="0" algn="r">
              <a:buNone/>
              <a:defRPr sz="4400">
                <a:solidFill>
                  <a:schemeClr val="dk2"/>
                </a:solidFill>
              </a:defRPr>
            </a:lvl8pPr>
            <a:lvl9pPr lvl="8" rtl="0" algn="r">
              <a:buNone/>
              <a:defRPr sz="44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1.jpg"/><Relationship Id="rId6" Type="http://schemas.openxmlformats.org/officeDocument/2006/relationships/image" Target="../media/image4.jpg"/><Relationship Id="rId7" Type="http://schemas.openxmlformats.org/officeDocument/2006/relationships/image" Target="../media/image5.png"/><Relationship Id="rId8"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5"/>
          <p:cNvSpPr txBox="1"/>
          <p:nvPr/>
        </p:nvSpPr>
        <p:spPr>
          <a:xfrm>
            <a:off x="-914400" y="0"/>
            <a:ext cx="36576000" cy="123110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0" i="0" sz="7400" u="none" cap="none" strike="noStrike">
              <a:solidFill>
                <a:schemeClr val="dk1"/>
              </a:solidFill>
              <a:latin typeface="Arial"/>
              <a:ea typeface="Arial"/>
              <a:cs typeface="Arial"/>
              <a:sym typeface="Arial"/>
            </a:endParaRPr>
          </a:p>
        </p:txBody>
      </p:sp>
      <p:sp>
        <p:nvSpPr>
          <p:cNvPr id="125" name="Google Shape;125;p25"/>
          <p:cNvSpPr txBox="1"/>
          <p:nvPr/>
        </p:nvSpPr>
        <p:spPr>
          <a:xfrm>
            <a:off x="0" y="533401"/>
            <a:ext cx="27432000" cy="3592500"/>
          </a:xfrm>
          <a:prstGeom prst="rect">
            <a:avLst/>
          </a:prstGeom>
          <a:noFill/>
          <a:ln>
            <a:noFill/>
          </a:ln>
        </p:spPr>
        <p:txBody>
          <a:bodyPr anchorCtr="0" anchor="t" bIns="45700" lIns="91425" spcFirstLastPara="1" rIns="91425" wrap="square" tIns="45700">
            <a:spAutoFit/>
          </a:bodyPr>
          <a:lstStyle/>
          <a:p>
            <a:pPr indent="0" lvl="0" marL="0" marR="0" rtl="0" algn="ctr">
              <a:lnSpc>
                <a:spcPct val="80000"/>
              </a:lnSpc>
              <a:spcBef>
                <a:spcPts val="0"/>
              </a:spcBef>
              <a:spcAft>
                <a:spcPts val="0"/>
              </a:spcAft>
              <a:buNone/>
            </a:pPr>
            <a:r>
              <a:rPr b="1" lang="en" sz="7200">
                <a:solidFill>
                  <a:srgbClr val="BE0204"/>
                </a:solidFill>
              </a:rPr>
              <a:t>TailorBot Room Designer</a:t>
            </a:r>
            <a:endParaRPr/>
          </a:p>
          <a:p>
            <a:pPr indent="0" lvl="0" marL="0" marR="0" rtl="0" algn="ctr">
              <a:lnSpc>
                <a:spcPct val="60000"/>
              </a:lnSpc>
              <a:spcBef>
                <a:spcPts val="1800"/>
              </a:spcBef>
              <a:spcAft>
                <a:spcPts val="0"/>
              </a:spcAft>
              <a:buNone/>
            </a:pPr>
            <a:r>
              <a:rPr b="1" lang="en" sz="3600">
                <a:solidFill>
                  <a:schemeClr val="dk1"/>
                </a:solidFill>
              </a:rPr>
              <a:t>Team C2</a:t>
            </a:r>
            <a:r>
              <a:rPr b="1" i="0" lang="en" sz="3600" u="none" cap="none" strike="noStrike">
                <a:solidFill>
                  <a:schemeClr val="dk1"/>
                </a:solidFill>
                <a:latin typeface="Arial"/>
                <a:ea typeface="Arial"/>
                <a:cs typeface="Arial"/>
                <a:sym typeface="Arial"/>
              </a:rPr>
              <a:t>:</a:t>
            </a:r>
            <a:r>
              <a:rPr b="1" lang="en" sz="3600">
                <a:solidFill>
                  <a:schemeClr val="dk1"/>
                </a:solidFill>
              </a:rPr>
              <a:t> Zuheib Abdi</a:t>
            </a:r>
            <a:r>
              <a:rPr b="1" i="0" lang="en" sz="3600" u="none" cap="none" strike="noStrike">
                <a:solidFill>
                  <a:schemeClr val="dk1"/>
                </a:solidFill>
                <a:latin typeface="Arial"/>
                <a:ea typeface="Arial"/>
                <a:cs typeface="Arial"/>
                <a:sym typeface="Arial"/>
              </a:rPr>
              <a:t>, </a:t>
            </a:r>
            <a:r>
              <a:rPr b="1" lang="en" sz="3600">
                <a:solidFill>
                  <a:schemeClr val="dk1"/>
                </a:solidFill>
              </a:rPr>
              <a:t>Grace Ajayi, Alana Gerald</a:t>
            </a:r>
            <a:endParaRPr/>
          </a:p>
          <a:p>
            <a:pPr indent="0" lvl="0" marL="0" marR="0" rtl="0" algn="ctr">
              <a:lnSpc>
                <a:spcPct val="60000"/>
              </a:lnSpc>
              <a:spcBef>
                <a:spcPts val="1800"/>
              </a:spcBef>
              <a:spcAft>
                <a:spcPts val="0"/>
              </a:spcAft>
              <a:buNone/>
            </a:pPr>
            <a:r>
              <a:rPr b="0" i="0" lang="en" sz="3600" u="none" cap="none" strike="noStrike">
                <a:solidFill>
                  <a:schemeClr val="dk1"/>
                </a:solidFill>
                <a:latin typeface="Arial"/>
                <a:ea typeface="Arial"/>
                <a:cs typeface="Arial"/>
                <a:sym typeface="Arial"/>
              </a:rPr>
              <a:t>18-500 Capstone Design, Spring 2024</a:t>
            </a:r>
            <a:endParaRPr/>
          </a:p>
          <a:p>
            <a:pPr indent="0" lvl="0" marL="0" marR="0" rtl="0" algn="ctr">
              <a:lnSpc>
                <a:spcPct val="60000"/>
              </a:lnSpc>
              <a:spcBef>
                <a:spcPts val="1800"/>
              </a:spcBef>
              <a:spcAft>
                <a:spcPts val="0"/>
              </a:spcAft>
              <a:buNone/>
            </a:pPr>
            <a:r>
              <a:rPr b="0" i="0" lang="en" sz="3600" u="none" cap="none" strike="noStrike">
                <a:solidFill>
                  <a:schemeClr val="dk1"/>
                </a:solidFill>
                <a:latin typeface="Arial"/>
                <a:ea typeface="Arial"/>
                <a:cs typeface="Arial"/>
                <a:sym typeface="Arial"/>
              </a:rPr>
              <a:t>Electrical and Computer Engineering Department</a:t>
            </a:r>
            <a:endParaRPr/>
          </a:p>
          <a:p>
            <a:pPr indent="0" lvl="0" marL="0" marR="0" rtl="0" algn="ctr">
              <a:lnSpc>
                <a:spcPct val="60000"/>
              </a:lnSpc>
              <a:spcBef>
                <a:spcPts val="1800"/>
              </a:spcBef>
              <a:spcAft>
                <a:spcPts val="0"/>
              </a:spcAft>
              <a:buNone/>
            </a:pPr>
            <a:r>
              <a:rPr b="0" i="0" lang="en" sz="3600" u="none" cap="none" strike="noStrike">
                <a:solidFill>
                  <a:schemeClr val="dk1"/>
                </a:solidFill>
                <a:latin typeface="Arial"/>
                <a:ea typeface="Arial"/>
                <a:cs typeface="Arial"/>
                <a:sym typeface="Arial"/>
              </a:rPr>
              <a:t>Carnegie Mellon University</a:t>
            </a:r>
            <a:endParaRPr/>
          </a:p>
          <a:p>
            <a:pPr indent="0" lvl="0" marL="0" marR="0" rtl="0" algn="ctr">
              <a:lnSpc>
                <a:spcPct val="60000"/>
              </a:lnSpc>
              <a:spcBef>
                <a:spcPts val="1800"/>
              </a:spcBef>
              <a:spcAft>
                <a:spcPts val="0"/>
              </a:spcAft>
              <a:buNone/>
            </a:pPr>
            <a:r>
              <a:t/>
            </a:r>
            <a:endParaRPr/>
          </a:p>
        </p:txBody>
      </p:sp>
      <p:grpSp>
        <p:nvGrpSpPr>
          <p:cNvPr id="126" name="Google Shape;126;p25"/>
          <p:cNvGrpSpPr/>
          <p:nvPr/>
        </p:nvGrpSpPr>
        <p:grpSpPr>
          <a:xfrm>
            <a:off x="20878800" y="33952297"/>
            <a:ext cx="6553200" cy="2489032"/>
            <a:chOff x="20878800" y="33952297"/>
            <a:chExt cx="6553200" cy="2489032"/>
          </a:xfrm>
        </p:grpSpPr>
        <p:pic>
          <p:nvPicPr>
            <p:cNvPr id="127" name="Google Shape;127;p25"/>
            <p:cNvPicPr preferRelativeResize="0"/>
            <p:nvPr/>
          </p:nvPicPr>
          <p:blipFill rotWithShape="1">
            <a:blip r:embed="rId3">
              <a:alphaModFix/>
            </a:blip>
            <a:srcRect b="20751" l="0" r="0" t="20214"/>
            <a:stretch/>
          </p:blipFill>
          <p:spPr>
            <a:xfrm>
              <a:off x="20878800" y="33952297"/>
              <a:ext cx="6553200" cy="1397000"/>
            </a:xfrm>
            <a:prstGeom prst="rect">
              <a:avLst/>
            </a:prstGeom>
            <a:noFill/>
            <a:ln>
              <a:noFill/>
            </a:ln>
          </p:spPr>
        </p:pic>
        <p:pic>
          <p:nvPicPr>
            <p:cNvPr id="128" name="Google Shape;128;p25"/>
            <p:cNvPicPr preferRelativeResize="0"/>
            <p:nvPr/>
          </p:nvPicPr>
          <p:blipFill rotWithShape="1">
            <a:blip r:embed="rId4">
              <a:alphaModFix/>
            </a:blip>
            <a:srcRect b="24891" l="0" r="0" t="28530"/>
            <a:stretch/>
          </p:blipFill>
          <p:spPr>
            <a:xfrm>
              <a:off x="21253537" y="35463613"/>
              <a:ext cx="5812703" cy="977716"/>
            </a:xfrm>
            <a:prstGeom prst="rect">
              <a:avLst/>
            </a:prstGeom>
            <a:noFill/>
            <a:ln>
              <a:noFill/>
            </a:ln>
          </p:spPr>
        </p:pic>
      </p:grpSp>
      <p:sp>
        <p:nvSpPr>
          <p:cNvPr id="129" name="Google Shape;129;p25"/>
          <p:cNvSpPr/>
          <p:nvPr/>
        </p:nvSpPr>
        <p:spPr>
          <a:xfrm>
            <a:off x="311660" y="11263048"/>
            <a:ext cx="13197900" cy="8076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i="0" lang="en" sz="4800" u="none" cap="none" strike="noStrike">
                <a:solidFill>
                  <a:schemeClr val="lt1"/>
                </a:solidFill>
                <a:latin typeface="Arial"/>
                <a:ea typeface="Arial"/>
                <a:cs typeface="Arial"/>
                <a:sym typeface="Arial"/>
              </a:rPr>
              <a:t>System Architecture</a:t>
            </a:r>
            <a:endParaRPr/>
          </a:p>
        </p:txBody>
      </p:sp>
      <p:sp>
        <p:nvSpPr>
          <p:cNvPr id="130" name="Google Shape;130;p25"/>
          <p:cNvSpPr/>
          <p:nvPr/>
        </p:nvSpPr>
        <p:spPr>
          <a:xfrm>
            <a:off x="381000" y="5105400"/>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i="0" lang="en" sz="4800" u="none" cap="none" strike="noStrike">
                <a:solidFill>
                  <a:schemeClr val="lt1"/>
                </a:solidFill>
                <a:latin typeface="Arial"/>
                <a:ea typeface="Arial"/>
                <a:cs typeface="Arial"/>
                <a:sym typeface="Arial"/>
              </a:rPr>
              <a:t>Product Pitch</a:t>
            </a:r>
            <a:endParaRPr/>
          </a:p>
        </p:txBody>
      </p:sp>
      <p:sp>
        <p:nvSpPr>
          <p:cNvPr id="131" name="Google Shape;131;p25"/>
          <p:cNvSpPr/>
          <p:nvPr/>
        </p:nvSpPr>
        <p:spPr>
          <a:xfrm>
            <a:off x="419100" y="6243323"/>
            <a:ext cx="13030200" cy="41235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lang="en" sz="2800">
                <a:solidFill>
                  <a:schemeClr val="dk1"/>
                </a:solidFill>
              </a:rPr>
              <a:t>TailorBot Room Designer improves interior space analysis by utilizing LiDAR technology to create accurate 3D models of any room. We developed a solution for acquiring precise and efficient room measurements. The system is designed to scan a room and generate a detailed 3D model, allowing users to measure </a:t>
            </a:r>
            <a:r>
              <a:rPr lang="en" sz="2800">
                <a:solidFill>
                  <a:schemeClr val="dk1"/>
                </a:solidFill>
              </a:rPr>
              <a:t>dimensions, identify space utilization, and visualize potential furniture placements without manual intervention. </a:t>
            </a:r>
            <a:endParaRPr sz="2800">
              <a:solidFill>
                <a:schemeClr val="dk1"/>
              </a:solidFill>
            </a:endParaRPr>
          </a:p>
          <a:p>
            <a:pPr indent="0" lvl="0" marL="0" marR="0" rtl="0" algn="l">
              <a:lnSpc>
                <a:spcPct val="100000"/>
              </a:lnSpc>
              <a:spcBef>
                <a:spcPts val="1000"/>
              </a:spcBef>
              <a:spcAft>
                <a:spcPts val="0"/>
              </a:spcAft>
              <a:buNone/>
            </a:pPr>
            <a:r>
              <a:t/>
            </a:r>
            <a:endParaRPr sz="2800">
              <a:solidFill>
                <a:schemeClr val="dk1"/>
              </a:solidFill>
            </a:endParaRPr>
          </a:p>
          <a:p>
            <a:pPr indent="0" lvl="0" marL="0" marR="0" rtl="0" algn="l">
              <a:lnSpc>
                <a:spcPct val="100000"/>
              </a:lnSpc>
              <a:spcBef>
                <a:spcPts val="0"/>
              </a:spcBef>
              <a:spcAft>
                <a:spcPts val="0"/>
              </a:spcAft>
              <a:buNone/>
            </a:pPr>
            <a:r>
              <a:rPr lang="en" sz="2800">
                <a:solidFill>
                  <a:schemeClr val="dk1"/>
                </a:solidFill>
              </a:rPr>
              <a:t>TailorBot demonstrated an average </a:t>
            </a:r>
            <a:r>
              <a:rPr b="1" lang="en" sz="2800">
                <a:solidFill>
                  <a:schemeClr val="dk1"/>
                </a:solidFill>
              </a:rPr>
              <a:t>dimensional accuracy rate of 95%</a:t>
            </a:r>
            <a:r>
              <a:rPr lang="en" sz="2800">
                <a:solidFill>
                  <a:schemeClr val="dk1"/>
                </a:solidFill>
              </a:rPr>
              <a:t>, with discrepancies within the 3-inch requirement across test environments. The complete scan-to-model display process achieved was </a:t>
            </a:r>
            <a:r>
              <a:rPr b="1" lang="en" sz="2800">
                <a:solidFill>
                  <a:schemeClr val="dk1"/>
                </a:solidFill>
              </a:rPr>
              <a:t>under 5 minutes</a:t>
            </a:r>
            <a:r>
              <a:rPr lang="en" sz="2800">
                <a:solidFill>
                  <a:schemeClr val="dk1"/>
                </a:solidFill>
              </a:rPr>
              <a:t>. </a:t>
            </a:r>
            <a:endParaRPr sz="2800">
              <a:solidFill>
                <a:schemeClr val="dk1"/>
              </a:solidFill>
            </a:endParaRPr>
          </a:p>
        </p:txBody>
      </p:sp>
      <p:sp>
        <p:nvSpPr>
          <p:cNvPr id="132" name="Google Shape;132;p25"/>
          <p:cNvSpPr/>
          <p:nvPr/>
        </p:nvSpPr>
        <p:spPr>
          <a:xfrm>
            <a:off x="14036050" y="6243325"/>
            <a:ext cx="13091100" cy="41235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1000"/>
              </a:spcBef>
              <a:spcAft>
                <a:spcPts val="0"/>
              </a:spcAft>
              <a:buNone/>
            </a:pPr>
            <a:r>
              <a:rPr lang="en" sz="2800">
                <a:solidFill>
                  <a:schemeClr val="dk1"/>
                </a:solidFill>
              </a:rPr>
              <a:t>The scan is conducted through the use of our lifting mechanism consisting of a elevator system with a counterweight to maintain its stability and position. The majority of the circuitry and components for the scan lay on the stand, including the angle sensor and tilting mechanism. A stepper motor positioned to the side of the rails help move the stand up in a controlled manner. </a:t>
            </a:r>
            <a:endParaRPr sz="2800">
              <a:solidFill>
                <a:schemeClr val="dk1"/>
              </a:solidFill>
            </a:endParaRPr>
          </a:p>
          <a:p>
            <a:pPr indent="0" lvl="0" marL="0" marR="0" rtl="0" algn="l">
              <a:lnSpc>
                <a:spcPct val="100000"/>
              </a:lnSpc>
              <a:spcBef>
                <a:spcPts val="0"/>
              </a:spcBef>
              <a:spcAft>
                <a:spcPts val="0"/>
              </a:spcAft>
              <a:buNone/>
            </a:pPr>
            <a:r>
              <a:t/>
            </a:r>
            <a:endParaRPr sz="2800">
              <a:solidFill>
                <a:schemeClr val="dk1"/>
              </a:solidFill>
            </a:endParaRPr>
          </a:p>
          <a:p>
            <a:pPr indent="0" lvl="0" marL="0" marR="0" rtl="0" algn="l">
              <a:lnSpc>
                <a:spcPct val="100000"/>
              </a:lnSpc>
              <a:spcBef>
                <a:spcPts val="0"/>
              </a:spcBef>
              <a:spcAft>
                <a:spcPts val="1000"/>
              </a:spcAft>
              <a:buNone/>
            </a:pPr>
            <a:r>
              <a:rPr lang="en" sz="2800">
                <a:solidFill>
                  <a:schemeClr val="dk1"/>
                </a:solidFill>
              </a:rPr>
              <a:t>The scanner can be controlled by the web app. A scan is complete, a point cloud will be generated which will be used to generate a 3D recreation of the room. Users can then manipulate and move things around in this recreation.</a:t>
            </a:r>
            <a:endParaRPr sz="2800">
              <a:solidFill>
                <a:schemeClr val="dk1"/>
              </a:solidFill>
            </a:endParaRPr>
          </a:p>
        </p:txBody>
      </p:sp>
      <p:sp>
        <p:nvSpPr>
          <p:cNvPr id="133" name="Google Shape;133;p25"/>
          <p:cNvSpPr/>
          <p:nvPr/>
        </p:nvSpPr>
        <p:spPr>
          <a:xfrm>
            <a:off x="14005560" y="5118147"/>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 sz="4800">
                <a:solidFill>
                  <a:schemeClr val="lt1"/>
                </a:solidFill>
                <a:latin typeface="Arial"/>
                <a:ea typeface="Arial"/>
                <a:cs typeface="Arial"/>
                <a:sym typeface="Arial"/>
              </a:rPr>
              <a:t>System Description</a:t>
            </a:r>
            <a:endParaRPr/>
          </a:p>
        </p:txBody>
      </p:sp>
      <p:sp>
        <p:nvSpPr>
          <p:cNvPr id="134" name="Google Shape;134;p25"/>
          <p:cNvSpPr/>
          <p:nvPr/>
        </p:nvSpPr>
        <p:spPr>
          <a:xfrm>
            <a:off x="14253790" y="17134495"/>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 sz="4800">
                <a:solidFill>
                  <a:schemeClr val="lt1"/>
                </a:solidFill>
                <a:latin typeface="Arial"/>
                <a:ea typeface="Arial"/>
                <a:cs typeface="Arial"/>
                <a:sym typeface="Arial"/>
              </a:rPr>
              <a:t>System Evaluation</a:t>
            </a:r>
            <a:endParaRPr/>
          </a:p>
        </p:txBody>
      </p:sp>
      <p:sp>
        <p:nvSpPr>
          <p:cNvPr id="135" name="Google Shape;135;p25"/>
          <p:cNvSpPr/>
          <p:nvPr/>
        </p:nvSpPr>
        <p:spPr>
          <a:xfrm>
            <a:off x="357405" y="31390388"/>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 sz="4800">
                <a:solidFill>
                  <a:schemeClr val="lt1"/>
                </a:solidFill>
                <a:latin typeface="Arial"/>
                <a:ea typeface="Arial"/>
                <a:cs typeface="Arial"/>
                <a:sym typeface="Arial"/>
              </a:rPr>
              <a:t>Conclusions</a:t>
            </a:r>
            <a:endParaRPr/>
          </a:p>
        </p:txBody>
      </p:sp>
      <p:sp>
        <p:nvSpPr>
          <p:cNvPr id="136" name="Google Shape;136;p25"/>
          <p:cNvSpPr txBox="1"/>
          <p:nvPr/>
        </p:nvSpPr>
        <p:spPr>
          <a:xfrm>
            <a:off x="419100" y="20319125"/>
            <a:ext cx="13030200" cy="10820700"/>
          </a:xfrm>
          <a:prstGeom prst="rect">
            <a:avLst/>
          </a:prstGeom>
          <a:noFill/>
          <a:ln>
            <a:noFill/>
          </a:ln>
        </p:spPr>
        <p:txBody>
          <a:bodyPr anchorCtr="0" anchor="t" bIns="45700" lIns="91425" spcFirstLastPara="1" rIns="91425" wrap="square" tIns="45700">
            <a:spAutoFit/>
          </a:bodyPr>
          <a:lstStyle/>
          <a:p>
            <a:pPr indent="0" lvl="0" marL="0" rtl="0" algn="l">
              <a:lnSpc>
                <a:spcPct val="115000"/>
              </a:lnSpc>
              <a:spcBef>
                <a:spcPts val="1500"/>
              </a:spcBef>
              <a:spcAft>
                <a:spcPts val="0"/>
              </a:spcAft>
              <a:buClr>
                <a:schemeClr val="dk1"/>
              </a:buClr>
              <a:buSzPts val="1100"/>
              <a:buFont typeface="Arial"/>
              <a:buNone/>
            </a:pPr>
            <a:r>
              <a:rPr b="1" lang="en" sz="2800">
                <a:solidFill>
                  <a:schemeClr val="dk1"/>
                </a:solidFill>
                <a:highlight>
                  <a:srgbClr val="FFFFFF"/>
                </a:highlight>
              </a:rPr>
              <a:t>Data Processing</a:t>
            </a:r>
            <a:r>
              <a:rPr lang="en" sz="2800">
                <a:solidFill>
                  <a:schemeClr val="dk1"/>
                </a:solidFill>
                <a:highlight>
                  <a:srgbClr val="FFFFFF"/>
                </a:highlight>
              </a:rPr>
              <a:t>: This subsystem is essential for transforming raw LiDAR scan data into usable 3D points. It combines data from multiple horizontal scans to construct a coherent dataset. Each scan undergoes a process where noisy data elements are filtered out to ensure the accuracy and clarity of the 3D points. This subsystem sets the foundation for accurate 3D modeling by providing cleaned and aligned data ready for further processing and analysis.</a:t>
            </a:r>
            <a:endParaRPr sz="2800">
              <a:solidFill>
                <a:schemeClr val="dk1"/>
              </a:solidFill>
              <a:highlight>
                <a:srgbClr val="FFFFFF"/>
              </a:highlight>
            </a:endParaRPr>
          </a:p>
          <a:p>
            <a:pPr indent="0" lvl="0" marL="0" rtl="0" algn="l">
              <a:lnSpc>
                <a:spcPct val="115000"/>
              </a:lnSpc>
              <a:spcBef>
                <a:spcPts val="1500"/>
              </a:spcBef>
              <a:spcAft>
                <a:spcPts val="0"/>
              </a:spcAft>
              <a:buClr>
                <a:schemeClr val="dk1"/>
              </a:buClr>
              <a:buSzPts val="1100"/>
              <a:buFont typeface="Arial"/>
              <a:buNone/>
            </a:pPr>
            <a:r>
              <a:rPr b="1" lang="en" sz="2800">
                <a:solidFill>
                  <a:schemeClr val="dk1"/>
                </a:solidFill>
                <a:highlight>
                  <a:srgbClr val="FFFFFF"/>
                </a:highlight>
              </a:rPr>
              <a:t>3D Mesh Generation</a:t>
            </a:r>
            <a:r>
              <a:rPr lang="en" sz="2800">
                <a:solidFill>
                  <a:schemeClr val="dk1"/>
                </a:solidFill>
                <a:highlight>
                  <a:srgbClr val="FFFFFF"/>
                </a:highlight>
              </a:rPr>
              <a:t>: After data processing, the 3D mesh generation subsystem takes over. It is responsible for segmenting the cleaned 3D data into distinct models representing furniture and walls. This segmentation is crucial for the subsequent classification process. Once segmentation is complete, the subsystem applies furniture classification algorithms to label each segmented model according to its identified furniture type. This step is vital for the detailed visualization and interaction capabilities in the web application.</a:t>
            </a:r>
            <a:endParaRPr sz="2800">
              <a:solidFill>
                <a:schemeClr val="dk1"/>
              </a:solidFill>
              <a:highlight>
                <a:srgbClr val="FFFFFF"/>
              </a:highlight>
            </a:endParaRPr>
          </a:p>
          <a:p>
            <a:pPr indent="0" lvl="0" marL="0" rtl="0" algn="l">
              <a:lnSpc>
                <a:spcPct val="115000"/>
              </a:lnSpc>
              <a:spcBef>
                <a:spcPts val="1500"/>
              </a:spcBef>
              <a:spcAft>
                <a:spcPts val="1500"/>
              </a:spcAft>
              <a:buClr>
                <a:schemeClr val="dk1"/>
              </a:buClr>
              <a:buSzPts val="1100"/>
              <a:buFont typeface="Arial"/>
              <a:buNone/>
            </a:pPr>
            <a:r>
              <a:rPr b="1" lang="en" sz="2800">
                <a:solidFill>
                  <a:schemeClr val="dk1"/>
                </a:solidFill>
                <a:highlight>
                  <a:srgbClr val="FFFFFF"/>
                </a:highlight>
              </a:rPr>
              <a:t>Web Application</a:t>
            </a:r>
            <a:r>
              <a:rPr lang="en" sz="2800">
                <a:solidFill>
                  <a:schemeClr val="dk1"/>
                </a:solidFill>
                <a:highlight>
                  <a:srgbClr val="FFFFFF"/>
                </a:highlight>
              </a:rPr>
              <a:t>: The final component of our system architecture is the web application subsystem. It is tasked with receiving the processed 3D models and related data from the 3D mesh generation subsystem. Once received, it displays these models in an interactive interface that allows users to visualize and manipulate the room's layout. Users can rearrange furniture models within the 3D space, providing a dynamic tool for room planning and design adjustments. This subsystem enhances the user experience by offering a hands-on approach to interior design modifications.</a:t>
            </a:r>
            <a:endParaRPr sz="2800">
              <a:solidFill>
                <a:schemeClr val="dk1"/>
              </a:solidFill>
            </a:endParaRPr>
          </a:p>
        </p:txBody>
      </p:sp>
      <p:sp>
        <p:nvSpPr>
          <p:cNvPr id="137" name="Google Shape;137;p25"/>
          <p:cNvSpPr txBox="1"/>
          <p:nvPr/>
        </p:nvSpPr>
        <p:spPr>
          <a:xfrm>
            <a:off x="14546962" y="11147400"/>
            <a:ext cx="5642100" cy="5850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 sz="3200">
                <a:solidFill>
                  <a:schemeClr val="dk1"/>
                </a:solidFill>
              </a:rPr>
              <a:t>Sensor Stand</a:t>
            </a:r>
            <a:endParaRPr/>
          </a:p>
        </p:txBody>
      </p:sp>
      <p:sp>
        <p:nvSpPr>
          <p:cNvPr id="138" name="Google Shape;138;p25"/>
          <p:cNvSpPr txBox="1"/>
          <p:nvPr/>
        </p:nvSpPr>
        <p:spPr>
          <a:xfrm>
            <a:off x="17168725" y="32555368"/>
            <a:ext cx="6109500" cy="523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 sz="2800">
                <a:solidFill>
                  <a:schemeClr val="dk1"/>
                </a:solidFill>
              </a:rPr>
              <a:t>Test Results</a:t>
            </a:r>
            <a:endParaRPr sz="2800"/>
          </a:p>
        </p:txBody>
      </p:sp>
      <p:sp>
        <p:nvSpPr>
          <p:cNvPr id="139" name="Google Shape;139;p25"/>
          <p:cNvSpPr txBox="1"/>
          <p:nvPr/>
        </p:nvSpPr>
        <p:spPr>
          <a:xfrm>
            <a:off x="13741663" y="17747788"/>
            <a:ext cx="13030200" cy="10325100"/>
          </a:xfrm>
          <a:prstGeom prst="rect">
            <a:avLst/>
          </a:prstGeom>
          <a:noFill/>
          <a:ln>
            <a:noFill/>
          </a:ln>
        </p:spPr>
        <p:txBody>
          <a:bodyPr anchorCtr="0" anchor="t" bIns="45700" lIns="91425" spcFirstLastPara="1" rIns="91425" wrap="square" tIns="45700">
            <a:spAutoFit/>
          </a:bodyPr>
          <a:lstStyle/>
          <a:p>
            <a:pPr indent="0" lvl="0" marL="457200" rtl="0" algn="l">
              <a:lnSpc>
                <a:spcPct val="115000"/>
              </a:lnSpc>
              <a:spcBef>
                <a:spcPts val="0"/>
              </a:spcBef>
              <a:spcAft>
                <a:spcPts val="0"/>
              </a:spcAft>
              <a:buNone/>
            </a:pPr>
            <a:r>
              <a:t/>
            </a:r>
            <a:endParaRPr sz="2800">
              <a:solidFill>
                <a:schemeClr val="dk1"/>
              </a:solidFill>
              <a:highlight>
                <a:srgbClr val="FFFFFF"/>
              </a:highlight>
            </a:endParaRPr>
          </a:p>
          <a:p>
            <a:pPr indent="0" lvl="0" marL="457200" rtl="0" algn="l">
              <a:lnSpc>
                <a:spcPct val="115000"/>
              </a:lnSpc>
              <a:spcBef>
                <a:spcPts val="0"/>
              </a:spcBef>
              <a:spcAft>
                <a:spcPts val="0"/>
              </a:spcAft>
              <a:buNone/>
            </a:pPr>
            <a:r>
              <a:rPr lang="en" sz="2800">
                <a:solidFill>
                  <a:schemeClr val="dk1"/>
                </a:solidFill>
                <a:highlight>
                  <a:srgbClr val="FFFFFF"/>
                </a:highlight>
              </a:rPr>
              <a:t>To develop a minimum viable product, our team defined critical use-case requirements for the TailorBot. The system is required to deliver accurate and consistent </a:t>
            </a:r>
            <a:r>
              <a:rPr lang="en" sz="2800">
                <a:solidFill>
                  <a:schemeClr val="dk1"/>
                </a:solidFill>
                <a:highlight>
                  <a:srgbClr val="FFFFFF"/>
                </a:highlight>
              </a:rPr>
              <a:t>distance and angle sensor </a:t>
            </a:r>
            <a:r>
              <a:rPr lang="en" sz="2800">
                <a:solidFill>
                  <a:schemeClr val="dk1"/>
                </a:solidFill>
                <a:highlight>
                  <a:srgbClr val="FFFFFF"/>
                </a:highlight>
              </a:rPr>
              <a:t>readings, maintain room dimension accuracy within a 76.2mm margin and identify furniture types with over 70% accuracy.</a:t>
            </a:r>
            <a:endParaRPr sz="2800">
              <a:solidFill>
                <a:schemeClr val="dk1"/>
              </a:solidFill>
              <a:highlight>
                <a:srgbClr val="FFFFFF"/>
              </a:highlight>
            </a:endParaRPr>
          </a:p>
          <a:p>
            <a:pPr indent="0" lvl="0" marL="457200" rtl="0" algn="l">
              <a:lnSpc>
                <a:spcPct val="115000"/>
              </a:lnSpc>
              <a:spcBef>
                <a:spcPts val="1500"/>
              </a:spcBef>
              <a:spcAft>
                <a:spcPts val="0"/>
              </a:spcAft>
              <a:buNone/>
            </a:pPr>
            <a:r>
              <a:rPr lang="en" sz="2800">
                <a:solidFill>
                  <a:schemeClr val="dk1"/>
                </a:solidFill>
                <a:highlight>
                  <a:srgbClr val="FFFFFF"/>
                </a:highlight>
              </a:rPr>
              <a:t>In our controlled test environment—a furnished room without windows to ensure consistent lighting conditions—we conducted a series of tests to validate these requirements. For room dimensions, we performed scans to create 3D models of the room, comparing the model's width and depth with actual measurements taken manually with a tape measure. This method allowed us to assess the accuracy of the room dimension measurements directly. For the Z-axis accuracy, we compared the height readings from the distance sensor against manual measurements, ensuring the vertical positioning accuracy of the scanner. Additionally, we measured the time it took from the completion of the scan to the display of the model in the web application, testing the efficiency of our system's processing and rendering capabilities.</a:t>
            </a:r>
            <a:endParaRPr sz="2800">
              <a:solidFill>
                <a:schemeClr val="dk1"/>
              </a:solidFill>
              <a:highlight>
                <a:srgbClr val="FFFFFF"/>
              </a:highlight>
            </a:endParaRPr>
          </a:p>
          <a:p>
            <a:pPr indent="0" lvl="0" marL="0" rtl="0" algn="l">
              <a:lnSpc>
                <a:spcPct val="115000"/>
              </a:lnSpc>
              <a:spcBef>
                <a:spcPts val="1500"/>
              </a:spcBef>
              <a:spcAft>
                <a:spcPts val="0"/>
              </a:spcAft>
              <a:buNone/>
            </a:pPr>
            <a:r>
              <a:t/>
            </a:r>
            <a:endParaRPr sz="2800">
              <a:solidFill>
                <a:schemeClr val="dk1"/>
              </a:solidFill>
              <a:highlight>
                <a:srgbClr val="FFFFFF"/>
              </a:highlight>
            </a:endParaRPr>
          </a:p>
          <a:p>
            <a:pPr indent="0" lvl="0" marL="0" marR="0" rtl="0" algn="l">
              <a:spcBef>
                <a:spcPts val="0"/>
              </a:spcBef>
              <a:spcAft>
                <a:spcPts val="0"/>
              </a:spcAft>
              <a:buNone/>
            </a:pPr>
            <a:r>
              <a:t/>
            </a:r>
            <a:endParaRPr sz="2800">
              <a:solidFill>
                <a:schemeClr val="dk1"/>
              </a:solidFill>
            </a:endParaRPr>
          </a:p>
        </p:txBody>
      </p:sp>
      <p:sp>
        <p:nvSpPr>
          <p:cNvPr id="140" name="Google Shape;140;p25"/>
          <p:cNvSpPr txBox="1"/>
          <p:nvPr/>
        </p:nvSpPr>
        <p:spPr>
          <a:xfrm>
            <a:off x="311650" y="32555350"/>
            <a:ext cx="13624500" cy="34971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lang="en" sz="2800">
                <a:solidFill>
                  <a:schemeClr val="dk1"/>
                </a:solidFill>
              </a:rPr>
              <a:t>TailorBot has evolved significantly from its initial concept to its current implementation. None of us had a lot of experience in the tools and </a:t>
            </a:r>
            <a:r>
              <a:rPr lang="en" sz="2800">
                <a:solidFill>
                  <a:schemeClr val="dk1"/>
                </a:solidFill>
              </a:rPr>
              <a:t>techniques</a:t>
            </a:r>
            <a:r>
              <a:rPr lang="en" sz="2800">
                <a:solidFill>
                  <a:schemeClr val="dk1"/>
                </a:solidFill>
              </a:rPr>
              <a:t> needed for this project, so it’s good to see how far it’s come. One of the biggest challenges was ensuring all components worked harmoniously during system integration. This required us to move away from our original plans and adapt our strategies. To continue this project further, </a:t>
            </a:r>
            <a:r>
              <a:rPr lang="en" sz="2800">
                <a:solidFill>
                  <a:schemeClr val="dk1"/>
                </a:solidFill>
              </a:rPr>
              <a:t>we’d want to improve the system's ability to manage unconventional room shapes and furniture arrangements.</a:t>
            </a:r>
            <a:endParaRPr sz="2800"/>
          </a:p>
        </p:txBody>
      </p:sp>
      <p:pic>
        <p:nvPicPr>
          <p:cNvPr id="141" name="Google Shape;141;p25"/>
          <p:cNvPicPr preferRelativeResize="0"/>
          <p:nvPr/>
        </p:nvPicPr>
        <p:blipFill>
          <a:blip r:embed="rId5">
            <a:alphaModFix/>
          </a:blip>
          <a:stretch>
            <a:fillRect/>
          </a:stretch>
        </p:blipFill>
        <p:spPr>
          <a:xfrm>
            <a:off x="20415428" y="10441398"/>
            <a:ext cx="6735538" cy="6472124"/>
          </a:xfrm>
          <a:prstGeom prst="rect">
            <a:avLst/>
          </a:prstGeom>
          <a:noFill/>
          <a:ln>
            <a:noFill/>
          </a:ln>
        </p:spPr>
      </p:pic>
      <p:sp>
        <p:nvSpPr>
          <p:cNvPr id="142" name="Google Shape;142;p25"/>
          <p:cNvSpPr txBox="1"/>
          <p:nvPr/>
        </p:nvSpPr>
        <p:spPr>
          <a:xfrm>
            <a:off x="24110837" y="16307625"/>
            <a:ext cx="3200400" cy="585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600">
                <a:solidFill>
                  <a:schemeClr val="dk1"/>
                </a:solidFill>
              </a:rPr>
              <a:t>Counterweight</a:t>
            </a:r>
            <a:endParaRPr b="1" sz="2600">
              <a:solidFill>
                <a:schemeClr val="dk1"/>
              </a:solidFill>
            </a:endParaRPr>
          </a:p>
        </p:txBody>
      </p:sp>
      <p:sp>
        <p:nvSpPr>
          <p:cNvPr id="143" name="Google Shape;143;p25"/>
          <p:cNvSpPr txBox="1"/>
          <p:nvPr/>
        </p:nvSpPr>
        <p:spPr>
          <a:xfrm>
            <a:off x="25815439" y="11123501"/>
            <a:ext cx="1828800" cy="585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600">
                <a:solidFill>
                  <a:schemeClr val="dk1"/>
                </a:solidFill>
              </a:rPr>
              <a:t>Stand</a:t>
            </a:r>
            <a:endParaRPr b="1" sz="2600">
              <a:solidFill>
                <a:schemeClr val="dk1"/>
              </a:solidFill>
            </a:endParaRPr>
          </a:p>
        </p:txBody>
      </p:sp>
      <p:sp>
        <p:nvSpPr>
          <p:cNvPr id="144" name="Google Shape;144;p25"/>
          <p:cNvSpPr txBox="1"/>
          <p:nvPr/>
        </p:nvSpPr>
        <p:spPr>
          <a:xfrm>
            <a:off x="21082531" y="16307613"/>
            <a:ext cx="27993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600">
                <a:solidFill>
                  <a:schemeClr val="dk1"/>
                </a:solidFill>
              </a:rPr>
              <a:t>Stepper Motor</a:t>
            </a:r>
            <a:endParaRPr b="1" sz="2600">
              <a:solidFill>
                <a:schemeClr val="dk1"/>
              </a:solidFill>
            </a:endParaRPr>
          </a:p>
        </p:txBody>
      </p:sp>
      <p:cxnSp>
        <p:nvCxnSpPr>
          <p:cNvPr id="145" name="Google Shape;145;p25"/>
          <p:cNvCxnSpPr/>
          <p:nvPr/>
        </p:nvCxnSpPr>
        <p:spPr>
          <a:xfrm flipH="1" rot="10800000">
            <a:off x="22326113" y="15987450"/>
            <a:ext cx="260400" cy="447900"/>
          </a:xfrm>
          <a:prstGeom prst="straightConnector1">
            <a:avLst/>
          </a:prstGeom>
          <a:noFill/>
          <a:ln cap="flat" cmpd="sng" w="38100">
            <a:solidFill>
              <a:srgbClr val="FF0000"/>
            </a:solidFill>
            <a:prstDash val="solid"/>
            <a:round/>
            <a:headEnd len="med" w="med" type="none"/>
            <a:tailEnd len="med" w="med" type="triangle"/>
          </a:ln>
        </p:spPr>
      </p:cxnSp>
      <p:cxnSp>
        <p:nvCxnSpPr>
          <p:cNvPr id="146" name="Google Shape;146;p25"/>
          <p:cNvCxnSpPr>
            <a:stCxn id="142" idx="0"/>
          </p:cNvCxnSpPr>
          <p:nvPr/>
        </p:nvCxnSpPr>
        <p:spPr>
          <a:xfrm rot="10800000">
            <a:off x="24565037" y="15613125"/>
            <a:ext cx="1146000" cy="694500"/>
          </a:xfrm>
          <a:prstGeom prst="straightConnector1">
            <a:avLst/>
          </a:prstGeom>
          <a:noFill/>
          <a:ln cap="flat" cmpd="sng" w="38100">
            <a:solidFill>
              <a:srgbClr val="FF0000"/>
            </a:solidFill>
            <a:prstDash val="solid"/>
            <a:round/>
            <a:headEnd len="med" w="med" type="none"/>
            <a:tailEnd len="med" w="med" type="triangle"/>
          </a:ln>
        </p:spPr>
      </p:cxnSp>
      <p:cxnSp>
        <p:nvCxnSpPr>
          <p:cNvPr id="147" name="Google Shape;147;p25"/>
          <p:cNvCxnSpPr/>
          <p:nvPr/>
        </p:nvCxnSpPr>
        <p:spPr>
          <a:xfrm flipH="1">
            <a:off x="24067913" y="11417625"/>
            <a:ext cx="2191800" cy="548100"/>
          </a:xfrm>
          <a:prstGeom prst="straightConnector1">
            <a:avLst/>
          </a:prstGeom>
          <a:noFill/>
          <a:ln cap="flat" cmpd="sng" w="38100">
            <a:solidFill>
              <a:srgbClr val="FF0000"/>
            </a:solidFill>
            <a:prstDash val="solid"/>
            <a:round/>
            <a:headEnd len="med" w="med" type="none"/>
            <a:tailEnd len="med" w="med" type="triangle"/>
          </a:ln>
        </p:spPr>
      </p:cxnSp>
      <p:grpSp>
        <p:nvGrpSpPr>
          <p:cNvPr id="148" name="Google Shape;148;p25"/>
          <p:cNvGrpSpPr/>
          <p:nvPr/>
        </p:nvGrpSpPr>
        <p:grpSpPr>
          <a:xfrm>
            <a:off x="13518953" y="11770009"/>
            <a:ext cx="8245536" cy="5166851"/>
            <a:chOff x="18971400" y="15004855"/>
            <a:chExt cx="9243875" cy="5516604"/>
          </a:xfrm>
        </p:grpSpPr>
        <p:pic>
          <p:nvPicPr>
            <p:cNvPr id="149" name="Google Shape;149;p25"/>
            <p:cNvPicPr preferRelativeResize="0"/>
            <p:nvPr/>
          </p:nvPicPr>
          <p:blipFill>
            <a:blip r:embed="rId6">
              <a:alphaModFix/>
            </a:blip>
            <a:stretch>
              <a:fillRect/>
            </a:stretch>
          </p:blipFill>
          <p:spPr>
            <a:xfrm>
              <a:off x="18971400" y="15004859"/>
              <a:ext cx="8481804" cy="5361832"/>
            </a:xfrm>
            <a:prstGeom prst="rect">
              <a:avLst/>
            </a:prstGeom>
            <a:noFill/>
            <a:ln>
              <a:noFill/>
            </a:ln>
          </p:spPr>
        </p:pic>
        <p:cxnSp>
          <p:nvCxnSpPr>
            <p:cNvPr id="150" name="Google Shape;150;p25"/>
            <p:cNvCxnSpPr/>
            <p:nvPr/>
          </p:nvCxnSpPr>
          <p:spPr>
            <a:xfrm rot="10800000">
              <a:off x="24319747" y="18424759"/>
              <a:ext cx="340500" cy="2096700"/>
            </a:xfrm>
            <a:prstGeom prst="straightConnector1">
              <a:avLst/>
            </a:prstGeom>
            <a:solidFill>
              <a:srgbClr val="EEEEEE"/>
            </a:solidFill>
            <a:ln>
              <a:noFill/>
            </a:ln>
          </p:spPr>
        </p:cxnSp>
        <p:sp>
          <p:nvSpPr>
            <p:cNvPr id="151" name="Google Shape;151;p25"/>
            <p:cNvSpPr txBox="1"/>
            <p:nvPr/>
          </p:nvSpPr>
          <p:spPr>
            <a:xfrm>
              <a:off x="26286875" y="17159617"/>
              <a:ext cx="1928400" cy="646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600">
                  <a:solidFill>
                    <a:schemeClr val="dk1"/>
                  </a:solidFill>
                </a:rPr>
                <a:t>Servo</a:t>
              </a:r>
              <a:endParaRPr b="1" sz="2600">
                <a:solidFill>
                  <a:schemeClr val="dk1"/>
                </a:solidFill>
              </a:endParaRPr>
            </a:p>
          </p:txBody>
        </p:sp>
        <p:cxnSp>
          <p:nvCxnSpPr>
            <p:cNvPr id="152" name="Google Shape;152;p25"/>
            <p:cNvCxnSpPr>
              <a:endCxn id="151" idx="1"/>
            </p:cNvCxnSpPr>
            <p:nvPr/>
          </p:nvCxnSpPr>
          <p:spPr>
            <a:xfrm flipH="1">
              <a:off x="26286875" y="16405267"/>
              <a:ext cx="1104600" cy="1077600"/>
            </a:xfrm>
            <a:prstGeom prst="straightConnector1">
              <a:avLst/>
            </a:prstGeom>
            <a:solidFill>
              <a:srgbClr val="EEEEEE"/>
            </a:solidFill>
            <a:ln>
              <a:noFill/>
            </a:ln>
          </p:spPr>
        </p:cxnSp>
        <p:cxnSp>
          <p:nvCxnSpPr>
            <p:cNvPr id="153" name="Google Shape;153;p25"/>
            <p:cNvCxnSpPr/>
            <p:nvPr/>
          </p:nvCxnSpPr>
          <p:spPr>
            <a:xfrm flipH="1">
              <a:off x="25921450" y="16405452"/>
              <a:ext cx="1470000" cy="422700"/>
            </a:xfrm>
            <a:prstGeom prst="straightConnector1">
              <a:avLst/>
            </a:prstGeom>
            <a:solidFill>
              <a:srgbClr val="EEEEEE"/>
            </a:solidFill>
            <a:ln>
              <a:noFill/>
            </a:ln>
          </p:spPr>
        </p:cxnSp>
        <p:cxnSp>
          <p:nvCxnSpPr>
            <p:cNvPr id="154" name="Google Shape;154;p25"/>
            <p:cNvCxnSpPr>
              <a:stCxn id="155" idx="2"/>
            </p:cNvCxnSpPr>
            <p:nvPr/>
          </p:nvCxnSpPr>
          <p:spPr>
            <a:xfrm flipH="1">
              <a:off x="26052634" y="15689677"/>
              <a:ext cx="100800" cy="1257600"/>
            </a:xfrm>
            <a:prstGeom prst="straightConnector1">
              <a:avLst/>
            </a:prstGeom>
            <a:solidFill>
              <a:srgbClr val="EEEEEE"/>
            </a:solidFill>
            <a:ln cap="flat" cmpd="sng" w="38100">
              <a:solidFill>
                <a:srgbClr val="FF0000"/>
              </a:solidFill>
              <a:prstDash val="solid"/>
              <a:round/>
              <a:headEnd len="med" w="med" type="none"/>
              <a:tailEnd len="med" w="med" type="triangle"/>
            </a:ln>
          </p:spPr>
        </p:cxnSp>
        <p:cxnSp>
          <p:nvCxnSpPr>
            <p:cNvPr id="156" name="Google Shape;156;p25"/>
            <p:cNvCxnSpPr/>
            <p:nvPr/>
          </p:nvCxnSpPr>
          <p:spPr>
            <a:xfrm flipH="1">
              <a:off x="25925598" y="17645838"/>
              <a:ext cx="1152900" cy="883800"/>
            </a:xfrm>
            <a:prstGeom prst="straightConnector1">
              <a:avLst/>
            </a:prstGeom>
            <a:solidFill>
              <a:srgbClr val="EEEEEE"/>
            </a:solidFill>
            <a:ln cap="flat" cmpd="sng" w="38100">
              <a:solidFill>
                <a:srgbClr val="FF0000"/>
              </a:solidFill>
              <a:prstDash val="solid"/>
              <a:round/>
              <a:headEnd len="med" w="med" type="none"/>
              <a:tailEnd len="med" w="med" type="stealth"/>
            </a:ln>
          </p:spPr>
        </p:cxnSp>
        <p:sp>
          <p:nvSpPr>
            <p:cNvPr id="157" name="Google Shape;157;p25"/>
            <p:cNvSpPr txBox="1"/>
            <p:nvPr/>
          </p:nvSpPr>
          <p:spPr>
            <a:xfrm>
              <a:off x="21954997" y="15004855"/>
              <a:ext cx="2514600" cy="624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600">
                  <a:solidFill>
                    <a:schemeClr val="dk1"/>
                  </a:solidFill>
                </a:rPr>
                <a:t>Tilt Sensor</a:t>
              </a:r>
              <a:endParaRPr b="1" sz="2600">
                <a:solidFill>
                  <a:schemeClr val="dk1"/>
                </a:solidFill>
              </a:endParaRPr>
            </a:p>
          </p:txBody>
        </p:sp>
        <p:cxnSp>
          <p:nvCxnSpPr>
            <p:cNvPr id="158" name="Google Shape;158;p25"/>
            <p:cNvCxnSpPr>
              <a:stCxn id="157" idx="2"/>
            </p:cNvCxnSpPr>
            <p:nvPr/>
          </p:nvCxnSpPr>
          <p:spPr>
            <a:xfrm>
              <a:off x="23212297" y="15629455"/>
              <a:ext cx="1180500" cy="1510200"/>
            </a:xfrm>
            <a:prstGeom prst="straightConnector1">
              <a:avLst/>
            </a:prstGeom>
            <a:noFill/>
            <a:ln cap="flat" cmpd="sng" w="38100">
              <a:solidFill>
                <a:srgbClr val="FF0000"/>
              </a:solidFill>
              <a:prstDash val="solid"/>
              <a:round/>
              <a:headEnd len="med" w="med" type="none"/>
              <a:tailEnd len="med" w="med" type="triangle"/>
            </a:ln>
          </p:spPr>
        </p:cxnSp>
        <p:sp>
          <p:nvSpPr>
            <p:cNvPr id="159" name="Google Shape;159;p25"/>
            <p:cNvSpPr txBox="1"/>
            <p:nvPr/>
          </p:nvSpPr>
          <p:spPr>
            <a:xfrm>
              <a:off x="20097534" y="19637587"/>
              <a:ext cx="3588000" cy="624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600">
                  <a:solidFill>
                    <a:schemeClr val="dk1"/>
                  </a:solidFill>
                </a:rPr>
                <a:t>Motor Driver</a:t>
              </a:r>
              <a:endParaRPr b="1" sz="2600">
                <a:solidFill>
                  <a:schemeClr val="dk1"/>
                </a:solidFill>
              </a:endParaRPr>
            </a:p>
          </p:txBody>
        </p:sp>
        <p:sp>
          <p:nvSpPr>
            <p:cNvPr id="160" name="Google Shape;160;p25"/>
            <p:cNvSpPr txBox="1"/>
            <p:nvPr/>
          </p:nvSpPr>
          <p:spPr>
            <a:xfrm>
              <a:off x="20026193" y="15004855"/>
              <a:ext cx="1126200" cy="624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600">
                  <a:solidFill>
                    <a:schemeClr val="dk1"/>
                  </a:solidFill>
                </a:rPr>
                <a:t>RPI</a:t>
              </a:r>
              <a:endParaRPr b="1" sz="2600">
                <a:solidFill>
                  <a:schemeClr val="dk1"/>
                </a:solidFill>
              </a:endParaRPr>
            </a:p>
          </p:txBody>
        </p:sp>
        <p:cxnSp>
          <p:nvCxnSpPr>
            <p:cNvPr id="161" name="Google Shape;161;p25"/>
            <p:cNvCxnSpPr>
              <a:stCxn id="160" idx="2"/>
            </p:cNvCxnSpPr>
            <p:nvPr/>
          </p:nvCxnSpPr>
          <p:spPr>
            <a:xfrm>
              <a:off x="20589293" y="15629455"/>
              <a:ext cx="324300" cy="852000"/>
            </a:xfrm>
            <a:prstGeom prst="straightConnector1">
              <a:avLst/>
            </a:prstGeom>
            <a:noFill/>
            <a:ln cap="flat" cmpd="sng" w="38100">
              <a:solidFill>
                <a:srgbClr val="FF0000"/>
              </a:solidFill>
              <a:prstDash val="solid"/>
              <a:round/>
              <a:headEnd len="med" w="med" type="none"/>
              <a:tailEnd len="med" w="med" type="triangle"/>
            </a:ln>
          </p:spPr>
        </p:cxnSp>
        <p:cxnSp>
          <p:nvCxnSpPr>
            <p:cNvPr id="162" name="Google Shape;162;p25"/>
            <p:cNvCxnSpPr>
              <a:stCxn id="159" idx="0"/>
            </p:cNvCxnSpPr>
            <p:nvPr/>
          </p:nvCxnSpPr>
          <p:spPr>
            <a:xfrm rot="10800000">
              <a:off x="21825834" y="18671287"/>
              <a:ext cx="65700" cy="966300"/>
            </a:xfrm>
            <a:prstGeom prst="straightConnector1">
              <a:avLst/>
            </a:prstGeom>
            <a:noFill/>
            <a:ln cap="flat" cmpd="sng" w="38100">
              <a:solidFill>
                <a:srgbClr val="FF0000"/>
              </a:solidFill>
              <a:prstDash val="solid"/>
              <a:round/>
              <a:headEnd len="med" w="med" type="none"/>
              <a:tailEnd len="med" w="med" type="triangle"/>
            </a:ln>
          </p:spPr>
        </p:cxnSp>
        <p:sp>
          <p:nvSpPr>
            <p:cNvPr id="155" name="Google Shape;155;p25"/>
            <p:cNvSpPr txBox="1"/>
            <p:nvPr/>
          </p:nvSpPr>
          <p:spPr>
            <a:xfrm>
              <a:off x="24975334" y="15065077"/>
              <a:ext cx="2356200" cy="624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600">
                  <a:solidFill>
                    <a:schemeClr val="dk1"/>
                  </a:solidFill>
                </a:rPr>
                <a:t>RPLiDAR</a:t>
              </a:r>
              <a:endParaRPr b="1" sz="2600">
                <a:solidFill>
                  <a:schemeClr val="dk1"/>
                </a:solidFill>
              </a:endParaRPr>
            </a:p>
          </p:txBody>
        </p:sp>
      </p:grpSp>
      <p:sp>
        <p:nvSpPr>
          <p:cNvPr id="163" name="Google Shape;163;p25"/>
          <p:cNvSpPr txBox="1"/>
          <p:nvPr/>
        </p:nvSpPr>
        <p:spPr>
          <a:xfrm>
            <a:off x="21347949" y="10368600"/>
            <a:ext cx="4870500" cy="523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 sz="2800">
                <a:solidFill>
                  <a:schemeClr val="dk1"/>
                </a:solidFill>
              </a:rPr>
              <a:t>Elevator Lift</a:t>
            </a:r>
            <a:endParaRPr sz="2800"/>
          </a:p>
        </p:txBody>
      </p:sp>
      <p:sp>
        <p:nvSpPr>
          <p:cNvPr id="164" name="Google Shape;164;p25"/>
          <p:cNvSpPr txBox="1"/>
          <p:nvPr/>
        </p:nvSpPr>
        <p:spPr>
          <a:xfrm>
            <a:off x="601250" y="19703525"/>
            <a:ext cx="133350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800"/>
              <a:t>System Architecture Diagram</a:t>
            </a:r>
            <a:endParaRPr b="1" sz="2800"/>
          </a:p>
        </p:txBody>
      </p:sp>
      <p:pic>
        <p:nvPicPr>
          <p:cNvPr id="165" name="Google Shape;165;p25"/>
          <p:cNvPicPr preferRelativeResize="0"/>
          <p:nvPr/>
        </p:nvPicPr>
        <p:blipFill>
          <a:blip r:embed="rId7">
            <a:alphaModFix/>
          </a:blip>
          <a:stretch>
            <a:fillRect/>
          </a:stretch>
        </p:blipFill>
        <p:spPr>
          <a:xfrm>
            <a:off x="23459037" y="533400"/>
            <a:ext cx="2489026" cy="2489026"/>
          </a:xfrm>
          <a:prstGeom prst="rect">
            <a:avLst/>
          </a:prstGeom>
          <a:noFill/>
          <a:ln>
            <a:noFill/>
          </a:ln>
        </p:spPr>
      </p:pic>
      <p:sp>
        <p:nvSpPr>
          <p:cNvPr id="166" name="Google Shape;166;p25"/>
          <p:cNvSpPr/>
          <p:nvPr/>
        </p:nvSpPr>
        <p:spPr>
          <a:xfrm>
            <a:off x="23020025" y="3045475"/>
            <a:ext cx="3543300" cy="5847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 sz="1600">
                <a:solidFill>
                  <a:schemeClr val="dk1"/>
                </a:solidFill>
              </a:rPr>
              <a:t>https://course.ece.cmu.edu/~ece500/projects/s24-teamc2/</a:t>
            </a:r>
            <a:endParaRPr/>
          </a:p>
        </p:txBody>
      </p:sp>
      <p:graphicFrame>
        <p:nvGraphicFramePr>
          <p:cNvPr id="167" name="Google Shape;167;p25"/>
          <p:cNvGraphicFramePr/>
          <p:nvPr/>
        </p:nvGraphicFramePr>
        <p:xfrm>
          <a:off x="14253800" y="27794838"/>
          <a:ext cx="3000000" cy="3000000"/>
        </p:xfrm>
        <a:graphic>
          <a:graphicData uri="http://schemas.openxmlformats.org/drawingml/2006/table">
            <a:tbl>
              <a:tblPr>
                <a:noFill/>
                <a:tableStyleId>{FC5E98BD-46E5-4512-8EFE-42BB45B02894}</a:tableStyleId>
              </a:tblPr>
              <a:tblGrid>
                <a:gridCol w="6663500"/>
                <a:gridCol w="5342425"/>
              </a:tblGrid>
              <a:tr h="345825">
                <a:tc>
                  <a:txBody>
                    <a:bodyPr/>
                    <a:lstStyle/>
                    <a:p>
                      <a:pPr indent="0" lvl="0" marL="0" rtl="0" algn="ctr">
                        <a:spcBef>
                          <a:spcPts val="0"/>
                        </a:spcBef>
                        <a:spcAft>
                          <a:spcPts val="0"/>
                        </a:spcAft>
                        <a:buNone/>
                      </a:pPr>
                      <a:r>
                        <a:rPr b="1" lang="en" sz="2600">
                          <a:solidFill>
                            <a:schemeClr val="dk1"/>
                          </a:solidFill>
                        </a:rPr>
                        <a:t>Test</a:t>
                      </a:r>
                      <a:endParaRPr sz="2600">
                        <a:solidFill>
                          <a:schemeClr val="dk1"/>
                        </a:solidFill>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rtl="0" algn="ctr">
                        <a:spcBef>
                          <a:spcPts val="0"/>
                        </a:spcBef>
                        <a:spcAft>
                          <a:spcPts val="0"/>
                        </a:spcAft>
                        <a:buClr>
                          <a:srgbClr val="000000"/>
                        </a:buClr>
                        <a:buSzPts val="1100"/>
                        <a:buFont typeface="Arial"/>
                        <a:buNone/>
                      </a:pPr>
                      <a:r>
                        <a:rPr b="1" lang="en" sz="2600">
                          <a:solidFill>
                            <a:schemeClr val="dk1"/>
                          </a:solidFill>
                        </a:rPr>
                        <a:t>Performance</a:t>
                      </a:r>
                      <a:endParaRPr sz="2600">
                        <a:solidFill>
                          <a:schemeClr val="dk1"/>
                        </a:solidFill>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r h="754150">
                <a:tc>
                  <a:txBody>
                    <a:bodyPr/>
                    <a:lstStyle/>
                    <a:p>
                      <a:pPr indent="0" lvl="0" marL="0" rtl="0" algn="l">
                        <a:spcBef>
                          <a:spcPts val="0"/>
                        </a:spcBef>
                        <a:spcAft>
                          <a:spcPts val="0"/>
                        </a:spcAft>
                        <a:buNone/>
                      </a:pPr>
                      <a:r>
                        <a:rPr lang="en" sz="2600">
                          <a:solidFill>
                            <a:schemeClr val="dk1"/>
                          </a:solidFill>
                        </a:rPr>
                        <a:t>Room dimension accuracy</a:t>
                      </a:r>
                      <a:endParaRPr sz="2600">
                        <a:solidFill>
                          <a:schemeClr val="dk1"/>
                        </a:solidFill>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rPr b="1" lang="en" sz="2600">
                          <a:solidFill>
                            <a:schemeClr val="dk1"/>
                          </a:solidFill>
                        </a:rPr>
                        <a:t>0.15 m </a:t>
                      </a:r>
                      <a:r>
                        <a:rPr lang="en" sz="2600">
                          <a:solidFill>
                            <a:schemeClr val="dk1"/>
                          </a:solidFill>
                        </a:rPr>
                        <a:t>error for room width and depth</a:t>
                      </a:r>
                      <a:endParaRPr sz="2600">
                        <a:solidFill>
                          <a:schemeClr val="dk1"/>
                        </a:solidFill>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r h="754150">
                <a:tc>
                  <a:txBody>
                    <a:bodyPr/>
                    <a:lstStyle/>
                    <a:p>
                      <a:pPr indent="0" lvl="0" marL="0" rtl="0" algn="l">
                        <a:spcBef>
                          <a:spcPts val="0"/>
                        </a:spcBef>
                        <a:spcAft>
                          <a:spcPts val="0"/>
                        </a:spcAft>
                        <a:buNone/>
                      </a:pPr>
                      <a:r>
                        <a:rPr lang="en" sz="2600">
                          <a:solidFill>
                            <a:schemeClr val="dk1"/>
                          </a:solidFill>
                        </a:rPr>
                        <a:t>Z-axis positioning of scanner accuracy</a:t>
                      </a:r>
                      <a:endParaRPr sz="2600">
                        <a:solidFill>
                          <a:schemeClr val="dk1"/>
                        </a:solidFill>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rtl="0" algn="l">
                        <a:spcBef>
                          <a:spcPts val="0"/>
                        </a:spcBef>
                        <a:spcAft>
                          <a:spcPts val="0"/>
                        </a:spcAft>
                        <a:buClr>
                          <a:srgbClr val="000000"/>
                        </a:buClr>
                        <a:buSzPts val="1100"/>
                        <a:buFont typeface="Arial"/>
                        <a:buNone/>
                      </a:pPr>
                      <a:r>
                        <a:rPr b="1" lang="en" sz="2600">
                          <a:solidFill>
                            <a:schemeClr val="dk1"/>
                          </a:solidFill>
                        </a:rPr>
                        <a:t>0.0</a:t>
                      </a:r>
                      <a:r>
                        <a:rPr b="1" lang="en" sz="2600">
                          <a:solidFill>
                            <a:schemeClr val="dk1"/>
                          </a:solidFill>
                        </a:rPr>
                        <a:t>22 m</a:t>
                      </a:r>
                      <a:r>
                        <a:rPr lang="en" sz="2600">
                          <a:solidFill>
                            <a:schemeClr val="dk1"/>
                          </a:solidFill>
                        </a:rPr>
                        <a:t> error</a:t>
                      </a:r>
                      <a:endParaRPr sz="2600">
                        <a:solidFill>
                          <a:schemeClr val="dk1"/>
                        </a:solidFill>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r h="995250">
                <a:tc>
                  <a:txBody>
                    <a:bodyPr/>
                    <a:lstStyle/>
                    <a:p>
                      <a:pPr indent="0" lvl="0" marL="0" rtl="0" algn="l">
                        <a:spcBef>
                          <a:spcPts val="0"/>
                        </a:spcBef>
                        <a:spcAft>
                          <a:spcPts val="0"/>
                        </a:spcAft>
                        <a:buNone/>
                      </a:pPr>
                      <a:r>
                        <a:rPr lang="en" sz="2600">
                          <a:solidFill>
                            <a:schemeClr val="dk1"/>
                          </a:solidFill>
                        </a:rPr>
                        <a:t>Web application response time</a:t>
                      </a:r>
                      <a:endParaRPr sz="2600">
                        <a:solidFill>
                          <a:schemeClr val="dk1"/>
                        </a:solidFill>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rPr lang="en" sz="2600">
                          <a:solidFill>
                            <a:schemeClr val="dk1"/>
                          </a:solidFill>
                        </a:rPr>
                        <a:t>Average time for model generation: </a:t>
                      </a:r>
                      <a:r>
                        <a:rPr b="1" lang="en" sz="2600">
                          <a:solidFill>
                            <a:schemeClr val="dk1"/>
                          </a:solidFill>
                        </a:rPr>
                        <a:t>10.4s</a:t>
                      </a:r>
                      <a:endParaRPr b="1" sz="2600">
                        <a:solidFill>
                          <a:schemeClr val="dk1"/>
                        </a:solidFill>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r h="995250">
                <a:tc>
                  <a:txBody>
                    <a:bodyPr/>
                    <a:lstStyle/>
                    <a:p>
                      <a:pPr indent="0" lvl="0" marL="0" rtl="0" algn="l">
                        <a:spcBef>
                          <a:spcPts val="0"/>
                        </a:spcBef>
                        <a:spcAft>
                          <a:spcPts val="0"/>
                        </a:spcAft>
                        <a:buNone/>
                      </a:pPr>
                      <a:r>
                        <a:rPr lang="en" sz="2600">
                          <a:solidFill>
                            <a:schemeClr val="dk1"/>
                          </a:solidFill>
                        </a:rPr>
                        <a:t>Accurate furniture classification</a:t>
                      </a:r>
                      <a:endParaRPr sz="2600">
                        <a:solidFill>
                          <a:schemeClr val="dk1"/>
                        </a:solidFill>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rPr b="1" lang="en" sz="2600">
                          <a:solidFill>
                            <a:schemeClr val="dk1"/>
                          </a:solidFill>
                        </a:rPr>
                        <a:t>65% </a:t>
                      </a:r>
                      <a:r>
                        <a:rPr lang="en" sz="2600">
                          <a:solidFill>
                            <a:schemeClr val="dk1"/>
                          </a:solidFill>
                        </a:rPr>
                        <a:t>classification accuracy </a:t>
                      </a:r>
                      <a:endParaRPr sz="2600">
                        <a:solidFill>
                          <a:schemeClr val="dk1"/>
                        </a:solidFill>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pic>
        <p:nvPicPr>
          <p:cNvPr id="168" name="Google Shape;168;p25"/>
          <p:cNvPicPr preferRelativeResize="0"/>
          <p:nvPr/>
        </p:nvPicPr>
        <p:blipFill>
          <a:blip r:embed="rId8">
            <a:alphaModFix/>
          </a:blip>
          <a:stretch>
            <a:fillRect/>
          </a:stretch>
        </p:blipFill>
        <p:spPr>
          <a:xfrm>
            <a:off x="335250" y="12196925"/>
            <a:ext cx="13197901" cy="752690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yLab-PosterTemplate-v3">
  <a:themeElements>
    <a:clrScheme name="Custom 6">
      <a:dk1>
        <a:srgbClr val="000000"/>
      </a:dk1>
      <a:lt1>
        <a:srgbClr val="FFFFFF"/>
      </a:lt1>
      <a:dk2>
        <a:srgbClr val="263B86"/>
      </a:dk2>
      <a:lt2>
        <a:srgbClr val="6699CC"/>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