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Lst>
  <p:sldSz cy="36576000" cx="27432000"/>
  <p:notesSz cx="32461200" cy="51206400"/>
  <p:embeddedFontLst>
    <p:embeddedFont>
      <p:font typeface="MuseoModerno"/>
      <p:regular r:id="rId8"/>
      <p:bold r:id="rId9"/>
      <p:italic r:id="rId10"/>
      <p:boldItalic r:id="rId11"/>
    </p:embeddedFont>
    <p:embeddedFont>
      <p:font typeface="DM Sans"/>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1520">
          <p15:clr>
            <a:srgbClr val="A4A3A4"/>
          </p15:clr>
        </p15:guide>
        <p15:guide id="2" pos="8640">
          <p15:clr>
            <a:srgbClr val="A4A3A4"/>
          </p15:clr>
        </p15:guide>
      </p15:sldGuideLst>
    </p:ext>
    <p:ext uri="http://customooxmlschemas.google.com/">
      <go:slidesCustomData xmlns:go="http://customooxmlschemas.google.com/" r:id="rId16" roundtripDataSignature="AMtx7mjfWuLXd1ZsJi7fDYnhjA2dA34OD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7455A62-D93E-4F61-B979-0C2453BEEBEC}">
  <a:tblStyle styleId="{F7455A62-D93E-4F61-B979-0C2453BEEBE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1520" orient="horz"/>
        <p:guide pos="86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useoModerno-boldItalic.fntdata"/><Relationship Id="rId10" Type="http://schemas.openxmlformats.org/officeDocument/2006/relationships/font" Target="fonts/MuseoModerno-italic.fntdata"/><Relationship Id="rId13" Type="http://schemas.openxmlformats.org/officeDocument/2006/relationships/font" Target="fonts/DMSans-bold.fntdata"/><Relationship Id="rId12" Type="http://schemas.openxmlformats.org/officeDocument/2006/relationships/font" Target="fonts/DM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font" Target="fonts/MuseoModerno-bold.fntdata"/><Relationship Id="rId15" Type="http://schemas.openxmlformats.org/officeDocument/2006/relationships/font" Target="fonts/DMSans-boldItalic.fntdata"/><Relationship Id="rId14" Type="http://schemas.openxmlformats.org/officeDocument/2006/relationships/font" Target="fonts/DMSans-italic.fntdata"/><Relationship Id="rId16"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font" Target="fonts/MuseoModern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3246100" y="24323025"/>
            <a:ext cx="25968950" cy="230428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1:notes"/>
          <p:cNvSpPr txBox="1"/>
          <p:nvPr>
            <p:ph idx="1" type="body"/>
          </p:nvPr>
        </p:nvSpPr>
        <p:spPr>
          <a:xfrm>
            <a:off x="3246100" y="24323025"/>
            <a:ext cx="25968950" cy="230428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notes"/>
          <p:cNvSpPr/>
          <p:nvPr>
            <p:ph idx="2" type="sldImg"/>
          </p:nvPr>
        </p:nvSpPr>
        <p:spPr>
          <a:xfrm>
            <a:off x="5411275" y="3840475"/>
            <a:ext cx="21641875" cy="192024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 name="Shape 6"/>
        <p:cNvGrpSpPr/>
        <p:nvPr/>
      </p:nvGrpSpPr>
      <p:grpSpPr>
        <a:xfrm>
          <a:off x="0" y="0"/>
          <a:ext cx="0" cy="0"/>
          <a:chOff x="0" y="0"/>
          <a:chExt cx="0" cy="0"/>
        </a:xfrm>
      </p:grpSpPr>
      <p:sp>
        <p:nvSpPr>
          <p:cNvPr id="7" name="Google Shape;7;p3"/>
          <p:cNvSpPr txBox="1"/>
          <p:nvPr>
            <p:ph type="ctrTitle"/>
          </p:nvPr>
        </p:nvSpPr>
        <p:spPr>
          <a:xfrm>
            <a:off x="2056805" y="11361738"/>
            <a:ext cx="23318391" cy="7840663"/>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8" name="Google Shape;8;p3"/>
          <p:cNvSpPr txBox="1"/>
          <p:nvPr>
            <p:ph idx="1" type="subTitle"/>
          </p:nvPr>
        </p:nvSpPr>
        <p:spPr>
          <a:xfrm>
            <a:off x="4115098" y="20726400"/>
            <a:ext cx="19201805" cy="9347200"/>
          </a:xfrm>
          <a:prstGeom prst="rect">
            <a:avLst/>
          </a:prstGeom>
          <a:noFill/>
          <a:ln>
            <a:noFill/>
          </a:ln>
        </p:spPr>
        <p:txBody>
          <a:bodyPr anchorCtr="0" anchor="t" bIns="45700" lIns="91425" spcFirstLastPara="1" rIns="91425" wrap="square" tIns="45700">
            <a:noAutofit/>
          </a:bodyPr>
          <a:lstStyle>
            <a:lvl1pPr lvl="0" marR="0" rtl="0" algn="ctr">
              <a:spcBef>
                <a:spcPts val="1080"/>
              </a:spcBef>
              <a:spcAft>
                <a:spcPts val="0"/>
              </a:spcAft>
              <a:buClr>
                <a:schemeClr val="dk1"/>
              </a:buClr>
              <a:buSzPts val="5400"/>
              <a:buFont typeface="Times"/>
              <a:buNone/>
              <a:defRPr b="0" i="0" sz="5400" u="none" cap="none" strike="noStrike">
                <a:solidFill>
                  <a:schemeClr val="dk1"/>
                </a:solidFill>
                <a:latin typeface="Arial"/>
                <a:ea typeface="Arial"/>
                <a:cs typeface="Arial"/>
                <a:sym typeface="Arial"/>
              </a:defRPr>
            </a:lvl1pPr>
            <a:lvl2pPr lvl="1" marR="0" rtl="0" algn="ctr">
              <a:spcBef>
                <a:spcPts val="96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2pPr>
            <a:lvl3pPr lvl="2"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3pPr>
            <a:lvl4pPr lvl="3" marR="0" rtl="0" algn="ctr">
              <a:spcBef>
                <a:spcPts val="72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4pPr>
            <a:lvl5pPr lvl="4"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5pPr>
            <a:lvl6pPr lvl="5"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6pPr>
            <a:lvl7pPr lvl="6"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7pPr>
            <a:lvl8pPr lvl="7"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8pPr>
            <a:lvl9pPr lvl="8" marR="0" rtl="0" algn="ctr">
              <a:spcBef>
                <a:spcPts val="720"/>
              </a:spcBef>
              <a:spcAft>
                <a:spcPts val="0"/>
              </a:spcAft>
              <a:buClr>
                <a:schemeClr val="dk1"/>
              </a:buClr>
              <a:buSzPts val="3600"/>
              <a:buFont typeface="Noto Sans Symbols"/>
              <a:buNone/>
              <a:defRPr b="0" i="0" sz="3600" u="none" cap="none" strike="noStrike">
                <a:solidFill>
                  <a:schemeClr val="dk1"/>
                </a:solidFill>
                <a:latin typeface="Arial"/>
                <a:ea typeface="Arial"/>
                <a:cs typeface="Arial"/>
                <a:sym typeface="Arial"/>
              </a:defRPr>
            </a:lvl9pPr>
          </a:lstStyle>
          <a:p/>
        </p:txBody>
      </p:sp>
      <p:sp>
        <p:nvSpPr>
          <p:cNvPr id="9" name="Google Shape;9;p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0" name="Google Shape;10;p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74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1" name="Google Shape;11;p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b="0" i="0" sz="7400" u="none" cap="none" strike="noStrike">
                <a:solidFill>
                  <a:schemeClr val="dk1"/>
                </a:solidFill>
                <a:latin typeface="Arial"/>
                <a:ea typeface="Arial"/>
                <a:cs typeface="Arial"/>
                <a:sym typeface="Arial"/>
              </a:defRPr>
            </a:lvl1pPr>
            <a:lvl2pPr indent="0" lvl="1" marL="0" marR="0" rtl="0" algn="l">
              <a:spcBef>
                <a:spcPts val="0"/>
              </a:spcBef>
              <a:spcAft>
                <a:spcPts val="0"/>
              </a:spcAft>
              <a:buNone/>
              <a:defRPr b="0" i="0" sz="7400" u="none" cap="none" strike="noStrike">
                <a:solidFill>
                  <a:schemeClr val="dk1"/>
                </a:solidFill>
                <a:latin typeface="Arial"/>
                <a:ea typeface="Arial"/>
                <a:cs typeface="Arial"/>
                <a:sym typeface="Arial"/>
              </a:defRPr>
            </a:lvl2pPr>
            <a:lvl3pPr indent="0" lvl="2" marL="0" marR="0" rtl="0" algn="l">
              <a:spcBef>
                <a:spcPts val="0"/>
              </a:spcBef>
              <a:spcAft>
                <a:spcPts val="0"/>
              </a:spcAft>
              <a:buNone/>
              <a:defRPr b="0" i="0" sz="7400" u="none" cap="none" strike="noStrike">
                <a:solidFill>
                  <a:schemeClr val="dk1"/>
                </a:solidFill>
                <a:latin typeface="Arial"/>
                <a:ea typeface="Arial"/>
                <a:cs typeface="Arial"/>
                <a:sym typeface="Arial"/>
              </a:defRPr>
            </a:lvl3pPr>
            <a:lvl4pPr indent="0" lvl="3" marL="0" marR="0" rtl="0" algn="l">
              <a:spcBef>
                <a:spcPts val="0"/>
              </a:spcBef>
              <a:spcAft>
                <a:spcPts val="0"/>
              </a:spcAft>
              <a:buNone/>
              <a:defRPr b="0" i="0" sz="7400" u="none" cap="none" strike="noStrike">
                <a:solidFill>
                  <a:schemeClr val="dk1"/>
                </a:solidFill>
                <a:latin typeface="Arial"/>
                <a:ea typeface="Arial"/>
                <a:cs typeface="Arial"/>
                <a:sym typeface="Arial"/>
              </a:defRPr>
            </a:lvl4pPr>
            <a:lvl5pPr indent="0" lvl="4" marL="0" marR="0" rtl="0" algn="l">
              <a:spcBef>
                <a:spcPts val="0"/>
              </a:spcBef>
              <a:spcAft>
                <a:spcPts val="0"/>
              </a:spcAft>
              <a:buNone/>
              <a:defRPr b="0" i="0" sz="7400" u="none" cap="none" strike="noStrike">
                <a:solidFill>
                  <a:schemeClr val="dk1"/>
                </a:solidFill>
                <a:latin typeface="Arial"/>
                <a:ea typeface="Arial"/>
                <a:cs typeface="Arial"/>
                <a:sym typeface="Arial"/>
              </a:defRPr>
            </a:lvl5pPr>
            <a:lvl6pPr indent="0" lvl="5" marL="0" marR="0" rtl="0" algn="l">
              <a:spcBef>
                <a:spcPts val="0"/>
              </a:spcBef>
              <a:spcAft>
                <a:spcPts val="0"/>
              </a:spcAft>
              <a:buNone/>
              <a:defRPr b="0" i="0" sz="7400" u="none" cap="none" strike="noStrike">
                <a:solidFill>
                  <a:schemeClr val="dk1"/>
                </a:solidFill>
                <a:latin typeface="Arial"/>
                <a:ea typeface="Arial"/>
                <a:cs typeface="Arial"/>
                <a:sym typeface="Arial"/>
              </a:defRPr>
            </a:lvl6pPr>
            <a:lvl7pPr indent="0" lvl="6" marL="0" marR="0" rtl="0" algn="l">
              <a:spcBef>
                <a:spcPts val="0"/>
              </a:spcBef>
              <a:spcAft>
                <a:spcPts val="0"/>
              </a:spcAft>
              <a:buNone/>
              <a:defRPr b="0" i="0" sz="7400" u="none" cap="none" strike="noStrike">
                <a:solidFill>
                  <a:schemeClr val="dk1"/>
                </a:solidFill>
                <a:latin typeface="Arial"/>
                <a:ea typeface="Arial"/>
                <a:cs typeface="Arial"/>
                <a:sym typeface="Arial"/>
              </a:defRPr>
            </a:lvl7pPr>
            <a:lvl8pPr indent="0" lvl="7" marL="0" marR="0" rtl="0" algn="l">
              <a:spcBef>
                <a:spcPts val="0"/>
              </a:spcBef>
              <a:spcAft>
                <a:spcPts val="0"/>
              </a:spcAft>
              <a:buNone/>
              <a:defRPr b="0" i="0" sz="7400" u="none" cap="none" strike="noStrike">
                <a:solidFill>
                  <a:schemeClr val="dk1"/>
                </a:solidFill>
                <a:latin typeface="Arial"/>
                <a:ea typeface="Arial"/>
                <a:cs typeface="Arial"/>
                <a:sym typeface="Arial"/>
              </a:defRPr>
            </a:lvl8pPr>
            <a:lvl9pPr indent="0" lvl="8" marL="0" marR="0" rtl="0" algn="l">
              <a:spcBef>
                <a:spcPts val="0"/>
              </a:spcBef>
              <a:spcAft>
                <a:spcPts val="0"/>
              </a:spcAft>
              <a:buNone/>
              <a:defRPr b="0" i="0" sz="74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3" name="Shape 63"/>
        <p:cNvGrpSpPr/>
        <p:nvPr/>
      </p:nvGrpSpPr>
      <p:grpSpPr>
        <a:xfrm>
          <a:off x="0" y="0"/>
          <a:ext cx="0" cy="0"/>
          <a:chOff x="0" y="0"/>
          <a:chExt cx="0" cy="0"/>
        </a:xfrm>
      </p:grpSpPr>
      <p:sp>
        <p:nvSpPr>
          <p:cNvPr id="64" name="Google Shape;64;p12"/>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65" name="Google Shape;65;p12"/>
          <p:cNvSpPr txBox="1"/>
          <p:nvPr>
            <p:ph idx="1" type="body"/>
          </p:nvPr>
        </p:nvSpPr>
        <p:spPr>
          <a:xfrm rot="5400000">
            <a:off x="1647033" y="8259568"/>
            <a:ext cx="24137939" cy="2468760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66" name="Google Shape;66;p12"/>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7" name="Google Shape;67;p12"/>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8" name="Google Shape;68;p12"/>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3"/>
          <p:cNvSpPr txBox="1"/>
          <p:nvPr>
            <p:ph type="title"/>
          </p:nvPr>
        </p:nvSpPr>
        <p:spPr>
          <a:xfrm rot="5400000">
            <a:off x="7370319" y="13982852"/>
            <a:ext cx="31207075" cy="6171902"/>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71" name="Google Shape;71;p13"/>
          <p:cNvSpPr txBox="1"/>
          <p:nvPr>
            <p:ph idx="1" type="body"/>
          </p:nvPr>
        </p:nvSpPr>
        <p:spPr>
          <a:xfrm rot="5400000">
            <a:off x="-5044926" y="7882386"/>
            <a:ext cx="31207075" cy="18372833"/>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72" name="Google Shape;72;p13"/>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3" name="Google Shape;73;p13"/>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74" name="Google Shape;74;p13"/>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 name="Shape 12"/>
        <p:cNvGrpSpPr/>
        <p:nvPr/>
      </p:nvGrpSpPr>
      <p:grpSpPr>
        <a:xfrm>
          <a:off x="0" y="0"/>
          <a:ext cx="0" cy="0"/>
          <a:chOff x="0" y="0"/>
          <a:chExt cx="0" cy="0"/>
        </a:xfrm>
      </p:grpSpPr>
      <p:sp>
        <p:nvSpPr>
          <p:cNvPr id="13" name="Google Shape;13;p4"/>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14" name="Google Shape;14;p4"/>
          <p:cNvSpPr txBox="1"/>
          <p:nvPr>
            <p:ph idx="1" type="body"/>
          </p:nvPr>
        </p:nvSpPr>
        <p:spPr>
          <a:xfrm>
            <a:off x="1372198" y="8534403"/>
            <a:ext cx="24687609" cy="24137939"/>
          </a:xfrm>
          <a:prstGeom prst="rect">
            <a:avLst/>
          </a:prstGeom>
          <a:noFill/>
          <a:ln>
            <a:noFill/>
          </a:ln>
        </p:spPr>
        <p:txBody>
          <a:bodyPr anchorCtr="0" anchor="t" bIns="45700" lIns="91425" spcFirstLastPara="1" rIns="91425" wrap="square" tIns="45700">
            <a:noAutofit/>
          </a:bodyPr>
          <a:lstStyle>
            <a:lvl1pPr indent="-571500" lvl="0" marL="457200" marR="0" rtl="0" algn="l">
              <a:spcBef>
                <a:spcPts val="1080"/>
              </a:spcBef>
              <a:spcAft>
                <a:spcPts val="0"/>
              </a:spcAft>
              <a:buClr>
                <a:schemeClr val="dk1"/>
              </a:buClr>
              <a:buSzPts val="5400"/>
              <a:buFont typeface="Times"/>
              <a:buChar char="•"/>
              <a:defRPr b="0" i="0" sz="5400" u="none" cap="none" strike="noStrike">
                <a:solidFill>
                  <a:schemeClr val="dk1"/>
                </a:solidFill>
                <a:latin typeface="Arial"/>
                <a:ea typeface="Arial"/>
                <a:cs typeface="Arial"/>
                <a:sym typeface="Arial"/>
              </a:defRPr>
            </a:lvl1pPr>
            <a:lvl2pPr indent="-533400" lvl="1" marL="914400" marR="0" rtl="0" algn="l">
              <a:spcBef>
                <a:spcPts val="960"/>
              </a:spcBef>
              <a:spcAft>
                <a:spcPts val="0"/>
              </a:spcAft>
              <a:buClr>
                <a:schemeClr val="dk1"/>
              </a:buClr>
              <a:buSzPts val="4800"/>
              <a:buFont typeface="Arial"/>
              <a:buChar char="•"/>
              <a:defRPr b="0" i="0" sz="4800" u="none" cap="none" strike="noStrike">
                <a:solidFill>
                  <a:schemeClr val="dk1"/>
                </a:solidFill>
                <a:latin typeface="Arial"/>
                <a:ea typeface="Arial"/>
                <a:cs typeface="Arial"/>
                <a:sym typeface="Arial"/>
              </a:defRPr>
            </a:lvl2pPr>
            <a:lvl3pPr indent="-457200" lvl="2" marL="13716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3pPr>
            <a:lvl4pPr indent="-457200" lvl="3" marL="1828800" marR="0" rtl="0" algn="l">
              <a:spcBef>
                <a:spcPts val="720"/>
              </a:spcBef>
              <a:spcAft>
                <a:spcPts val="0"/>
              </a:spcAft>
              <a:buClr>
                <a:schemeClr val="dk1"/>
              </a:buClr>
              <a:buSzPts val="3600"/>
              <a:buFont typeface="Arial"/>
              <a:buChar char="–"/>
              <a:defRPr b="0" i="0" sz="3600" u="none" cap="none" strike="noStrike">
                <a:solidFill>
                  <a:schemeClr val="dk1"/>
                </a:solidFill>
                <a:latin typeface="Arial"/>
                <a:ea typeface="Arial"/>
                <a:cs typeface="Arial"/>
                <a:sym typeface="Arial"/>
              </a:defRPr>
            </a:lvl4pPr>
            <a:lvl5pPr indent="-457200" lvl="4" marL="22860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5pPr>
            <a:lvl6pPr indent="-457200" lvl="5" marL="27432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6pPr>
            <a:lvl7pPr indent="-457200" lvl="6" marL="32004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7pPr>
            <a:lvl8pPr indent="-457200" lvl="7" marL="36576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8pPr>
            <a:lvl9pPr indent="-457200" lvl="8" marL="4114800" marR="0" rtl="0" algn="l">
              <a:spcBef>
                <a:spcPts val="720"/>
              </a:spcBef>
              <a:spcAft>
                <a:spcPts val="0"/>
              </a:spcAft>
              <a:buClr>
                <a:schemeClr val="dk1"/>
              </a:buClr>
              <a:buSzPts val="3600"/>
              <a:buFont typeface="Noto Sans Symbols"/>
              <a:buChar char="✔"/>
              <a:defRPr b="0" i="0" sz="3600" u="none" cap="none" strike="noStrike">
                <a:solidFill>
                  <a:schemeClr val="dk1"/>
                </a:solidFill>
                <a:latin typeface="Arial"/>
                <a:ea typeface="Arial"/>
                <a:cs typeface="Arial"/>
                <a:sym typeface="Arial"/>
              </a:defRPr>
            </a:lvl9pPr>
          </a:lstStyle>
          <a:p/>
        </p:txBody>
      </p:sp>
      <p:sp>
        <p:nvSpPr>
          <p:cNvPr id="15" name="Google Shape;15;p4"/>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6" name="Google Shape;16;p4"/>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17" name="Google Shape;17;p4"/>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 name="Shape 18"/>
        <p:cNvGrpSpPr/>
        <p:nvPr/>
      </p:nvGrpSpPr>
      <p:grpSpPr>
        <a:xfrm>
          <a:off x="0" y="0"/>
          <a:ext cx="0" cy="0"/>
          <a:chOff x="0" y="0"/>
          <a:chExt cx="0" cy="0"/>
        </a:xfrm>
      </p:grpSpPr>
      <p:sp>
        <p:nvSpPr>
          <p:cNvPr id="19" name="Google Shape;19;p5"/>
          <p:cNvSpPr txBox="1"/>
          <p:nvPr>
            <p:ph type="title"/>
          </p:nvPr>
        </p:nvSpPr>
        <p:spPr>
          <a:xfrm>
            <a:off x="2166939" y="23502939"/>
            <a:ext cx="23316903" cy="72644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1" i="0" sz="4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0" name="Google Shape;20;p5"/>
          <p:cNvSpPr txBox="1"/>
          <p:nvPr>
            <p:ph idx="1" type="body"/>
          </p:nvPr>
        </p:nvSpPr>
        <p:spPr>
          <a:xfrm>
            <a:off x="2166939" y="15501939"/>
            <a:ext cx="23316903" cy="8001000"/>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2pPr>
            <a:lvl3pPr indent="-228600" lvl="2" marL="1371600" marR="0" rtl="0" algn="l">
              <a:spcBef>
                <a:spcPts val="32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228600" lvl="3" marL="1828800" marR="0" rtl="0" algn="l">
              <a:spcBef>
                <a:spcPts val="28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4pPr>
            <a:lvl5pPr indent="-228600" lvl="4" marL="22860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5pPr>
            <a:lvl6pPr indent="-228600" lvl="5" marL="27432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6pPr>
            <a:lvl7pPr indent="-228600" lvl="6" marL="32004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7pPr>
            <a:lvl8pPr indent="-228600" lvl="7" marL="36576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8pPr>
            <a:lvl9pPr indent="-228600" lvl="8" marL="4114800" marR="0" rtl="0" algn="l">
              <a:spcBef>
                <a:spcPts val="280"/>
              </a:spcBef>
              <a:spcAft>
                <a:spcPts val="0"/>
              </a:spcAft>
              <a:buClr>
                <a:schemeClr val="dk1"/>
              </a:buClr>
              <a:buSzPts val="1400"/>
              <a:buFont typeface="Noto Sans Symbols"/>
              <a:buNone/>
              <a:defRPr b="0" i="0" sz="1400" u="none" cap="none" strike="noStrike">
                <a:solidFill>
                  <a:schemeClr val="dk1"/>
                </a:solidFill>
                <a:latin typeface="Arial"/>
                <a:ea typeface="Arial"/>
                <a:cs typeface="Arial"/>
                <a:sym typeface="Arial"/>
              </a:defRPr>
            </a:lvl9pPr>
          </a:lstStyle>
          <a:p/>
        </p:txBody>
      </p:sp>
      <p:sp>
        <p:nvSpPr>
          <p:cNvPr id="21" name="Google Shape;21;p5"/>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2" name="Google Shape;22;p5"/>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3" name="Google Shape;23;p5"/>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6"/>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26" name="Google Shape;26;p6"/>
          <p:cNvSpPr txBox="1"/>
          <p:nvPr>
            <p:ph idx="1" type="body"/>
          </p:nvPr>
        </p:nvSpPr>
        <p:spPr>
          <a:xfrm>
            <a:off x="1372197"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7" name="Google Shape;27;p6"/>
          <p:cNvSpPr txBox="1"/>
          <p:nvPr>
            <p:ph idx="2" type="body"/>
          </p:nvPr>
        </p:nvSpPr>
        <p:spPr>
          <a:xfrm>
            <a:off x="13787439" y="8534403"/>
            <a:ext cx="12272367" cy="24137939"/>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Arial"/>
                <a:ea typeface="Arial"/>
                <a:cs typeface="Arial"/>
                <a:sym typeface="Arial"/>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5pPr>
            <a:lvl6pPr indent="-342900" lvl="5" marL="27432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6pPr>
            <a:lvl7pPr indent="-342900" lvl="6" marL="32004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7pPr>
            <a:lvl8pPr indent="-342900" lvl="7" marL="36576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8pPr>
            <a:lvl9pPr indent="-342900" lvl="8" marL="4114800" marR="0" rtl="0" algn="l">
              <a:spcBef>
                <a:spcPts val="360"/>
              </a:spcBef>
              <a:spcAft>
                <a:spcPts val="0"/>
              </a:spcAft>
              <a:buClr>
                <a:schemeClr val="dk1"/>
              </a:buClr>
              <a:buSzPts val="1800"/>
              <a:buFont typeface="Noto Sans Symbols"/>
              <a:buChar char="✔"/>
              <a:defRPr b="0" i="0" sz="1800" u="none" cap="none" strike="noStrike">
                <a:solidFill>
                  <a:schemeClr val="dk1"/>
                </a:solidFill>
                <a:latin typeface="Arial"/>
                <a:ea typeface="Arial"/>
                <a:cs typeface="Arial"/>
                <a:sym typeface="Arial"/>
              </a:defRPr>
            </a:lvl9pPr>
          </a:lstStyle>
          <a:p/>
        </p:txBody>
      </p:sp>
      <p:sp>
        <p:nvSpPr>
          <p:cNvPr id="28" name="Google Shape;28;p6"/>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29" name="Google Shape;29;p6"/>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0" name="Google Shape;30;p6"/>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1" name="Shape 31"/>
        <p:cNvGrpSpPr/>
        <p:nvPr/>
      </p:nvGrpSpPr>
      <p:grpSpPr>
        <a:xfrm>
          <a:off x="0" y="0"/>
          <a:ext cx="0" cy="0"/>
          <a:chOff x="0" y="0"/>
          <a:chExt cx="0" cy="0"/>
        </a:xfrm>
      </p:grpSpPr>
      <p:sp>
        <p:nvSpPr>
          <p:cNvPr id="32" name="Google Shape;32;p7"/>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33" name="Google Shape;33;p7"/>
          <p:cNvSpPr txBox="1"/>
          <p:nvPr>
            <p:ph idx="1" type="body"/>
          </p:nvPr>
        </p:nvSpPr>
        <p:spPr>
          <a:xfrm>
            <a:off x="1372195" y="8186740"/>
            <a:ext cx="12120563"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4" name="Google Shape;34;p7"/>
          <p:cNvSpPr txBox="1"/>
          <p:nvPr>
            <p:ph idx="2" type="body"/>
          </p:nvPr>
        </p:nvSpPr>
        <p:spPr>
          <a:xfrm>
            <a:off x="1372195" y="11599865"/>
            <a:ext cx="12120563"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5" name="Google Shape;35;p7"/>
          <p:cNvSpPr txBox="1"/>
          <p:nvPr>
            <p:ph idx="3" type="body"/>
          </p:nvPr>
        </p:nvSpPr>
        <p:spPr>
          <a:xfrm>
            <a:off x="13934781" y="8186740"/>
            <a:ext cx="12125027" cy="3413125"/>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Arial"/>
                <a:ea typeface="Arial"/>
                <a:cs typeface="Arial"/>
                <a:sym typeface="Arial"/>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Arial"/>
                <a:ea typeface="Arial"/>
                <a:cs typeface="Arial"/>
                <a:sym typeface="Arial"/>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Arial"/>
                <a:ea typeface="Arial"/>
                <a:cs typeface="Arial"/>
                <a:sym typeface="Arial"/>
              </a:defRPr>
            </a:lvl4pPr>
            <a:lvl5pPr indent="-228600" lvl="4" marL="22860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5pPr>
            <a:lvl6pPr indent="-228600" lvl="5" marL="27432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6pPr>
            <a:lvl7pPr indent="-228600" lvl="6" marL="32004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7pPr>
            <a:lvl8pPr indent="-228600" lvl="7" marL="36576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8pPr>
            <a:lvl9pPr indent="-228600" lvl="8" marL="4114800" marR="0" rtl="0" algn="l">
              <a:spcBef>
                <a:spcPts val="320"/>
              </a:spcBef>
              <a:spcAft>
                <a:spcPts val="0"/>
              </a:spcAft>
              <a:buClr>
                <a:schemeClr val="dk1"/>
              </a:buClr>
              <a:buSzPts val="1600"/>
              <a:buFont typeface="Noto Sans Symbols"/>
              <a:buNone/>
              <a:defRPr b="1" i="0" sz="1600" u="none" cap="none" strike="noStrike">
                <a:solidFill>
                  <a:schemeClr val="dk1"/>
                </a:solidFill>
                <a:latin typeface="Arial"/>
                <a:ea typeface="Arial"/>
                <a:cs typeface="Arial"/>
                <a:sym typeface="Arial"/>
              </a:defRPr>
            </a:lvl9pPr>
          </a:lstStyle>
          <a:p/>
        </p:txBody>
      </p:sp>
      <p:sp>
        <p:nvSpPr>
          <p:cNvPr id="36" name="Google Shape;36;p7"/>
          <p:cNvSpPr txBox="1"/>
          <p:nvPr>
            <p:ph idx="4" type="body"/>
          </p:nvPr>
        </p:nvSpPr>
        <p:spPr>
          <a:xfrm>
            <a:off x="13934781" y="11599865"/>
            <a:ext cx="12125027" cy="2107247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Arial"/>
                <a:ea typeface="Arial"/>
                <a:cs typeface="Arial"/>
                <a:sym typeface="Arial"/>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5pPr>
            <a:lvl6pPr indent="-330200" lvl="5" marL="27432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1"/>
              </a:buClr>
              <a:buSzPts val="1600"/>
              <a:buFont typeface="Noto Sans Symbols"/>
              <a:buChar char="✔"/>
              <a:defRPr b="0" i="0" sz="1600" u="none" cap="none" strike="noStrike">
                <a:solidFill>
                  <a:schemeClr val="dk1"/>
                </a:solidFill>
                <a:latin typeface="Arial"/>
                <a:ea typeface="Arial"/>
                <a:cs typeface="Arial"/>
                <a:sym typeface="Arial"/>
              </a:defRPr>
            </a:lvl9pPr>
          </a:lstStyle>
          <a:p/>
        </p:txBody>
      </p:sp>
      <p:sp>
        <p:nvSpPr>
          <p:cNvPr id="37" name="Google Shape;37;p7"/>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8" name="Google Shape;38;p7"/>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39" name="Google Shape;39;p7"/>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8"/>
          <p:cNvSpPr txBox="1"/>
          <p:nvPr>
            <p:ph type="title"/>
          </p:nvPr>
        </p:nvSpPr>
        <p:spPr>
          <a:xfrm>
            <a:off x="1372198" y="1465263"/>
            <a:ext cx="24687609" cy="6096000"/>
          </a:xfrm>
          <a:prstGeom prst="rect">
            <a:avLst/>
          </a:prstGeom>
          <a:noFill/>
          <a:ln>
            <a:noFill/>
          </a:ln>
        </p:spPr>
        <p:txBody>
          <a:bodyPr anchorCtr="0" anchor="t" bIns="45700" lIns="91425" spcFirstLastPara="1" rIns="91425" wrap="square" tIns="45700">
            <a:noAutofit/>
          </a:bodyPr>
          <a:lstStyle>
            <a:lvl1pPr lvl="0"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42" name="Google Shape;42;p8"/>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3" name="Google Shape;43;p8"/>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4" name="Google Shape;44;p8"/>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5" name="Shape 45"/>
        <p:cNvGrpSpPr/>
        <p:nvPr/>
      </p:nvGrpSpPr>
      <p:grpSpPr>
        <a:xfrm>
          <a:off x="0" y="0"/>
          <a:ext cx="0" cy="0"/>
          <a:chOff x="0" y="0"/>
          <a:chExt cx="0" cy="0"/>
        </a:xfrm>
      </p:grpSpPr>
      <p:sp>
        <p:nvSpPr>
          <p:cNvPr id="46" name="Google Shape;46;p9"/>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7" name="Google Shape;47;p9"/>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48" name="Google Shape;48;p9"/>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9" name="Shape 49"/>
        <p:cNvGrpSpPr/>
        <p:nvPr/>
      </p:nvGrpSpPr>
      <p:grpSpPr>
        <a:xfrm>
          <a:off x="0" y="0"/>
          <a:ext cx="0" cy="0"/>
          <a:chOff x="0" y="0"/>
          <a:chExt cx="0" cy="0"/>
        </a:xfrm>
      </p:grpSpPr>
      <p:sp>
        <p:nvSpPr>
          <p:cNvPr id="50" name="Google Shape;50;p10"/>
          <p:cNvSpPr txBox="1"/>
          <p:nvPr>
            <p:ph type="title"/>
          </p:nvPr>
        </p:nvSpPr>
        <p:spPr>
          <a:xfrm>
            <a:off x="1372195" y="1455739"/>
            <a:ext cx="9024938" cy="6197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1" name="Google Shape;51;p10"/>
          <p:cNvSpPr txBox="1"/>
          <p:nvPr>
            <p:ph idx="1" type="body"/>
          </p:nvPr>
        </p:nvSpPr>
        <p:spPr>
          <a:xfrm>
            <a:off x="10724555" y="1455739"/>
            <a:ext cx="15335250" cy="31216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a:ea typeface="Arial"/>
                <a:cs typeface="Arial"/>
                <a:sym typeface="Arial"/>
              </a:defRPr>
            </a:lvl9pPr>
          </a:lstStyle>
          <a:p/>
        </p:txBody>
      </p:sp>
      <p:sp>
        <p:nvSpPr>
          <p:cNvPr id="52" name="Google Shape;52;p10"/>
          <p:cNvSpPr txBox="1"/>
          <p:nvPr>
            <p:ph idx="2" type="body"/>
          </p:nvPr>
        </p:nvSpPr>
        <p:spPr>
          <a:xfrm>
            <a:off x="1372195" y="7653339"/>
            <a:ext cx="9024938" cy="250190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53" name="Google Shape;53;p10"/>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4" name="Google Shape;54;p10"/>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55" name="Google Shape;55;p10"/>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6" name="Shape 56"/>
        <p:cNvGrpSpPr/>
        <p:nvPr/>
      </p:nvGrpSpPr>
      <p:grpSpPr>
        <a:xfrm>
          <a:off x="0" y="0"/>
          <a:ext cx="0" cy="0"/>
          <a:chOff x="0" y="0"/>
          <a:chExt cx="0" cy="0"/>
        </a:xfrm>
      </p:grpSpPr>
      <p:sp>
        <p:nvSpPr>
          <p:cNvPr id="57" name="Google Shape;57;p11"/>
          <p:cNvSpPr txBox="1"/>
          <p:nvPr>
            <p:ph type="title"/>
          </p:nvPr>
        </p:nvSpPr>
        <p:spPr>
          <a:xfrm>
            <a:off x="5377163" y="25603200"/>
            <a:ext cx="16458902" cy="3022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1" i="0" sz="2000" u="none" cap="none" strike="noStrike">
                <a:solidFill>
                  <a:schemeClr val="dk2"/>
                </a:solidFill>
                <a:latin typeface="Arial"/>
                <a:ea typeface="Arial"/>
                <a:cs typeface="Arial"/>
                <a:sym typeface="Arial"/>
              </a:defRPr>
            </a:lvl1pPr>
            <a:lvl2pPr lvl="1"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2pPr>
            <a:lvl3pPr lvl="2"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3pPr>
            <a:lvl4pPr lvl="3"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4pPr>
            <a:lvl5pPr lvl="4"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5pPr>
            <a:lvl6pPr lvl="5"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6pPr>
            <a:lvl7pPr lvl="6"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7pPr>
            <a:lvl8pPr lvl="7"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8pPr>
            <a:lvl9pPr lvl="8" marR="0" rtl="0" algn="ctr">
              <a:spcBef>
                <a:spcPts val="0"/>
              </a:spcBef>
              <a:spcAft>
                <a:spcPts val="0"/>
              </a:spcAft>
              <a:buSzPts val="1400"/>
              <a:buNone/>
              <a:defRPr b="0" i="0" sz="18100" u="none" cap="none" strike="noStrike">
                <a:solidFill>
                  <a:schemeClr val="dk2"/>
                </a:solidFill>
                <a:latin typeface="Arial"/>
                <a:ea typeface="Arial"/>
                <a:cs typeface="Arial"/>
                <a:sym typeface="Arial"/>
              </a:defRPr>
            </a:lvl9pPr>
          </a:lstStyle>
          <a:p/>
        </p:txBody>
      </p:sp>
      <p:sp>
        <p:nvSpPr>
          <p:cNvPr id="58" name="Google Shape;58;p11"/>
          <p:cNvSpPr/>
          <p:nvPr>
            <p:ph idx="2" type="pic"/>
          </p:nvPr>
        </p:nvSpPr>
        <p:spPr>
          <a:xfrm>
            <a:off x="5377163" y="3268663"/>
            <a:ext cx="16458902" cy="21945600"/>
          </a:xfrm>
          <a:prstGeom prst="rect">
            <a:avLst/>
          </a:prstGeom>
          <a:noFill/>
          <a:ln>
            <a:noFill/>
          </a:ln>
        </p:spPr>
      </p:sp>
      <p:sp>
        <p:nvSpPr>
          <p:cNvPr id="59" name="Google Shape;59;p11"/>
          <p:cNvSpPr txBox="1"/>
          <p:nvPr>
            <p:ph idx="1" type="body"/>
          </p:nvPr>
        </p:nvSpPr>
        <p:spPr>
          <a:xfrm>
            <a:off x="5377163" y="28625800"/>
            <a:ext cx="16458902" cy="42926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Arial"/>
                <a:ea typeface="Arial"/>
                <a:cs typeface="Arial"/>
                <a:sym typeface="Arial"/>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Arial"/>
                <a:ea typeface="Arial"/>
                <a:cs typeface="Arial"/>
                <a:sym typeface="Arial"/>
              </a:defRPr>
            </a:lvl4pPr>
            <a:lvl5pPr indent="-228600" lvl="4" marL="22860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5pPr>
            <a:lvl6pPr indent="-228600" lvl="5" marL="27432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6pPr>
            <a:lvl7pPr indent="-228600" lvl="6" marL="32004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7pPr>
            <a:lvl8pPr indent="-228600" lvl="7" marL="36576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8pPr>
            <a:lvl9pPr indent="-228600" lvl="8" marL="4114800" marR="0" rtl="0" algn="l">
              <a:spcBef>
                <a:spcPts val="180"/>
              </a:spcBef>
              <a:spcAft>
                <a:spcPts val="0"/>
              </a:spcAft>
              <a:buClr>
                <a:schemeClr val="dk1"/>
              </a:buClr>
              <a:buSzPts val="900"/>
              <a:buFont typeface="Noto Sans Symbols"/>
              <a:buNone/>
              <a:defRPr b="0" i="0" sz="900" u="none" cap="none" strike="noStrike">
                <a:solidFill>
                  <a:schemeClr val="dk1"/>
                </a:solidFill>
                <a:latin typeface="Arial"/>
                <a:ea typeface="Arial"/>
                <a:cs typeface="Arial"/>
                <a:sym typeface="Arial"/>
              </a:defRPr>
            </a:lvl9pPr>
          </a:lstStyle>
          <a:p/>
        </p:txBody>
      </p:sp>
      <p:sp>
        <p:nvSpPr>
          <p:cNvPr id="60" name="Google Shape;60;p11"/>
          <p:cNvSpPr txBox="1"/>
          <p:nvPr>
            <p:ph idx="10" type="dt"/>
          </p:nvPr>
        </p:nvSpPr>
        <p:spPr>
          <a:xfrm>
            <a:off x="1372197" y="33307339"/>
            <a:ext cx="6399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1" name="Google Shape;61;p11"/>
          <p:cNvSpPr txBox="1"/>
          <p:nvPr>
            <p:ph idx="11" type="ftr"/>
          </p:nvPr>
        </p:nvSpPr>
        <p:spPr>
          <a:xfrm>
            <a:off x="9373198" y="33307339"/>
            <a:ext cx="8685609" cy="254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7400">
                <a:solidFill>
                  <a:schemeClr val="dk1"/>
                </a:solidFill>
                <a:latin typeface="Arial"/>
                <a:ea typeface="Arial"/>
                <a:cs typeface="Arial"/>
                <a:sym typeface="Arial"/>
              </a:defRPr>
            </a:lvl1pPr>
            <a:lvl2pPr lvl="1" marR="0" rtl="0" algn="l">
              <a:spcBef>
                <a:spcPts val="0"/>
              </a:spcBef>
              <a:spcAft>
                <a:spcPts val="0"/>
              </a:spcAft>
              <a:buSzPts val="1400"/>
              <a:buNone/>
              <a:defRPr b="0" i="0" sz="74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74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74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74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74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74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74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7400" u="none" cap="none" strike="noStrike">
                <a:solidFill>
                  <a:schemeClr val="dk1"/>
                </a:solidFill>
                <a:latin typeface="Arial"/>
                <a:ea typeface="Arial"/>
                <a:cs typeface="Arial"/>
                <a:sym typeface="Arial"/>
              </a:defRPr>
            </a:lvl9pPr>
          </a:lstStyle>
          <a:p/>
        </p:txBody>
      </p:sp>
      <p:sp>
        <p:nvSpPr>
          <p:cNvPr id="62" name="Google Shape;62;p11"/>
          <p:cNvSpPr txBox="1"/>
          <p:nvPr>
            <p:ph idx="12" type="sldNum"/>
          </p:nvPr>
        </p:nvSpPr>
        <p:spPr>
          <a:xfrm>
            <a:off x="19660198" y="33307339"/>
            <a:ext cx="6399609" cy="254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spcAft>
                <a:spcPts val="0"/>
              </a:spcAft>
              <a:buNone/>
              <a:defRPr sz="7400">
                <a:solidFill>
                  <a:schemeClr val="dk1"/>
                </a:solidFill>
                <a:latin typeface="Arial"/>
                <a:ea typeface="Arial"/>
                <a:cs typeface="Arial"/>
                <a:sym typeface="Arial"/>
              </a:defRPr>
            </a:lvl1pPr>
            <a:lvl2pPr indent="0" lvl="1" marL="0" marR="0" rtl="0" algn="l">
              <a:spcBef>
                <a:spcPts val="0"/>
              </a:spcBef>
              <a:spcAft>
                <a:spcPts val="0"/>
              </a:spcAft>
              <a:buNone/>
              <a:defRPr sz="7400">
                <a:solidFill>
                  <a:schemeClr val="dk1"/>
                </a:solidFill>
                <a:latin typeface="Arial"/>
                <a:ea typeface="Arial"/>
                <a:cs typeface="Arial"/>
                <a:sym typeface="Arial"/>
              </a:defRPr>
            </a:lvl2pPr>
            <a:lvl3pPr indent="0" lvl="2" marL="0" marR="0" rtl="0" algn="l">
              <a:spcBef>
                <a:spcPts val="0"/>
              </a:spcBef>
              <a:spcAft>
                <a:spcPts val="0"/>
              </a:spcAft>
              <a:buNone/>
              <a:defRPr sz="7400">
                <a:solidFill>
                  <a:schemeClr val="dk1"/>
                </a:solidFill>
                <a:latin typeface="Arial"/>
                <a:ea typeface="Arial"/>
                <a:cs typeface="Arial"/>
                <a:sym typeface="Arial"/>
              </a:defRPr>
            </a:lvl3pPr>
            <a:lvl4pPr indent="0" lvl="3" marL="0" marR="0" rtl="0" algn="l">
              <a:spcBef>
                <a:spcPts val="0"/>
              </a:spcBef>
              <a:spcAft>
                <a:spcPts val="0"/>
              </a:spcAft>
              <a:buNone/>
              <a:defRPr sz="7400">
                <a:solidFill>
                  <a:schemeClr val="dk1"/>
                </a:solidFill>
                <a:latin typeface="Arial"/>
                <a:ea typeface="Arial"/>
                <a:cs typeface="Arial"/>
                <a:sym typeface="Arial"/>
              </a:defRPr>
            </a:lvl4pPr>
            <a:lvl5pPr indent="0" lvl="4" marL="0" marR="0" rtl="0" algn="l">
              <a:spcBef>
                <a:spcPts val="0"/>
              </a:spcBef>
              <a:spcAft>
                <a:spcPts val="0"/>
              </a:spcAft>
              <a:buNone/>
              <a:defRPr sz="7400">
                <a:solidFill>
                  <a:schemeClr val="dk1"/>
                </a:solidFill>
                <a:latin typeface="Arial"/>
                <a:ea typeface="Arial"/>
                <a:cs typeface="Arial"/>
                <a:sym typeface="Arial"/>
              </a:defRPr>
            </a:lvl5pPr>
            <a:lvl6pPr indent="0" lvl="5" marL="0" marR="0" rtl="0" algn="l">
              <a:spcBef>
                <a:spcPts val="0"/>
              </a:spcBef>
              <a:spcAft>
                <a:spcPts val="0"/>
              </a:spcAft>
              <a:buNone/>
              <a:defRPr sz="7400">
                <a:solidFill>
                  <a:schemeClr val="dk1"/>
                </a:solidFill>
                <a:latin typeface="Arial"/>
                <a:ea typeface="Arial"/>
                <a:cs typeface="Arial"/>
                <a:sym typeface="Arial"/>
              </a:defRPr>
            </a:lvl6pPr>
            <a:lvl7pPr indent="0" lvl="6" marL="0" marR="0" rtl="0" algn="l">
              <a:spcBef>
                <a:spcPts val="0"/>
              </a:spcBef>
              <a:spcAft>
                <a:spcPts val="0"/>
              </a:spcAft>
              <a:buNone/>
              <a:defRPr sz="7400">
                <a:solidFill>
                  <a:schemeClr val="dk1"/>
                </a:solidFill>
                <a:latin typeface="Arial"/>
                <a:ea typeface="Arial"/>
                <a:cs typeface="Arial"/>
                <a:sym typeface="Arial"/>
              </a:defRPr>
            </a:lvl7pPr>
            <a:lvl8pPr indent="0" lvl="7" marL="0" marR="0" rtl="0" algn="l">
              <a:spcBef>
                <a:spcPts val="0"/>
              </a:spcBef>
              <a:spcAft>
                <a:spcPts val="0"/>
              </a:spcAft>
              <a:buNone/>
              <a:defRPr sz="7400">
                <a:solidFill>
                  <a:schemeClr val="dk1"/>
                </a:solidFill>
                <a:latin typeface="Arial"/>
                <a:ea typeface="Arial"/>
                <a:cs typeface="Arial"/>
                <a:sym typeface="Arial"/>
              </a:defRPr>
            </a:lvl8pPr>
            <a:lvl9pPr indent="0" lvl="8" marL="0" marR="0" rtl="0" algn="l">
              <a:spcBef>
                <a:spcPts val="0"/>
              </a:spcBef>
              <a:spcAft>
                <a:spcPts val="0"/>
              </a:spcAft>
              <a:buNone/>
              <a:defRPr sz="7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8.png"/><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1.png"/><Relationship Id="rId17" Type="http://schemas.openxmlformats.org/officeDocument/2006/relationships/image" Target="../media/image5.png"/><Relationship Id="rId16"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7.png"/><Relationship Id="rId8"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1E9"/>
        </a:solidFill>
      </p:bgPr>
    </p:bg>
    <p:spTree>
      <p:nvGrpSpPr>
        <p:cNvPr id="78" name="Shape 78"/>
        <p:cNvGrpSpPr/>
        <p:nvPr/>
      </p:nvGrpSpPr>
      <p:grpSpPr>
        <a:xfrm>
          <a:off x="0" y="0"/>
          <a:ext cx="0" cy="0"/>
          <a:chOff x="0" y="0"/>
          <a:chExt cx="0" cy="0"/>
        </a:xfrm>
      </p:grpSpPr>
      <p:sp>
        <p:nvSpPr>
          <p:cNvPr id="79" name="Google Shape;79;p1"/>
          <p:cNvSpPr txBox="1"/>
          <p:nvPr/>
        </p:nvSpPr>
        <p:spPr>
          <a:xfrm>
            <a:off x="-914400" y="0"/>
            <a:ext cx="36576000" cy="123110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7400" u="none" cap="none" strike="noStrike">
              <a:solidFill>
                <a:schemeClr val="dk1"/>
              </a:solidFill>
              <a:latin typeface="Arial"/>
              <a:ea typeface="Arial"/>
              <a:cs typeface="Arial"/>
              <a:sym typeface="Arial"/>
            </a:endParaRPr>
          </a:p>
        </p:txBody>
      </p:sp>
      <p:sp>
        <p:nvSpPr>
          <p:cNvPr id="80" name="Google Shape;80;p1"/>
          <p:cNvSpPr txBox="1"/>
          <p:nvPr/>
        </p:nvSpPr>
        <p:spPr>
          <a:xfrm>
            <a:off x="0" y="533401"/>
            <a:ext cx="27432000" cy="3651000"/>
          </a:xfrm>
          <a:prstGeom prst="rect">
            <a:avLst/>
          </a:prstGeom>
          <a:noFill/>
          <a:ln>
            <a:noFill/>
          </a:ln>
        </p:spPr>
        <p:txBody>
          <a:bodyPr anchorCtr="0" anchor="t" bIns="45700" lIns="91425" spcFirstLastPara="1" rIns="91425" wrap="square" tIns="45700">
            <a:spAutoFit/>
          </a:bodyPr>
          <a:lstStyle/>
          <a:p>
            <a:pPr indent="0" lvl="0" marL="0" marR="0" rtl="0" algn="ctr">
              <a:lnSpc>
                <a:spcPct val="80000"/>
              </a:lnSpc>
              <a:spcBef>
                <a:spcPts val="0"/>
              </a:spcBef>
              <a:spcAft>
                <a:spcPts val="0"/>
              </a:spcAft>
              <a:buNone/>
            </a:pPr>
            <a:r>
              <a:rPr b="1" lang="en-US" sz="10600">
                <a:solidFill>
                  <a:srgbClr val="BE0204"/>
                </a:solidFill>
                <a:latin typeface="MuseoModerno"/>
                <a:ea typeface="MuseoModerno"/>
                <a:cs typeface="MuseoModerno"/>
                <a:sym typeface="MuseoModerno"/>
              </a:rPr>
              <a:t>KaraoKey</a:t>
            </a:r>
            <a:endParaRPr sz="10600">
              <a:latin typeface="MuseoModerno"/>
              <a:ea typeface="MuseoModerno"/>
              <a:cs typeface="MuseoModerno"/>
              <a:sym typeface="MuseoModerno"/>
            </a:endParaRPr>
          </a:p>
          <a:p>
            <a:pPr indent="0" lvl="0" marL="0" marR="0" rtl="0" algn="ctr">
              <a:lnSpc>
                <a:spcPct val="60000"/>
              </a:lnSpc>
              <a:spcBef>
                <a:spcPts val="1800"/>
              </a:spcBef>
              <a:spcAft>
                <a:spcPts val="0"/>
              </a:spcAft>
              <a:buNone/>
            </a:pPr>
            <a:r>
              <a:rPr b="1" lang="en-US" sz="3600">
                <a:solidFill>
                  <a:schemeClr val="dk1"/>
                </a:solidFill>
                <a:latin typeface="DM Sans"/>
                <a:ea typeface="DM Sans"/>
                <a:cs typeface="DM Sans"/>
                <a:sym typeface="DM Sans"/>
              </a:rPr>
              <a:t>D0</a:t>
            </a:r>
            <a:r>
              <a:rPr b="1" i="0" lang="en-US" sz="3600" u="none" cap="none" strike="noStrike">
                <a:solidFill>
                  <a:schemeClr val="dk1"/>
                </a:solidFill>
                <a:latin typeface="DM Sans"/>
                <a:ea typeface="DM Sans"/>
                <a:cs typeface="DM Sans"/>
                <a:sym typeface="DM Sans"/>
              </a:rPr>
              <a:t>:  </a:t>
            </a:r>
            <a:r>
              <a:rPr b="1" lang="en-US" sz="3600">
                <a:solidFill>
                  <a:schemeClr val="dk1"/>
                </a:solidFill>
                <a:latin typeface="DM Sans"/>
                <a:ea typeface="DM Sans"/>
                <a:cs typeface="DM Sans"/>
                <a:sym typeface="DM Sans"/>
              </a:rPr>
              <a:t>Kelly Woicik, Anita Ma, Anna Gerchanovsky</a:t>
            </a:r>
            <a:endParaRPr>
              <a:latin typeface="DM Sans"/>
              <a:ea typeface="DM Sans"/>
              <a:cs typeface="DM Sans"/>
              <a:sym typeface="DM Sans"/>
            </a:endParaRPr>
          </a:p>
          <a:p>
            <a:pPr indent="0" lvl="0" marL="0" marR="0" rtl="0" algn="ctr">
              <a:lnSpc>
                <a:spcPct val="60000"/>
              </a:lnSpc>
              <a:spcBef>
                <a:spcPts val="1800"/>
              </a:spcBef>
              <a:spcAft>
                <a:spcPts val="0"/>
              </a:spcAft>
              <a:buNone/>
            </a:pPr>
            <a:r>
              <a:rPr i="0" lang="en-US" sz="3600" u="none" cap="none" strike="noStrike">
                <a:solidFill>
                  <a:schemeClr val="dk1"/>
                </a:solidFill>
                <a:latin typeface="DM Sans"/>
                <a:ea typeface="DM Sans"/>
                <a:cs typeface="DM Sans"/>
                <a:sym typeface="DM Sans"/>
              </a:rPr>
              <a:t>18-500 Capstone Design, Spring 2023</a:t>
            </a:r>
            <a:endParaRPr i="0" sz="3600" u="none" cap="none" strike="noStrike">
              <a:solidFill>
                <a:schemeClr val="dk1"/>
              </a:solidFill>
              <a:latin typeface="DM Sans"/>
              <a:ea typeface="DM Sans"/>
              <a:cs typeface="DM Sans"/>
              <a:sym typeface="DM Sans"/>
            </a:endParaRPr>
          </a:p>
          <a:p>
            <a:pPr indent="0" lvl="0" marL="0" marR="0" rtl="0" algn="ctr">
              <a:lnSpc>
                <a:spcPct val="60000"/>
              </a:lnSpc>
              <a:spcBef>
                <a:spcPts val="1800"/>
              </a:spcBef>
              <a:spcAft>
                <a:spcPts val="0"/>
              </a:spcAft>
              <a:buNone/>
            </a:pPr>
            <a:r>
              <a:rPr i="0" lang="en-US" sz="3600" u="none" cap="none" strike="noStrike">
                <a:solidFill>
                  <a:schemeClr val="dk1"/>
                </a:solidFill>
                <a:latin typeface="DM Sans"/>
                <a:ea typeface="DM Sans"/>
                <a:cs typeface="DM Sans"/>
                <a:sym typeface="DM Sans"/>
              </a:rPr>
              <a:t>Electrical and Computer Engineering Department</a:t>
            </a:r>
            <a:endParaRPr>
              <a:latin typeface="DM Sans"/>
              <a:ea typeface="DM Sans"/>
              <a:cs typeface="DM Sans"/>
              <a:sym typeface="DM Sans"/>
            </a:endParaRPr>
          </a:p>
          <a:p>
            <a:pPr indent="0" lvl="0" marL="0" marR="0" rtl="0" algn="ctr">
              <a:lnSpc>
                <a:spcPct val="60000"/>
              </a:lnSpc>
              <a:spcBef>
                <a:spcPts val="1800"/>
              </a:spcBef>
              <a:spcAft>
                <a:spcPts val="0"/>
              </a:spcAft>
              <a:buNone/>
            </a:pPr>
            <a:r>
              <a:rPr i="0" lang="en-US" sz="3600" u="none" cap="none" strike="noStrike">
                <a:solidFill>
                  <a:schemeClr val="dk1"/>
                </a:solidFill>
                <a:latin typeface="DM Sans"/>
                <a:ea typeface="DM Sans"/>
                <a:cs typeface="DM Sans"/>
                <a:sym typeface="DM Sans"/>
              </a:rPr>
              <a:t>Carnegie Mellon University</a:t>
            </a:r>
            <a:endParaRPr>
              <a:latin typeface="DM Sans"/>
              <a:ea typeface="DM Sans"/>
              <a:cs typeface="DM Sans"/>
              <a:sym typeface="DM Sans"/>
            </a:endParaRPr>
          </a:p>
        </p:txBody>
      </p:sp>
      <p:sp>
        <p:nvSpPr>
          <p:cNvPr id="81" name="Google Shape;81;p1"/>
          <p:cNvSpPr/>
          <p:nvPr/>
        </p:nvSpPr>
        <p:spPr>
          <a:xfrm>
            <a:off x="289535" y="17614660"/>
            <a:ext cx="13197900" cy="8076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MuseoModerno"/>
                <a:ea typeface="MuseoModerno"/>
                <a:cs typeface="MuseoModerno"/>
                <a:sym typeface="MuseoModerno"/>
              </a:rPr>
              <a:t>System Architecture</a:t>
            </a:r>
            <a:endParaRPr>
              <a:latin typeface="MuseoModerno"/>
              <a:ea typeface="MuseoModerno"/>
              <a:cs typeface="MuseoModerno"/>
              <a:sym typeface="MuseoModerno"/>
            </a:endParaRPr>
          </a:p>
        </p:txBody>
      </p:sp>
      <p:sp>
        <p:nvSpPr>
          <p:cNvPr id="82" name="Google Shape;82;p1"/>
          <p:cNvSpPr/>
          <p:nvPr/>
        </p:nvSpPr>
        <p:spPr>
          <a:xfrm>
            <a:off x="304800" y="6249388"/>
            <a:ext cx="13030200" cy="11137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DM Sans"/>
                <a:ea typeface="DM Sans"/>
                <a:cs typeface="DM Sans"/>
                <a:sym typeface="DM Sans"/>
              </a:rPr>
              <a:t>When it comes to reaffirming or growing one’s skills as a casual singer, the options are limited. Vocal coaches are expensive and hard to find. Also, they are often more than what the average singer would need, as vocal coaches target upper echelon singers. </a:t>
            </a:r>
            <a:endParaRPr sz="36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3600">
              <a:solidFill>
                <a:schemeClr val="dk1"/>
              </a:solidFill>
              <a:latin typeface="DM Sans"/>
              <a:ea typeface="DM Sans"/>
              <a:cs typeface="DM Sans"/>
              <a:sym typeface="DM Sans"/>
            </a:endParaRPr>
          </a:p>
          <a:p>
            <a:pPr indent="0" lvl="0" marL="0" marR="0" rtl="0" algn="l">
              <a:spcBef>
                <a:spcPts val="0"/>
              </a:spcBef>
              <a:spcAft>
                <a:spcPts val="0"/>
              </a:spcAft>
              <a:buNone/>
            </a:pPr>
            <a:r>
              <a:rPr lang="en-US" sz="3600">
                <a:solidFill>
                  <a:schemeClr val="dk1"/>
                </a:solidFill>
                <a:latin typeface="DM Sans"/>
                <a:ea typeface="DM Sans"/>
                <a:cs typeface="DM Sans"/>
                <a:sym typeface="DM Sans"/>
              </a:rPr>
              <a:t>KaraoKey is a free web application that provides asynchronous feedback for casual singers to reaffirm their singing abilities. We are taking a gamified approach inspired by one of the most popular and successful educational apps, Duolingo. Users record themselves singing with the backing track and our web app will provide a visualization, as well as overall feedback of their performance.</a:t>
            </a:r>
            <a:endParaRPr sz="3600">
              <a:solidFill>
                <a:schemeClr val="dk1"/>
              </a:solidFill>
              <a:latin typeface="DM Sans"/>
              <a:ea typeface="DM Sans"/>
              <a:cs typeface="DM Sans"/>
              <a:sym typeface="DM Sans"/>
            </a:endParaRPr>
          </a:p>
          <a:p>
            <a:pPr indent="0" lvl="0" marL="0" marR="0" rtl="0" algn="l">
              <a:spcBef>
                <a:spcPts val="0"/>
              </a:spcBef>
              <a:spcAft>
                <a:spcPts val="0"/>
              </a:spcAft>
              <a:buNone/>
            </a:pPr>
            <a:r>
              <a:t/>
            </a:r>
            <a:endParaRPr sz="3600">
              <a:solidFill>
                <a:schemeClr val="dk1"/>
              </a:solidFill>
              <a:latin typeface="DM Sans"/>
              <a:ea typeface="DM Sans"/>
              <a:cs typeface="DM Sans"/>
              <a:sym typeface="DM Sans"/>
            </a:endParaRPr>
          </a:p>
          <a:p>
            <a:pPr indent="0" lvl="0" marL="0" marR="0" rtl="0" algn="l">
              <a:spcBef>
                <a:spcPts val="0"/>
              </a:spcBef>
              <a:spcAft>
                <a:spcPts val="0"/>
              </a:spcAft>
              <a:buNone/>
            </a:pPr>
            <a:r>
              <a:rPr lang="en-US" sz="3600">
                <a:solidFill>
                  <a:schemeClr val="dk1"/>
                </a:solidFill>
                <a:latin typeface="DM Sans"/>
                <a:ea typeface="DM Sans"/>
                <a:cs typeface="DM Sans"/>
                <a:sym typeface="DM Sans"/>
              </a:rPr>
              <a:t>Our use case requirements include pitch detection accuracy, latency in inputted song processing, and latency in post-song analysis. Our system meets and exceeds these requirements, with our pitch detection accuracy at 99.4%, latency in inputted song processing at 0.51 seconds, and latency in post-song analysis at 0.26 seconds. </a:t>
            </a:r>
            <a:endParaRPr sz="3600">
              <a:solidFill>
                <a:schemeClr val="dk1"/>
              </a:solidFill>
              <a:latin typeface="DM Sans"/>
              <a:ea typeface="DM Sans"/>
              <a:cs typeface="DM Sans"/>
              <a:sym typeface="DM Sans"/>
            </a:endParaRPr>
          </a:p>
        </p:txBody>
      </p:sp>
      <p:sp>
        <p:nvSpPr>
          <p:cNvPr id="83" name="Google Shape;83;p1"/>
          <p:cNvSpPr/>
          <p:nvPr/>
        </p:nvSpPr>
        <p:spPr>
          <a:xfrm>
            <a:off x="381000" y="51054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i="0" lang="en-US" sz="4800" u="none" cap="none" strike="noStrike">
                <a:solidFill>
                  <a:schemeClr val="lt1"/>
                </a:solidFill>
                <a:latin typeface="MuseoModerno"/>
                <a:ea typeface="MuseoModerno"/>
                <a:cs typeface="MuseoModerno"/>
                <a:sym typeface="MuseoModerno"/>
              </a:rPr>
              <a:t>Product Pitch</a:t>
            </a:r>
            <a:endParaRPr>
              <a:latin typeface="MuseoModerno"/>
              <a:ea typeface="MuseoModerno"/>
              <a:cs typeface="MuseoModerno"/>
              <a:sym typeface="MuseoModerno"/>
            </a:endParaRPr>
          </a:p>
        </p:txBody>
      </p:sp>
      <p:sp>
        <p:nvSpPr>
          <p:cNvPr id="84" name="Google Shape;84;p1"/>
          <p:cNvSpPr/>
          <p:nvPr/>
        </p:nvSpPr>
        <p:spPr>
          <a:xfrm>
            <a:off x="14036050" y="6243325"/>
            <a:ext cx="5558100" cy="900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DM Sans"/>
                <a:ea typeface="DM Sans"/>
                <a:cs typeface="DM Sans"/>
                <a:sym typeface="DM Sans"/>
              </a:rPr>
              <a:t>To use KaraoKey, the user signs in (or registers). Next, the user selects a song to perform and performs it, while the backing track plays. The user sees lyrics and target pitch at this time. Afterwards, the user is navigated to see their results, where they view a similar graph, now with their pitch also displayed, and </a:t>
            </a:r>
            <a:r>
              <a:rPr lang="en-US" sz="3600">
                <a:solidFill>
                  <a:schemeClr val="dk1"/>
                </a:solidFill>
                <a:latin typeface="DM Sans"/>
                <a:ea typeface="DM Sans"/>
                <a:cs typeface="DM Sans"/>
                <a:sym typeface="DM Sans"/>
              </a:rPr>
              <a:t>receive</a:t>
            </a:r>
            <a:r>
              <a:rPr lang="en-US" sz="3600">
                <a:solidFill>
                  <a:schemeClr val="dk1"/>
                </a:solidFill>
                <a:latin typeface="DM Sans"/>
                <a:ea typeface="DM Sans"/>
                <a:cs typeface="DM Sans"/>
                <a:sym typeface="DM Sans"/>
              </a:rPr>
              <a:t> numerical feedback on their success.</a:t>
            </a:r>
            <a:endParaRPr sz="3600">
              <a:solidFill>
                <a:schemeClr val="dk1"/>
              </a:solidFill>
              <a:latin typeface="DM Sans"/>
              <a:ea typeface="DM Sans"/>
              <a:cs typeface="DM Sans"/>
              <a:sym typeface="DM Sans"/>
            </a:endParaRPr>
          </a:p>
        </p:txBody>
      </p:sp>
      <p:sp>
        <p:nvSpPr>
          <p:cNvPr id="85" name="Google Shape;85;p1"/>
          <p:cNvSpPr/>
          <p:nvPr/>
        </p:nvSpPr>
        <p:spPr>
          <a:xfrm>
            <a:off x="14005560" y="5118147"/>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MuseoModerno"/>
                <a:ea typeface="MuseoModerno"/>
                <a:cs typeface="MuseoModerno"/>
                <a:sym typeface="MuseoModerno"/>
              </a:rPr>
              <a:t>System Description</a:t>
            </a:r>
            <a:endParaRPr>
              <a:latin typeface="MuseoModerno"/>
              <a:ea typeface="MuseoModerno"/>
              <a:cs typeface="MuseoModerno"/>
              <a:sym typeface="MuseoModerno"/>
            </a:endParaRPr>
          </a:p>
        </p:txBody>
      </p:sp>
      <p:sp>
        <p:nvSpPr>
          <p:cNvPr id="86" name="Google Shape;86;p1"/>
          <p:cNvSpPr/>
          <p:nvPr/>
        </p:nvSpPr>
        <p:spPr>
          <a:xfrm>
            <a:off x="14005540" y="25239583"/>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MuseoModerno"/>
                <a:ea typeface="MuseoModerno"/>
                <a:cs typeface="MuseoModerno"/>
                <a:sym typeface="MuseoModerno"/>
              </a:rPr>
              <a:t>System Evaluation</a:t>
            </a:r>
            <a:endParaRPr>
              <a:latin typeface="MuseoModerno"/>
              <a:ea typeface="MuseoModerno"/>
              <a:cs typeface="MuseoModerno"/>
              <a:sym typeface="MuseoModerno"/>
            </a:endParaRPr>
          </a:p>
        </p:txBody>
      </p:sp>
      <p:sp>
        <p:nvSpPr>
          <p:cNvPr id="87" name="Google Shape;87;p1"/>
          <p:cNvSpPr/>
          <p:nvPr/>
        </p:nvSpPr>
        <p:spPr>
          <a:xfrm>
            <a:off x="335280" y="27660600"/>
            <a:ext cx="13106400" cy="914400"/>
          </a:xfrm>
          <a:prstGeom prst="rect">
            <a:avLst/>
          </a:prstGeom>
          <a:solidFill>
            <a:srgbClr val="A50021"/>
          </a:solidFill>
          <a:ln>
            <a:noFill/>
          </a:ln>
        </p:spPr>
        <p:txBody>
          <a:bodyPr anchorCtr="0" anchor="ctr" bIns="45700" lIns="182875" spcFirstLastPara="1" rIns="182875" wrap="square" tIns="45700">
            <a:noAutofit/>
          </a:bodyPr>
          <a:lstStyle/>
          <a:p>
            <a:pPr indent="0" lvl="0" marL="0" marR="0" rtl="0" algn="l">
              <a:spcBef>
                <a:spcPts val="0"/>
              </a:spcBef>
              <a:spcAft>
                <a:spcPts val="0"/>
              </a:spcAft>
              <a:buNone/>
            </a:pPr>
            <a:r>
              <a:rPr b="1" lang="en-US" sz="4800">
                <a:solidFill>
                  <a:schemeClr val="lt1"/>
                </a:solidFill>
                <a:latin typeface="MuseoModerno"/>
                <a:ea typeface="MuseoModerno"/>
                <a:cs typeface="MuseoModerno"/>
                <a:sym typeface="MuseoModerno"/>
              </a:rPr>
              <a:t>Conclusions &amp; Additional Information</a:t>
            </a:r>
            <a:endParaRPr>
              <a:latin typeface="MuseoModerno"/>
              <a:ea typeface="MuseoModerno"/>
              <a:cs typeface="MuseoModerno"/>
              <a:sym typeface="MuseoModerno"/>
            </a:endParaRPr>
          </a:p>
        </p:txBody>
      </p:sp>
      <p:pic>
        <p:nvPicPr>
          <p:cNvPr id="88" name="Google Shape;88;p1"/>
          <p:cNvPicPr preferRelativeResize="0"/>
          <p:nvPr/>
        </p:nvPicPr>
        <p:blipFill>
          <a:blip r:embed="rId3">
            <a:alphaModFix/>
          </a:blip>
          <a:stretch>
            <a:fillRect/>
          </a:stretch>
        </p:blipFill>
        <p:spPr>
          <a:xfrm>
            <a:off x="366238" y="283875"/>
            <a:ext cx="4020284" cy="4029150"/>
          </a:xfrm>
          <a:prstGeom prst="rect">
            <a:avLst/>
          </a:prstGeom>
          <a:noFill/>
          <a:ln>
            <a:noFill/>
          </a:ln>
        </p:spPr>
      </p:pic>
      <p:sp>
        <p:nvSpPr>
          <p:cNvPr id="89" name="Google Shape;89;p1"/>
          <p:cNvSpPr/>
          <p:nvPr/>
        </p:nvSpPr>
        <p:spPr>
          <a:xfrm>
            <a:off x="366250" y="4425800"/>
            <a:ext cx="4020300" cy="450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DM Sans"/>
                <a:ea typeface="DM Sans"/>
                <a:cs typeface="DM Sans"/>
                <a:sym typeface="DM Sans"/>
              </a:rPr>
              <a:t>https://tinyurl.com/teamd0</a:t>
            </a:r>
            <a:endParaRPr sz="1800">
              <a:latin typeface="DM Sans"/>
              <a:ea typeface="DM Sans"/>
              <a:cs typeface="DM Sans"/>
              <a:sym typeface="DM Sans"/>
            </a:endParaRPr>
          </a:p>
        </p:txBody>
      </p:sp>
      <p:sp>
        <p:nvSpPr>
          <p:cNvPr id="90" name="Google Shape;90;p1"/>
          <p:cNvSpPr/>
          <p:nvPr/>
        </p:nvSpPr>
        <p:spPr>
          <a:xfrm>
            <a:off x="1524000" y="18537475"/>
            <a:ext cx="4691400" cy="3027000"/>
          </a:xfrm>
          <a:prstGeom prst="rect">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8E7CC3"/>
              </a:solidFill>
              <a:latin typeface="DM Sans"/>
              <a:ea typeface="DM Sans"/>
              <a:cs typeface="DM Sans"/>
              <a:sym typeface="DM Sans"/>
            </a:endParaRPr>
          </a:p>
        </p:txBody>
      </p:sp>
      <p:pic>
        <p:nvPicPr>
          <p:cNvPr id="91" name="Google Shape;91;p1"/>
          <p:cNvPicPr preferRelativeResize="0"/>
          <p:nvPr/>
        </p:nvPicPr>
        <p:blipFill>
          <a:blip r:embed="rId4">
            <a:alphaModFix/>
          </a:blip>
          <a:stretch>
            <a:fillRect/>
          </a:stretch>
        </p:blipFill>
        <p:spPr>
          <a:xfrm>
            <a:off x="10575013" y="19889788"/>
            <a:ext cx="1615725" cy="1615725"/>
          </a:xfrm>
          <a:prstGeom prst="rect">
            <a:avLst/>
          </a:prstGeom>
          <a:noFill/>
          <a:ln>
            <a:noFill/>
          </a:ln>
        </p:spPr>
      </p:pic>
      <p:sp>
        <p:nvSpPr>
          <p:cNvPr id="92" name="Google Shape;92;p1"/>
          <p:cNvSpPr txBox="1"/>
          <p:nvPr/>
        </p:nvSpPr>
        <p:spPr>
          <a:xfrm>
            <a:off x="10723925" y="21676013"/>
            <a:ext cx="13179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latin typeface="DM Sans"/>
                <a:ea typeface="DM Sans"/>
                <a:cs typeface="DM Sans"/>
                <a:sym typeface="DM Sans"/>
              </a:rPr>
              <a:t>User</a:t>
            </a:r>
            <a:endParaRPr b="1" sz="1800">
              <a:solidFill>
                <a:schemeClr val="dk1"/>
              </a:solidFill>
              <a:latin typeface="DM Sans"/>
              <a:ea typeface="DM Sans"/>
              <a:cs typeface="DM Sans"/>
              <a:sym typeface="DM Sans"/>
            </a:endParaRPr>
          </a:p>
        </p:txBody>
      </p:sp>
      <p:sp>
        <p:nvSpPr>
          <p:cNvPr id="93" name="Google Shape;93;p1"/>
          <p:cNvSpPr txBox="1"/>
          <p:nvPr/>
        </p:nvSpPr>
        <p:spPr>
          <a:xfrm>
            <a:off x="8284200" y="21537425"/>
            <a:ext cx="20409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latin typeface="DM Sans"/>
                <a:ea typeface="DM Sans"/>
                <a:cs typeface="DM Sans"/>
                <a:sym typeface="DM Sans"/>
              </a:rPr>
              <a:t>Audio-Technica BPHS1</a:t>
            </a:r>
            <a:endParaRPr b="1" sz="1800">
              <a:solidFill>
                <a:schemeClr val="dk1"/>
              </a:solidFill>
              <a:latin typeface="DM Sans"/>
              <a:ea typeface="DM Sans"/>
              <a:cs typeface="DM Sans"/>
              <a:sym typeface="DM Sans"/>
            </a:endParaRPr>
          </a:p>
        </p:txBody>
      </p:sp>
      <p:cxnSp>
        <p:nvCxnSpPr>
          <p:cNvPr id="94" name="Google Shape;94;p1"/>
          <p:cNvCxnSpPr>
            <a:stCxn id="91" idx="1"/>
            <a:endCxn id="95" idx="3"/>
          </p:cNvCxnSpPr>
          <p:nvPr/>
        </p:nvCxnSpPr>
        <p:spPr>
          <a:xfrm rot="10800000">
            <a:off x="10018813" y="20685350"/>
            <a:ext cx="556200" cy="12300"/>
          </a:xfrm>
          <a:prstGeom prst="straightConnector1">
            <a:avLst/>
          </a:prstGeom>
          <a:noFill/>
          <a:ln cap="flat" cmpd="sng" w="38100">
            <a:solidFill>
              <a:srgbClr val="D08B8B"/>
            </a:solidFill>
            <a:prstDash val="solid"/>
            <a:round/>
            <a:headEnd len="med" w="med" type="none"/>
            <a:tailEnd len="med" w="med" type="triangle"/>
          </a:ln>
        </p:spPr>
      </p:cxnSp>
      <p:sp>
        <p:nvSpPr>
          <p:cNvPr id="96" name="Google Shape;96;p1"/>
          <p:cNvSpPr/>
          <p:nvPr/>
        </p:nvSpPr>
        <p:spPr>
          <a:xfrm>
            <a:off x="4056500" y="20033000"/>
            <a:ext cx="1938000" cy="1280100"/>
          </a:xfrm>
          <a:prstGeom prst="roundRect">
            <a:avLst>
              <a:gd fmla="val 16667" name="adj"/>
            </a:avLst>
          </a:prstGeom>
          <a:solidFill>
            <a:srgbClr val="F9C2C2"/>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rgbClr val="A34141"/>
                </a:solidFill>
                <a:latin typeface="DM Sans"/>
                <a:ea typeface="DM Sans"/>
                <a:cs typeface="DM Sans"/>
                <a:sym typeface="DM Sans"/>
              </a:rPr>
              <a:t>Frontend UI</a:t>
            </a:r>
            <a:endParaRPr sz="1800">
              <a:solidFill>
                <a:srgbClr val="A34141"/>
              </a:solidFill>
              <a:latin typeface="DM Sans"/>
              <a:ea typeface="DM Sans"/>
              <a:cs typeface="DM Sans"/>
              <a:sym typeface="DM Sans"/>
            </a:endParaRPr>
          </a:p>
          <a:p>
            <a:pPr indent="0" lvl="0" marL="0" rtl="0" algn="ctr">
              <a:spcBef>
                <a:spcPts val="0"/>
              </a:spcBef>
              <a:spcAft>
                <a:spcPts val="0"/>
              </a:spcAft>
              <a:buNone/>
            </a:pPr>
            <a:r>
              <a:t/>
            </a:r>
            <a:endParaRPr sz="1800">
              <a:solidFill>
                <a:srgbClr val="A34141"/>
              </a:solidFill>
              <a:latin typeface="DM Sans"/>
              <a:ea typeface="DM Sans"/>
              <a:cs typeface="DM Sans"/>
              <a:sym typeface="DM Sans"/>
            </a:endParaRPr>
          </a:p>
          <a:p>
            <a:pPr indent="0" lvl="0" marL="0" rtl="0" algn="ctr">
              <a:spcBef>
                <a:spcPts val="0"/>
              </a:spcBef>
              <a:spcAft>
                <a:spcPts val="0"/>
              </a:spcAft>
              <a:buNone/>
            </a:pPr>
            <a:r>
              <a:t/>
            </a:r>
            <a:endParaRPr sz="1800">
              <a:solidFill>
                <a:srgbClr val="A34141"/>
              </a:solidFill>
              <a:latin typeface="DM Sans"/>
              <a:ea typeface="DM Sans"/>
              <a:cs typeface="DM Sans"/>
              <a:sym typeface="DM Sans"/>
            </a:endParaRPr>
          </a:p>
        </p:txBody>
      </p:sp>
      <p:cxnSp>
        <p:nvCxnSpPr>
          <p:cNvPr id="97" name="Google Shape;97;p1"/>
          <p:cNvCxnSpPr>
            <a:stCxn id="96" idx="0"/>
            <a:endCxn id="91" idx="0"/>
          </p:cNvCxnSpPr>
          <p:nvPr/>
        </p:nvCxnSpPr>
        <p:spPr>
          <a:xfrm rot="-5400000">
            <a:off x="8132600" y="16782800"/>
            <a:ext cx="143100" cy="6357300"/>
          </a:xfrm>
          <a:prstGeom prst="bentConnector3">
            <a:avLst>
              <a:gd fmla="val 367435" name="adj1"/>
            </a:avLst>
          </a:prstGeom>
          <a:noFill/>
          <a:ln cap="flat" cmpd="sng" w="38100">
            <a:solidFill>
              <a:srgbClr val="D08B8B"/>
            </a:solidFill>
            <a:prstDash val="solid"/>
            <a:round/>
            <a:headEnd len="med" w="med" type="none"/>
            <a:tailEnd len="med" w="med" type="triangle"/>
          </a:ln>
        </p:spPr>
      </p:cxnSp>
      <p:pic>
        <p:nvPicPr>
          <p:cNvPr id="95" name="Google Shape;95;p1"/>
          <p:cNvPicPr preferRelativeResize="0"/>
          <p:nvPr/>
        </p:nvPicPr>
        <p:blipFill>
          <a:blip r:embed="rId5">
            <a:alphaModFix/>
          </a:blip>
          <a:stretch>
            <a:fillRect/>
          </a:stretch>
        </p:blipFill>
        <p:spPr>
          <a:xfrm>
            <a:off x="8403200" y="19877463"/>
            <a:ext cx="1615725" cy="1615725"/>
          </a:xfrm>
          <a:prstGeom prst="rect">
            <a:avLst/>
          </a:prstGeom>
          <a:noFill/>
          <a:ln>
            <a:noFill/>
          </a:ln>
        </p:spPr>
      </p:pic>
      <p:cxnSp>
        <p:nvCxnSpPr>
          <p:cNvPr id="98" name="Google Shape;98;p1"/>
          <p:cNvCxnSpPr>
            <a:stCxn id="95" idx="1"/>
            <a:endCxn id="99" idx="3"/>
          </p:cNvCxnSpPr>
          <p:nvPr/>
        </p:nvCxnSpPr>
        <p:spPr>
          <a:xfrm rot="10800000">
            <a:off x="7814300" y="20681425"/>
            <a:ext cx="588900" cy="3900"/>
          </a:xfrm>
          <a:prstGeom prst="straightConnector1">
            <a:avLst/>
          </a:prstGeom>
          <a:noFill/>
          <a:ln cap="flat" cmpd="sng" w="38100">
            <a:solidFill>
              <a:srgbClr val="D08B8B"/>
            </a:solidFill>
            <a:prstDash val="solid"/>
            <a:round/>
            <a:headEnd len="med" w="med" type="none"/>
            <a:tailEnd len="med" w="med" type="triangle"/>
          </a:ln>
        </p:spPr>
      </p:cxnSp>
      <p:sp>
        <p:nvSpPr>
          <p:cNvPr id="100" name="Google Shape;100;p1"/>
          <p:cNvSpPr txBox="1"/>
          <p:nvPr/>
        </p:nvSpPr>
        <p:spPr>
          <a:xfrm>
            <a:off x="1568500" y="20773525"/>
            <a:ext cx="1615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rgbClr val="A34141"/>
                </a:solidFill>
                <a:latin typeface="DM Sans"/>
                <a:ea typeface="DM Sans"/>
                <a:cs typeface="DM Sans"/>
                <a:sym typeface="DM Sans"/>
              </a:rPr>
              <a:t>Local Development </a:t>
            </a:r>
            <a:endParaRPr sz="1800">
              <a:solidFill>
                <a:srgbClr val="A34141"/>
              </a:solidFill>
              <a:latin typeface="DM Sans"/>
              <a:ea typeface="DM Sans"/>
              <a:cs typeface="DM Sans"/>
              <a:sym typeface="DM Sans"/>
            </a:endParaRPr>
          </a:p>
        </p:txBody>
      </p:sp>
      <p:sp>
        <p:nvSpPr>
          <p:cNvPr id="101" name="Google Shape;101;p1"/>
          <p:cNvSpPr txBox="1"/>
          <p:nvPr/>
        </p:nvSpPr>
        <p:spPr>
          <a:xfrm>
            <a:off x="6425088" y="21329850"/>
            <a:ext cx="17040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latin typeface="DM Sans"/>
                <a:ea typeface="DM Sans"/>
                <a:cs typeface="DM Sans"/>
                <a:sym typeface="DM Sans"/>
              </a:rPr>
              <a:t>Focusrite Scarlett Solo 3rd Gen</a:t>
            </a:r>
            <a:endParaRPr b="1" sz="1800">
              <a:latin typeface="DM Sans"/>
              <a:ea typeface="DM Sans"/>
              <a:cs typeface="DM Sans"/>
              <a:sym typeface="DM Sans"/>
            </a:endParaRPr>
          </a:p>
        </p:txBody>
      </p:sp>
      <p:pic>
        <p:nvPicPr>
          <p:cNvPr id="99" name="Google Shape;99;p1"/>
          <p:cNvPicPr preferRelativeResize="0"/>
          <p:nvPr/>
        </p:nvPicPr>
        <p:blipFill>
          <a:blip r:embed="rId6">
            <a:alphaModFix/>
          </a:blip>
          <a:stretch>
            <a:fillRect/>
          </a:stretch>
        </p:blipFill>
        <p:spPr>
          <a:xfrm>
            <a:off x="6583300" y="20065875"/>
            <a:ext cx="1231099" cy="1231099"/>
          </a:xfrm>
          <a:prstGeom prst="rect">
            <a:avLst/>
          </a:prstGeom>
          <a:noFill/>
          <a:ln>
            <a:noFill/>
          </a:ln>
        </p:spPr>
      </p:pic>
      <p:cxnSp>
        <p:nvCxnSpPr>
          <p:cNvPr id="102" name="Google Shape;102;p1"/>
          <p:cNvCxnSpPr>
            <a:stCxn id="99" idx="1"/>
            <a:endCxn id="96" idx="3"/>
          </p:cNvCxnSpPr>
          <p:nvPr/>
        </p:nvCxnSpPr>
        <p:spPr>
          <a:xfrm rot="10800000">
            <a:off x="5994400" y="20673025"/>
            <a:ext cx="588900" cy="8400"/>
          </a:xfrm>
          <a:prstGeom prst="straightConnector1">
            <a:avLst/>
          </a:prstGeom>
          <a:noFill/>
          <a:ln cap="flat" cmpd="sng" w="38100">
            <a:solidFill>
              <a:srgbClr val="D08B8B"/>
            </a:solidFill>
            <a:prstDash val="solid"/>
            <a:round/>
            <a:headEnd len="med" w="med" type="none"/>
            <a:tailEnd len="med" w="med" type="triangle"/>
          </a:ln>
        </p:spPr>
      </p:cxnSp>
      <p:sp>
        <p:nvSpPr>
          <p:cNvPr id="103" name="Google Shape;103;p1"/>
          <p:cNvSpPr/>
          <p:nvPr/>
        </p:nvSpPr>
        <p:spPr>
          <a:xfrm>
            <a:off x="4173500" y="20673050"/>
            <a:ext cx="1704000" cy="465900"/>
          </a:xfrm>
          <a:prstGeom prst="roundRect">
            <a:avLst>
              <a:gd fmla="val 16667" name="adj"/>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1800">
                <a:solidFill>
                  <a:srgbClr val="D08B8B"/>
                </a:solidFill>
                <a:latin typeface="DM Sans"/>
                <a:ea typeface="DM Sans"/>
                <a:cs typeface="DM Sans"/>
                <a:sym typeface="DM Sans"/>
              </a:rPr>
              <a:t>MediaStream</a:t>
            </a:r>
            <a:endParaRPr sz="1800">
              <a:solidFill>
                <a:srgbClr val="D08B8B"/>
              </a:solidFill>
              <a:latin typeface="DM Sans"/>
              <a:ea typeface="DM Sans"/>
              <a:cs typeface="DM Sans"/>
              <a:sym typeface="DM Sans"/>
            </a:endParaRPr>
          </a:p>
        </p:txBody>
      </p:sp>
      <p:sp>
        <p:nvSpPr>
          <p:cNvPr id="104" name="Google Shape;104;p1"/>
          <p:cNvSpPr txBox="1"/>
          <p:nvPr/>
        </p:nvSpPr>
        <p:spPr>
          <a:xfrm>
            <a:off x="6987050" y="19018150"/>
            <a:ext cx="3200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latin typeface="DM Sans"/>
                <a:ea typeface="DM Sans"/>
                <a:cs typeface="DM Sans"/>
                <a:sym typeface="DM Sans"/>
              </a:rPr>
              <a:t>Downloadable .ogg File</a:t>
            </a:r>
            <a:endParaRPr b="1" sz="1800">
              <a:solidFill>
                <a:schemeClr val="dk1"/>
              </a:solidFill>
              <a:latin typeface="DM Sans"/>
              <a:ea typeface="DM Sans"/>
              <a:cs typeface="DM Sans"/>
              <a:sym typeface="DM Sans"/>
            </a:endParaRPr>
          </a:p>
        </p:txBody>
      </p:sp>
      <p:sp>
        <p:nvSpPr>
          <p:cNvPr id="105" name="Google Shape;105;p1"/>
          <p:cNvSpPr/>
          <p:nvPr/>
        </p:nvSpPr>
        <p:spPr>
          <a:xfrm>
            <a:off x="1790700" y="18743800"/>
            <a:ext cx="1938000" cy="1503300"/>
          </a:xfrm>
          <a:prstGeom prst="roundRect">
            <a:avLst>
              <a:gd fmla="val 16667" name="adj"/>
            </a:avLst>
          </a:prstGeom>
          <a:solidFill>
            <a:srgbClr val="F9C2C2"/>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800">
                <a:solidFill>
                  <a:srgbClr val="A34141"/>
                </a:solidFill>
                <a:latin typeface="DM Sans"/>
                <a:ea typeface="DM Sans"/>
                <a:cs typeface="DM Sans"/>
                <a:sym typeface="DM Sans"/>
              </a:rPr>
              <a:t>Django</a:t>
            </a:r>
            <a:endParaRPr sz="1800">
              <a:solidFill>
                <a:srgbClr val="A34141"/>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sz="1800">
              <a:solidFill>
                <a:srgbClr val="674EA7"/>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sz="1800">
              <a:solidFill>
                <a:srgbClr val="674EA7"/>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sz="1800">
              <a:solidFill>
                <a:srgbClr val="674EA7"/>
              </a:solidFill>
              <a:latin typeface="DM Sans"/>
              <a:ea typeface="DM Sans"/>
              <a:cs typeface="DM Sans"/>
              <a:sym typeface="DM Sans"/>
            </a:endParaRPr>
          </a:p>
        </p:txBody>
      </p:sp>
      <p:sp>
        <p:nvSpPr>
          <p:cNvPr id="106" name="Google Shape;106;p1"/>
          <p:cNvSpPr/>
          <p:nvPr/>
        </p:nvSpPr>
        <p:spPr>
          <a:xfrm>
            <a:off x="1997250" y="19462605"/>
            <a:ext cx="1524900" cy="584700"/>
          </a:xfrm>
          <a:prstGeom prst="roundRect">
            <a:avLst>
              <a:gd fmla="val 16667" name="adj"/>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800">
                <a:solidFill>
                  <a:srgbClr val="D08B8B"/>
                </a:solidFill>
                <a:latin typeface="DM Sans"/>
                <a:ea typeface="DM Sans"/>
                <a:cs typeface="DM Sans"/>
                <a:sym typeface="DM Sans"/>
              </a:rPr>
              <a:t>AJAX Updates</a:t>
            </a:r>
            <a:endParaRPr sz="1800">
              <a:solidFill>
                <a:srgbClr val="D08B8B"/>
              </a:solidFill>
              <a:latin typeface="DM Sans"/>
              <a:ea typeface="DM Sans"/>
              <a:cs typeface="DM Sans"/>
              <a:sym typeface="DM Sans"/>
            </a:endParaRPr>
          </a:p>
        </p:txBody>
      </p:sp>
      <p:cxnSp>
        <p:nvCxnSpPr>
          <p:cNvPr id="107" name="Google Shape;107;p1"/>
          <p:cNvCxnSpPr/>
          <p:nvPr/>
        </p:nvCxnSpPr>
        <p:spPr>
          <a:xfrm rot="10800000">
            <a:off x="2901000" y="20129200"/>
            <a:ext cx="1155600" cy="369000"/>
          </a:xfrm>
          <a:prstGeom prst="straightConnector1">
            <a:avLst/>
          </a:prstGeom>
          <a:noFill/>
          <a:ln cap="flat" cmpd="sng" w="38100">
            <a:solidFill>
              <a:srgbClr val="D08B8B"/>
            </a:solidFill>
            <a:prstDash val="solid"/>
            <a:round/>
            <a:headEnd len="med" w="med" type="triangle"/>
            <a:tailEnd len="med" w="med" type="triangle"/>
          </a:ln>
        </p:spPr>
      </p:cxnSp>
      <p:pic>
        <p:nvPicPr>
          <p:cNvPr id="108" name="Google Shape;108;p1"/>
          <p:cNvPicPr preferRelativeResize="0"/>
          <p:nvPr/>
        </p:nvPicPr>
        <p:blipFill>
          <a:blip r:embed="rId7">
            <a:alphaModFix/>
          </a:blip>
          <a:stretch>
            <a:fillRect/>
          </a:stretch>
        </p:blipFill>
        <p:spPr>
          <a:xfrm>
            <a:off x="3861999" y="19356900"/>
            <a:ext cx="1030200" cy="796088"/>
          </a:xfrm>
          <a:prstGeom prst="rect">
            <a:avLst/>
          </a:prstGeom>
          <a:noFill/>
          <a:ln>
            <a:noFill/>
          </a:ln>
        </p:spPr>
      </p:pic>
      <p:pic>
        <p:nvPicPr>
          <p:cNvPr descr="Electrical and Computer Engineering - Carnegie Mellon - CMKL│Thailand" id="109" name="Google Shape;109;p1"/>
          <p:cNvPicPr preferRelativeResize="0"/>
          <p:nvPr/>
        </p:nvPicPr>
        <p:blipFill>
          <a:blip r:embed="rId8">
            <a:alphaModFix/>
          </a:blip>
          <a:stretch>
            <a:fillRect/>
          </a:stretch>
        </p:blipFill>
        <p:spPr>
          <a:xfrm>
            <a:off x="21393163" y="32833350"/>
            <a:ext cx="5705475" cy="1914525"/>
          </a:xfrm>
          <a:prstGeom prst="rect">
            <a:avLst/>
          </a:prstGeom>
          <a:noFill/>
          <a:ln>
            <a:noFill/>
          </a:ln>
        </p:spPr>
      </p:pic>
      <p:pic>
        <p:nvPicPr>
          <p:cNvPr descr="File:Carnegie Mellon wordmark.svg - Wikipedia" id="110" name="Google Shape;110;p1"/>
          <p:cNvPicPr preferRelativeResize="0"/>
          <p:nvPr/>
        </p:nvPicPr>
        <p:blipFill>
          <a:blip r:embed="rId9">
            <a:alphaModFix/>
          </a:blip>
          <a:stretch>
            <a:fillRect/>
          </a:stretch>
        </p:blipFill>
        <p:spPr>
          <a:xfrm>
            <a:off x="21016613" y="34937350"/>
            <a:ext cx="6038848" cy="1057275"/>
          </a:xfrm>
          <a:prstGeom prst="rect">
            <a:avLst/>
          </a:prstGeom>
          <a:noFill/>
          <a:ln>
            <a:noFill/>
          </a:ln>
        </p:spPr>
      </p:pic>
      <p:pic>
        <p:nvPicPr>
          <p:cNvPr id="111" name="Google Shape;111;p1"/>
          <p:cNvPicPr preferRelativeResize="0"/>
          <p:nvPr/>
        </p:nvPicPr>
        <p:blipFill>
          <a:blip r:embed="rId10">
            <a:alphaModFix/>
          </a:blip>
          <a:stretch>
            <a:fillRect/>
          </a:stretch>
        </p:blipFill>
        <p:spPr>
          <a:xfrm>
            <a:off x="14036050" y="18696972"/>
            <a:ext cx="13030200" cy="5541626"/>
          </a:xfrm>
          <a:prstGeom prst="rect">
            <a:avLst/>
          </a:prstGeom>
          <a:noFill/>
          <a:ln>
            <a:noFill/>
          </a:ln>
        </p:spPr>
      </p:pic>
      <p:sp>
        <p:nvSpPr>
          <p:cNvPr id="112" name="Google Shape;112;p1"/>
          <p:cNvSpPr txBox="1"/>
          <p:nvPr/>
        </p:nvSpPr>
        <p:spPr>
          <a:xfrm>
            <a:off x="22775745" y="19936688"/>
            <a:ext cx="29403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DM Sans"/>
                <a:ea typeface="DM Sans"/>
                <a:cs typeface="DM Sans"/>
                <a:sym typeface="DM Sans"/>
              </a:rPr>
              <a:t>target pitch</a:t>
            </a:r>
            <a:endParaRPr>
              <a:latin typeface="DM Sans"/>
              <a:ea typeface="DM Sans"/>
              <a:cs typeface="DM Sans"/>
              <a:sym typeface="DM Sans"/>
            </a:endParaRPr>
          </a:p>
        </p:txBody>
      </p:sp>
      <p:sp>
        <p:nvSpPr>
          <p:cNvPr id="113" name="Google Shape;113;p1"/>
          <p:cNvSpPr txBox="1"/>
          <p:nvPr/>
        </p:nvSpPr>
        <p:spPr>
          <a:xfrm>
            <a:off x="23552876" y="22715338"/>
            <a:ext cx="25464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DM Sans"/>
                <a:ea typeface="DM Sans"/>
                <a:cs typeface="DM Sans"/>
                <a:sym typeface="DM Sans"/>
              </a:rPr>
              <a:t>user</a:t>
            </a:r>
            <a:r>
              <a:rPr lang="en-US" sz="3600">
                <a:solidFill>
                  <a:schemeClr val="dk1"/>
                </a:solidFill>
                <a:latin typeface="DM Sans"/>
                <a:ea typeface="DM Sans"/>
                <a:cs typeface="DM Sans"/>
                <a:sym typeface="DM Sans"/>
              </a:rPr>
              <a:t> pitch</a:t>
            </a:r>
            <a:endParaRPr>
              <a:latin typeface="DM Sans"/>
              <a:ea typeface="DM Sans"/>
              <a:cs typeface="DM Sans"/>
              <a:sym typeface="DM Sans"/>
            </a:endParaRPr>
          </a:p>
        </p:txBody>
      </p:sp>
      <p:sp>
        <p:nvSpPr>
          <p:cNvPr id="114" name="Google Shape;114;p1"/>
          <p:cNvSpPr txBox="1"/>
          <p:nvPr/>
        </p:nvSpPr>
        <p:spPr>
          <a:xfrm>
            <a:off x="23239975" y="18772800"/>
            <a:ext cx="16158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chemeClr val="dk1"/>
                </a:solidFill>
                <a:latin typeface="DM Sans"/>
                <a:ea typeface="DM Sans"/>
                <a:cs typeface="DM Sans"/>
                <a:sym typeface="DM Sans"/>
              </a:rPr>
              <a:t>lyrics</a:t>
            </a:r>
            <a:endParaRPr>
              <a:latin typeface="DM Sans"/>
              <a:ea typeface="DM Sans"/>
              <a:cs typeface="DM Sans"/>
              <a:sym typeface="DM Sans"/>
            </a:endParaRPr>
          </a:p>
        </p:txBody>
      </p:sp>
      <p:sp>
        <p:nvSpPr>
          <p:cNvPr id="115" name="Google Shape;115;p1"/>
          <p:cNvSpPr txBox="1"/>
          <p:nvPr/>
        </p:nvSpPr>
        <p:spPr>
          <a:xfrm>
            <a:off x="365725" y="28686575"/>
            <a:ext cx="13030200" cy="7552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600">
                <a:solidFill>
                  <a:schemeClr val="dk1"/>
                </a:solidFill>
                <a:latin typeface="DM Sans"/>
                <a:ea typeface="DM Sans"/>
                <a:cs typeface="DM Sans"/>
                <a:sym typeface="DM Sans"/>
              </a:rPr>
              <a:t>While we had to pivot our </a:t>
            </a:r>
            <a:r>
              <a:rPr lang="en-US" sz="3600">
                <a:solidFill>
                  <a:schemeClr val="dk1"/>
                </a:solidFill>
                <a:latin typeface="DM Sans"/>
                <a:ea typeface="DM Sans"/>
                <a:cs typeface="DM Sans"/>
                <a:sym typeface="DM Sans"/>
              </a:rPr>
              <a:t>project</a:t>
            </a:r>
            <a:r>
              <a:rPr lang="en-US" sz="3600">
                <a:solidFill>
                  <a:schemeClr val="dk1"/>
                </a:solidFill>
                <a:latin typeface="DM Sans"/>
                <a:ea typeface="DM Sans"/>
                <a:cs typeface="DM Sans"/>
                <a:sym typeface="DM Sans"/>
              </a:rPr>
              <a:t> to include an </a:t>
            </a:r>
            <a:r>
              <a:rPr lang="en-US" sz="3600">
                <a:solidFill>
                  <a:schemeClr val="dk1"/>
                </a:solidFill>
                <a:latin typeface="DM Sans"/>
                <a:ea typeface="DM Sans"/>
                <a:cs typeface="DM Sans"/>
                <a:sym typeface="DM Sans"/>
              </a:rPr>
              <a:t>asynchronous</a:t>
            </a:r>
            <a:r>
              <a:rPr lang="en-US" sz="3600">
                <a:solidFill>
                  <a:schemeClr val="dk1"/>
                </a:solidFill>
                <a:latin typeface="DM Sans"/>
                <a:ea typeface="DM Sans"/>
                <a:cs typeface="DM Sans"/>
                <a:sym typeface="DM Sans"/>
              </a:rPr>
              <a:t> feedback </a:t>
            </a:r>
            <a:r>
              <a:rPr lang="en-US" sz="3600">
                <a:solidFill>
                  <a:schemeClr val="dk1"/>
                </a:solidFill>
                <a:latin typeface="DM Sans"/>
                <a:ea typeface="DM Sans"/>
                <a:cs typeface="DM Sans"/>
                <a:sym typeface="DM Sans"/>
              </a:rPr>
              <a:t>mechanism</a:t>
            </a:r>
            <a:r>
              <a:rPr lang="en-US" sz="3600">
                <a:solidFill>
                  <a:schemeClr val="dk1"/>
                </a:solidFill>
                <a:latin typeface="DM Sans"/>
                <a:ea typeface="DM Sans"/>
                <a:cs typeface="DM Sans"/>
                <a:sym typeface="DM Sans"/>
              </a:rPr>
              <a:t>, we believe that we </a:t>
            </a:r>
            <a:r>
              <a:rPr lang="en-US" sz="3600">
                <a:solidFill>
                  <a:schemeClr val="dk1"/>
                </a:solidFill>
                <a:latin typeface="DM Sans"/>
                <a:ea typeface="DM Sans"/>
                <a:cs typeface="DM Sans"/>
                <a:sym typeface="DM Sans"/>
              </a:rPr>
              <a:t>exceeded our</a:t>
            </a:r>
            <a:r>
              <a:rPr lang="en-US" sz="3600">
                <a:solidFill>
                  <a:schemeClr val="dk1"/>
                </a:solidFill>
                <a:latin typeface="DM Sans"/>
                <a:ea typeface="DM Sans"/>
                <a:cs typeface="DM Sans"/>
                <a:sym typeface="DM Sans"/>
              </a:rPr>
              <a:t> </a:t>
            </a:r>
            <a:r>
              <a:rPr lang="en-US" sz="3600">
                <a:solidFill>
                  <a:schemeClr val="dk1"/>
                </a:solidFill>
                <a:latin typeface="DM Sans"/>
                <a:ea typeface="DM Sans"/>
                <a:cs typeface="DM Sans"/>
                <a:sym typeface="DM Sans"/>
              </a:rPr>
              <a:t>original</a:t>
            </a:r>
            <a:r>
              <a:rPr lang="en-US" sz="3600">
                <a:solidFill>
                  <a:schemeClr val="dk1"/>
                </a:solidFill>
                <a:latin typeface="DM Sans"/>
                <a:ea typeface="DM Sans"/>
                <a:cs typeface="DM Sans"/>
                <a:sym typeface="DM Sans"/>
              </a:rPr>
              <a:t> use case requirements.</a:t>
            </a:r>
            <a:endParaRPr sz="3600">
              <a:solidFill>
                <a:schemeClr val="dk1"/>
              </a:solidFill>
              <a:latin typeface="DM Sans"/>
              <a:ea typeface="DM Sans"/>
              <a:cs typeface="DM Sans"/>
              <a:sym typeface="DM Sans"/>
            </a:endParaRPr>
          </a:p>
          <a:p>
            <a:pPr indent="0" lvl="0" marL="0" marR="0" rtl="0" algn="l">
              <a:spcBef>
                <a:spcPts val="1000"/>
              </a:spcBef>
              <a:spcAft>
                <a:spcPts val="0"/>
              </a:spcAft>
              <a:buNone/>
            </a:pPr>
            <a:r>
              <a:rPr lang="en-US" sz="3600">
                <a:solidFill>
                  <a:schemeClr val="dk1"/>
                </a:solidFill>
                <a:latin typeface="DM Sans"/>
                <a:ea typeface="DM Sans"/>
                <a:cs typeface="DM Sans"/>
                <a:sym typeface="DM Sans"/>
              </a:rPr>
              <a:t>We learned that there are tradeoffs in every </a:t>
            </a:r>
            <a:r>
              <a:rPr lang="en-US" sz="3600">
                <a:solidFill>
                  <a:schemeClr val="dk1"/>
                </a:solidFill>
                <a:latin typeface="DM Sans"/>
                <a:ea typeface="DM Sans"/>
                <a:cs typeface="DM Sans"/>
                <a:sym typeface="DM Sans"/>
              </a:rPr>
              <a:t>design decision, and that these tradeoffs must be evaluated for both short and long term impacts. For example, using an already existing PDA module was great for early stages of development, but when it came to system integration, it quickly became a bottleneck. </a:t>
            </a:r>
            <a:endParaRPr sz="3600">
              <a:solidFill>
                <a:schemeClr val="dk1"/>
              </a:solidFill>
              <a:latin typeface="DM Sans"/>
              <a:ea typeface="DM Sans"/>
              <a:cs typeface="DM Sans"/>
              <a:sym typeface="DM Sans"/>
            </a:endParaRPr>
          </a:p>
          <a:p>
            <a:pPr indent="0" lvl="0" marL="0" marR="0" rtl="0" algn="l">
              <a:spcBef>
                <a:spcPts val="1000"/>
              </a:spcBef>
              <a:spcAft>
                <a:spcPts val="1000"/>
              </a:spcAft>
              <a:buNone/>
            </a:pPr>
            <a:r>
              <a:rPr lang="en-US" sz="3600">
                <a:solidFill>
                  <a:schemeClr val="dk1"/>
                </a:solidFill>
                <a:latin typeface="DM Sans"/>
                <a:ea typeface="DM Sans"/>
                <a:cs typeface="DM Sans"/>
                <a:sym typeface="DM Sans"/>
              </a:rPr>
              <a:t>In the future, we can consider creating our own PDA. This would allow use to have more control over our system integration and allow us to incorporate synchronous, real-time feedback.</a:t>
            </a:r>
            <a:endParaRPr sz="3600">
              <a:solidFill>
                <a:schemeClr val="dk1"/>
              </a:solidFill>
              <a:latin typeface="DM Sans"/>
              <a:ea typeface="DM Sans"/>
              <a:cs typeface="DM Sans"/>
              <a:sym typeface="DM Sans"/>
            </a:endParaRPr>
          </a:p>
        </p:txBody>
      </p:sp>
      <p:sp>
        <p:nvSpPr>
          <p:cNvPr id="116" name="Google Shape;116;p1"/>
          <p:cNvSpPr txBox="1"/>
          <p:nvPr/>
        </p:nvSpPr>
        <p:spPr>
          <a:xfrm>
            <a:off x="14036039" y="24431925"/>
            <a:ext cx="13030200" cy="5850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DM Sans"/>
                <a:ea typeface="DM Sans"/>
                <a:cs typeface="DM Sans"/>
                <a:sym typeface="DM Sans"/>
              </a:rPr>
              <a:t>Results of user performance vs target </a:t>
            </a:r>
            <a:r>
              <a:rPr b="1" lang="en-US" sz="3200">
                <a:solidFill>
                  <a:schemeClr val="dk1"/>
                </a:solidFill>
                <a:latin typeface="DM Sans"/>
                <a:ea typeface="DM Sans"/>
                <a:cs typeface="DM Sans"/>
                <a:sym typeface="DM Sans"/>
              </a:rPr>
              <a:t>pitch</a:t>
            </a:r>
            <a:r>
              <a:rPr b="1" lang="en-US" sz="3200">
                <a:solidFill>
                  <a:schemeClr val="dk1"/>
                </a:solidFill>
                <a:latin typeface="DM Sans"/>
                <a:ea typeface="DM Sans"/>
                <a:cs typeface="DM Sans"/>
                <a:sym typeface="DM Sans"/>
              </a:rPr>
              <a:t> displayed via graph</a:t>
            </a:r>
            <a:endParaRPr>
              <a:latin typeface="DM Sans"/>
              <a:ea typeface="DM Sans"/>
              <a:cs typeface="DM Sans"/>
              <a:sym typeface="DM Sans"/>
            </a:endParaRPr>
          </a:p>
        </p:txBody>
      </p:sp>
      <p:sp>
        <p:nvSpPr>
          <p:cNvPr id="117" name="Google Shape;117;p1"/>
          <p:cNvSpPr/>
          <p:nvPr/>
        </p:nvSpPr>
        <p:spPr>
          <a:xfrm>
            <a:off x="1524000" y="22772976"/>
            <a:ext cx="5113800" cy="4437600"/>
          </a:xfrm>
          <a:prstGeom prst="rect">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solidFill>
                <a:srgbClr val="8E7CC3"/>
              </a:solidFill>
              <a:latin typeface="DM Sans"/>
              <a:ea typeface="DM Sans"/>
              <a:cs typeface="DM Sans"/>
              <a:sym typeface="DM Sans"/>
            </a:endParaRPr>
          </a:p>
        </p:txBody>
      </p:sp>
      <p:sp>
        <p:nvSpPr>
          <p:cNvPr id="118" name="Google Shape;118;p1"/>
          <p:cNvSpPr txBox="1"/>
          <p:nvPr/>
        </p:nvSpPr>
        <p:spPr>
          <a:xfrm>
            <a:off x="10829450" y="27137775"/>
            <a:ext cx="10302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800">
                <a:solidFill>
                  <a:schemeClr val="dk1"/>
                </a:solidFill>
                <a:latin typeface="DM Sans"/>
                <a:ea typeface="DM Sans"/>
                <a:cs typeface="DM Sans"/>
                <a:sym typeface="DM Sans"/>
              </a:rPr>
              <a:t>User</a:t>
            </a:r>
            <a:endParaRPr b="1" sz="1800">
              <a:solidFill>
                <a:schemeClr val="dk1"/>
              </a:solidFill>
              <a:latin typeface="DM Sans"/>
              <a:ea typeface="DM Sans"/>
              <a:cs typeface="DM Sans"/>
              <a:sym typeface="DM Sans"/>
            </a:endParaRPr>
          </a:p>
        </p:txBody>
      </p:sp>
      <p:cxnSp>
        <p:nvCxnSpPr>
          <p:cNvPr id="119" name="Google Shape;119;p1"/>
          <p:cNvCxnSpPr>
            <a:stCxn id="120" idx="1"/>
            <a:endCxn id="121" idx="3"/>
          </p:cNvCxnSpPr>
          <p:nvPr/>
        </p:nvCxnSpPr>
        <p:spPr>
          <a:xfrm rot="10800000">
            <a:off x="6296788" y="26329925"/>
            <a:ext cx="4239900" cy="0"/>
          </a:xfrm>
          <a:prstGeom prst="straightConnector1">
            <a:avLst/>
          </a:prstGeom>
          <a:noFill/>
          <a:ln cap="flat" cmpd="sng" w="38100">
            <a:solidFill>
              <a:srgbClr val="D08B8B"/>
            </a:solidFill>
            <a:prstDash val="solid"/>
            <a:round/>
            <a:headEnd len="med" w="med" type="none"/>
            <a:tailEnd len="med" w="med" type="triangle"/>
          </a:ln>
        </p:spPr>
      </p:cxnSp>
      <p:sp>
        <p:nvSpPr>
          <p:cNvPr id="121" name="Google Shape;121;p1"/>
          <p:cNvSpPr/>
          <p:nvPr/>
        </p:nvSpPr>
        <p:spPr>
          <a:xfrm>
            <a:off x="4255850" y="25729625"/>
            <a:ext cx="2040900" cy="1200600"/>
          </a:xfrm>
          <a:prstGeom prst="roundRect">
            <a:avLst>
              <a:gd fmla="val 16667" name="adj"/>
            </a:avLst>
          </a:prstGeom>
          <a:solidFill>
            <a:srgbClr val="F9C2C2"/>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A34141"/>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a:solidFill>
                <a:srgbClr val="674EA7"/>
              </a:solidFill>
              <a:latin typeface="DM Sans"/>
              <a:ea typeface="DM Sans"/>
              <a:cs typeface="DM Sans"/>
              <a:sym typeface="DM Sans"/>
            </a:endParaRPr>
          </a:p>
          <a:p>
            <a:pPr indent="0" lvl="0" marL="0" rtl="0" algn="ctr">
              <a:spcBef>
                <a:spcPts val="0"/>
              </a:spcBef>
              <a:spcAft>
                <a:spcPts val="0"/>
              </a:spcAft>
              <a:buNone/>
            </a:pPr>
            <a:r>
              <a:rPr lang="en-US" sz="1800">
                <a:solidFill>
                  <a:srgbClr val="A34141"/>
                </a:solidFill>
                <a:latin typeface="DM Sans"/>
                <a:ea typeface="DM Sans"/>
                <a:cs typeface="DM Sans"/>
                <a:sym typeface="DM Sans"/>
              </a:rPr>
              <a:t>Frontend UI</a:t>
            </a:r>
            <a:endParaRPr sz="1800">
              <a:solidFill>
                <a:srgbClr val="A34141"/>
              </a:solidFill>
              <a:latin typeface="DM Sans"/>
              <a:ea typeface="DM Sans"/>
              <a:cs typeface="DM Sans"/>
              <a:sym typeface="DM Sans"/>
            </a:endParaRPr>
          </a:p>
          <a:p>
            <a:pPr indent="0" lvl="0" marL="0" rtl="0" algn="ctr">
              <a:spcBef>
                <a:spcPts val="0"/>
              </a:spcBef>
              <a:spcAft>
                <a:spcPts val="0"/>
              </a:spcAft>
              <a:buNone/>
            </a:pPr>
            <a:r>
              <a:t/>
            </a:r>
            <a:endParaRPr>
              <a:solidFill>
                <a:srgbClr val="A34141"/>
              </a:solidFill>
              <a:latin typeface="DM Sans"/>
              <a:ea typeface="DM Sans"/>
              <a:cs typeface="DM Sans"/>
              <a:sym typeface="DM Sans"/>
            </a:endParaRPr>
          </a:p>
          <a:p>
            <a:pPr indent="0" lvl="0" marL="0" rtl="0" algn="ctr">
              <a:spcBef>
                <a:spcPts val="0"/>
              </a:spcBef>
              <a:spcAft>
                <a:spcPts val="0"/>
              </a:spcAft>
              <a:buNone/>
            </a:pPr>
            <a:r>
              <a:t/>
            </a:r>
            <a:endParaRPr>
              <a:solidFill>
                <a:srgbClr val="A34141"/>
              </a:solidFill>
              <a:latin typeface="DM Sans"/>
              <a:ea typeface="DM Sans"/>
              <a:cs typeface="DM Sans"/>
              <a:sym typeface="DM Sans"/>
            </a:endParaRPr>
          </a:p>
        </p:txBody>
      </p:sp>
      <p:sp>
        <p:nvSpPr>
          <p:cNvPr id="122" name="Google Shape;122;p1"/>
          <p:cNvSpPr/>
          <p:nvPr/>
        </p:nvSpPr>
        <p:spPr>
          <a:xfrm>
            <a:off x="1767150" y="24440425"/>
            <a:ext cx="1938000" cy="1503300"/>
          </a:xfrm>
          <a:prstGeom prst="roundRect">
            <a:avLst>
              <a:gd fmla="val 16667" name="adj"/>
            </a:avLst>
          </a:prstGeom>
          <a:solidFill>
            <a:srgbClr val="F9C2C2"/>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lang="en-US" sz="1800">
                <a:solidFill>
                  <a:srgbClr val="A34141"/>
                </a:solidFill>
                <a:latin typeface="DM Sans"/>
                <a:ea typeface="DM Sans"/>
                <a:cs typeface="DM Sans"/>
                <a:sym typeface="DM Sans"/>
              </a:rPr>
              <a:t>Django</a:t>
            </a:r>
            <a:endParaRPr sz="1800">
              <a:solidFill>
                <a:srgbClr val="A34141"/>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a:solidFill>
                <a:srgbClr val="674EA7"/>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a:solidFill>
                <a:srgbClr val="674EA7"/>
              </a:solidFill>
              <a:latin typeface="DM Sans"/>
              <a:ea typeface="DM Sans"/>
              <a:cs typeface="DM Sans"/>
              <a:sym typeface="DM Sans"/>
            </a:endParaRPr>
          </a:p>
          <a:p>
            <a:pPr indent="0" lvl="0" marL="0" marR="0" rtl="0" algn="ctr">
              <a:lnSpc>
                <a:spcPct val="100000"/>
              </a:lnSpc>
              <a:spcBef>
                <a:spcPts val="0"/>
              </a:spcBef>
              <a:spcAft>
                <a:spcPts val="0"/>
              </a:spcAft>
              <a:buNone/>
            </a:pPr>
            <a:r>
              <a:t/>
            </a:r>
            <a:endParaRPr>
              <a:solidFill>
                <a:srgbClr val="674EA7"/>
              </a:solidFill>
              <a:latin typeface="DM Sans"/>
              <a:ea typeface="DM Sans"/>
              <a:cs typeface="DM Sans"/>
              <a:sym typeface="DM Sans"/>
            </a:endParaRPr>
          </a:p>
        </p:txBody>
      </p:sp>
      <p:sp>
        <p:nvSpPr>
          <p:cNvPr id="123" name="Google Shape;123;p1"/>
          <p:cNvSpPr/>
          <p:nvPr/>
        </p:nvSpPr>
        <p:spPr>
          <a:xfrm>
            <a:off x="4196150" y="23209450"/>
            <a:ext cx="1938000" cy="1503300"/>
          </a:xfrm>
          <a:prstGeom prst="roundRect">
            <a:avLst>
              <a:gd fmla="val 16667" name="adj"/>
            </a:avLst>
          </a:prstGeom>
          <a:solidFill>
            <a:srgbClr val="F9C2C2"/>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A34141"/>
              </a:solidFill>
              <a:latin typeface="DM Sans"/>
              <a:ea typeface="DM Sans"/>
              <a:cs typeface="DM Sans"/>
              <a:sym typeface="DM Sans"/>
            </a:endParaRPr>
          </a:p>
          <a:p>
            <a:pPr indent="0" lvl="0" marL="0" marR="0" rtl="0" algn="ctr">
              <a:lnSpc>
                <a:spcPct val="100000"/>
              </a:lnSpc>
              <a:spcBef>
                <a:spcPts val="0"/>
              </a:spcBef>
              <a:spcAft>
                <a:spcPts val="0"/>
              </a:spcAft>
              <a:buNone/>
            </a:pPr>
            <a:r>
              <a:rPr lang="en-US" sz="1800">
                <a:solidFill>
                  <a:srgbClr val="A34141"/>
                </a:solidFill>
                <a:latin typeface="DM Sans"/>
                <a:ea typeface="DM Sans"/>
                <a:cs typeface="DM Sans"/>
                <a:sym typeface="DM Sans"/>
              </a:rPr>
              <a:t>Audio Processing</a:t>
            </a:r>
            <a:endParaRPr sz="1800">
              <a:solidFill>
                <a:srgbClr val="A34141"/>
              </a:solidFill>
              <a:latin typeface="DM Sans"/>
              <a:ea typeface="DM Sans"/>
              <a:cs typeface="DM Sans"/>
              <a:sym typeface="DM Sans"/>
            </a:endParaRPr>
          </a:p>
          <a:p>
            <a:pPr indent="0" lvl="0" marL="0" rtl="0" algn="l">
              <a:spcBef>
                <a:spcPts val="0"/>
              </a:spcBef>
              <a:spcAft>
                <a:spcPts val="0"/>
              </a:spcAft>
              <a:buNone/>
            </a:pPr>
            <a:r>
              <a:t/>
            </a:r>
            <a:endParaRPr>
              <a:solidFill>
                <a:srgbClr val="A34141"/>
              </a:solidFill>
              <a:latin typeface="DM Sans"/>
              <a:ea typeface="DM Sans"/>
              <a:cs typeface="DM Sans"/>
              <a:sym typeface="DM Sans"/>
            </a:endParaRPr>
          </a:p>
          <a:p>
            <a:pPr indent="0" lvl="0" marL="0" rtl="0" algn="l">
              <a:spcBef>
                <a:spcPts val="0"/>
              </a:spcBef>
              <a:spcAft>
                <a:spcPts val="0"/>
              </a:spcAft>
              <a:buNone/>
            </a:pPr>
            <a:r>
              <a:t/>
            </a:r>
            <a:endParaRPr>
              <a:solidFill>
                <a:srgbClr val="A34141"/>
              </a:solidFill>
              <a:latin typeface="DM Sans"/>
              <a:ea typeface="DM Sans"/>
              <a:cs typeface="DM Sans"/>
              <a:sym typeface="DM Sans"/>
            </a:endParaRPr>
          </a:p>
          <a:p>
            <a:pPr indent="0" lvl="0" marL="0" rtl="0" algn="l">
              <a:spcBef>
                <a:spcPts val="0"/>
              </a:spcBef>
              <a:spcAft>
                <a:spcPts val="0"/>
              </a:spcAft>
              <a:buNone/>
            </a:pPr>
            <a:r>
              <a:t/>
            </a:r>
            <a:endParaRPr>
              <a:solidFill>
                <a:srgbClr val="A34141"/>
              </a:solidFill>
              <a:latin typeface="DM Sans"/>
              <a:ea typeface="DM Sans"/>
              <a:cs typeface="DM Sans"/>
              <a:sym typeface="DM Sans"/>
            </a:endParaRPr>
          </a:p>
          <a:p>
            <a:pPr indent="0" lvl="0" marL="0" rtl="0" algn="l">
              <a:spcBef>
                <a:spcPts val="0"/>
              </a:spcBef>
              <a:spcAft>
                <a:spcPts val="0"/>
              </a:spcAft>
              <a:buNone/>
            </a:pPr>
            <a:r>
              <a:t/>
            </a:r>
            <a:endParaRPr>
              <a:solidFill>
                <a:srgbClr val="A34141"/>
              </a:solidFill>
              <a:latin typeface="DM Sans"/>
              <a:ea typeface="DM Sans"/>
              <a:cs typeface="DM Sans"/>
              <a:sym typeface="DM Sans"/>
            </a:endParaRPr>
          </a:p>
          <a:p>
            <a:pPr indent="0" lvl="0" marL="0" rtl="0" algn="l">
              <a:spcBef>
                <a:spcPts val="0"/>
              </a:spcBef>
              <a:spcAft>
                <a:spcPts val="0"/>
              </a:spcAft>
              <a:buNone/>
            </a:pPr>
            <a:r>
              <a:t/>
            </a:r>
            <a:endParaRPr>
              <a:solidFill>
                <a:srgbClr val="A34141"/>
              </a:solidFill>
              <a:latin typeface="DM Sans"/>
              <a:ea typeface="DM Sans"/>
              <a:cs typeface="DM Sans"/>
              <a:sym typeface="DM Sans"/>
            </a:endParaRPr>
          </a:p>
        </p:txBody>
      </p:sp>
      <p:cxnSp>
        <p:nvCxnSpPr>
          <p:cNvPr id="124" name="Google Shape;124;p1"/>
          <p:cNvCxnSpPr>
            <a:stCxn id="121" idx="1"/>
            <a:endCxn id="122" idx="2"/>
          </p:cNvCxnSpPr>
          <p:nvPr/>
        </p:nvCxnSpPr>
        <p:spPr>
          <a:xfrm rot="10800000">
            <a:off x="2736050" y="25943825"/>
            <a:ext cx="1519800" cy="386100"/>
          </a:xfrm>
          <a:prstGeom prst="straightConnector1">
            <a:avLst/>
          </a:prstGeom>
          <a:noFill/>
          <a:ln cap="flat" cmpd="sng" w="38100">
            <a:solidFill>
              <a:srgbClr val="D08B8B"/>
            </a:solidFill>
            <a:prstDash val="solid"/>
            <a:round/>
            <a:headEnd len="med" w="med" type="triangle"/>
            <a:tailEnd len="med" w="med" type="triangle"/>
          </a:ln>
        </p:spPr>
      </p:cxnSp>
      <p:cxnSp>
        <p:nvCxnSpPr>
          <p:cNvPr id="125" name="Google Shape;125;p1"/>
          <p:cNvCxnSpPr>
            <a:stCxn id="122" idx="0"/>
            <a:endCxn id="123" idx="1"/>
          </p:cNvCxnSpPr>
          <p:nvPr/>
        </p:nvCxnSpPr>
        <p:spPr>
          <a:xfrm flipH="1" rot="10800000">
            <a:off x="2736150" y="23961025"/>
            <a:ext cx="1460100" cy="479400"/>
          </a:xfrm>
          <a:prstGeom prst="straightConnector1">
            <a:avLst/>
          </a:prstGeom>
          <a:noFill/>
          <a:ln cap="flat" cmpd="sng" w="38100">
            <a:solidFill>
              <a:srgbClr val="D08B8B"/>
            </a:solidFill>
            <a:prstDash val="solid"/>
            <a:round/>
            <a:headEnd len="med" w="med" type="triangle"/>
            <a:tailEnd len="med" w="med" type="triangle"/>
          </a:ln>
        </p:spPr>
      </p:cxnSp>
      <p:pic>
        <p:nvPicPr>
          <p:cNvPr id="126" name="Google Shape;126;p1"/>
          <p:cNvPicPr preferRelativeResize="0"/>
          <p:nvPr/>
        </p:nvPicPr>
        <p:blipFill>
          <a:blip r:embed="rId11">
            <a:alphaModFix/>
          </a:blip>
          <a:stretch>
            <a:fillRect/>
          </a:stretch>
        </p:blipFill>
        <p:spPr>
          <a:xfrm>
            <a:off x="3557213" y="22873863"/>
            <a:ext cx="624969" cy="684849"/>
          </a:xfrm>
          <a:prstGeom prst="rect">
            <a:avLst/>
          </a:prstGeom>
          <a:noFill/>
          <a:ln>
            <a:noFill/>
          </a:ln>
        </p:spPr>
      </p:pic>
      <p:pic>
        <p:nvPicPr>
          <p:cNvPr id="127" name="Google Shape;127;p1"/>
          <p:cNvPicPr preferRelativeResize="0"/>
          <p:nvPr/>
        </p:nvPicPr>
        <p:blipFill>
          <a:blip r:embed="rId7">
            <a:alphaModFix/>
          </a:blip>
          <a:stretch>
            <a:fillRect/>
          </a:stretch>
        </p:blipFill>
        <p:spPr>
          <a:xfrm>
            <a:off x="3733876" y="24868100"/>
            <a:ext cx="1231101" cy="951326"/>
          </a:xfrm>
          <a:prstGeom prst="rect">
            <a:avLst/>
          </a:prstGeom>
          <a:noFill/>
          <a:ln>
            <a:noFill/>
          </a:ln>
        </p:spPr>
      </p:pic>
      <p:sp>
        <p:nvSpPr>
          <p:cNvPr id="128" name="Google Shape;128;p1"/>
          <p:cNvSpPr/>
          <p:nvPr/>
        </p:nvSpPr>
        <p:spPr>
          <a:xfrm>
            <a:off x="4587350" y="24000625"/>
            <a:ext cx="1155600" cy="400200"/>
          </a:xfrm>
          <a:prstGeom prst="roundRect">
            <a:avLst>
              <a:gd fmla="val 16667" name="adj"/>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800">
                <a:solidFill>
                  <a:srgbClr val="D08B8B"/>
                </a:solidFill>
                <a:latin typeface="DM Sans"/>
                <a:ea typeface="DM Sans"/>
                <a:cs typeface="DM Sans"/>
                <a:sym typeface="DM Sans"/>
              </a:rPr>
              <a:t>Aubio</a:t>
            </a:r>
            <a:endParaRPr sz="1800">
              <a:solidFill>
                <a:srgbClr val="D08B8B"/>
              </a:solidFill>
              <a:latin typeface="DM Sans"/>
              <a:ea typeface="DM Sans"/>
              <a:cs typeface="DM Sans"/>
              <a:sym typeface="DM Sans"/>
            </a:endParaRPr>
          </a:p>
        </p:txBody>
      </p:sp>
      <p:sp>
        <p:nvSpPr>
          <p:cNvPr id="129" name="Google Shape;129;p1"/>
          <p:cNvSpPr/>
          <p:nvPr/>
        </p:nvSpPr>
        <p:spPr>
          <a:xfrm>
            <a:off x="1997250" y="25124095"/>
            <a:ext cx="1524900" cy="646500"/>
          </a:xfrm>
          <a:prstGeom prst="roundRect">
            <a:avLst>
              <a:gd fmla="val 16667" name="adj"/>
            </a:avLst>
          </a:prstGeom>
          <a:solidFill>
            <a:srgbClr val="FFF4F7"/>
          </a:solidFill>
          <a:ln cap="flat" cmpd="sng" w="9525">
            <a:solidFill>
              <a:srgbClr val="D08B8B"/>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lang="en-US" sz="1800">
                <a:solidFill>
                  <a:srgbClr val="D08B8B"/>
                </a:solidFill>
                <a:latin typeface="DM Sans"/>
                <a:ea typeface="DM Sans"/>
                <a:cs typeface="DM Sans"/>
                <a:sym typeface="DM Sans"/>
              </a:rPr>
              <a:t>AJAX Updates</a:t>
            </a:r>
            <a:endParaRPr sz="1800">
              <a:solidFill>
                <a:srgbClr val="D08B8B"/>
              </a:solidFill>
              <a:latin typeface="DM Sans"/>
              <a:ea typeface="DM Sans"/>
              <a:cs typeface="DM Sans"/>
              <a:sym typeface="DM Sans"/>
            </a:endParaRPr>
          </a:p>
        </p:txBody>
      </p:sp>
      <p:sp>
        <p:nvSpPr>
          <p:cNvPr id="130" name="Google Shape;130;p1"/>
          <p:cNvSpPr txBox="1"/>
          <p:nvPr/>
        </p:nvSpPr>
        <p:spPr>
          <a:xfrm>
            <a:off x="1660700" y="26323250"/>
            <a:ext cx="17748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800">
                <a:solidFill>
                  <a:srgbClr val="D08B8B"/>
                </a:solidFill>
                <a:latin typeface="DM Sans"/>
                <a:ea typeface="DM Sans"/>
                <a:cs typeface="DM Sans"/>
                <a:sym typeface="DM Sans"/>
              </a:rPr>
              <a:t>Local Development</a:t>
            </a:r>
            <a:r>
              <a:rPr lang="en-US" sz="1800">
                <a:solidFill>
                  <a:srgbClr val="8E7CC3"/>
                </a:solidFill>
                <a:latin typeface="DM Sans"/>
                <a:ea typeface="DM Sans"/>
                <a:cs typeface="DM Sans"/>
                <a:sym typeface="DM Sans"/>
              </a:rPr>
              <a:t> </a:t>
            </a:r>
            <a:endParaRPr sz="1800">
              <a:solidFill>
                <a:srgbClr val="8E7CC3"/>
              </a:solidFill>
              <a:latin typeface="DM Sans"/>
              <a:ea typeface="DM Sans"/>
              <a:cs typeface="DM Sans"/>
              <a:sym typeface="DM Sans"/>
            </a:endParaRPr>
          </a:p>
        </p:txBody>
      </p:sp>
      <p:sp>
        <p:nvSpPr>
          <p:cNvPr id="131" name="Google Shape;131;p1"/>
          <p:cNvSpPr txBox="1"/>
          <p:nvPr/>
        </p:nvSpPr>
        <p:spPr>
          <a:xfrm>
            <a:off x="7117100" y="26605250"/>
            <a:ext cx="2940300" cy="461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None/>
            </a:pPr>
            <a:r>
              <a:rPr b="1" lang="en-US" sz="1800">
                <a:solidFill>
                  <a:schemeClr val="dk1"/>
                </a:solidFill>
                <a:latin typeface="DM Sans"/>
                <a:ea typeface="DM Sans"/>
                <a:cs typeface="DM Sans"/>
                <a:sym typeface="DM Sans"/>
              </a:rPr>
              <a:t>Downloadable .ogg File</a:t>
            </a:r>
            <a:endParaRPr b="1" sz="1800">
              <a:solidFill>
                <a:schemeClr val="dk1"/>
              </a:solidFill>
              <a:latin typeface="DM Sans"/>
              <a:ea typeface="DM Sans"/>
              <a:cs typeface="DM Sans"/>
              <a:sym typeface="DM Sans"/>
            </a:endParaRPr>
          </a:p>
        </p:txBody>
      </p:sp>
      <p:cxnSp>
        <p:nvCxnSpPr>
          <p:cNvPr id="132" name="Google Shape;132;p1"/>
          <p:cNvCxnSpPr>
            <a:stCxn id="121" idx="0"/>
            <a:endCxn id="120" idx="0"/>
          </p:cNvCxnSpPr>
          <p:nvPr/>
        </p:nvCxnSpPr>
        <p:spPr>
          <a:xfrm rot="-5400000">
            <a:off x="8206550" y="22591775"/>
            <a:ext cx="207600" cy="6068100"/>
          </a:xfrm>
          <a:prstGeom prst="bentConnector3">
            <a:avLst>
              <a:gd fmla="val 271953" name="adj1"/>
            </a:avLst>
          </a:prstGeom>
          <a:noFill/>
          <a:ln cap="flat" cmpd="sng" w="38100">
            <a:solidFill>
              <a:srgbClr val="D08B8B"/>
            </a:solidFill>
            <a:prstDash val="solid"/>
            <a:round/>
            <a:headEnd len="med" w="med" type="none"/>
            <a:tailEnd len="med" w="med" type="triangle"/>
          </a:ln>
        </p:spPr>
      </p:cxnSp>
      <p:pic>
        <p:nvPicPr>
          <p:cNvPr id="120" name="Google Shape;120;p1"/>
          <p:cNvPicPr preferRelativeResize="0"/>
          <p:nvPr/>
        </p:nvPicPr>
        <p:blipFill>
          <a:blip r:embed="rId4">
            <a:alphaModFix/>
          </a:blip>
          <a:stretch>
            <a:fillRect/>
          </a:stretch>
        </p:blipFill>
        <p:spPr>
          <a:xfrm>
            <a:off x="10536688" y="25522063"/>
            <a:ext cx="1615725" cy="1615725"/>
          </a:xfrm>
          <a:prstGeom prst="rect">
            <a:avLst/>
          </a:prstGeom>
          <a:noFill/>
          <a:ln>
            <a:noFill/>
          </a:ln>
        </p:spPr>
      </p:pic>
      <p:sp>
        <p:nvSpPr>
          <p:cNvPr id="133" name="Google Shape;133;p1"/>
          <p:cNvSpPr/>
          <p:nvPr/>
        </p:nvSpPr>
        <p:spPr>
          <a:xfrm>
            <a:off x="14036025" y="15533200"/>
            <a:ext cx="13106400" cy="30270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3600">
                <a:solidFill>
                  <a:schemeClr val="dk1"/>
                </a:solidFill>
                <a:latin typeface="DM Sans"/>
                <a:ea typeface="DM Sans"/>
                <a:cs typeface="DM Sans"/>
                <a:sym typeface="DM Sans"/>
              </a:rPr>
              <a:t>For demo purposes, we are using KaraoKey in conjunction with a headset microphone and audio interface. This ensures better audio quality, especially in a potentially noisy area. However, these are not necessary for KaraoKey and we have also successfully used it without them. </a:t>
            </a:r>
            <a:endParaRPr sz="3600">
              <a:solidFill>
                <a:schemeClr val="dk1"/>
              </a:solidFill>
              <a:latin typeface="DM Sans"/>
              <a:ea typeface="DM Sans"/>
              <a:cs typeface="DM Sans"/>
              <a:sym typeface="DM Sans"/>
            </a:endParaRPr>
          </a:p>
        </p:txBody>
      </p:sp>
      <p:graphicFrame>
        <p:nvGraphicFramePr>
          <p:cNvPr id="134" name="Google Shape;134;p1"/>
          <p:cNvGraphicFramePr/>
          <p:nvPr/>
        </p:nvGraphicFramePr>
        <p:xfrm>
          <a:off x="14036050" y="26525288"/>
          <a:ext cx="3000000" cy="3000000"/>
        </p:xfrm>
        <a:graphic>
          <a:graphicData uri="http://schemas.openxmlformats.org/drawingml/2006/table">
            <a:tbl>
              <a:tblPr>
                <a:noFill/>
                <a:tableStyleId>{F7455A62-D93E-4F61-B979-0C2453BEEBEC}</a:tableStyleId>
              </a:tblPr>
              <a:tblGrid>
                <a:gridCol w="6637575"/>
                <a:gridCol w="2566350"/>
                <a:gridCol w="3826275"/>
              </a:tblGrid>
              <a:tr h="389525">
                <a:tc>
                  <a:txBody>
                    <a:bodyPr/>
                    <a:lstStyle/>
                    <a:p>
                      <a:pPr indent="0" lvl="0" marL="0" rtl="0" algn="r">
                        <a:spcBef>
                          <a:spcPts val="0"/>
                        </a:spcBef>
                        <a:spcAft>
                          <a:spcPts val="0"/>
                        </a:spcAft>
                        <a:buNone/>
                      </a:pPr>
                      <a:r>
                        <a:rPr b="1" lang="en-US" sz="2800">
                          <a:solidFill>
                            <a:schemeClr val="dk1"/>
                          </a:solidFill>
                          <a:latin typeface="DM Sans"/>
                          <a:ea typeface="DM Sans"/>
                          <a:cs typeface="DM Sans"/>
                          <a:sym typeface="DM Sans"/>
                        </a:rPr>
                        <a:t>Requirement</a:t>
                      </a:r>
                      <a:endParaRPr b="1"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None/>
                      </a:pPr>
                      <a:r>
                        <a:rPr b="1" lang="en-US" sz="2800">
                          <a:solidFill>
                            <a:schemeClr val="dk1"/>
                          </a:solidFill>
                          <a:latin typeface="DM Sans"/>
                          <a:ea typeface="DM Sans"/>
                          <a:cs typeface="DM Sans"/>
                          <a:sym typeface="DM Sans"/>
                        </a:rPr>
                        <a:t>Result</a:t>
                      </a:r>
                      <a:endParaRPr b="1"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b="1" lang="en-US" sz="2800">
                          <a:solidFill>
                            <a:schemeClr val="dk1"/>
                          </a:solidFill>
                          <a:latin typeface="DM Sans"/>
                          <a:ea typeface="DM Sans"/>
                          <a:cs typeface="DM Sans"/>
                          <a:sym typeface="DM Sans"/>
                        </a:rPr>
                        <a:t>Quantitative Limit</a:t>
                      </a:r>
                      <a:endParaRPr b="1"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solidFill>
                      <a:schemeClr val="lt1"/>
                    </a:solidFill>
                  </a:tcPr>
                </a:tc>
              </a:tr>
              <a:tr h="588425">
                <a:tc>
                  <a:txBody>
                    <a:bodyPr/>
                    <a:lstStyle/>
                    <a:p>
                      <a:pPr indent="0" lvl="0" marL="0" rtl="0" algn="r">
                        <a:spcBef>
                          <a:spcPts val="0"/>
                        </a:spcBef>
                        <a:spcAft>
                          <a:spcPts val="0"/>
                        </a:spcAft>
                        <a:buNone/>
                      </a:pPr>
                      <a:r>
                        <a:rPr lang="en-US" sz="2800">
                          <a:solidFill>
                            <a:schemeClr val="dk1"/>
                          </a:solidFill>
                          <a:latin typeface="DM Sans"/>
                          <a:ea typeface="DM Sans"/>
                          <a:cs typeface="DM Sans"/>
                          <a:sym typeface="DM Sans"/>
                        </a:rPr>
                        <a:t>Latency in real time feedback (AJAX)   </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dk1"/>
                          </a:solidFill>
                          <a:latin typeface="DM Sans"/>
                          <a:ea typeface="DM Sans"/>
                          <a:cs typeface="DM Sans"/>
                          <a:sym typeface="DM Sans"/>
                        </a:rPr>
                        <a:t>0.05s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DM Sans"/>
                          <a:ea typeface="DM Sans"/>
                          <a:cs typeface="DM Sans"/>
                          <a:sym typeface="DM Sans"/>
                        </a:rPr>
                        <a:t>Under 0.25s </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r>
              <a:tr h="588425">
                <a:tc>
                  <a:txBody>
                    <a:bodyPr/>
                    <a:lstStyle/>
                    <a:p>
                      <a:pPr indent="0" lvl="0" marL="0" rtl="0" algn="r">
                        <a:spcBef>
                          <a:spcPts val="0"/>
                        </a:spcBef>
                        <a:spcAft>
                          <a:spcPts val="0"/>
                        </a:spcAft>
                        <a:buNone/>
                      </a:pPr>
                      <a:r>
                        <a:rPr lang="en-US" sz="2800">
                          <a:solidFill>
                            <a:schemeClr val="dk1"/>
                          </a:solidFill>
                          <a:latin typeface="DM Sans"/>
                          <a:ea typeface="DM Sans"/>
                          <a:cs typeface="DM Sans"/>
                          <a:sym typeface="DM Sans"/>
                          <a:extLst>
                            <a:ext uri="http://customooxmlschemas.google.com/">
                              <go:slidesCustomData xmlns:go="http://customooxmlschemas.google.com/" textRoundtripDataId="0"/>
                            </a:ext>
                          </a:extLst>
                        </a:rPr>
                        <a:t>Latency in inputted song processing </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US" sz="2800">
                          <a:solidFill>
                            <a:schemeClr val="dk1"/>
                          </a:solidFill>
                          <a:latin typeface="DM Sans"/>
                          <a:ea typeface="DM Sans"/>
                          <a:cs typeface="DM Sans"/>
                          <a:sym typeface="DM Sans"/>
                        </a:rPr>
                        <a:t>0.51s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DM Sans"/>
                          <a:ea typeface="DM Sans"/>
                          <a:cs typeface="DM Sans"/>
                          <a:sym typeface="DM Sans"/>
                        </a:rPr>
                        <a:t>&lt;= 10s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r>
              <a:tr h="588425">
                <a:tc>
                  <a:txBody>
                    <a:bodyPr/>
                    <a:lstStyle/>
                    <a:p>
                      <a:pPr indent="0" lvl="0" marL="0" rtl="0" algn="r">
                        <a:spcBef>
                          <a:spcPts val="0"/>
                        </a:spcBef>
                        <a:spcAft>
                          <a:spcPts val="0"/>
                        </a:spcAft>
                        <a:buNone/>
                      </a:pPr>
                      <a:r>
                        <a:rPr lang="en-US" sz="2800">
                          <a:solidFill>
                            <a:schemeClr val="dk1"/>
                          </a:solidFill>
                          <a:latin typeface="DM Sans"/>
                          <a:ea typeface="DM Sans"/>
                          <a:cs typeface="DM Sans"/>
                          <a:sym typeface="DM Sans"/>
                          <a:extLst>
                            <a:ext uri="http://customooxmlschemas.google.com/">
                              <go:slidesCustomData xmlns:go="http://customooxmlschemas.google.com/" textRoundtripDataId="1"/>
                            </a:ext>
                          </a:extLst>
                        </a:rPr>
                        <a:t>Latency in analysis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dk1"/>
                          </a:solidFill>
                          <a:latin typeface="DM Sans"/>
                          <a:ea typeface="DM Sans"/>
                          <a:cs typeface="DM Sans"/>
                          <a:sym typeface="DM Sans"/>
                        </a:rPr>
                        <a:t>0.26s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DM Sans"/>
                          <a:ea typeface="DM Sans"/>
                          <a:cs typeface="DM Sans"/>
                          <a:sym typeface="DM Sans"/>
                        </a:rPr>
                        <a:t>&lt; 5s</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r>
              <a:tr h="588425">
                <a:tc>
                  <a:txBody>
                    <a:bodyPr/>
                    <a:lstStyle/>
                    <a:p>
                      <a:pPr indent="0" lvl="0" marL="0" rtl="0" algn="r">
                        <a:spcBef>
                          <a:spcPts val="0"/>
                        </a:spcBef>
                        <a:spcAft>
                          <a:spcPts val="0"/>
                        </a:spcAft>
                        <a:buNone/>
                      </a:pPr>
                      <a:r>
                        <a:rPr lang="en-US" sz="2800">
                          <a:solidFill>
                            <a:schemeClr val="dk1"/>
                          </a:solidFill>
                          <a:latin typeface="DM Sans"/>
                          <a:ea typeface="DM Sans"/>
                          <a:cs typeface="DM Sans"/>
                          <a:sym typeface="DM Sans"/>
                        </a:rPr>
                        <a:t>Pitch accuracy</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ctr">
                        <a:spcBef>
                          <a:spcPts val="0"/>
                        </a:spcBef>
                        <a:spcAft>
                          <a:spcPts val="0"/>
                        </a:spcAft>
                        <a:buNone/>
                      </a:pPr>
                      <a:r>
                        <a:rPr lang="en-US" sz="2800">
                          <a:solidFill>
                            <a:schemeClr val="dk1"/>
                          </a:solidFill>
                          <a:latin typeface="DM Sans"/>
                          <a:ea typeface="DM Sans"/>
                          <a:cs typeface="DM Sans"/>
                          <a:sym typeface="DM Sans"/>
                        </a:rPr>
                        <a:t>99.4%</a:t>
                      </a:r>
                      <a:r>
                        <a:rPr lang="en-US" sz="2800">
                          <a:solidFill>
                            <a:schemeClr val="dk1"/>
                          </a:solidFill>
                          <a:latin typeface="DM Sans"/>
                          <a:ea typeface="DM Sans"/>
                          <a:cs typeface="DM Sans"/>
                          <a:sym typeface="DM Sans"/>
                          <a:extLst>
                            <a:ext uri="http://customooxmlschemas.google.com/">
                              <go:slidesCustomData xmlns:go="http://customooxmlschemas.google.com/" textRoundtripDataId="2"/>
                            </a:ext>
                          </a:extLst>
                        </a:rPr>
                        <a:t>*</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c>
                  <a:txBody>
                    <a:bodyPr/>
                    <a:lstStyle/>
                    <a:p>
                      <a:pPr indent="0" lvl="0" marL="0" rtl="0" algn="l">
                        <a:spcBef>
                          <a:spcPts val="0"/>
                        </a:spcBef>
                        <a:spcAft>
                          <a:spcPts val="0"/>
                        </a:spcAft>
                        <a:buNone/>
                      </a:pPr>
                      <a:r>
                        <a:rPr lang="en-US" sz="2800">
                          <a:solidFill>
                            <a:schemeClr val="dk1"/>
                          </a:solidFill>
                          <a:latin typeface="DM Sans"/>
                          <a:ea typeface="DM Sans"/>
                          <a:cs typeface="DM Sans"/>
                          <a:sym typeface="DM Sans"/>
                        </a:rPr>
                        <a:t>&gt;= 90%</a:t>
                      </a:r>
                      <a:endParaRPr sz="2800">
                        <a:solidFill>
                          <a:schemeClr val="dk1"/>
                        </a:solidFill>
                        <a:latin typeface="DM Sans"/>
                        <a:ea typeface="DM Sans"/>
                        <a:cs typeface="DM Sans"/>
                        <a:sym typeface="DM Sans"/>
                      </a:endParaRPr>
                    </a:p>
                  </a:txBody>
                  <a:tcPr marT="91425" marB="91425" marR="274300" marL="274300" anchor="ctr">
                    <a:lnL cap="flat" cmpd="sng" w="19050">
                      <a:solidFill>
                        <a:srgbClr val="A50021"/>
                      </a:solidFill>
                      <a:prstDash val="solid"/>
                      <a:round/>
                      <a:headEnd len="sm" w="sm" type="none"/>
                      <a:tailEnd len="sm" w="sm" type="none"/>
                    </a:lnL>
                    <a:lnR cap="flat" cmpd="sng" w="19050">
                      <a:solidFill>
                        <a:srgbClr val="A50021"/>
                      </a:solidFill>
                      <a:prstDash val="solid"/>
                      <a:round/>
                      <a:headEnd len="sm" w="sm" type="none"/>
                      <a:tailEnd len="sm" w="sm" type="none"/>
                    </a:lnR>
                    <a:lnT cap="flat" cmpd="sng" w="19050">
                      <a:solidFill>
                        <a:srgbClr val="A50021"/>
                      </a:solidFill>
                      <a:prstDash val="solid"/>
                      <a:round/>
                      <a:headEnd len="sm" w="sm" type="none"/>
                      <a:tailEnd len="sm" w="sm" type="none"/>
                    </a:lnT>
                    <a:lnB cap="flat" cmpd="sng" w="19050">
                      <a:solidFill>
                        <a:srgbClr val="A50021"/>
                      </a:solidFill>
                      <a:prstDash val="solid"/>
                      <a:round/>
                      <a:headEnd len="sm" w="sm" type="none"/>
                      <a:tailEnd len="sm" w="sm" type="none"/>
                    </a:lnB>
                  </a:tcPr>
                </a:tc>
              </a:tr>
            </a:tbl>
          </a:graphicData>
        </a:graphic>
      </p:graphicFrame>
      <p:sp>
        <p:nvSpPr>
          <p:cNvPr id="135" name="Google Shape;135;p1"/>
          <p:cNvSpPr txBox="1"/>
          <p:nvPr/>
        </p:nvSpPr>
        <p:spPr>
          <a:xfrm>
            <a:off x="14043675" y="30324000"/>
            <a:ext cx="13106400" cy="12006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3600">
                <a:solidFill>
                  <a:schemeClr val="dk1"/>
                </a:solidFill>
                <a:latin typeface="DM Sans"/>
                <a:ea typeface="DM Sans"/>
                <a:cs typeface="DM Sans"/>
                <a:sym typeface="DM Sans"/>
              </a:rPr>
              <a:t>To measure latency, automated testing using Python’s time module was used.</a:t>
            </a:r>
            <a:endParaRPr sz="3600">
              <a:solidFill>
                <a:schemeClr val="dk1"/>
              </a:solidFill>
              <a:latin typeface="DM Sans"/>
              <a:ea typeface="DM Sans"/>
              <a:cs typeface="DM Sans"/>
              <a:sym typeface="DM Sans"/>
            </a:endParaRPr>
          </a:p>
        </p:txBody>
      </p:sp>
      <p:cxnSp>
        <p:nvCxnSpPr>
          <p:cNvPr id="136" name="Google Shape;136;p1"/>
          <p:cNvCxnSpPr>
            <a:stCxn id="114" idx="1"/>
          </p:cNvCxnSpPr>
          <p:nvPr/>
        </p:nvCxnSpPr>
        <p:spPr>
          <a:xfrm rot="10800000">
            <a:off x="22492675" y="19058550"/>
            <a:ext cx="747300" cy="37500"/>
          </a:xfrm>
          <a:prstGeom prst="straightConnector1">
            <a:avLst/>
          </a:prstGeom>
          <a:noFill/>
          <a:ln cap="flat" cmpd="sng" w="28575">
            <a:solidFill>
              <a:schemeClr val="dk1"/>
            </a:solidFill>
            <a:prstDash val="solid"/>
            <a:round/>
            <a:headEnd len="sm" w="sm" type="none"/>
            <a:tailEnd len="med" w="med" type="triangle"/>
          </a:ln>
        </p:spPr>
      </p:cxnSp>
      <p:cxnSp>
        <p:nvCxnSpPr>
          <p:cNvPr id="137" name="Google Shape;137;p1"/>
          <p:cNvCxnSpPr>
            <a:stCxn id="112" idx="1"/>
          </p:cNvCxnSpPr>
          <p:nvPr/>
        </p:nvCxnSpPr>
        <p:spPr>
          <a:xfrm flipH="1">
            <a:off x="21904545" y="20259938"/>
            <a:ext cx="871200" cy="450000"/>
          </a:xfrm>
          <a:prstGeom prst="straightConnector1">
            <a:avLst/>
          </a:prstGeom>
          <a:noFill/>
          <a:ln cap="flat" cmpd="sng" w="28575">
            <a:solidFill>
              <a:schemeClr val="dk1"/>
            </a:solidFill>
            <a:prstDash val="solid"/>
            <a:round/>
            <a:headEnd len="sm" w="sm" type="none"/>
            <a:tailEnd len="med" w="med" type="triangle"/>
          </a:ln>
        </p:spPr>
      </p:cxnSp>
      <p:cxnSp>
        <p:nvCxnSpPr>
          <p:cNvPr id="138" name="Google Shape;138;p1"/>
          <p:cNvCxnSpPr>
            <a:stCxn id="113" idx="1"/>
          </p:cNvCxnSpPr>
          <p:nvPr/>
        </p:nvCxnSpPr>
        <p:spPr>
          <a:xfrm flipH="1">
            <a:off x="21526376" y="23038588"/>
            <a:ext cx="2026500" cy="256800"/>
          </a:xfrm>
          <a:prstGeom prst="straightConnector1">
            <a:avLst/>
          </a:prstGeom>
          <a:noFill/>
          <a:ln cap="flat" cmpd="sng" w="28575">
            <a:solidFill>
              <a:schemeClr val="dk1"/>
            </a:solidFill>
            <a:prstDash val="solid"/>
            <a:round/>
            <a:headEnd len="sm" w="sm" type="none"/>
            <a:tailEnd len="med" w="med" type="triangle"/>
          </a:ln>
        </p:spPr>
      </p:cxnSp>
      <p:sp>
        <p:nvSpPr>
          <p:cNvPr id="139" name="Google Shape;139;p1"/>
          <p:cNvSpPr txBox="1"/>
          <p:nvPr/>
        </p:nvSpPr>
        <p:spPr>
          <a:xfrm>
            <a:off x="14043650" y="29573050"/>
            <a:ext cx="13030200" cy="5541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US" sz="2400">
                <a:latin typeface="DM Sans"/>
                <a:ea typeface="DM Sans"/>
                <a:cs typeface="DM Sans"/>
                <a:sym typeface="DM Sans"/>
              </a:rPr>
              <a:t>*ignores octave errors</a:t>
            </a:r>
            <a:endParaRPr sz="2400">
              <a:latin typeface="DM Sans"/>
              <a:ea typeface="DM Sans"/>
              <a:cs typeface="DM Sans"/>
              <a:sym typeface="DM Sans"/>
            </a:endParaRPr>
          </a:p>
        </p:txBody>
      </p:sp>
      <p:sp>
        <p:nvSpPr>
          <p:cNvPr id="140" name="Google Shape;140;p1"/>
          <p:cNvSpPr txBox="1"/>
          <p:nvPr/>
        </p:nvSpPr>
        <p:spPr>
          <a:xfrm>
            <a:off x="14002875" y="31821850"/>
            <a:ext cx="6823200" cy="39711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Font typeface="Arial"/>
              <a:buNone/>
            </a:pPr>
            <a:r>
              <a:rPr lang="en-US" sz="3600">
                <a:solidFill>
                  <a:schemeClr val="dk1"/>
                </a:solidFill>
                <a:latin typeface="DM Sans"/>
                <a:ea typeface="DM Sans"/>
                <a:cs typeface="DM Sans"/>
                <a:sym typeface="DM Sans"/>
              </a:rPr>
              <a:t>To evaluate our system’s pitch detection accuracy, 108 known pitches as well as songs with known pitches were fed into our PDA and the output was compared to the known expected result. </a:t>
            </a:r>
            <a:endParaRPr sz="3600">
              <a:solidFill>
                <a:schemeClr val="dk1"/>
              </a:solidFill>
              <a:latin typeface="DM Sans"/>
              <a:ea typeface="DM Sans"/>
              <a:cs typeface="DM Sans"/>
              <a:sym typeface="DM Sans"/>
            </a:endParaRPr>
          </a:p>
        </p:txBody>
      </p:sp>
      <p:sp>
        <p:nvSpPr>
          <p:cNvPr id="141" name="Google Shape;141;p1"/>
          <p:cNvSpPr/>
          <p:nvPr/>
        </p:nvSpPr>
        <p:spPr>
          <a:xfrm>
            <a:off x="19662325" y="7180158"/>
            <a:ext cx="2362200" cy="24789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
          <p:cNvSpPr txBox="1"/>
          <p:nvPr/>
        </p:nvSpPr>
        <p:spPr>
          <a:xfrm>
            <a:off x="20295193" y="7365219"/>
            <a:ext cx="1161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Home Screen</a:t>
            </a:r>
            <a:endParaRPr b="1" sz="2000">
              <a:solidFill>
                <a:srgbClr val="A34141"/>
              </a:solidFill>
            </a:endParaRPr>
          </a:p>
        </p:txBody>
      </p:sp>
      <p:pic>
        <p:nvPicPr>
          <p:cNvPr id="143" name="Google Shape;143;p1"/>
          <p:cNvPicPr preferRelativeResize="0"/>
          <p:nvPr/>
        </p:nvPicPr>
        <p:blipFill rotWithShape="1">
          <a:blip r:embed="rId12">
            <a:alphaModFix/>
          </a:blip>
          <a:srcRect b="0" l="3652" r="3643" t="0"/>
          <a:stretch/>
        </p:blipFill>
        <p:spPr>
          <a:xfrm>
            <a:off x="19881277" y="8145437"/>
            <a:ext cx="1949350" cy="1344199"/>
          </a:xfrm>
          <a:prstGeom prst="rect">
            <a:avLst/>
          </a:prstGeom>
          <a:noFill/>
          <a:ln>
            <a:noFill/>
          </a:ln>
        </p:spPr>
      </p:pic>
      <p:sp>
        <p:nvSpPr>
          <p:cNvPr id="144" name="Google Shape;144;p1"/>
          <p:cNvSpPr/>
          <p:nvPr/>
        </p:nvSpPr>
        <p:spPr>
          <a:xfrm>
            <a:off x="22394025" y="6170250"/>
            <a:ext cx="2222100" cy="22845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
          <p:cNvSpPr/>
          <p:nvPr/>
        </p:nvSpPr>
        <p:spPr>
          <a:xfrm>
            <a:off x="22394025" y="8565600"/>
            <a:ext cx="2222100" cy="25743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
          <p:cNvSpPr txBox="1"/>
          <p:nvPr/>
        </p:nvSpPr>
        <p:spPr>
          <a:xfrm>
            <a:off x="22903507" y="6158107"/>
            <a:ext cx="1161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Login Screen</a:t>
            </a:r>
            <a:endParaRPr b="1" sz="2000">
              <a:solidFill>
                <a:srgbClr val="A34141"/>
              </a:solidFill>
            </a:endParaRPr>
          </a:p>
        </p:txBody>
      </p:sp>
      <p:sp>
        <p:nvSpPr>
          <p:cNvPr id="147" name="Google Shape;147;p1"/>
          <p:cNvSpPr txBox="1"/>
          <p:nvPr/>
        </p:nvSpPr>
        <p:spPr>
          <a:xfrm>
            <a:off x="22863284" y="8684211"/>
            <a:ext cx="1312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Sign Up Screen</a:t>
            </a:r>
            <a:endParaRPr b="1" sz="2000">
              <a:solidFill>
                <a:srgbClr val="A34141"/>
              </a:solidFill>
            </a:endParaRPr>
          </a:p>
        </p:txBody>
      </p:sp>
      <p:pic>
        <p:nvPicPr>
          <p:cNvPr id="148" name="Google Shape;148;p1"/>
          <p:cNvPicPr preferRelativeResize="0"/>
          <p:nvPr/>
        </p:nvPicPr>
        <p:blipFill rotWithShape="1">
          <a:blip r:embed="rId13">
            <a:alphaModFix/>
          </a:blip>
          <a:srcRect b="0" l="3652" r="3643" t="0"/>
          <a:stretch/>
        </p:blipFill>
        <p:spPr>
          <a:xfrm>
            <a:off x="22509468" y="6936056"/>
            <a:ext cx="1949346" cy="1344167"/>
          </a:xfrm>
          <a:prstGeom prst="rect">
            <a:avLst/>
          </a:prstGeom>
          <a:noFill/>
          <a:ln>
            <a:noFill/>
          </a:ln>
        </p:spPr>
      </p:pic>
      <p:pic>
        <p:nvPicPr>
          <p:cNvPr id="149" name="Google Shape;149;p1"/>
          <p:cNvPicPr preferRelativeResize="0"/>
          <p:nvPr/>
        </p:nvPicPr>
        <p:blipFill rotWithShape="1">
          <a:blip r:embed="rId14">
            <a:alphaModFix/>
          </a:blip>
          <a:srcRect b="-3229" l="0" r="0" t="3230"/>
          <a:stretch/>
        </p:blipFill>
        <p:spPr>
          <a:xfrm>
            <a:off x="22580072" y="9409891"/>
            <a:ext cx="1878912" cy="1613396"/>
          </a:xfrm>
          <a:prstGeom prst="rect">
            <a:avLst/>
          </a:prstGeom>
          <a:noFill/>
          <a:ln>
            <a:noFill/>
          </a:ln>
        </p:spPr>
      </p:pic>
      <p:cxnSp>
        <p:nvCxnSpPr>
          <p:cNvPr id="150" name="Google Shape;150;p1"/>
          <p:cNvCxnSpPr>
            <a:stCxn id="143" idx="3"/>
            <a:endCxn id="148" idx="1"/>
          </p:cNvCxnSpPr>
          <p:nvPr/>
        </p:nvCxnSpPr>
        <p:spPr>
          <a:xfrm flipH="1" rot="10800000">
            <a:off x="21830627" y="7608237"/>
            <a:ext cx="678900" cy="1209300"/>
          </a:xfrm>
          <a:prstGeom prst="straightConnector1">
            <a:avLst/>
          </a:prstGeom>
          <a:noFill/>
          <a:ln cap="flat" cmpd="sng" w="38100">
            <a:solidFill>
              <a:srgbClr val="D08B8B"/>
            </a:solidFill>
            <a:prstDash val="solid"/>
            <a:round/>
            <a:headEnd len="med" w="med" type="none"/>
            <a:tailEnd len="med" w="med" type="triangle"/>
          </a:ln>
        </p:spPr>
      </p:cxnSp>
      <p:cxnSp>
        <p:nvCxnSpPr>
          <p:cNvPr id="151" name="Google Shape;151;p1"/>
          <p:cNvCxnSpPr>
            <a:stCxn id="143" idx="3"/>
            <a:endCxn id="149" idx="1"/>
          </p:cNvCxnSpPr>
          <p:nvPr/>
        </p:nvCxnSpPr>
        <p:spPr>
          <a:xfrm>
            <a:off x="21830627" y="8817537"/>
            <a:ext cx="749400" cy="1399200"/>
          </a:xfrm>
          <a:prstGeom prst="straightConnector1">
            <a:avLst/>
          </a:prstGeom>
          <a:noFill/>
          <a:ln cap="flat" cmpd="sng" w="38100">
            <a:solidFill>
              <a:srgbClr val="D08B8B"/>
            </a:solidFill>
            <a:prstDash val="solid"/>
            <a:round/>
            <a:headEnd len="med" w="med" type="none"/>
            <a:tailEnd len="med" w="med" type="triangle"/>
          </a:ln>
        </p:spPr>
      </p:cxnSp>
      <p:sp>
        <p:nvSpPr>
          <p:cNvPr id="152" name="Google Shape;152;p1"/>
          <p:cNvSpPr/>
          <p:nvPr/>
        </p:nvSpPr>
        <p:spPr>
          <a:xfrm>
            <a:off x="24889975" y="7237675"/>
            <a:ext cx="2222100" cy="28644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
          <p:cNvCxnSpPr>
            <a:stCxn id="148" idx="3"/>
            <a:endCxn id="154" idx="1"/>
          </p:cNvCxnSpPr>
          <p:nvPr/>
        </p:nvCxnSpPr>
        <p:spPr>
          <a:xfrm>
            <a:off x="24458814" y="7608140"/>
            <a:ext cx="526800" cy="1546200"/>
          </a:xfrm>
          <a:prstGeom prst="straightConnector1">
            <a:avLst/>
          </a:prstGeom>
          <a:noFill/>
          <a:ln cap="flat" cmpd="sng" w="38100">
            <a:solidFill>
              <a:srgbClr val="D08B8B"/>
            </a:solidFill>
            <a:prstDash val="solid"/>
            <a:round/>
            <a:headEnd len="med" w="med" type="none"/>
            <a:tailEnd len="med" w="med" type="triangle"/>
          </a:ln>
        </p:spPr>
      </p:cxnSp>
      <p:cxnSp>
        <p:nvCxnSpPr>
          <p:cNvPr id="155" name="Google Shape;155;p1"/>
          <p:cNvCxnSpPr>
            <a:stCxn id="149" idx="3"/>
            <a:endCxn id="154" idx="1"/>
          </p:cNvCxnSpPr>
          <p:nvPr/>
        </p:nvCxnSpPr>
        <p:spPr>
          <a:xfrm flipH="1" rot="10800000">
            <a:off x="24458984" y="9154289"/>
            <a:ext cx="526500" cy="1062300"/>
          </a:xfrm>
          <a:prstGeom prst="straightConnector1">
            <a:avLst/>
          </a:prstGeom>
          <a:noFill/>
          <a:ln cap="flat" cmpd="sng" w="38100">
            <a:solidFill>
              <a:srgbClr val="D08B8B"/>
            </a:solidFill>
            <a:prstDash val="solid"/>
            <a:round/>
            <a:headEnd len="med" w="med" type="none"/>
            <a:tailEnd len="med" w="med" type="triangle"/>
          </a:ln>
        </p:spPr>
      </p:cxnSp>
      <p:sp>
        <p:nvSpPr>
          <p:cNvPr id="156" name="Google Shape;156;p1"/>
          <p:cNvSpPr txBox="1"/>
          <p:nvPr/>
        </p:nvSpPr>
        <p:spPr>
          <a:xfrm>
            <a:off x="25091925" y="7365225"/>
            <a:ext cx="1878900" cy="1108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Song Selection Screen</a:t>
            </a:r>
            <a:endParaRPr b="1" sz="2000">
              <a:solidFill>
                <a:srgbClr val="A34141"/>
              </a:solidFill>
            </a:endParaRPr>
          </a:p>
        </p:txBody>
      </p:sp>
      <p:pic>
        <p:nvPicPr>
          <p:cNvPr id="154" name="Google Shape;154;p1"/>
          <p:cNvPicPr preferRelativeResize="0"/>
          <p:nvPr/>
        </p:nvPicPr>
        <p:blipFill rotWithShape="1">
          <a:blip r:embed="rId15">
            <a:alphaModFix/>
          </a:blip>
          <a:srcRect b="5737" l="0" r="0" t="2317"/>
          <a:stretch/>
        </p:blipFill>
        <p:spPr>
          <a:xfrm>
            <a:off x="24985625" y="8388300"/>
            <a:ext cx="2056627" cy="1531800"/>
          </a:xfrm>
          <a:prstGeom prst="rect">
            <a:avLst/>
          </a:prstGeom>
          <a:noFill/>
          <a:ln>
            <a:noFill/>
          </a:ln>
        </p:spPr>
      </p:pic>
      <p:sp>
        <p:nvSpPr>
          <p:cNvPr id="157" name="Google Shape;157;p1"/>
          <p:cNvSpPr/>
          <p:nvPr/>
        </p:nvSpPr>
        <p:spPr>
          <a:xfrm>
            <a:off x="20249605" y="11784931"/>
            <a:ext cx="2890800" cy="34434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
          <p:cNvSpPr txBox="1"/>
          <p:nvPr/>
        </p:nvSpPr>
        <p:spPr>
          <a:xfrm>
            <a:off x="20820349" y="12043525"/>
            <a:ext cx="17493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Recording Screen</a:t>
            </a:r>
            <a:endParaRPr b="1" sz="2000">
              <a:solidFill>
                <a:srgbClr val="A34141"/>
              </a:solidFill>
            </a:endParaRPr>
          </a:p>
        </p:txBody>
      </p:sp>
      <p:cxnSp>
        <p:nvCxnSpPr>
          <p:cNvPr id="159" name="Google Shape;159;p1"/>
          <p:cNvCxnSpPr/>
          <p:nvPr/>
        </p:nvCxnSpPr>
        <p:spPr>
          <a:xfrm>
            <a:off x="19621736" y="13758825"/>
            <a:ext cx="600300" cy="2400"/>
          </a:xfrm>
          <a:prstGeom prst="straightConnector1">
            <a:avLst/>
          </a:prstGeom>
          <a:noFill/>
          <a:ln cap="flat" cmpd="sng" w="38100">
            <a:solidFill>
              <a:srgbClr val="D08B8B"/>
            </a:solidFill>
            <a:prstDash val="solid"/>
            <a:round/>
            <a:headEnd len="med" w="med" type="none"/>
            <a:tailEnd len="med" w="med" type="triangle"/>
          </a:ln>
        </p:spPr>
      </p:cxnSp>
      <p:cxnSp>
        <p:nvCxnSpPr>
          <p:cNvPr id="160" name="Google Shape;160;p1"/>
          <p:cNvCxnSpPr/>
          <p:nvPr/>
        </p:nvCxnSpPr>
        <p:spPr>
          <a:xfrm>
            <a:off x="23140406" y="13861731"/>
            <a:ext cx="853500" cy="0"/>
          </a:xfrm>
          <a:prstGeom prst="straightConnector1">
            <a:avLst/>
          </a:prstGeom>
          <a:noFill/>
          <a:ln cap="flat" cmpd="sng" w="38100">
            <a:solidFill>
              <a:srgbClr val="D08B8B"/>
            </a:solidFill>
            <a:prstDash val="solid"/>
            <a:round/>
            <a:headEnd len="med" w="med" type="none"/>
            <a:tailEnd len="med" w="med" type="triangle"/>
          </a:ln>
        </p:spPr>
      </p:cxnSp>
      <p:sp>
        <p:nvSpPr>
          <p:cNvPr id="161" name="Google Shape;161;p1"/>
          <p:cNvSpPr/>
          <p:nvPr/>
        </p:nvSpPr>
        <p:spPr>
          <a:xfrm>
            <a:off x="23993812" y="11784915"/>
            <a:ext cx="2890800" cy="3443400"/>
          </a:xfrm>
          <a:prstGeom prst="roundRect">
            <a:avLst>
              <a:gd fmla="val 16667" name="adj"/>
            </a:avLst>
          </a:prstGeom>
          <a:solidFill>
            <a:srgbClr val="FFF4F7"/>
          </a:solidFill>
          <a:ln cap="flat" cmpd="sng" w="38100">
            <a:solidFill>
              <a:srgbClr val="A3414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
          <p:cNvSpPr txBox="1"/>
          <p:nvPr/>
        </p:nvSpPr>
        <p:spPr>
          <a:xfrm>
            <a:off x="24418753" y="12002475"/>
            <a:ext cx="20409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000">
                <a:solidFill>
                  <a:srgbClr val="A34141"/>
                </a:solidFill>
              </a:rPr>
              <a:t>Visualization Screen</a:t>
            </a:r>
            <a:endParaRPr b="1" sz="2000">
              <a:solidFill>
                <a:srgbClr val="A34141"/>
              </a:solidFill>
            </a:endParaRPr>
          </a:p>
        </p:txBody>
      </p:sp>
      <p:cxnSp>
        <p:nvCxnSpPr>
          <p:cNvPr id="163" name="Google Shape;163;p1"/>
          <p:cNvCxnSpPr>
            <a:endCxn id="152" idx="2"/>
          </p:cNvCxnSpPr>
          <p:nvPr/>
        </p:nvCxnSpPr>
        <p:spPr>
          <a:xfrm flipH="1" rot="10800000">
            <a:off x="19648825" y="10102075"/>
            <a:ext cx="6352200" cy="1382400"/>
          </a:xfrm>
          <a:prstGeom prst="bentConnector2">
            <a:avLst/>
          </a:prstGeom>
          <a:noFill/>
          <a:ln cap="flat" cmpd="sng" w="38100">
            <a:solidFill>
              <a:srgbClr val="D08B8B"/>
            </a:solidFill>
            <a:prstDash val="solid"/>
            <a:round/>
            <a:headEnd len="med" w="med" type="none"/>
            <a:tailEnd len="med" w="med" type="none"/>
          </a:ln>
        </p:spPr>
      </p:cxnSp>
      <p:cxnSp>
        <p:nvCxnSpPr>
          <p:cNvPr id="164" name="Google Shape;164;p1"/>
          <p:cNvCxnSpPr/>
          <p:nvPr/>
        </p:nvCxnSpPr>
        <p:spPr>
          <a:xfrm>
            <a:off x="19621713" y="11470080"/>
            <a:ext cx="18600" cy="2284500"/>
          </a:xfrm>
          <a:prstGeom prst="straightConnector1">
            <a:avLst/>
          </a:prstGeom>
          <a:noFill/>
          <a:ln cap="flat" cmpd="sng" w="38100">
            <a:solidFill>
              <a:srgbClr val="D08B8B"/>
            </a:solidFill>
            <a:prstDash val="solid"/>
            <a:round/>
            <a:headEnd len="med" w="med" type="none"/>
            <a:tailEnd len="med" w="med" type="none"/>
          </a:ln>
        </p:spPr>
      </p:cxnSp>
      <p:pic>
        <p:nvPicPr>
          <p:cNvPr id="165" name="Google Shape;165;p1"/>
          <p:cNvPicPr preferRelativeResize="0"/>
          <p:nvPr/>
        </p:nvPicPr>
        <p:blipFill>
          <a:blip r:embed="rId16">
            <a:alphaModFix/>
          </a:blip>
          <a:stretch>
            <a:fillRect/>
          </a:stretch>
        </p:blipFill>
        <p:spPr>
          <a:xfrm>
            <a:off x="20431086" y="12855786"/>
            <a:ext cx="2527836" cy="1808505"/>
          </a:xfrm>
          <a:prstGeom prst="rect">
            <a:avLst/>
          </a:prstGeom>
          <a:noFill/>
          <a:ln>
            <a:noFill/>
          </a:ln>
        </p:spPr>
      </p:pic>
      <p:pic>
        <p:nvPicPr>
          <p:cNvPr id="166" name="Google Shape;166;p1"/>
          <p:cNvPicPr preferRelativeResize="0"/>
          <p:nvPr/>
        </p:nvPicPr>
        <p:blipFill>
          <a:blip r:embed="rId17">
            <a:alphaModFix/>
          </a:blip>
          <a:stretch>
            <a:fillRect/>
          </a:stretch>
        </p:blipFill>
        <p:spPr>
          <a:xfrm>
            <a:off x="24175366" y="12855786"/>
            <a:ext cx="2512876" cy="180850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yLab-PosterTemplate-v3">
  <a:themeElements>
    <a:clrScheme name="Custom 6">
      <a:dk1>
        <a:srgbClr val="000000"/>
      </a:dk1>
      <a:lt1>
        <a:srgbClr val="FFFFFF"/>
      </a:lt1>
      <a:dk2>
        <a:srgbClr val="263B86"/>
      </a:dk2>
      <a:lt2>
        <a:srgbClr val="6699CC"/>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2012-08-30T17:56:20Z</dcterms:created>
  <dc:creator>ndwyer</dc:creator>
</cp:coreProperties>
</file>