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Lst>
  <p:sldSz cy="36576000" cx="27432000"/>
  <p:notesSz cx="32461200" cy="51206400"/>
  <p:embeddedFontLst>
    <p:embeddedFont>
      <p:font typeface="Lato"/>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1520">
          <p15:clr>
            <a:srgbClr val="A4A3A4"/>
          </p15:clr>
        </p15:guide>
        <p15:guide id="2" pos="8640">
          <p15:clr>
            <a:srgbClr val="A4A3A4"/>
          </p15:clr>
        </p15:guide>
      </p15:sldGuideLst>
    </p:ext>
    <p:ext uri="http://customooxmlschemas.google.com/">
      <go:slidesCustomData xmlns:go="http://customooxmlschemas.google.com/" r:id="rId12" roundtripDataSignature="AMtx7mjw3Q0cpW+sII0R/1wOzoMGvGXpR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A521288E-D0E0-4FA7-9D03-5F67FE939D7B}">
  <a:tblStyle styleId="{A521288E-D0E0-4FA7-9D03-5F67FE939D7B}"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1520" orient="horz"/>
        <p:guide pos="864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11" Type="http://schemas.openxmlformats.org/officeDocument/2006/relationships/font" Target="fonts/Lato-boldItalic.fntdata"/><Relationship Id="rId10" Type="http://schemas.openxmlformats.org/officeDocument/2006/relationships/font" Target="fonts/Lato-italic.fntdata"/><Relationship Id="rId12" Type="http://customschemas.google.com/relationships/presentationmetadata" Target="metadata"/><Relationship Id="rId9" Type="http://schemas.openxmlformats.org/officeDocument/2006/relationships/font" Target="fonts/Lato-bold.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font" Target="fonts/La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5411275" y="3840475"/>
            <a:ext cx="21641875" cy="192024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3246100" y="24323025"/>
            <a:ext cx="25968950" cy="230428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23c349c0a78_0_37:notes"/>
          <p:cNvSpPr txBox="1"/>
          <p:nvPr>
            <p:ph idx="1" type="body"/>
          </p:nvPr>
        </p:nvSpPr>
        <p:spPr>
          <a:xfrm>
            <a:off x="3246100" y="24323025"/>
            <a:ext cx="25968900" cy="23043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US"/>
              <a:t>Light blue: </a:t>
            </a:r>
            <a:r>
              <a:rPr lang="en-US" sz="900">
                <a:solidFill>
                  <a:srgbClr val="DCDCAA"/>
                </a:solidFill>
                <a:highlight>
                  <a:srgbClr val="1E1E1E"/>
                </a:highlight>
                <a:latin typeface="Courier New"/>
                <a:ea typeface="Courier New"/>
                <a:cs typeface="Courier New"/>
                <a:sym typeface="Courier New"/>
              </a:rPr>
              <a:t>rgb</a:t>
            </a:r>
            <a:r>
              <a:rPr lang="en-US" sz="900">
                <a:solidFill>
                  <a:srgbClr val="D4D4D4"/>
                </a:solidFill>
                <a:highlight>
                  <a:srgbClr val="1E1E1E"/>
                </a:highlight>
                <a:latin typeface="Courier New"/>
                <a:ea typeface="Courier New"/>
                <a:cs typeface="Courier New"/>
                <a:sym typeface="Courier New"/>
              </a:rPr>
              <a:t>(</a:t>
            </a:r>
            <a:r>
              <a:rPr lang="en-US" sz="900">
                <a:solidFill>
                  <a:srgbClr val="B5CEA8"/>
                </a:solidFill>
                <a:highlight>
                  <a:srgbClr val="1E1E1E"/>
                </a:highlight>
                <a:latin typeface="Courier New"/>
                <a:ea typeface="Courier New"/>
                <a:cs typeface="Courier New"/>
                <a:sym typeface="Courier New"/>
              </a:rPr>
              <a:t>113</a:t>
            </a:r>
            <a:r>
              <a:rPr lang="en-US" sz="900">
                <a:solidFill>
                  <a:srgbClr val="D4D4D4"/>
                </a:solidFill>
                <a:highlight>
                  <a:srgbClr val="1E1E1E"/>
                </a:highlight>
                <a:latin typeface="Courier New"/>
                <a:ea typeface="Courier New"/>
                <a:cs typeface="Courier New"/>
                <a:sym typeface="Courier New"/>
              </a:rPr>
              <a:t>, </a:t>
            </a:r>
            <a:r>
              <a:rPr lang="en-US" sz="900">
                <a:solidFill>
                  <a:srgbClr val="B5CEA8"/>
                </a:solidFill>
                <a:highlight>
                  <a:srgbClr val="1E1E1E"/>
                </a:highlight>
                <a:latin typeface="Courier New"/>
                <a:ea typeface="Courier New"/>
                <a:cs typeface="Courier New"/>
                <a:sym typeface="Courier New"/>
              </a:rPr>
              <a:t>178</a:t>
            </a:r>
            <a:r>
              <a:rPr lang="en-US" sz="900">
                <a:solidFill>
                  <a:srgbClr val="D4D4D4"/>
                </a:solidFill>
                <a:highlight>
                  <a:srgbClr val="1E1E1E"/>
                </a:highlight>
                <a:latin typeface="Courier New"/>
                <a:ea typeface="Courier New"/>
                <a:cs typeface="Courier New"/>
                <a:sym typeface="Courier New"/>
              </a:rPr>
              <a:t>, </a:t>
            </a:r>
            <a:r>
              <a:rPr lang="en-US" sz="900">
                <a:solidFill>
                  <a:srgbClr val="B5CEA8"/>
                </a:solidFill>
                <a:highlight>
                  <a:srgbClr val="1E1E1E"/>
                </a:highlight>
                <a:latin typeface="Courier New"/>
                <a:ea typeface="Courier New"/>
                <a:cs typeface="Courier New"/>
                <a:sym typeface="Courier New"/>
              </a:rPr>
              <a:t>246</a:t>
            </a:r>
            <a:r>
              <a:rPr lang="en-US"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a:p>
            <a:pPr indent="0" lvl="0" marL="0" rtl="0" algn="l">
              <a:spcBef>
                <a:spcPts val="0"/>
              </a:spcBef>
              <a:spcAft>
                <a:spcPts val="0"/>
              </a:spcAft>
              <a:buNone/>
            </a:pPr>
            <a:r>
              <a:rPr lang="en-US"/>
              <a:t>Dark blue: </a:t>
            </a:r>
            <a:r>
              <a:rPr lang="en-US" sz="900">
                <a:solidFill>
                  <a:srgbClr val="DCDCAA"/>
                </a:solidFill>
                <a:highlight>
                  <a:srgbClr val="1E1E1E"/>
                </a:highlight>
                <a:latin typeface="Courier New"/>
                <a:ea typeface="Courier New"/>
                <a:cs typeface="Courier New"/>
                <a:sym typeface="Courier New"/>
              </a:rPr>
              <a:t>rgb</a:t>
            </a:r>
            <a:r>
              <a:rPr lang="en-US" sz="900">
                <a:solidFill>
                  <a:srgbClr val="D4D4D4"/>
                </a:solidFill>
                <a:highlight>
                  <a:srgbClr val="1E1E1E"/>
                </a:highlight>
                <a:latin typeface="Courier New"/>
                <a:ea typeface="Courier New"/>
                <a:cs typeface="Courier New"/>
                <a:sym typeface="Courier New"/>
              </a:rPr>
              <a:t>(</a:t>
            </a:r>
            <a:r>
              <a:rPr lang="en-US" sz="900">
                <a:solidFill>
                  <a:srgbClr val="B5CEA8"/>
                </a:solidFill>
                <a:highlight>
                  <a:srgbClr val="1E1E1E"/>
                </a:highlight>
                <a:latin typeface="Courier New"/>
                <a:ea typeface="Courier New"/>
                <a:cs typeface="Courier New"/>
                <a:sym typeface="Courier New"/>
              </a:rPr>
              <a:t>72</a:t>
            </a:r>
            <a:r>
              <a:rPr lang="en-US" sz="900">
                <a:solidFill>
                  <a:srgbClr val="D4D4D4"/>
                </a:solidFill>
                <a:highlight>
                  <a:srgbClr val="1E1E1E"/>
                </a:highlight>
                <a:latin typeface="Courier New"/>
                <a:ea typeface="Courier New"/>
                <a:cs typeface="Courier New"/>
                <a:sym typeface="Courier New"/>
              </a:rPr>
              <a:t>, </a:t>
            </a:r>
            <a:r>
              <a:rPr lang="en-US" sz="900">
                <a:solidFill>
                  <a:srgbClr val="B5CEA8"/>
                </a:solidFill>
                <a:highlight>
                  <a:srgbClr val="1E1E1E"/>
                </a:highlight>
                <a:latin typeface="Courier New"/>
                <a:ea typeface="Courier New"/>
                <a:cs typeface="Courier New"/>
                <a:sym typeface="Courier New"/>
              </a:rPr>
              <a:t>93</a:t>
            </a:r>
            <a:r>
              <a:rPr lang="en-US" sz="900">
                <a:solidFill>
                  <a:srgbClr val="D4D4D4"/>
                </a:solidFill>
                <a:highlight>
                  <a:srgbClr val="1E1E1E"/>
                </a:highlight>
                <a:latin typeface="Courier New"/>
                <a:ea typeface="Courier New"/>
                <a:cs typeface="Courier New"/>
                <a:sym typeface="Courier New"/>
              </a:rPr>
              <a:t>, </a:t>
            </a:r>
            <a:r>
              <a:rPr lang="en-US" sz="900">
                <a:solidFill>
                  <a:srgbClr val="B5CEA8"/>
                </a:solidFill>
                <a:highlight>
                  <a:srgbClr val="1E1E1E"/>
                </a:highlight>
                <a:latin typeface="Courier New"/>
                <a:ea typeface="Courier New"/>
                <a:cs typeface="Courier New"/>
                <a:sym typeface="Courier New"/>
              </a:rPr>
              <a:t>114</a:t>
            </a:r>
            <a:r>
              <a:rPr lang="en-US" sz="900">
                <a:solidFill>
                  <a:srgbClr val="D4D4D4"/>
                </a:solidFill>
                <a:highlight>
                  <a:srgbClr val="1E1E1E"/>
                </a:highlight>
                <a:latin typeface="Courier New"/>
                <a:ea typeface="Courier New"/>
                <a:cs typeface="Courier New"/>
                <a:sym typeface="Courier New"/>
              </a:rPr>
              <a:t>)</a:t>
            </a:r>
            <a:endParaRPr sz="900">
              <a:solidFill>
                <a:srgbClr val="D4D4D4"/>
              </a:solidFill>
              <a:highlight>
                <a:srgbClr val="1E1E1E"/>
              </a:highlight>
              <a:latin typeface="Courier New"/>
              <a:ea typeface="Courier New"/>
              <a:cs typeface="Courier New"/>
              <a:sym typeface="Courier New"/>
            </a:endParaRPr>
          </a:p>
          <a:p>
            <a:pPr indent="0" lvl="0" marL="0" rtl="0" algn="l">
              <a:spcBef>
                <a:spcPts val="0"/>
              </a:spcBef>
              <a:spcAft>
                <a:spcPts val="0"/>
              </a:spcAft>
              <a:buNone/>
            </a:pPr>
            <a:r>
              <a:t/>
            </a:r>
            <a:endParaRPr/>
          </a:p>
        </p:txBody>
      </p:sp>
      <p:sp>
        <p:nvSpPr>
          <p:cNvPr id="77" name="Google Shape;77;g23c349c0a78_0_37:notes"/>
          <p:cNvSpPr/>
          <p:nvPr>
            <p:ph idx="2" type="sldImg"/>
          </p:nvPr>
        </p:nvSpPr>
        <p:spPr>
          <a:xfrm>
            <a:off x="5411275" y="3840475"/>
            <a:ext cx="21642000" cy="192024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6" name="Shape 6"/>
        <p:cNvGrpSpPr/>
        <p:nvPr/>
      </p:nvGrpSpPr>
      <p:grpSpPr>
        <a:xfrm>
          <a:off x="0" y="0"/>
          <a:ext cx="0" cy="0"/>
          <a:chOff x="0" y="0"/>
          <a:chExt cx="0" cy="0"/>
        </a:xfrm>
      </p:grpSpPr>
      <p:sp>
        <p:nvSpPr>
          <p:cNvPr id="7" name="Google Shape;7;p3"/>
          <p:cNvSpPr txBox="1"/>
          <p:nvPr>
            <p:ph type="ctrTitle"/>
          </p:nvPr>
        </p:nvSpPr>
        <p:spPr>
          <a:xfrm>
            <a:off x="2056805" y="11361738"/>
            <a:ext cx="23318391" cy="7840663"/>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8" name="Google Shape;8;p3"/>
          <p:cNvSpPr txBox="1"/>
          <p:nvPr>
            <p:ph idx="1" type="subTitle"/>
          </p:nvPr>
        </p:nvSpPr>
        <p:spPr>
          <a:xfrm>
            <a:off x="4115098" y="20726400"/>
            <a:ext cx="19201805" cy="9347200"/>
          </a:xfrm>
          <a:prstGeom prst="rect">
            <a:avLst/>
          </a:prstGeom>
          <a:noFill/>
          <a:ln>
            <a:noFill/>
          </a:ln>
        </p:spPr>
        <p:txBody>
          <a:bodyPr anchorCtr="0" anchor="t" bIns="45700" lIns="91425" spcFirstLastPara="1" rIns="91425" wrap="square" tIns="45700">
            <a:noAutofit/>
          </a:bodyPr>
          <a:lstStyle>
            <a:lvl1pPr lvl="0" marR="0" rtl="0" algn="ctr">
              <a:spcBef>
                <a:spcPts val="1080"/>
              </a:spcBef>
              <a:spcAft>
                <a:spcPts val="0"/>
              </a:spcAft>
              <a:buClr>
                <a:schemeClr val="dk1"/>
              </a:buClr>
              <a:buSzPts val="5400"/>
              <a:buFont typeface="Times"/>
              <a:buNone/>
              <a:defRPr b="0" i="0" sz="5400" u="none" cap="none" strike="noStrike">
                <a:solidFill>
                  <a:schemeClr val="dk1"/>
                </a:solidFill>
                <a:latin typeface="Arial"/>
                <a:ea typeface="Arial"/>
                <a:cs typeface="Arial"/>
                <a:sym typeface="Arial"/>
              </a:defRPr>
            </a:lvl1pPr>
            <a:lvl2pPr lvl="1" marR="0" rtl="0" algn="ctr">
              <a:spcBef>
                <a:spcPts val="960"/>
              </a:spcBef>
              <a:spcAft>
                <a:spcPts val="0"/>
              </a:spcAft>
              <a:buClr>
                <a:schemeClr val="dk1"/>
              </a:buClr>
              <a:buSzPts val="4800"/>
              <a:buFont typeface="Arial"/>
              <a:buNone/>
              <a:defRPr b="0" i="0" sz="4800" u="none" cap="none" strike="noStrike">
                <a:solidFill>
                  <a:schemeClr val="dk1"/>
                </a:solidFill>
                <a:latin typeface="Arial"/>
                <a:ea typeface="Arial"/>
                <a:cs typeface="Arial"/>
                <a:sym typeface="Arial"/>
              </a:defRPr>
            </a:lvl2pPr>
            <a:lvl3pPr lvl="2"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3pPr>
            <a:lvl4pPr lvl="3" marR="0" rtl="0" algn="ctr">
              <a:spcBef>
                <a:spcPts val="720"/>
              </a:spcBef>
              <a:spcAft>
                <a:spcPts val="0"/>
              </a:spcAft>
              <a:buClr>
                <a:schemeClr val="dk1"/>
              </a:buClr>
              <a:buSzPts val="3600"/>
              <a:buFont typeface="Arial"/>
              <a:buNone/>
              <a:defRPr b="0" i="0" sz="3600" u="none" cap="none" strike="noStrike">
                <a:solidFill>
                  <a:schemeClr val="dk1"/>
                </a:solidFill>
                <a:latin typeface="Arial"/>
                <a:ea typeface="Arial"/>
                <a:cs typeface="Arial"/>
                <a:sym typeface="Arial"/>
              </a:defRPr>
            </a:lvl4pPr>
            <a:lvl5pPr lvl="4"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5pPr>
            <a:lvl6pPr lvl="5"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6pPr>
            <a:lvl7pPr lvl="6"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7pPr>
            <a:lvl8pPr lvl="7"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8pPr>
            <a:lvl9pPr lvl="8" marR="0" rtl="0" algn="ctr">
              <a:spcBef>
                <a:spcPts val="720"/>
              </a:spcBef>
              <a:spcAft>
                <a:spcPts val="0"/>
              </a:spcAft>
              <a:buClr>
                <a:schemeClr val="dk1"/>
              </a:buClr>
              <a:buSzPts val="3600"/>
              <a:buFont typeface="Noto Sans Symbols"/>
              <a:buNone/>
              <a:defRPr b="0" i="0" sz="3600" u="none" cap="none" strike="noStrike">
                <a:solidFill>
                  <a:schemeClr val="dk1"/>
                </a:solidFill>
                <a:latin typeface="Arial"/>
                <a:ea typeface="Arial"/>
                <a:cs typeface="Arial"/>
                <a:sym typeface="Arial"/>
              </a:defRPr>
            </a:lvl9pPr>
          </a:lstStyle>
          <a:p/>
        </p:txBody>
      </p:sp>
      <p:sp>
        <p:nvSpPr>
          <p:cNvPr id="9" name="Google Shape;9;p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0" name="Google Shape;10;p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7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1" name="Google Shape;11;p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b="0" i="0" sz="7400" u="none" cap="none" strike="noStrike">
                <a:solidFill>
                  <a:schemeClr val="dk1"/>
                </a:solidFill>
                <a:latin typeface="Arial"/>
                <a:ea typeface="Arial"/>
                <a:cs typeface="Arial"/>
                <a:sym typeface="Arial"/>
              </a:defRPr>
            </a:lvl1pPr>
            <a:lvl2pPr indent="0" lvl="1" marL="0" marR="0" rtl="0" algn="l">
              <a:spcBef>
                <a:spcPts val="0"/>
              </a:spcBef>
              <a:spcAft>
                <a:spcPts val="0"/>
              </a:spcAft>
              <a:buNone/>
              <a:defRPr b="0" i="0" sz="7400" u="none" cap="none" strike="noStrike">
                <a:solidFill>
                  <a:schemeClr val="dk1"/>
                </a:solidFill>
                <a:latin typeface="Arial"/>
                <a:ea typeface="Arial"/>
                <a:cs typeface="Arial"/>
                <a:sym typeface="Arial"/>
              </a:defRPr>
            </a:lvl2pPr>
            <a:lvl3pPr indent="0" lvl="2" marL="0" marR="0" rtl="0" algn="l">
              <a:spcBef>
                <a:spcPts val="0"/>
              </a:spcBef>
              <a:spcAft>
                <a:spcPts val="0"/>
              </a:spcAft>
              <a:buNone/>
              <a:defRPr b="0" i="0" sz="7400" u="none" cap="none" strike="noStrike">
                <a:solidFill>
                  <a:schemeClr val="dk1"/>
                </a:solidFill>
                <a:latin typeface="Arial"/>
                <a:ea typeface="Arial"/>
                <a:cs typeface="Arial"/>
                <a:sym typeface="Arial"/>
              </a:defRPr>
            </a:lvl3pPr>
            <a:lvl4pPr indent="0" lvl="3" marL="0" marR="0" rtl="0" algn="l">
              <a:spcBef>
                <a:spcPts val="0"/>
              </a:spcBef>
              <a:spcAft>
                <a:spcPts val="0"/>
              </a:spcAft>
              <a:buNone/>
              <a:defRPr b="0" i="0" sz="7400" u="none" cap="none" strike="noStrike">
                <a:solidFill>
                  <a:schemeClr val="dk1"/>
                </a:solidFill>
                <a:latin typeface="Arial"/>
                <a:ea typeface="Arial"/>
                <a:cs typeface="Arial"/>
                <a:sym typeface="Arial"/>
              </a:defRPr>
            </a:lvl4pPr>
            <a:lvl5pPr indent="0" lvl="4" marL="0" marR="0" rtl="0" algn="l">
              <a:spcBef>
                <a:spcPts val="0"/>
              </a:spcBef>
              <a:spcAft>
                <a:spcPts val="0"/>
              </a:spcAft>
              <a:buNone/>
              <a:defRPr b="0" i="0" sz="7400" u="none" cap="none" strike="noStrike">
                <a:solidFill>
                  <a:schemeClr val="dk1"/>
                </a:solidFill>
                <a:latin typeface="Arial"/>
                <a:ea typeface="Arial"/>
                <a:cs typeface="Arial"/>
                <a:sym typeface="Arial"/>
              </a:defRPr>
            </a:lvl5pPr>
            <a:lvl6pPr indent="0" lvl="5" marL="0" marR="0" rtl="0" algn="l">
              <a:spcBef>
                <a:spcPts val="0"/>
              </a:spcBef>
              <a:spcAft>
                <a:spcPts val="0"/>
              </a:spcAft>
              <a:buNone/>
              <a:defRPr b="0" i="0" sz="7400" u="none" cap="none" strike="noStrike">
                <a:solidFill>
                  <a:schemeClr val="dk1"/>
                </a:solidFill>
                <a:latin typeface="Arial"/>
                <a:ea typeface="Arial"/>
                <a:cs typeface="Arial"/>
                <a:sym typeface="Arial"/>
              </a:defRPr>
            </a:lvl6pPr>
            <a:lvl7pPr indent="0" lvl="6" marL="0" marR="0" rtl="0" algn="l">
              <a:spcBef>
                <a:spcPts val="0"/>
              </a:spcBef>
              <a:spcAft>
                <a:spcPts val="0"/>
              </a:spcAft>
              <a:buNone/>
              <a:defRPr b="0" i="0" sz="7400" u="none" cap="none" strike="noStrike">
                <a:solidFill>
                  <a:schemeClr val="dk1"/>
                </a:solidFill>
                <a:latin typeface="Arial"/>
                <a:ea typeface="Arial"/>
                <a:cs typeface="Arial"/>
                <a:sym typeface="Arial"/>
              </a:defRPr>
            </a:lvl7pPr>
            <a:lvl8pPr indent="0" lvl="7" marL="0" marR="0" rtl="0" algn="l">
              <a:spcBef>
                <a:spcPts val="0"/>
              </a:spcBef>
              <a:spcAft>
                <a:spcPts val="0"/>
              </a:spcAft>
              <a:buNone/>
              <a:defRPr b="0" i="0" sz="7400" u="none" cap="none" strike="noStrike">
                <a:solidFill>
                  <a:schemeClr val="dk1"/>
                </a:solidFill>
                <a:latin typeface="Arial"/>
                <a:ea typeface="Arial"/>
                <a:cs typeface="Arial"/>
                <a:sym typeface="Arial"/>
              </a:defRPr>
            </a:lvl8pPr>
            <a:lvl9pPr indent="0" lvl="8" marL="0" marR="0" rtl="0" algn="l">
              <a:spcBef>
                <a:spcPts val="0"/>
              </a:spcBef>
              <a:spcAft>
                <a:spcPts val="0"/>
              </a:spcAft>
              <a:buNone/>
              <a:defRPr b="0" i="0" sz="7400" u="none" cap="none" strike="noStrike">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3" name="Shape 63"/>
        <p:cNvGrpSpPr/>
        <p:nvPr/>
      </p:nvGrpSpPr>
      <p:grpSpPr>
        <a:xfrm>
          <a:off x="0" y="0"/>
          <a:ext cx="0" cy="0"/>
          <a:chOff x="0" y="0"/>
          <a:chExt cx="0" cy="0"/>
        </a:xfrm>
      </p:grpSpPr>
      <p:sp>
        <p:nvSpPr>
          <p:cNvPr id="64" name="Google Shape;64;p12"/>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65" name="Google Shape;65;p12"/>
          <p:cNvSpPr txBox="1"/>
          <p:nvPr>
            <p:ph idx="1" type="body"/>
          </p:nvPr>
        </p:nvSpPr>
        <p:spPr>
          <a:xfrm rot="5400000">
            <a:off x="1647033" y="8259568"/>
            <a:ext cx="24137939" cy="2468760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66" name="Google Shape;66;p12"/>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7" name="Google Shape;67;p12"/>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8" name="Google Shape;68;p12"/>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69" name="Shape 69"/>
        <p:cNvGrpSpPr/>
        <p:nvPr/>
      </p:nvGrpSpPr>
      <p:grpSpPr>
        <a:xfrm>
          <a:off x="0" y="0"/>
          <a:ext cx="0" cy="0"/>
          <a:chOff x="0" y="0"/>
          <a:chExt cx="0" cy="0"/>
        </a:xfrm>
      </p:grpSpPr>
      <p:sp>
        <p:nvSpPr>
          <p:cNvPr id="70" name="Google Shape;70;p13"/>
          <p:cNvSpPr txBox="1"/>
          <p:nvPr>
            <p:ph type="title"/>
          </p:nvPr>
        </p:nvSpPr>
        <p:spPr>
          <a:xfrm rot="5400000">
            <a:off x="7370319" y="13982852"/>
            <a:ext cx="31207075" cy="6171902"/>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71" name="Google Shape;71;p13"/>
          <p:cNvSpPr txBox="1"/>
          <p:nvPr>
            <p:ph idx="1" type="body"/>
          </p:nvPr>
        </p:nvSpPr>
        <p:spPr>
          <a:xfrm rot="5400000">
            <a:off x="-5044926" y="7882386"/>
            <a:ext cx="31207075" cy="18372833"/>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72" name="Google Shape;72;p13"/>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3" name="Google Shape;73;p13"/>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74" name="Google Shape;74;p13"/>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2" name="Shape 12"/>
        <p:cNvGrpSpPr/>
        <p:nvPr/>
      </p:nvGrpSpPr>
      <p:grpSpPr>
        <a:xfrm>
          <a:off x="0" y="0"/>
          <a:ext cx="0" cy="0"/>
          <a:chOff x="0" y="0"/>
          <a:chExt cx="0" cy="0"/>
        </a:xfrm>
      </p:grpSpPr>
      <p:sp>
        <p:nvSpPr>
          <p:cNvPr id="13" name="Google Shape;13;p4"/>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14" name="Google Shape;14;p4"/>
          <p:cNvSpPr txBox="1"/>
          <p:nvPr>
            <p:ph idx="1" type="body"/>
          </p:nvPr>
        </p:nvSpPr>
        <p:spPr>
          <a:xfrm>
            <a:off x="1372198" y="8534403"/>
            <a:ext cx="24687609" cy="24137939"/>
          </a:xfrm>
          <a:prstGeom prst="rect">
            <a:avLst/>
          </a:prstGeom>
          <a:noFill/>
          <a:ln>
            <a:noFill/>
          </a:ln>
        </p:spPr>
        <p:txBody>
          <a:bodyPr anchorCtr="0" anchor="t" bIns="45700" lIns="91425" spcFirstLastPara="1" rIns="91425" wrap="square" tIns="45700">
            <a:noAutofit/>
          </a:bodyPr>
          <a:lstStyle>
            <a:lvl1pPr indent="-571500" lvl="0" marL="457200" marR="0" rtl="0" algn="l">
              <a:spcBef>
                <a:spcPts val="1080"/>
              </a:spcBef>
              <a:spcAft>
                <a:spcPts val="0"/>
              </a:spcAft>
              <a:buClr>
                <a:schemeClr val="dk1"/>
              </a:buClr>
              <a:buSzPts val="5400"/>
              <a:buFont typeface="Times"/>
              <a:buChar char="•"/>
              <a:defRPr b="0" i="0" sz="5400" u="none" cap="none" strike="noStrike">
                <a:solidFill>
                  <a:schemeClr val="dk1"/>
                </a:solidFill>
                <a:latin typeface="Arial"/>
                <a:ea typeface="Arial"/>
                <a:cs typeface="Arial"/>
                <a:sym typeface="Arial"/>
              </a:defRPr>
            </a:lvl1pPr>
            <a:lvl2pPr indent="-533400" lvl="1" marL="914400" marR="0" rtl="0" algn="l">
              <a:spcBef>
                <a:spcPts val="960"/>
              </a:spcBef>
              <a:spcAft>
                <a:spcPts val="0"/>
              </a:spcAft>
              <a:buClr>
                <a:schemeClr val="dk1"/>
              </a:buClr>
              <a:buSzPts val="4800"/>
              <a:buFont typeface="Arial"/>
              <a:buChar char="•"/>
              <a:defRPr b="0" i="0" sz="4800" u="none" cap="none" strike="noStrike">
                <a:solidFill>
                  <a:schemeClr val="dk1"/>
                </a:solidFill>
                <a:latin typeface="Arial"/>
                <a:ea typeface="Arial"/>
                <a:cs typeface="Arial"/>
                <a:sym typeface="Arial"/>
              </a:defRPr>
            </a:lvl2pPr>
            <a:lvl3pPr indent="-457200" lvl="2" marL="13716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3pPr>
            <a:lvl4pPr indent="-457200" lvl="3" marL="1828800" marR="0" rtl="0" algn="l">
              <a:spcBef>
                <a:spcPts val="720"/>
              </a:spcBef>
              <a:spcAft>
                <a:spcPts val="0"/>
              </a:spcAft>
              <a:buClr>
                <a:schemeClr val="dk1"/>
              </a:buClr>
              <a:buSzPts val="3600"/>
              <a:buFont typeface="Arial"/>
              <a:buChar char="–"/>
              <a:defRPr b="0" i="0" sz="3600" u="none" cap="none" strike="noStrike">
                <a:solidFill>
                  <a:schemeClr val="dk1"/>
                </a:solidFill>
                <a:latin typeface="Arial"/>
                <a:ea typeface="Arial"/>
                <a:cs typeface="Arial"/>
                <a:sym typeface="Arial"/>
              </a:defRPr>
            </a:lvl4pPr>
            <a:lvl5pPr indent="-457200" lvl="4" marL="22860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5pPr>
            <a:lvl6pPr indent="-457200" lvl="5" marL="27432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6pPr>
            <a:lvl7pPr indent="-457200" lvl="6" marL="32004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7pPr>
            <a:lvl8pPr indent="-457200" lvl="7" marL="36576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8pPr>
            <a:lvl9pPr indent="-457200" lvl="8" marL="4114800" marR="0" rtl="0" algn="l">
              <a:spcBef>
                <a:spcPts val="720"/>
              </a:spcBef>
              <a:spcAft>
                <a:spcPts val="0"/>
              </a:spcAft>
              <a:buClr>
                <a:schemeClr val="dk1"/>
              </a:buClr>
              <a:buSzPts val="3600"/>
              <a:buFont typeface="Noto Sans Symbols"/>
              <a:buChar char="✔"/>
              <a:defRPr b="0" i="0" sz="3600" u="none" cap="none" strike="noStrike">
                <a:solidFill>
                  <a:schemeClr val="dk1"/>
                </a:solidFill>
                <a:latin typeface="Arial"/>
                <a:ea typeface="Arial"/>
                <a:cs typeface="Arial"/>
                <a:sym typeface="Arial"/>
              </a:defRPr>
            </a:lvl9pPr>
          </a:lstStyle>
          <a:p/>
        </p:txBody>
      </p:sp>
      <p:sp>
        <p:nvSpPr>
          <p:cNvPr id="15" name="Google Shape;15;p4"/>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6" name="Google Shape;16;p4"/>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17" name="Google Shape;17;p4"/>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5"/>
          <p:cNvSpPr txBox="1"/>
          <p:nvPr>
            <p:ph type="title"/>
          </p:nvPr>
        </p:nvSpPr>
        <p:spPr>
          <a:xfrm>
            <a:off x="2166939" y="23502939"/>
            <a:ext cx="23316903" cy="72644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1" i="0" sz="4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0" name="Google Shape;20;p5"/>
          <p:cNvSpPr txBox="1"/>
          <p:nvPr>
            <p:ph idx="1" type="body"/>
          </p:nvPr>
        </p:nvSpPr>
        <p:spPr>
          <a:xfrm>
            <a:off x="2166939" y="15501939"/>
            <a:ext cx="23316903" cy="8001000"/>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00"/>
              </a:spcBef>
              <a:spcAft>
                <a:spcPts val="0"/>
              </a:spcAft>
              <a:buClr>
                <a:schemeClr val="dk1"/>
              </a:buClr>
              <a:buSzPts val="2000"/>
              <a:buFont typeface="Times"/>
              <a:buNone/>
              <a:defRPr b="0" i="0" sz="2000" u="none" cap="none" strike="noStrike">
                <a:solidFill>
                  <a:schemeClr val="dk1"/>
                </a:solidFill>
                <a:latin typeface="Arial"/>
                <a:ea typeface="Arial"/>
                <a:cs typeface="Arial"/>
                <a:sym typeface="Arial"/>
              </a:defRPr>
            </a:lvl1pPr>
            <a:lvl2pPr indent="-228600" lvl="1" marL="914400" marR="0" rtl="0" algn="l">
              <a:spcBef>
                <a:spcPts val="360"/>
              </a:spcBef>
              <a:spcAft>
                <a:spcPts val="0"/>
              </a:spcAft>
              <a:buClr>
                <a:schemeClr val="dk1"/>
              </a:buClr>
              <a:buSzPts val="1800"/>
              <a:buFont typeface="Arial"/>
              <a:buNone/>
              <a:defRPr b="0" i="0" sz="1800" u="none" cap="none" strike="noStrike">
                <a:solidFill>
                  <a:schemeClr val="dk1"/>
                </a:solidFill>
                <a:latin typeface="Arial"/>
                <a:ea typeface="Arial"/>
                <a:cs typeface="Arial"/>
                <a:sym typeface="Arial"/>
              </a:defRPr>
            </a:lvl2pPr>
            <a:lvl3pPr indent="-228600" lvl="2" marL="1371600" marR="0" rtl="0" algn="l">
              <a:spcBef>
                <a:spcPts val="320"/>
              </a:spcBef>
              <a:spcAft>
                <a:spcPts val="0"/>
              </a:spcAft>
              <a:buClr>
                <a:schemeClr val="dk1"/>
              </a:buClr>
              <a:buSzPts val="1600"/>
              <a:buFont typeface="Arial"/>
              <a:buNone/>
              <a:defRPr b="0" i="0" sz="1600" u="none" cap="none" strike="noStrike">
                <a:solidFill>
                  <a:schemeClr val="dk1"/>
                </a:solidFill>
                <a:latin typeface="Arial"/>
                <a:ea typeface="Arial"/>
                <a:cs typeface="Arial"/>
                <a:sym typeface="Arial"/>
              </a:defRPr>
            </a:lvl3pPr>
            <a:lvl4pPr indent="-228600" lvl="3" marL="1828800" marR="0" rtl="0" algn="l">
              <a:spcBef>
                <a:spcPts val="28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4pPr>
            <a:lvl5pPr indent="-228600" lvl="4" marL="22860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5pPr>
            <a:lvl6pPr indent="-228600" lvl="5" marL="27432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6pPr>
            <a:lvl7pPr indent="-228600" lvl="6" marL="32004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7pPr>
            <a:lvl8pPr indent="-228600" lvl="7" marL="36576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8pPr>
            <a:lvl9pPr indent="-228600" lvl="8" marL="4114800" marR="0" rtl="0" algn="l">
              <a:spcBef>
                <a:spcPts val="280"/>
              </a:spcBef>
              <a:spcAft>
                <a:spcPts val="0"/>
              </a:spcAft>
              <a:buClr>
                <a:schemeClr val="dk1"/>
              </a:buClr>
              <a:buSzPts val="1400"/>
              <a:buFont typeface="Noto Sans Symbols"/>
              <a:buNone/>
              <a:defRPr b="0" i="0" sz="1400" u="none" cap="none" strike="noStrike">
                <a:solidFill>
                  <a:schemeClr val="dk1"/>
                </a:solidFill>
                <a:latin typeface="Arial"/>
                <a:ea typeface="Arial"/>
                <a:cs typeface="Arial"/>
                <a:sym typeface="Arial"/>
              </a:defRPr>
            </a:lvl9pPr>
          </a:lstStyle>
          <a:p/>
        </p:txBody>
      </p:sp>
      <p:sp>
        <p:nvSpPr>
          <p:cNvPr id="21" name="Google Shape;21;p5"/>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2" name="Google Shape;22;p5"/>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3" name="Google Shape;23;p5"/>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4" name="Shape 24"/>
        <p:cNvGrpSpPr/>
        <p:nvPr/>
      </p:nvGrpSpPr>
      <p:grpSpPr>
        <a:xfrm>
          <a:off x="0" y="0"/>
          <a:ext cx="0" cy="0"/>
          <a:chOff x="0" y="0"/>
          <a:chExt cx="0" cy="0"/>
        </a:xfrm>
      </p:grpSpPr>
      <p:sp>
        <p:nvSpPr>
          <p:cNvPr id="25" name="Google Shape;25;p6"/>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26" name="Google Shape;26;p6"/>
          <p:cNvSpPr txBox="1"/>
          <p:nvPr>
            <p:ph idx="1" type="body"/>
          </p:nvPr>
        </p:nvSpPr>
        <p:spPr>
          <a:xfrm>
            <a:off x="1372197"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7" name="Google Shape;27;p6"/>
          <p:cNvSpPr txBox="1"/>
          <p:nvPr>
            <p:ph idx="2" type="body"/>
          </p:nvPr>
        </p:nvSpPr>
        <p:spPr>
          <a:xfrm>
            <a:off x="13787439" y="8534403"/>
            <a:ext cx="12272367" cy="24137939"/>
          </a:xfrm>
          <a:prstGeom prst="rect">
            <a:avLst/>
          </a:prstGeom>
          <a:noFill/>
          <a:ln>
            <a:noFill/>
          </a:ln>
        </p:spPr>
        <p:txBody>
          <a:bodyPr anchorCtr="0" anchor="t" bIns="45700" lIns="91425" spcFirstLastPara="1" rIns="91425" wrap="square" tIns="45700">
            <a:noAutofit/>
          </a:bodyPr>
          <a:lstStyle>
            <a:lvl1pPr indent="-406400" lvl="0" marL="457200" marR="0" rtl="0" algn="l">
              <a:spcBef>
                <a:spcPts val="560"/>
              </a:spcBef>
              <a:spcAft>
                <a:spcPts val="0"/>
              </a:spcAft>
              <a:buClr>
                <a:schemeClr val="dk1"/>
              </a:buClr>
              <a:buSzPts val="2800"/>
              <a:buFont typeface="Times"/>
              <a:buChar char="•"/>
              <a:defRPr b="0" i="0" sz="2800" u="none" cap="none" strike="noStrike">
                <a:solidFill>
                  <a:schemeClr val="dk1"/>
                </a:solidFill>
                <a:latin typeface="Arial"/>
                <a:ea typeface="Arial"/>
                <a:cs typeface="Arial"/>
                <a:sym typeface="Arial"/>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4pPr>
            <a:lvl5pPr indent="-342900" lvl="4" marL="22860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5pPr>
            <a:lvl6pPr indent="-342900" lvl="5" marL="27432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6pPr>
            <a:lvl7pPr indent="-342900" lvl="6" marL="32004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7pPr>
            <a:lvl8pPr indent="-342900" lvl="7" marL="36576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8pPr>
            <a:lvl9pPr indent="-342900" lvl="8" marL="4114800" marR="0" rtl="0" algn="l">
              <a:spcBef>
                <a:spcPts val="360"/>
              </a:spcBef>
              <a:spcAft>
                <a:spcPts val="0"/>
              </a:spcAft>
              <a:buClr>
                <a:schemeClr val="dk1"/>
              </a:buClr>
              <a:buSzPts val="1800"/>
              <a:buFont typeface="Noto Sans Symbols"/>
              <a:buChar char="✔"/>
              <a:defRPr b="0" i="0" sz="1800" u="none" cap="none" strike="noStrike">
                <a:solidFill>
                  <a:schemeClr val="dk1"/>
                </a:solidFill>
                <a:latin typeface="Arial"/>
                <a:ea typeface="Arial"/>
                <a:cs typeface="Arial"/>
                <a:sym typeface="Arial"/>
              </a:defRPr>
            </a:lvl9pPr>
          </a:lstStyle>
          <a:p/>
        </p:txBody>
      </p:sp>
      <p:sp>
        <p:nvSpPr>
          <p:cNvPr id="28" name="Google Shape;28;p6"/>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29" name="Google Shape;29;p6"/>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0" name="Google Shape;30;p6"/>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1" name="Shape 31"/>
        <p:cNvGrpSpPr/>
        <p:nvPr/>
      </p:nvGrpSpPr>
      <p:grpSpPr>
        <a:xfrm>
          <a:off x="0" y="0"/>
          <a:ext cx="0" cy="0"/>
          <a:chOff x="0" y="0"/>
          <a:chExt cx="0" cy="0"/>
        </a:xfrm>
      </p:grpSpPr>
      <p:sp>
        <p:nvSpPr>
          <p:cNvPr id="32" name="Google Shape;32;p7"/>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33" name="Google Shape;33;p7"/>
          <p:cNvSpPr txBox="1"/>
          <p:nvPr>
            <p:ph idx="1" type="body"/>
          </p:nvPr>
        </p:nvSpPr>
        <p:spPr>
          <a:xfrm>
            <a:off x="1372195" y="8186740"/>
            <a:ext cx="12120563"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4" name="Google Shape;34;p7"/>
          <p:cNvSpPr txBox="1"/>
          <p:nvPr>
            <p:ph idx="2" type="body"/>
          </p:nvPr>
        </p:nvSpPr>
        <p:spPr>
          <a:xfrm>
            <a:off x="1372195" y="11599865"/>
            <a:ext cx="12120563"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5" name="Google Shape;35;p7"/>
          <p:cNvSpPr txBox="1"/>
          <p:nvPr>
            <p:ph idx="3" type="body"/>
          </p:nvPr>
        </p:nvSpPr>
        <p:spPr>
          <a:xfrm>
            <a:off x="13934781" y="8186740"/>
            <a:ext cx="12125027" cy="3413125"/>
          </a:xfrm>
          <a:prstGeom prst="rect">
            <a:avLst/>
          </a:prstGeom>
          <a:noFill/>
          <a:ln>
            <a:noFill/>
          </a:ln>
        </p:spPr>
        <p:txBody>
          <a:bodyPr anchorCtr="0" anchor="b" bIns="45700" lIns="91425" spcFirstLastPara="1" rIns="91425" wrap="square" tIns="45700">
            <a:noAutofit/>
          </a:bodyPr>
          <a:lstStyle>
            <a:lvl1pPr indent="-228600" lvl="0" marL="457200" marR="0" rtl="0" algn="l">
              <a:spcBef>
                <a:spcPts val="480"/>
              </a:spcBef>
              <a:spcAft>
                <a:spcPts val="0"/>
              </a:spcAft>
              <a:buClr>
                <a:schemeClr val="dk1"/>
              </a:buClr>
              <a:buSzPts val="2400"/>
              <a:buFont typeface="Times"/>
              <a:buNone/>
              <a:defRPr b="1" i="0" sz="2400" u="none" cap="none" strike="noStrike">
                <a:solidFill>
                  <a:schemeClr val="dk1"/>
                </a:solidFill>
                <a:latin typeface="Arial"/>
                <a:ea typeface="Arial"/>
                <a:cs typeface="Arial"/>
                <a:sym typeface="Arial"/>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Arial"/>
                <a:ea typeface="Arial"/>
                <a:cs typeface="Arial"/>
                <a:sym typeface="Arial"/>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Arial"/>
                <a:ea typeface="Arial"/>
                <a:cs typeface="Arial"/>
                <a:sym typeface="Arial"/>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Arial"/>
                <a:ea typeface="Arial"/>
                <a:cs typeface="Arial"/>
                <a:sym typeface="Arial"/>
              </a:defRPr>
            </a:lvl4pPr>
            <a:lvl5pPr indent="-228600" lvl="4" marL="22860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5pPr>
            <a:lvl6pPr indent="-228600" lvl="5" marL="27432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6pPr>
            <a:lvl7pPr indent="-228600" lvl="6" marL="32004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7pPr>
            <a:lvl8pPr indent="-228600" lvl="7" marL="36576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8pPr>
            <a:lvl9pPr indent="-228600" lvl="8" marL="4114800" marR="0" rtl="0" algn="l">
              <a:spcBef>
                <a:spcPts val="320"/>
              </a:spcBef>
              <a:spcAft>
                <a:spcPts val="0"/>
              </a:spcAft>
              <a:buClr>
                <a:schemeClr val="dk1"/>
              </a:buClr>
              <a:buSzPts val="1600"/>
              <a:buFont typeface="Noto Sans Symbols"/>
              <a:buNone/>
              <a:defRPr b="1" i="0" sz="1600" u="none" cap="none" strike="noStrike">
                <a:solidFill>
                  <a:schemeClr val="dk1"/>
                </a:solidFill>
                <a:latin typeface="Arial"/>
                <a:ea typeface="Arial"/>
                <a:cs typeface="Arial"/>
                <a:sym typeface="Arial"/>
              </a:defRPr>
            </a:lvl9pPr>
          </a:lstStyle>
          <a:p/>
        </p:txBody>
      </p:sp>
      <p:sp>
        <p:nvSpPr>
          <p:cNvPr id="36" name="Google Shape;36;p7"/>
          <p:cNvSpPr txBox="1"/>
          <p:nvPr>
            <p:ph idx="4" type="body"/>
          </p:nvPr>
        </p:nvSpPr>
        <p:spPr>
          <a:xfrm>
            <a:off x="13934781" y="11599865"/>
            <a:ext cx="12125027" cy="21072475"/>
          </a:xfrm>
          <a:prstGeom prst="rect">
            <a:avLst/>
          </a:prstGeom>
          <a:noFill/>
          <a:ln>
            <a:noFill/>
          </a:ln>
        </p:spPr>
        <p:txBody>
          <a:bodyPr anchorCtr="0" anchor="t" bIns="45700" lIns="91425" spcFirstLastPara="1" rIns="91425" wrap="square" tIns="45700">
            <a:noAutofit/>
          </a:bodyPr>
          <a:lstStyle>
            <a:lvl1pPr indent="-381000" lvl="0" marL="457200" marR="0" rtl="0" algn="l">
              <a:spcBef>
                <a:spcPts val="480"/>
              </a:spcBef>
              <a:spcAft>
                <a:spcPts val="0"/>
              </a:spcAft>
              <a:buClr>
                <a:schemeClr val="dk1"/>
              </a:buClr>
              <a:buSzPts val="2400"/>
              <a:buFont typeface="Times"/>
              <a:buChar char="•"/>
              <a:defRPr b="0" i="0" sz="2400" u="none" cap="none" strike="noStrike">
                <a:solidFill>
                  <a:schemeClr val="dk1"/>
                </a:solidFill>
                <a:latin typeface="Arial"/>
                <a:ea typeface="Arial"/>
                <a:cs typeface="Arial"/>
                <a:sym typeface="Arial"/>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Arial"/>
                <a:ea typeface="Arial"/>
                <a:cs typeface="Arial"/>
                <a:sym typeface="Arial"/>
              </a:defRPr>
            </a:lvl4pPr>
            <a:lvl5pPr indent="-330200" lvl="4" marL="22860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5pPr>
            <a:lvl6pPr indent="-330200" lvl="5" marL="27432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6pPr>
            <a:lvl7pPr indent="-330200" lvl="6" marL="32004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7pPr>
            <a:lvl8pPr indent="-330200" lvl="7" marL="36576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8pPr>
            <a:lvl9pPr indent="-330200" lvl="8" marL="4114800" marR="0" rtl="0" algn="l">
              <a:spcBef>
                <a:spcPts val="320"/>
              </a:spcBef>
              <a:spcAft>
                <a:spcPts val="0"/>
              </a:spcAft>
              <a:buClr>
                <a:schemeClr val="dk1"/>
              </a:buClr>
              <a:buSzPts val="1600"/>
              <a:buFont typeface="Noto Sans Symbols"/>
              <a:buChar char="✔"/>
              <a:defRPr b="0" i="0" sz="1600" u="none" cap="none" strike="noStrike">
                <a:solidFill>
                  <a:schemeClr val="dk1"/>
                </a:solidFill>
                <a:latin typeface="Arial"/>
                <a:ea typeface="Arial"/>
                <a:cs typeface="Arial"/>
                <a:sym typeface="Arial"/>
              </a:defRPr>
            </a:lvl9pPr>
          </a:lstStyle>
          <a:p/>
        </p:txBody>
      </p:sp>
      <p:sp>
        <p:nvSpPr>
          <p:cNvPr id="37" name="Google Shape;37;p7"/>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8" name="Google Shape;38;p7"/>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39" name="Google Shape;39;p7"/>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8"/>
          <p:cNvSpPr txBox="1"/>
          <p:nvPr>
            <p:ph type="title"/>
          </p:nvPr>
        </p:nvSpPr>
        <p:spPr>
          <a:xfrm>
            <a:off x="1372198" y="1465263"/>
            <a:ext cx="24687609" cy="609600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42" name="Google Shape;42;p8"/>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3" name="Google Shape;43;p8"/>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4" name="Google Shape;44;p8"/>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5" name="Shape 45"/>
        <p:cNvGrpSpPr/>
        <p:nvPr/>
      </p:nvGrpSpPr>
      <p:grpSpPr>
        <a:xfrm>
          <a:off x="0" y="0"/>
          <a:ext cx="0" cy="0"/>
          <a:chOff x="0" y="0"/>
          <a:chExt cx="0" cy="0"/>
        </a:xfrm>
      </p:grpSpPr>
      <p:sp>
        <p:nvSpPr>
          <p:cNvPr id="46" name="Google Shape;46;p9"/>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7" name="Google Shape;47;p9"/>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48" name="Google Shape;48;p9"/>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49" name="Shape 49"/>
        <p:cNvGrpSpPr/>
        <p:nvPr/>
      </p:nvGrpSpPr>
      <p:grpSpPr>
        <a:xfrm>
          <a:off x="0" y="0"/>
          <a:ext cx="0" cy="0"/>
          <a:chOff x="0" y="0"/>
          <a:chExt cx="0" cy="0"/>
        </a:xfrm>
      </p:grpSpPr>
      <p:sp>
        <p:nvSpPr>
          <p:cNvPr id="50" name="Google Shape;50;p10"/>
          <p:cNvSpPr txBox="1"/>
          <p:nvPr>
            <p:ph type="title"/>
          </p:nvPr>
        </p:nvSpPr>
        <p:spPr>
          <a:xfrm>
            <a:off x="1372195" y="1455739"/>
            <a:ext cx="9024938" cy="6197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1" name="Google Shape;51;p10"/>
          <p:cNvSpPr txBox="1"/>
          <p:nvPr>
            <p:ph idx="1" type="body"/>
          </p:nvPr>
        </p:nvSpPr>
        <p:spPr>
          <a:xfrm>
            <a:off x="10724555" y="1455739"/>
            <a:ext cx="15335250" cy="312166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Times"/>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5pPr>
            <a:lvl6pPr indent="-355600" lvl="5" marL="27432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6pPr>
            <a:lvl7pPr indent="-355600" lvl="6" marL="32004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7pPr>
            <a:lvl8pPr indent="-355600" lvl="7" marL="36576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8pPr>
            <a:lvl9pPr indent="-355600" lvl="8" marL="4114800" marR="0" rtl="0" algn="l">
              <a:spcBef>
                <a:spcPts val="400"/>
              </a:spcBef>
              <a:spcAft>
                <a:spcPts val="0"/>
              </a:spcAft>
              <a:buClr>
                <a:schemeClr val="dk1"/>
              </a:buClr>
              <a:buSzPts val="2000"/>
              <a:buFont typeface="Noto Sans Symbols"/>
              <a:buChar char="✔"/>
              <a:defRPr b="0" i="0" sz="2000" u="none" cap="none" strike="noStrike">
                <a:solidFill>
                  <a:schemeClr val="dk1"/>
                </a:solidFill>
                <a:latin typeface="Arial"/>
                <a:ea typeface="Arial"/>
                <a:cs typeface="Arial"/>
                <a:sym typeface="Arial"/>
              </a:defRPr>
            </a:lvl9pPr>
          </a:lstStyle>
          <a:p/>
        </p:txBody>
      </p:sp>
      <p:sp>
        <p:nvSpPr>
          <p:cNvPr id="52" name="Google Shape;52;p10"/>
          <p:cNvSpPr txBox="1"/>
          <p:nvPr>
            <p:ph idx="2" type="body"/>
          </p:nvPr>
        </p:nvSpPr>
        <p:spPr>
          <a:xfrm>
            <a:off x="1372195" y="7653339"/>
            <a:ext cx="9024938" cy="250190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53" name="Google Shape;53;p10"/>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4" name="Google Shape;54;p10"/>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55" name="Google Shape;55;p10"/>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56" name="Shape 56"/>
        <p:cNvGrpSpPr/>
        <p:nvPr/>
      </p:nvGrpSpPr>
      <p:grpSpPr>
        <a:xfrm>
          <a:off x="0" y="0"/>
          <a:ext cx="0" cy="0"/>
          <a:chOff x="0" y="0"/>
          <a:chExt cx="0" cy="0"/>
        </a:xfrm>
      </p:grpSpPr>
      <p:sp>
        <p:nvSpPr>
          <p:cNvPr id="57" name="Google Shape;57;p11"/>
          <p:cNvSpPr txBox="1"/>
          <p:nvPr>
            <p:ph type="title"/>
          </p:nvPr>
        </p:nvSpPr>
        <p:spPr>
          <a:xfrm>
            <a:off x="5377163" y="25603200"/>
            <a:ext cx="16458902" cy="30226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1" i="0" sz="2000" u="none" cap="none" strike="noStrike">
                <a:solidFill>
                  <a:schemeClr val="dk2"/>
                </a:solidFill>
                <a:latin typeface="Arial"/>
                <a:ea typeface="Arial"/>
                <a:cs typeface="Arial"/>
                <a:sym typeface="Arial"/>
              </a:defRPr>
            </a:lvl1pPr>
            <a:lvl2pPr lvl="1"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2pPr>
            <a:lvl3pPr lvl="2"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3pPr>
            <a:lvl4pPr lvl="3"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4pPr>
            <a:lvl5pPr lvl="4"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5pPr>
            <a:lvl6pPr lvl="5"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6pPr>
            <a:lvl7pPr lvl="6"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7pPr>
            <a:lvl8pPr lvl="7"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8pPr>
            <a:lvl9pPr lvl="8" marR="0" rtl="0" algn="ctr">
              <a:spcBef>
                <a:spcPts val="0"/>
              </a:spcBef>
              <a:spcAft>
                <a:spcPts val="0"/>
              </a:spcAft>
              <a:buSzPts val="1400"/>
              <a:buNone/>
              <a:defRPr b="0" i="0" sz="18100" u="none" cap="none" strike="noStrike">
                <a:solidFill>
                  <a:schemeClr val="dk2"/>
                </a:solidFill>
                <a:latin typeface="Arial"/>
                <a:ea typeface="Arial"/>
                <a:cs typeface="Arial"/>
                <a:sym typeface="Arial"/>
              </a:defRPr>
            </a:lvl9pPr>
          </a:lstStyle>
          <a:p/>
        </p:txBody>
      </p:sp>
      <p:sp>
        <p:nvSpPr>
          <p:cNvPr id="58" name="Google Shape;58;p11"/>
          <p:cNvSpPr/>
          <p:nvPr>
            <p:ph idx="2" type="pic"/>
          </p:nvPr>
        </p:nvSpPr>
        <p:spPr>
          <a:xfrm>
            <a:off x="5377163" y="3268663"/>
            <a:ext cx="16458902" cy="21945600"/>
          </a:xfrm>
          <a:prstGeom prst="rect">
            <a:avLst/>
          </a:prstGeom>
          <a:noFill/>
          <a:ln>
            <a:noFill/>
          </a:ln>
        </p:spPr>
      </p:sp>
      <p:sp>
        <p:nvSpPr>
          <p:cNvPr id="59" name="Google Shape;59;p11"/>
          <p:cNvSpPr txBox="1"/>
          <p:nvPr>
            <p:ph idx="1" type="body"/>
          </p:nvPr>
        </p:nvSpPr>
        <p:spPr>
          <a:xfrm>
            <a:off x="5377163" y="28625800"/>
            <a:ext cx="16458902" cy="42926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280"/>
              </a:spcBef>
              <a:spcAft>
                <a:spcPts val="0"/>
              </a:spcAft>
              <a:buClr>
                <a:schemeClr val="dk1"/>
              </a:buClr>
              <a:buSzPts val="1400"/>
              <a:buFont typeface="Times"/>
              <a:buNone/>
              <a:defRPr b="0" i="0" sz="1400" u="none" cap="none" strike="noStrike">
                <a:solidFill>
                  <a:schemeClr val="dk1"/>
                </a:solidFill>
                <a:latin typeface="Arial"/>
                <a:ea typeface="Arial"/>
                <a:cs typeface="Arial"/>
                <a:sym typeface="Arial"/>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Arial"/>
                <a:ea typeface="Arial"/>
                <a:cs typeface="Arial"/>
                <a:sym typeface="Arial"/>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Arial"/>
                <a:ea typeface="Arial"/>
                <a:cs typeface="Arial"/>
                <a:sym typeface="Arial"/>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Arial"/>
                <a:ea typeface="Arial"/>
                <a:cs typeface="Arial"/>
                <a:sym typeface="Arial"/>
              </a:defRPr>
            </a:lvl4pPr>
            <a:lvl5pPr indent="-228600" lvl="4" marL="22860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5pPr>
            <a:lvl6pPr indent="-228600" lvl="5" marL="27432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6pPr>
            <a:lvl7pPr indent="-228600" lvl="6" marL="32004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7pPr>
            <a:lvl8pPr indent="-228600" lvl="7" marL="36576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8pPr>
            <a:lvl9pPr indent="-228600" lvl="8" marL="4114800" marR="0" rtl="0" algn="l">
              <a:spcBef>
                <a:spcPts val="180"/>
              </a:spcBef>
              <a:spcAft>
                <a:spcPts val="0"/>
              </a:spcAft>
              <a:buClr>
                <a:schemeClr val="dk1"/>
              </a:buClr>
              <a:buSzPts val="900"/>
              <a:buFont typeface="Noto Sans Symbols"/>
              <a:buNone/>
              <a:defRPr b="0" i="0" sz="900" u="none" cap="none" strike="noStrike">
                <a:solidFill>
                  <a:schemeClr val="dk1"/>
                </a:solidFill>
                <a:latin typeface="Arial"/>
                <a:ea typeface="Arial"/>
                <a:cs typeface="Arial"/>
                <a:sym typeface="Arial"/>
              </a:defRPr>
            </a:lvl9pPr>
          </a:lstStyle>
          <a:p/>
        </p:txBody>
      </p:sp>
      <p:sp>
        <p:nvSpPr>
          <p:cNvPr id="60" name="Google Shape;60;p11"/>
          <p:cNvSpPr txBox="1"/>
          <p:nvPr>
            <p:ph idx="10" type="dt"/>
          </p:nvPr>
        </p:nvSpPr>
        <p:spPr>
          <a:xfrm>
            <a:off x="1372197" y="33307339"/>
            <a:ext cx="6399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1" name="Google Shape;61;p11"/>
          <p:cNvSpPr txBox="1"/>
          <p:nvPr>
            <p:ph idx="11" type="ftr"/>
          </p:nvPr>
        </p:nvSpPr>
        <p:spPr>
          <a:xfrm>
            <a:off x="9373198" y="33307339"/>
            <a:ext cx="8685609" cy="25400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sz="7400">
                <a:solidFill>
                  <a:schemeClr val="dk1"/>
                </a:solidFill>
                <a:latin typeface="Arial"/>
                <a:ea typeface="Arial"/>
                <a:cs typeface="Arial"/>
                <a:sym typeface="Arial"/>
              </a:defRPr>
            </a:lvl1pPr>
            <a:lvl2pPr lvl="1" marR="0" rtl="0" algn="l">
              <a:spcBef>
                <a:spcPts val="0"/>
              </a:spcBef>
              <a:spcAft>
                <a:spcPts val="0"/>
              </a:spcAft>
              <a:buSzPts val="1400"/>
              <a:buNone/>
              <a:defRPr b="0" i="0" sz="74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74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74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74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74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74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74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7400" u="none" cap="none" strike="noStrike">
                <a:solidFill>
                  <a:schemeClr val="dk1"/>
                </a:solidFill>
                <a:latin typeface="Arial"/>
                <a:ea typeface="Arial"/>
                <a:cs typeface="Arial"/>
                <a:sym typeface="Arial"/>
              </a:defRPr>
            </a:lvl9pPr>
          </a:lstStyle>
          <a:p/>
        </p:txBody>
      </p:sp>
      <p:sp>
        <p:nvSpPr>
          <p:cNvPr id="62" name="Google Shape;62;p11"/>
          <p:cNvSpPr txBox="1"/>
          <p:nvPr>
            <p:ph idx="12" type="sldNum"/>
          </p:nvPr>
        </p:nvSpPr>
        <p:spPr>
          <a:xfrm>
            <a:off x="19660198" y="33307339"/>
            <a:ext cx="6399609" cy="2540000"/>
          </a:xfrm>
          <a:prstGeom prst="rect">
            <a:avLst/>
          </a:prstGeom>
          <a:noFill/>
          <a:ln>
            <a:noFill/>
          </a:ln>
        </p:spPr>
        <p:txBody>
          <a:bodyPr anchorCtr="0" anchor="t" bIns="45700" lIns="91425" spcFirstLastPara="1" rIns="91425" wrap="square" tIns="45700">
            <a:noAutofit/>
          </a:bodyPr>
          <a:lstStyle>
            <a:lvl1pPr indent="0" lvl="0" marL="0" marR="0" rtl="0" algn="l">
              <a:spcBef>
                <a:spcPts val="0"/>
              </a:spcBef>
              <a:spcAft>
                <a:spcPts val="0"/>
              </a:spcAft>
              <a:buNone/>
              <a:defRPr sz="7400">
                <a:solidFill>
                  <a:schemeClr val="dk1"/>
                </a:solidFill>
                <a:latin typeface="Arial"/>
                <a:ea typeface="Arial"/>
                <a:cs typeface="Arial"/>
                <a:sym typeface="Arial"/>
              </a:defRPr>
            </a:lvl1pPr>
            <a:lvl2pPr indent="0" lvl="1" marL="0" marR="0" rtl="0" algn="l">
              <a:spcBef>
                <a:spcPts val="0"/>
              </a:spcBef>
              <a:spcAft>
                <a:spcPts val="0"/>
              </a:spcAft>
              <a:buNone/>
              <a:defRPr sz="7400">
                <a:solidFill>
                  <a:schemeClr val="dk1"/>
                </a:solidFill>
                <a:latin typeface="Arial"/>
                <a:ea typeface="Arial"/>
                <a:cs typeface="Arial"/>
                <a:sym typeface="Arial"/>
              </a:defRPr>
            </a:lvl2pPr>
            <a:lvl3pPr indent="0" lvl="2" marL="0" marR="0" rtl="0" algn="l">
              <a:spcBef>
                <a:spcPts val="0"/>
              </a:spcBef>
              <a:spcAft>
                <a:spcPts val="0"/>
              </a:spcAft>
              <a:buNone/>
              <a:defRPr sz="7400">
                <a:solidFill>
                  <a:schemeClr val="dk1"/>
                </a:solidFill>
                <a:latin typeface="Arial"/>
                <a:ea typeface="Arial"/>
                <a:cs typeface="Arial"/>
                <a:sym typeface="Arial"/>
              </a:defRPr>
            </a:lvl3pPr>
            <a:lvl4pPr indent="0" lvl="3" marL="0" marR="0" rtl="0" algn="l">
              <a:spcBef>
                <a:spcPts val="0"/>
              </a:spcBef>
              <a:spcAft>
                <a:spcPts val="0"/>
              </a:spcAft>
              <a:buNone/>
              <a:defRPr sz="7400">
                <a:solidFill>
                  <a:schemeClr val="dk1"/>
                </a:solidFill>
                <a:latin typeface="Arial"/>
                <a:ea typeface="Arial"/>
                <a:cs typeface="Arial"/>
                <a:sym typeface="Arial"/>
              </a:defRPr>
            </a:lvl4pPr>
            <a:lvl5pPr indent="0" lvl="4" marL="0" marR="0" rtl="0" algn="l">
              <a:spcBef>
                <a:spcPts val="0"/>
              </a:spcBef>
              <a:spcAft>
                <a:spcPts val="0"/>
              </a:spcAft>
              <a:buNone/>
              <a:defRPr sz="7400">
                <a:solidFill>
                  <a:schemeClr val="dk1"/>
                </a:solidFill>
                <a:latin typeface="Arial"/>
                <a:ea typeface="Arial"/>
                <a:cs typeface="Arial"/>
                <a:sym typeface="Arial"/>
              </a:defRPr>
            </a:lvl5pPr>
            <a:lvl6pPr indent="0" lvl="5" marL="0" marR="0" rtl="0" algn="l">
              <a:spcBef>
                <a:spcPts val="0"/>
              </a:spcBef>
              <a:spcAft>
                <a:spcPts val="0"/>
              </a:spcAft>
              <a:buNone/>
              <a:defRPr sz="7400">
                <a:solidFill>
                  <a:schemeClr val="dk1"/>
                </a:solidFill>
                <a:latin typeface="Arial"/>
                <a:ea typeface="Arial"/>
                <a:cs typeface="Arial"/>
                <a:sym typeface="Arial"/>
              </a:defRPr>
            </a:lvl6pPr>
            <a:lvl7pPr indent="0" lvl="6" marL="0" marR="0" rtl="0" algn="l">
              <a:spcBef>
                <a:spcPts val="0"/>
              </a:spcBef>
              <a:spcAft>
                <a:spcPts val="0"/>
              </a:spcAft>
              <a:buNone/>
              <a:defRPr sz="7400">
                <a:solidFill>
                  <a:schemeClr val="dk1"/>
                </a:solidFill>
                <a:latin typeface="Arial"/>
                <a:ea typeface="Arial"/>
                <a:cs typeface="Arial"/>
                <a:sym typeface="Arial"/>
              </a:defRPr>
            </a:lvl7pPr>
            <a:lvl8pPr indent="0" lvl="7" marL="0" marR="0" rtl="0" algn="l">
              <a:spcBef>
                <a:spcPts val="0"/>
              </a:spcBef>
              <a:spcAft>
                <a:spcPts val="0"/>
              </a:spcAft>
              <a:buNone/>
              <a:defRPr sz="7400">
                <a:solidFill>
                  <a:schemeClr val="dk1"/>
                </a:solidFill>
                <a:latin typeface="Arial"/>
                <a:ea typeface="Arial"/>
                <a:cs typeface="Arial"/>
                <a:sym typeface="Arial"/>
              </a:defRPr>
            </a:lvl8pPr>
            <a:lvl9pPr indent="0" lvl="8" marL="0" marR="0" rtl="0" algn="l">
              <a:spcBef>
                <a:spcPts val="0"/>
              </a:spcBef>
              <a:spcAft>
                <a:spcPts val="0"/>
              </a:spcAft>
              <a:buNone/>
              <a:defRPr sz="7400">
                <a:solidFill>
                  <a:schemeClr val="dk1"/>
                </a:solidFill>
                <a:latin typeface="Arial"/>
                <a:ea typeface="Arial"/>
                <a:cs typeface="Arial"/>
                <a:sym typeface="Arial"/>
              </a:defRPr>
            </a:lvl9pPr>
          </a:lstStyle>
          <a:p>
            <a:pPr indent="0" lvl="0" marL="0" rtl="0" algn="l">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4.png"/><Relationship Id="rId9" Type="http://schemas.openxmlformats.org/officeDocument/2006/relationships/image" Target="../media/image6.jpg"/><Relationship Id="rId5" Type="http://schemas.openxmlformats.org/officeDocument/2006/relationships/image" Target="../media/image7.png"/><Relationship Id="rId6" Type="http://schemas.openxmlformats.org/officeDocument/2006/relationships/image" Target="../media/image5.png"/><Relationship Id="rId7" Type="http://schemas.openxmlformats.org/officeDocument/2006/relationships/image" Target="../media/image3.png"/><Relationship Id="rId8"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g23c349c0a78_0_37"/>
          <p:cNvSpPr/>
          <p:nvPr/>
        </p:nvSpPr>
        <p:spPr>
          <a:xfrm>
            <a:off x="350400" y="356700"/>
            <a:ext cx="26731200" cy="4089300"/>
          </a:xfrm>
          <a:prstGeom prst="rect">
            <a:avLst/>
          </a:prstGeom>
          <a:solidFill>
            <a:srgbClr val="71B2F6"/>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g23c349c0a78_0_37"/>
          <p:cNvSpPr txBox="1"/>
          <p:nvPr/>
        </p:nvSpPr>
        <p:spPr>
          <a:xfrm>
            <a:off x="5008643" y="-51796"/>
            <a:ext cx="17414700" cy="4780800"/>
          </a:xfrm>
          <a:prstGeom prst="rect">
            <a:avLst/>
          </a:prstGeom>
          <a:noFill/>
          <a:ln>
            <a:noFill/>
          </a:ln>
        </p:spPr>
        <p:txBody>
          <a:bodyPr anchorCtr="0" anchor="t" bIns="45700" lIns="91425" spcFirstLastPara="1" rIns="91425" wrap="square" tIns="45700">
            <a:spAutoFit/>
          </a:bodyPr>
          <a:lstStyle/>
          <a:p>
            <a:pPr indent="0" lvl="0" marL="0" marR="0" rtl="0" algn="ctr">
              <a:lnSpc>
                <a:spcPct val="80000"/>
              </a:lnSpc>
              <a:spcBef>
                <a:spcPts val="0"/>
              </a:spcBef>
              <a:spcAft>
                <a:spcPts val="0"/>
              </a:spcAft>
              <a:buNone/>
            </a:pPr>
            <a:r>
              <a:t/>
            </a:r>
            <a:endParaRPr b="1" sz="7200">
              <a:solidFill>
                <a:srgbClr val="0B5394"/>
              </a:solidFill>
              <a:latin typeface="Lato"/>
              <a:ea typeface="Lato"/>
              <a:cs typeface="Lato"/>
              <a:sym typeface="Lato"/>
            </a:endParaRPr>
          </a:p>
          <a:p>
            <a:pPr indent="0" lvl="0" marL="0" marR="0" rtl="0" algn="ctr">
              <a:lnSpc>
                <a:spcPct val="80000"/>
              </a:lnSpc>
              <a:spcBef>
                <a:spcPts val="0"/>
              </a:spcBef>
              <a:spcAft>
                <a:spcPts val="0"/>
              </a:spcAft>
              <a:buNone/>
            </a:pPr>
            <a:r>
              <a:rPr b="1" lang="en-US" sz="8000">
                <a:solidFill>
                  <a:schemeClr val="lt1"/>
                </a:solidFill>
                <a:latin typeface="Lato"/>
                <a:ea typeface="Lato"/>
                <a:cs typeface="Lato"/>
                <a:sym typeface="Lato"/>
              </a:rPr>
              <a:t>DriveWise</a:t>
            </a:r>
            <a:endParaRPr sz="2200">
              <a:solidFill>
                <a:schemeClr val="lt1"/>
              </a:solidFill>
              <a:latin typeface="Lato"/>
              <a:ea typeface="Lato"/>
              <a:cs typeface="Lato"/>
              <a:sym typeface="Lato"/>
            </a:endParaRPr>
          </a:p>
          <a:p>
            <a:pPr indent="0" lvl="0" marL="0" marR="0" rtl="0" algn="ctr">
              <a:lnSpc>
                <a:spcPct val="60000"/>
              </a:lnSpc>
              <a:spcBef>
                <a:spcPts val="1800"/>
              </a:spcBef>
              <a:spcAft>
                <a:spcPts val="0"/>
              </a:spcAft>
              <a:buNone/>
            </a:pPr>
            <a:r>
              <a:rPr b="1" lang="en-US" sz="3600">
                <a:solidFill>
                  <a:schemeClr val="lt1"/>
                </a:solidFill>
                <a:latin typeface="Lato"/>
                <a:ea typeface="Lato"/>
                <a:cs typeface="Lato"/>
                <a:sym typeface="Lato"/>
              </a:rPr>
              <a:t>C5</a:t>
            </a:r>
            <a:r>
              <a:rPr b="1" i="0" lang="en-US" sz="3600" u="none" cap="none" strike="noStrike">
                <a:solidFill>
                  <a:schemeClr val="lt1"/>
                </a:solidFill>
                <a:latin typeface="Lato"/>
                <a:ea typeface="Lato"/>
                <a:cs typeface="Lato"/>
                <a:sym typeface="Lato"/>
              </a:rPr>
              <a:t>:  Sirisha Bra</a:t>
            </a:r>
            <a:r>
              <a:rPr b="1" lang="en-US" sz="3600">
                <a:solidFill>
                  <a:schemeClr val="lt1"/>
                </a:solidFill>
                <a:latin typeface="Lato"/>
                <a:ea typeface="Lato"/>
                <a:cs typeface="Lato"/>
                <a:sym typeface="Lato"/>
              </a:rPr>
              <a:t>hmandam, Yasser Corzo, Elinora Stoney</a:t>
            </a:r>
            <a:endParaRPr>
              <a:solidFill>
                <a:schemeClr val="lt1"/>
              </a:solidFill>
              <a:latin typeface="Lato"/>
              <a:ea typeface="Lato"/>
              <a:cs typeface="Lato"/>
              <a:sym typeface="Lato"/>
            </a:endParaRPr>
          </a:p>
          <a:p>
            <a:pPr indent="0" lvl="0" marL="0" marR="0" rtl="0" algn="ctr">
              <a:lnSpc>
                <a:spcPct val="60000"/>
              </a:lnSpc>
              <a:spcBef>
                <a:spcPts val="1800"/>
              </a:spcBef>
              <a:spcAft>
                <a:spcPts val="0"/>
              </a:spcAft>
              <a:buNone/>
            </a:pPr>
            <a:r>
              <a:rPr i="0" lang="en-US" sz="3600" u="none" cap="none" strike="noStrike">
                <a:solidFill>
                  <a:schemeClr val="lt1"/>
                </a:solidFill>
                <a:latin typeface="Lato"/>
                <a:ea typeface="Lato"/>
                <a:cs typeface="Lato"/>
                <a:sym typeface="Lato"/>
              </a:rPr>
              <a:t>18-500 Capstone Design, Spring 2023</a:t>
            </a:r>
            <a:endParaRPr i="0" sz="3600" u="none" cap="none" strike="noStrike">
              <a:solidFill>
                <a:schemeClr val="lt1"/>
              </a:solidFill>
              <a:latin typeface="Lato"/>
              <a:ea typeface="Lato"/>
              <a:cs typeface="Lato"/>
              <a:sym typeface="Lato"/>
            </a:endParaRPr>
          </a:p>
          <a:p>
            <a:pPr indent="0" lvl="0" marL="0" marR="0" rtl="0" algn="ctr">
              <a:lnSpc>
                <a:spcPct val="60000"/>
              </a:lnSpc>
              <a:spcBef>
                <a:spcPts val="1800"/>
              </a:spcBef>
              <a:spcAft>
                <a:spcPts val="0"/>
              </a:spcAft>
              <a:buNone/>
            </a:pPr>
            <a:r>
              <a:rPr i="0" lang="en-US" sz="3600" u="none" cap="none" strike="noStrike">
                <a:solidFill>
                  <a:schemeClr val="lt1"/>
                </a:solidFill>
                <a:latin typeface="Lato"/>
                <a:ea typeface="Lato"/>
                <a:cs typeface="Lato"/>
                <a:sym typeface="Lato"/>
              </a:rPr>
              <a:t>Electrical and Computer Engineering Department</a:t>
            </a:r>
            <a:endParaRPr>
              <a:solidFill>
                <a:schemeClr val="lt1"/>
              </a:solidFill>
              <a:latin typeface="Lato"/>
              <a:ea typeface="Lato"/>
              <a:cs typeface="Lato"/>
              <a:sym typeface="Lato"/>
            </a:endParaRPr>
          </a:p>
          <a:p>
            <a:pPr indent="0" lvl="0" marL="0" marR="0" rtl="0" algn="ctr">
              <a:lnSpc>
                <a:spcPct val="60000"/>
              </a:lnSpc>
              <a:spcBef>
                <a:spcPts val="1800"/>
              </a:spcBef>
              <a:spcAft>
                <a:spcPts val="0"/>
              </a:spcAft>
              <a:buNone/>
            </a:pPr>
            <a:r>
              <a:rPr i="0" lang="en-US" sz="3600" u="none" cap="none" strike="noStrike">
                <a:solidFill>
                  <a:schemeClr val="lt1"/>
                </a:solidFill>
                <a:latin typeface="Lato"/>
                <a:ea typeface="Lato"/>
                <a:cs typeface="Lato"/>
                <a:sym typeface="Lato"/>
              </a:rPr>
              <a:t>Carnegie Mellon University</a:t>
            </a:r>
            <a:endParaRPr i="0" sz="3600" u="none" cap="none" strike="noStrike">
              <a:solidFill>
                <a:schemeClr val="lt1"/>
              </a:solidFill>
              <a:latin typeface="Lato"/>
              <a:ea typeface="Lato"/>
              <a:cs typeface="Lato"/>
              <a:sym typeface="Lato"/>
            </a:endParaRPr>
          </a:p>
          <a:p>
            <a:pPr indent="0" lvl="0" marL="0" marR="0" rtl="0" algn="ctr">
              <a:lnSpc>
                <a:spcPct val="60000"/>
              </a:lnSpc>
              <a:spcBef>
                <a:spcPts val="1800"/>
              </a:spcBef>
              <a:spcAft>
                <a:spcPts val="0"/>
              </a:spcAft>
              <a:buNone/>
            </a:pPr>
            <a:r>
              <a:t/>
            </a:r>
            <a:endParaRPr sz="3600">
              <a:solidFill>
                <a:schemeClr val="dk1"/>
              </a:solidFill>
              <a:latin typeface="Lato"/>
              <a:ea typeface="Lato"/>
              <a:cs typeface="Lato"/>
              <a:sym typeface="Lato"/>
            </a:endParaRPr>
          </a:p>
        </p:txBody>
      </p:sp>
      <p:grpSp>
        <p:nvGrpSpPr>
          <p:cNvPr id="81" name="Google Shape;81;g23c349c0a78_0_37"/>
          <p:cNvGrpSpPr/>
          <p:nvPr/>
        </p:nvGrpSpPr>
        <p:grpSpPr>
          <a:xfrm>
            <a:off x="20878800" y="33952297"/>
            <a:ext cx="6553199" cy="2489032"/>
            <a:chOff x="20878800" y="33952297"/>
            <a:chExt cx="6553199" cy="2489032"/>
          </a:xfrm>
        </p:grpSpPr>
        <p:pic>
          <p:nvPicPr>
            <p:cNvPr id="82" name="Google Shape;82;g23c349c0a78_0_37"/>
            <p:cNvPicPr preferRelativeResize="0"/>
            <p:nvPr/>
          </p:nvPicPr>
          <p:blipFill rotWithShape="1">
            <a:blip r:embed="rId3">
              <a:alphaModFix/>
            </a:blip>
            <a:srcRect b="20750" l="0" r="0" t="20213"/>
            <a:stretch/>
          </p:blipFill>
          <p:spPr>
            <a:xfrm>
              <a:off x="20878800" y="33952297"/>
              <a:ext cx="6553199" cy="1397000"/>
            </a:xfrm>
            <a:prstGeom prst="rect">
              <a:avLst/>
            </a:prstGeom>
            <a:noFill/>
            <a:ln>
              <a:noFill/>
            </a:ln>
          </p:spPr>
        </p:pic>
        <p:pic>
          <p:nvPicPr>
            <p:cNvPr id="83" name="Google Shape;83;g23c349c0a78_0_37"/>
            <p:cNvPicPr preferRelativeResize="0"/>
            <p:nvPr/>
          </p:nvPicPr>
          <p:blipFill rotWithShape="1">
            <a:blip r:embed="rId4">
              <a:alphaModFix/>
            </a:blip>
            <a:srcRect b="24891" l="0" r="0" t="28529"/>
            <a:stretch/>
          </p:blipFill>
          <p:spPr>
            <a:xfrm>
              <a:off x="21253537" y="35463613"/>
              <a:ext cx="5812704" cy="977716"/>
            </a:xfrm>
            <a:prstGeom prst="rect">
              <a:avLst/>
            </a:prstGeom>
            <a:noFill/>
            <a:ln>
              <a:noFill/>
            </a:ln>
          </p:spPr>
        </p:pic>
      </p:grpSp>
      <p:sp>
        <p:nvSpPr>
          <p:cNvPr id="84" name="Google Shape;84;g23c349c0a78_0_37"/>
          <p:cNvSpPr/>
          <p:nvPr/>
        </p:nvSpPr>
        <p:spPr>
          <a:xfrm>
            <a:off x="289560" y="11781710"/>
            <a:ext cx="13197900" cy="807600"/>
          </a:xfrm>
          <a:prstGeom prst="rect">
            <a:avLst/>
          </a:prstGeom>
          <a:solidFill>
            <a:srgbClr val="71B2F6"/>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Lato"/>
                <a:ea typeface="Lato"/>
                <a:cs typeface="Lato"/>
                <a:sym typeface="Lato"/>
              </a:rPr>
              <a:t>System Architecture</a:t>
            </a:r>
            <a:endParaRPr>
              <a:latin typeface="Lato"/>
              <a:ea typeface="Lato"/>
              <a:cs typeface="Lato"/>
              <a:sym typeface="Lato"/>
            </a:endParaRPr>
          </a:p>
        </p:txBody>
      </p:sp>
      <p:sp>
        <p:nvSpPr>
          <p:cNvPr id="85" name="Google Shape;85;g23c349c0a78_0_37"/>
          <p:cNvSpPr/>
          <p:nvPr/>
        </p:nvSpPr>
        <p:spPr>
          <a:xfrm>
            <a:off x="381000" y="5105400"/>
            <a:ext cx="13106400" cy="914400"/>
          </a:xfrm>
          <a:prstGeom prst="rect">
            <a:avLst/>
          </a:prstGeom>
          <a:solidFill>
            <a:srgbClr val="71B2F6"/>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i="0" lang="en-US" sz="4800" u="none" cap="none" strike="noStrike">
                <a:solidFill>
                  <a:schemeClr val="lt1"/>
                </a:solidFill>
                <a:latin typeface="Lato"/>
                <a:ea typeface="Lato"/>
                <a:cs typeface="Lato"/>
                <a:sym typeface="Lato"/>
              </a:rPr>
              <a:t>Product Pitch</a:t>
            </a:r>
            <a:endParaRPr>
              <a:latin typeface="Lato"/>
              <a:ea typeface="Lato"/>
              <a:cs typeface="Lato"/>
              <a:sym typeface="Lato"/>
            </a:endParaRPr>
          </a:p>
        </p:txBody>
      </p:sp>
      <p:sp>
        <p:nvSpPr>
          <p:cNvPr id="86" name="Google Shape;86;g23c349c0a78_0_37"/>
          <p:cNvSpPr/>
          <p:nvPr/>
        </p:nvSpPr>
        <p:spPr>
          <a:xfrm>
            <a:off x="304800" y="6090919"/>
            <a:ext cx="13030200" cy="6186300"/>
          </a:xfrm>
          <a:prstGeom prst="rect">
            <a:avLst/>
          </a:prstGeom>
          <a:noFill/>
          <a:ln>
            <a:noFill/>
          </a:ln>
        </p:spPr>
        <p:txBody>
          <a:bodyPr anchorCtr="0" anchor="t" bIns="45700" lIns="91425" spcFirstLastPara="1" rIns="91425" wrap="square" tIns="45700">
            <a:noAutofit/>
          </a:bodyPr>
          <a:lstStyle/>
          <a:p>
            <a:pPr indent="457200" lvl="0" marL="0" marR="0" rtl="0" algn="l">
              <a:spcBef>
                <a:spcPts val="0"/>
              </a:spcBef>
              <a:spcAft>
                <a:spcPts val="0"/>
              </a:spcAft>
              <a:buNone/>
            </a:pPr>
            <a:r>
              <a:rPr lang="en-US" sz="3000">
                <a:solidFill>
                  <a:srgbClr val="334352"/>
                </a:solidFill>
                <a:latin typeface="Lato"/>
                <a:ea typeface="Lato"/>
                <a:cs typeface="Lato"/>
                <a:sym typeface="Lato"/>
              </a:rPr>
              <a:t>Many current car safety systems don’t provide drivers feedback regarding their attention to the road.  We developed DriveWise as a device that gives users real-time auditory feedback about their levels on inattention and drowsiness when driving through the use of facial detection and eye tracking. With this feedback, users can develop safer driving practices. </a:t>
            </a:r>
            <a:endParaRPr sz="3000">
              <a:solidFill>
                <a:srgbClr val="334352"/>
              </a:solidFill>
              <a:latin typeface="Lato"/>
              <a:ea typeface="Lato"/>
              <a:cs typeface="Lato"/>
              <a:sym typeface="Lato"/>
            </a:endParaRPr>
          </a:p>
          <a:p>
            <a:pPr indent="457200" lvl="0" marL="0" marR="0" rtl="0" algn="l">
              <a:spcBef>
                <a:spcPts val="0"/>
              </a:spcBef>
              <a:spcAft>
                <a:spcPts val="0"/>
              </a:spcAft>
              <a:buNone/>
            </a:pPr>
            <a:r>
              <a:rPr lang="en-US" sz="3000">
                <a:solidFill>
                  <a:srgbClr val="334352"/>
                </a:solidFill>
                <a:latin typeface="Lato"/>
                <a:ea typeface="Lato"/>
                <a:cs typeface="Lato"/>
                <a:sym typeface="Lato"/>
              </a:rPr>
              <a:t>The most critical requirements were that the device provided clear and </a:t>
            </a:r>
            <a:r>
              <a:rPr lang="en-US" sz="3000">
                <a:solidFill>
                  <a:srgbClr val="334352"/>
                </a:solidFill>
                <a:latin typeface="Lato"/>
                <a:ea typeface="Lato"/>
                <a:cs typeface="Lato"/>
                <a:sym typeface="Lato"/>
              </a:rPr>
              <a:t>concise feedback for greater than two seconds of inattention, the accuracy is around 90% in ideal conditions, and that the computation time is less than one second. We were able to achieve around a 94% accuracy  in ideal conditions and with virtually no latency between classification and giving the feedback.</a:t>
            </a:r>
            <a:endParaRPr sz="3000">
              <a:solidFill>
                <a:srgbClr val="334352"/>
              </a:solidFill>
              <a:latin typeface="Lato"/>
              <a:ea typeface="Lato"/>
              <a:cs typeface="Lato"/>
              <a:sym typeface="Lato"/>
            </a:endParaRPr>
          </a:p>
          <a:p>
            <a:pPr indent="457200" lvl="0" marL="0" marR="0" rtl="0" algn="l">
              <a:spcBef>
                <a:spcPts val="0"/>
              </a:spcBef>
              <a:spcAft>
                <a:spcPts val="0"/>
              </a:spcAft>
              <a:buNone/>
            </a:pPr>
            <a:r>
              <a:rPr lang="en-US" sz="3000">
                <a:solidFill>
                  <a:srgbClr val="334352"/>
                </a:solidFill>
                <a:latin typeface="Lato"/>
                <a:ea typeface="Lato"/>
                <a:cs typeface="Lato"/>
                <a:sym typeface="Lato"/>
              </a:rPr>
              <a:t>This project covers the ECE areas of signals and systems along with software.</a:t>
            </a:r>
            <a:endParaRPr sz="3000">
              <a:solidFill>
                <a:srgbClr val="334352"/>
              </a:solidFill>
              <a:latin typeface="Lato"/>
              <a:ea typeface="Lato"/>
              <a:cs typeface="Lato"/>
              <a:sym typeface="Lato"/>
            </a:endParaRPr>
          </a:p>
        </p:txBody>
      </p:sp>
      <p:sp>
        <p:nvSpPr>
          <p:cNvPr id="87" name="Google Shape;87;g23c349c0a78_0_37"/>
          <p:cNvSpPr/>
          <p:nvPr/>
        </p:nvSpPr>
        <p:spPr>
          <a:xfrm>
            <a:off x="13983025" y="6358975"/>
            <a:ext cx="6633300" cy="8521800"/>
          </a:xfrm>
          <a:prstGeom prst="rect">
            <a:avLst/>
          </a:prstGeom>
          <a:noFill/>
          <a:ln>
            <a:noFill/>
          </a:ln>
        </p:spPr>
        <p:txBody>
          <a:bodyPr anchorCtr="0" anchor="t" bIns="45700" lIns="91425" spcFirstLastPara="1" rIns="91425" wrap="square" tIns="45700">
            <a:noAutofit/>
          </a:bodyPr>
          <a:lstStyle/>
          <a:p>
            <a:pPr indent="457200" lvl="0" marL="0" marR="0" rtl="0" algn="l">
              <a:spcBef>
                <a:spcPts val="0"/>
              </a:spcBef>
              <a:spcAft>
                <a:spcPts val="0"/>
              </a:spcAft>
              <a:buNone/>
            </a:pPr>
            <a:r>
              <a:rPr lang="en-US" sz="2800">
                <a:solidFill>
                  <a:srgbClr val="334352"/>
                </a:solidFill>
                <a:latin typeface="Lato"/>
                <a:ea typeface="Lato"/>
                <a:cs typeface="Lato"/>
                <a:sym typeface="Lato"/>
              </a:rPr>
              <a:t>Our system utilizes a Jetson Nano with a camera, speaker, and accelerometer attached.  The camera is used to record a driver’s face to track their eyes, mouth, and head position.  Using features such as closed eye detection, yawn detection, and what direction the user’s head is facing, we are able to determine whether or not they are exhibiting signs of drowsiness or inattention.  Based on the classification, we output feedback through the speaker so the user can make corrections. </a:t>
            </a:r>
            <a:endParaRPr sz="2800">
              <a:solidFill>
                <a:srgbClr val="334352"/>
              </a:solidFill>
              <a:latin typeface="Lato"/>
              <a:ea typeface="Lato"/>
              <a:cs typeface="Lato"/>
              <a:sym typeface="Lato"/>
            </a:endParaRPr>
          </a:p>
          <a:p>
            <a:pPr indent="457200" lvl="0" marL="0" marR="0" rtl="0" algn="l">
              <a:spcBef>
                <a:spcPts val="0"/>
              </a:spcBef>
              <a:spcAft>
                <a:spcPts val="0"/>
              </a:spcAft>
              <a:buNone/>
            </a:pPr>
            <a:r>
              <a:rPr lang="en-US" sz="2800">
                <a:solidFill>
                  <a:srgbClr val="334352"/>
                </a:solidFill>
                <a:latin typeface="Lato"/>
                <a:ea typeface="Lato"/>
                <a:cs typeface="Lato"/>
                <a:sym typeface="Lato"/>
              </a:rPr>
              <a:t>The accelerometer is used to detect if the car is coming to a stop or reversing because we want to turn feedback off in these cases </a:t>
            </a:r>
            <a:r>
              <a:rPr lang="en-US" sz="2800">
                <a:solidFill>
                  <a:srgbClr val="334352"/>
                </a:solidFill>
                <a:latin typeface="Lato"/>
                <a:ea typeface="Lato"/>
                <a:cs typeface="Lato"/>
                <a:sym typeface="Lato"/>
              </a:rPr>
              <a:t>since</a:t>
            </a:r>
            <a:r>
              <a:rPr lang="en-US" sz="2800">
                <a:solidFill>
                  <a:srgbClr val="334352"/>
                </a:solidFill>
                <a:latin typeface="Lato"/>
                <a:ea typeface="Lato"/>
                <a:cs typeface="Lato"/>
                <a:sym typeface="Lato"/>
              </a:rPr>
              <a:t> it is okay for the driver to turn their head.</a:t>
            </a:r>
            <a:endParaRPr sz="2800">
              <a:solidFill>
                <a:srgbClr val="334352"/>
              </a:solidFill>
              <a:latin typeface="Lato"/>
              <a:ea typeface="Lato"/>
              <a:cs typeface="Lato"/>
              <a:sym typeface="Lato"/>
            </a:endParaRPr>
          </a:p>
          <a:p>
            <a:pPr indent="457200" lvl="0" marL="0" marR="0" rtl="0" algn="l">
              <a:spcBef>
                <a:spcPts val="0"/>
              </a:spcBef>
              <a:spcAft>
                <a:spcPts val="0"/>
              </a:spcAft>
              <a:buNone/>
            </a:pPr>
            <a:r>
              <a:rPr lang="en-US" sz="2800">
                <a:solidFill>
                  <a:srgbClr val="334352"/>
                </a:solidFill>
                <a:latin typeface="Lato"/>
                <a:ea typeface="Lato"/>
                <a:cs typeface="Lato"/>
                <a:sym typeface="Lato"/>
              </a:rPr>
              <a:t>We also have a web application that tracks the metrics and has feedback logs.</a:t>
            </a:r>
            <a:endParaRPr sz="2900">
              <a:solidFill>
                <a:srgbClr val="334352"/>
              </a:solidFill>
              <a:latin typeface="Lato"/>
              <a:ea typeface="Lato"/>
              <a:cs typeface="Lato"/>
              <a:sym typeface="Lato"/>
            </a:endParaRPr>
          </a:p>
        </p:txBody>
      </p:sp>
      <p:sp>
        <p:nvSpPr>
          <p:cNvPr id="88" name="Google Shape;88;g23c349c0a78_0_37"/>
          <p:cNvSpPr/>
          <p:nvPr/>
        </p:nvSpPr>
        <p:spPr>
          <a:xfrm>
            <a:off x="22564013" y="33238808"/>
            <a:ext cx="3200400" cy="5847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lang="en-US" sz="1600">
                <a:solidFill>
                  <a:schemeClr val="dk1"/>
                </a:solidFill>
                <a:latin typeface="Arial"/>
                <a:ea typeface="Arial"/>
                <a:cs typeface="Arial"/>
                <a:sym typeface="Arial"/>
              </a:rPr>
              <a:t>http://wise.ece.cmu.edu/redmine/projects/safebike/wiki/</a:t>
            </a:r>
            <a:endParaRPr/>
          </a:p>
        </p:txBody>
      </p:sp>
      <p:sp>
        <p:nvSpPr>
          <p:cNvPr id="89" name="Google Shape;89;g23c349c0a78_0_37"/>
          <p:cNvSpPr/>
          <p:nvPr/>
        </p:nvSpPr>
        <p:spPr>
          <a:xfrm>
            <a:off x="14005560" y="5118147"/>
            <a:ext cx="13106400" cy="914400"/>
          </a:xfrm>
          <a:prstGeom prst="rect">
            <a:avLst/>
          </a:prstGeom>
          <a:solidFill>
            <a:srgbClr val="71B2F6"/>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Lato"/>
                <a:ea typeface="Lato"/>
                <a:cs typeface="Lato"/>
                <a:sym typeface="Lato"/>
              </a:rPr>
              <a:t>System Description</a:t>
            </a:r>
            <a:endParaRPr>
              <a:latin typeface="Lato"/>
              <a:ea typeface="Lato"/>
              <a:cs typeface="Lato"/>
              <a:sym typeface="Lato"/>
            </a:endParaRPr>
          </a:p>
        </p:txBody>
      </p:sp>
      <p:sp>
        <p:nvSpPr>
          <p:cNvPr id="90" name="Google Shape;90;g23c349c0a78_0_37"/>
          <p:cNvSpPr/>
          <p:nvPr/>
        </p:nvSpPr>
        <p:spPr>
          <a:xfrm>
            <a:off x="14005540" y="14956395"/>
            <a:ext cx="13106400" cy="914400"/>
          </a:xfrm>
          <a:prstGeom prst="rect">
            <a:avLst/>
          </a:prstGeom>
          <a:solidFill>
            <a:srgbClr val="71B2F6"/>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Lato"/>
                <a:ea typeface="Lato"/>
                <a:cs typeface="Lato"/>
                <a:sym typeface="Lato"/>
              </a:rPr>
              <a:t>System Evaluation</a:t>
            </a:r>
            <a:endParaRPr>
              <a:latin typeface="Lato"/>
              <a:ea typeface="Lato"/>
              <a:cs typeface="Lato"/>
              <a:sym typeface="Lato"/>
            </a:endParaRPr>
          </a:p>
        </p:txBody>
      </p:sp>
      <p:sp>
        <p:nvSpPr>
          <p:cNvPr id="91" name="Google Shape;91;g23c349c0a78_0_37"/>
          <p:cNvSpPr/>
          <p:nvPr/>
        </p:nvSpPr>
        <p:spPr>
          <a:xfrm>
            <a:off x="14005542" y="27231838"/>
            <a:ext cx="13106400" cy="914400"/>
          </a:xfrm>
          <a:prstGeom prst="rect">
            <a:avLst/>
          </a:prstGeom>
          <a:solidFill>
            <a:srgbClr val="71B2F6"/>
          </a:solidFill>
          <a:ln>
            <a:noFill/>
          </a:ln>
        </p:spPr>
        <p:txBody>
          <a:bodyPr anchorCtr="0" anchor="ctr" bIns="45700" lIns="182875" spcFirstLastPara="1" rIns="182875" wrap="square" tIns="45700">
            <a:noAutofit/>
          </a:bodyPr>
          <a:lstStyle/>
          <a:p>
            <a:pPr indent="0" lvl="0" marL="0" marR="0" rtl="0" algn="l">
              <a:spcBef>
                <a:spcPts val="0"/>
              </a:spcBef>
              <a:spcAft>
                <a:spcPts val="0"/>
              </a:spcAft>
              <a:buNone/>
            </a:pPr>
            <a:r>
              <a:rPr b="1" lang="en-US" sz="4800">
                <a:solidFill>
                  <a:schemeClr val="lt1"/>
                </a:solidFill>
                <a:latin typeface="Arial"/>
                <a:ea typeface="Arial"/>
                <a:cs typeface="Arial"/>
                <a:sym typeface="Arial"/>
              </a:rPr>
              <a:t>Conclusions &amp; Additional Information</a:t>
            </a:r>
            <a:endParaRPr/>
          </a:p>
        </p:txBody>
      </p:sp>
      <p:sp>
        <p:nvSpPr>
          <p:cNvPr id="92" name="Google Shape;92;g23c349c0a78_0_37"/>
          <p:cNvSpPr txBox="1"/>
          <p:nvPr/>
        </p:nvSpPr>
        <p:spPr>
          <a:xfrm>
            <a:off x="277225" y="12871851"/>
            <a:ext cx="12874800" cy="7212900"/>
          </a:xfrm>
          <a:prstGeom prst="rect">
            <a:avLst/>
          </a:prstGeom>
          <a:noFill/>
          <a:ln>
            <a:noFill/>
          </a:ln>
        </p:spPr>
        <p:txBody>
          <a:bodyPr anchorCtr="0" anchor="t" bIns="45700" lIns="91425" spcFirstLastPara="1" rIns="91425" wrap="square" tIns="45700">
            <a:spAutoFit/>
          </a:bodyPr>
          <a:lstStyle/>
          <a:p>
            <a:pPr indent="457200" lvl="0" marL="0" rtl="0" algn="just">
              <a:lnSpc>
                <a:spcPct val="105000"/>
              </a:lnSpc>
              <a:spcBef>
                <a:spcPts val="0"/>
              </a:spcBef>
              <a:spcAft>
                <a:spcPts val="0"/>
              </a:spcAft>
              <a:buClr>
                <a:schemeClr val="dk1"/>
              </a:buClr>
              <a:buSzPts val="1100"/>
              <a:buFont typeface="Arial"/>
              <a:buNone/>
            </a:pPr>
            <a:r>
              <a:rPr lang="en-US" sz="2700">
                <a:solidFill>
                  <a:srgbClr val="334352"/>
                </a:solidFill>
                <a:latin typeface="Lato"/>
                <a:ea typeface="Lato"/>
                <a:cs typeface="Lato"/>
                <a:sym typeface="Lato"/>
              </a:rPr>
              <a:t>The device is powered by the 12V USB-A port in the user’s car, connected to the Jetson via a USB-A to USB-C adaptor. The Jetson houses all of the machine learning and computer vision capabilities, as well as the classification and feedback logic. </a:t>
            </a:r>
            <a:endParaRPr sz="2700">
              <a:solidFill>
                <a:srgbClr val="334352"/>
              </a:solidFill>
              <a:latin typeface="Lato"/>
              <a:ea typeface="Lato"/>
              <a:cs typeface="Lato"/>
              <a:sym typeface="Lato"/>
            </a:endParaRPr>
          </a:p>
          <a:p>
            <a:pPr indent="0" lvl="0" marL="0" rtl="0" algn="just">
              <a:lnSpc>
                <a:spcPct val="105000"/>
              </a:lnSpc>
              <a:spcBef>
                <a:spcPts val="0"/>
              </a:spcBef>
              <a:spcAft>
                <a:spcPts val="0"/>
              </a:spcAft>
              <a:buClr>
                <a:schemeClr val="dk1"/>
              </a:buClr>
              <a:buSzPts val="1100"/>
              <a:buFont typeface="Arial"/>
              <a:buNone/>
            </a:pPr>
            <a:r>
              <a:rPr lang="en-US" sz="2700">
                <a:solidFill>
                  <a:srgbClr val="334352"/>
                </a:solidFill>
                <a:latin typeface="Lato"/>
                <a:ea typeface="Lato"/>
                <a:cs typeface="Lato"/>
                <a:sym typeface="Lato"/>
              </a:rPr>
              <a:t>  When the car is powered on, the device will immediately turn on and the camera will begin recording a video of the driver’s face. However, feedback will not be enabled until the accelerometer (connected to the Jetson via I2C) detects that the car is moving faster than 5 mph. . </a:t>
            </a:r>
            <a:endParaRPr sz="2700">
              <a:solidFill>
                <a:srgbClr val="334352"/>
              </a:solidFill>
              <a:latin typeface="Lato"/>
              <a:ea typeface="Lato"/>
              <a:cs typeface="Lato"/>
              <a:sym typeface="Lato"/>
            </a:endParaRPr>
          </a:p>
          <a:p>
            <a:pPr indent="128270" lvl="0" marL="0" rtl="0" algn="just">
              <a:lnSpc>
                <a:spcPct val="105000"/>
              </a:lnSpc>
              <a:spcBef>
                <a:spcPts val="0"/>
              </a:spcBef>
              <a:spcAft>
                <a:spcPts val="0"/>
              </a:spcAft>
              <a:buClr>
                <a:schemeClr val="dk1"/>
              </a:buClr>
              <a:buSzPts val="1100"/>
              <a:buFont typeface="Arial"/>
              <a:buNone/>
            </a:pPr>
            <a:r>
              <a:rPr lang="en-US" sz="2700">
                <a:solidFill>
                  <a:srgbClr val="334352"/>
                </a:solidFill>
                <a:latin typeface="Lato"/>
                <a:ea typeface="Lato"/>
                <a:cs typeface="Lato"/>
                <a:sym typeface="Lato"/>
              </a:rPr>
              <a:t>As the Jetson is connected to a live camera feed, frames will be sent to the OpenCV DNN module and its artificial neural network where, along with the landmark detector, will help classify whether a driver is distracted or drowsy through eye and mouth detection. If this is the case, audio feedback will be relayed to the driver through a connected speaker. </a:t>
            </a:r>
            <a:endParaRPr sz="2700">
              <a:solidFill>
                <a:srgbClr val="334352"/>
              </a:solidFill>
              <a:latin typeface="Lato"/>
              <a:ea typeface="Lato"/>
              <a:cs typeface="Lato"/>
              <a:sym typeface="Lato"/>
            </a:endParaRPr>
          </a:p>
          <a:p>
            <a:pPr indent="0" lvl="0" marL="0" rtl="0" algn="just">
              <a:lnSpc>
                <a:spcPct val="105000"/>
              </a:lnSpc>
              <a:spcBef>
                <a:spcPts val="0"/>
              </a:spcBef>
              <a:spcAft>
                <a:spcPts val="0"/>
              </a:spcAft>
              <a:buClr>
                <a:schemeClr val="dk1"/>
              </a:buClr>
              <a:buSzPts val="1100"/>
              <a:buFont typeface="Arial"/>
              <a:buNone/>
            </a:pPr>
            <a:r>
              <a:rPr lang="en-US" sz="2700">
                <a:solidFill>
                  <a:srgbClr val="334352"/>
                </a:solidFill>
                <a:latin typeface="Lato"/>
                <a:ea typeface="Lato"/>
                <a:cs typeface="Lato"/>
                <a:sym typeface="Lato"/>
              </a:rPr>
              <a:t>    Upon triggering feedback, the Jetson will also add classification data to our Firebase Firestore over WiFi (using the WiFi dongle) to our web application for the user to view when they log in. The web application itself will be hosted on Firebase, with the frontend programmed using React.  </a:t>
            </a:r>
            <a:endParaRPr b="1" sz="3900">
              <a:solidFill>
                <a:srgbClr val="334352"/>
              </a:solidFill>
            </a:endParaRPr>
          </a:p>
          <a:p>
            <a:pPr indent="0" lvl="0" marL="0" rtl="0" algn="just">
              <a:lnSpc>
                <a:spcPct val="105000"/>
              </a:lnSpc>
              <a:spcBef>
                <a:spcPts val="0"/>
              </a:spcBef>
              <a:spcAft>
                <a:spcPts val="0"/>
              </a:spcAft>
              <a:buClr>
                <a:schemeClr val="dk1"/>
              </a:buClr>
              <a:buSzPts val="1100"/>
              <a:buFont typeface="Arial"/>
              <a:buNone/>
            </a:pPr>
            <a:r>
              <a:t/>
            </a:r>
            <a:endParaRPr sz="900">
              <a:solidFill>
                <a:schemeClr val="dk1"/>
              </a:solidFill>
            </a:endParaRPr>
          </a:p>
        </p:txBody>
      </p:sp>
      <p:sp>
        <p:nvSpPr>
          <p:cNvPr id="93" name="Google Shape;93;g23c349c0a78_0_37"/>
          <p:cNvSpPr txBox="1"/>
          <p:nvPr/>
        </p:nvSpPr>
        <p:spPr>
          <a:xfrm>
            <a:off x="14005550" y="15976200"/>
            <a:ext cx="13030200" cy="2401200"/>
          </a:xfrm>
          <a:prstGeom prst="rect">
            <a:avLst/>
          </a:prstGeom>
          <a:noFill/>
          <a:ln>
            <a:noFill/>
          </a:ln>
        </p:spPr>
        <p:txBody>
          <a:bodyPr anchorCtr="0" anchor="t" bIns="45700" lIns="91425" spcFirstLastPara="1" rIns="91425" wrap="square" tIns="45700">
            <a:spAutoFit/>
          </a:bodyPr>
          <a:lstStyle/>
          <a:p>
            <a:pPr indent="457200" lvl="0" marL="0" marR="0" rtl="0" algn="l">
              <a:spcBef>
                <a:spcPts val="0"/>
              </a:spcBef>
              <a:spcAft>
                <a:spcPts val="0"/>
              </a:spcAft>
              <a:buNone/>
            </a:pPr>
            <a:r>
              <a:rPr lang="en-US" sz="3000">
                <a:solidFill>
                  <a:srgbClr val="334352"/>
                </a:solidFill>
              </a:rPr>
              <a:t>To test our system, we had users perform a gesture corresponding the features we implemented and recorded how many classifications were correct.  </a:t>
            </a:r>
            <a:endParaRPr sz="3000">
              <a:solidFill>
                <a:srgbClr val="334352"/>
              </a:solidFill>
            </a:endParaRPr>
          </a:p>
          <a:p>
            <a:pPr indent="457200" lvl="0" marL="0" marR="0" rtl="0" algn="l">
              <a:spcBef>
                <a:spcPts val="0"/>
              </a:spcBef>
              <a:spcAft>
                <a:spcPts val="0"/>
              </a:spcAft>
              <a:buNone/>
            </a:pPr>
            <a:r>
              <a:rPr lang="en-US" sz="3000">
                <a:solidFill>
                  <a:srgbClr val="334352"/>
                </a:solidFill>
              </a:rPr>
              <a:t>We also had tests for each of our requirements, and the results are in the table below.</a:t>
            </a:r>
            <a:endParaRPr sz="800">
              <a:solidFill>
                <a:srgbClr val="334352"/>
              </a:solidFill>
            </a:endParaRPr>
          </a:p>
        </p:txBody>
      </p:sp>
      <p:sp>
        <p:nvSpPr>
          <p:cNvPr id="94" name="Google Shape;94;g23c349c0a78_0_37"/>
          <p:cNvSpPr txBox="1"/>
          <p:nvPr/>
        </p:nvSpPr>
        <p:spPr>
          <a:xfrm>
            <a:off x="14195750" y="28347150"/>
            <a:ext cx="12726000" cy="3786600"/>
          </a:xfrm>
          <a:prstGeom prst="rect">
            <a:avLst/>
          </a:prstGeom>
          <a:noFill/>
          <a:ln>
            <a:noFill/>
          </a:ln>
        </p:spPr>
        <p:txBody>
          <a:bodyPr anchorCtr="0" anchor="t" bIns="45700" lIns="91425" spcFirstLastPara="1" rIns="91425" wrap="square" tIns="45700">
            <a:spAutoFit/>
          </a:bodyPr>
          <a:lstStyle/>
          <a:p>
            <a:pPr indent="457200" lvl="0" marL="0" marR="0" rtl="0" algn="l">
              <a:spcBef>
                <a:spcPts val="0"/>
              </a:spcBef>
              <a:spcAft>
                <a:spcPts val="0"/>
              </a:spcAft>
              <a:buNone/>
            </a:pPr>
            <a:r>
              <a:rPr lang="en-US" sz="3000">
                <a:solidFill>
                  <a:srgbClr val="334352"/>
                </a:solidFill>
                <a:latin typeface="Lato"/>
                <a:ea typeface="Lato"/>
                <a:cs typeface="Lato"/>
                <a:sym typeface="Lato"/>
              </a:rPr>
              <a:t>Overall, our system was able to exceed the expectations we had when we evaluated it.  It also covered all of our other requirements such as being able to be powered by the car, using Wifi, and remaining at a non-distracting size. 	 For the future, we would like to work on tuning the accuracy even more and add more features to make DriveWise a holistic device.  </a:t>
            </a:r>
            <a:endParaRPr sz="3000">
              <a:solidFill>
                <a:srgbClr val="334352"/>
              </a:solidFill>
              <a:latin typeface="Lato"/>
              <a:ea typeface="Lato"/>
              <a:cs typeface="Lato"/>
              <a:sym typeface="Lato"/>
            </a:endParaRPr>
          </a:p>
          <a:p>
            <a:pPr indent="457200" lvl="0" marL="0" marR="0" rtl="0" algn="l">
              <a:spcBef>
                <a:spcPts val="0"/>
              </a:spcBef>
              <a:spcAft>
                <a:spcPts val="0"/>
              </a:spcAft>
              <a:buNone/>
            </a:pPr>
            <a:r>
              <a:rPr lang="en-US" sz="3000">
                <a:solidFill>
                  <a:srgbClr val="334352"/>
                </a:solidFill>
                <a:latin typeface="Lato"/>
                <a:ea typeface="Lato"/>
                <a:cs typeface="Lato"/>
                <a:sym typeface="Lato"/>
              </a:rPr>
              <a:t>We learned how challenging computer vision is </a:t>
            </a:r>
            <a:r>
              <a:rPr lang="en-US" sz="3000">
                <a:solidFill>
                  <a:srgbClr val="334352"/>
                </a:solidFill>
                <a:latin typeface="Lato"/>
                <a:ea typeface="Lato"/>
                <a:cs typeface="Lato"/>
                <a:sym typeface="Lato"/>
              </a:rPr>
              <a:t>because</a:t>
            </a:r>
            <a:r>
              <a:rPr lang="en-US" sz="3000">
                <a:solidFill>
                  <a:srgbClr val="334352"/>
                </a:solidFill>
                <a:latin typeface="Lato"/>
                <a:ea typeface="Lato"/>
                <a:cs typeface="Lato"/>
                <a:sym typeface="Lato"/>
              </a:rPr>
              <a:t> its results can change significantly from the tiniest change in lighting.  We also gained a lot of experience in the engineering process.</a:t>
            </a:r>
            <a:endParaRPr sz="3000">
              <a:solidFill>
                <a:srgbClr val="334352"/>
              </a:solidFill>
              <a:latin typeface="Lato"/>
              <a:ea typeface="Lato"/>
              <a:cs typeface="Lato"/>
              <a:sym typeface="Lato"/>
            </a:endParaRPr>
          </a:p>
        </p:txBody>
      </p:sp>
      <p:pic>
        <p:nvPicPr>
          <p:cNvPr id="95" name="Google Shape;95;g23c349c0a78_0_37"/>
          <p:cNvPicPr preferRelativeResize="0"/>
          <p:nvPr/>
        </p:nvPicPr>
        <p:blipFill rotWithShape="1">
          <a:blip r:embed="rId5">
            <a:alphaModFix/>
          </a:blip>
          <a:srcRect b="0" l="464" r="809" t="0"/>
          <a:stretch/>
        </p:blipFill>
        <p:spPr>
          <a:xfrm>
            <a:off x="612624" y="19969137"/>
            <a:ext cx="12204002" cy="6937525"/>
          </a:xfrm>
          <a:prstGeom prst="rect">
            <a:avLst/>
          </a:prstGeom>
          <a:noFill/>
          <a:ln>
            <a:noFill/>
          </a:ln>
        </p:spPr>
      </p:pic>
      <p:pic>
        <p:nvPicPr>
          <p:cNvPr id="96" name="Google Shape;96;g23c349c0a78_0_37"/>
          <p:cNvPicPr preferRelativeResize="0"/>
          <p:nvPr/>
        </p:nvPicPr>
        <p:blipFill rotWithShape="1">
          <a:blip r:embed="rId6">
            <a:alphaModFix/>
          </a:blip>
          <a:srcRect b="9492" l="8278" r="8094" t="6797"/>
          <a:stretch/>
        </p:blipFill>
        <p:spPr>
          <a:xfrm>
            <a:off x="15777813" y="33073250"/>
            <a:ext cx="3200400" cy="3203575"/>
          </a:xfrm>
          <a:prstGeom prst="rect">
            <a:avLst/>
          </a:prstGeom>
          <a:noFill/>
          <a:ln>
            <a:noFill/>
          </a:ln>
        </p:spPr>
      </p:pic>
      <p:pic>
        <p:nvPicPr>
          <p:cNvPr id="97" name="Google Shape;97;g23c349c0a78_0_37"/>
          <p:cNvPicPr preferRelativeResize="0"/>
          <p:nvPr/>
        </p:nvPicPr>
        <p:blipFill>
          <a:blip r:embed="rId7">
            <a:alphaModFix/>
          </a:blip>
          <a:stretch>
            <a:fillRect/>
          </a:stretch>
        </p:blipFill>
        <p:spPr>
          <a:xfrm>
            <a:off x="1873450" y="27526450"/>
            <a:ext cx="9626199" cy="2951100"/>
          </a:xfrm>
          <a:prstGeom prst="rect">
            <a:avLst/>
          </a:prstGeom>
          <a:noFill/>
          <a:ln>
            <a:noFill/>
          </a:ln>
        </p:spPr>
      </p:pic>
      <p:sp>
        <p:nvSpPr>
          <p:cNvPr id="98" name="Google Shape;98;g23c349c0a78_0_37"/>
          <p:cNvSpPr txBox="1"/>
          <p:nvPr/>
        </p:nvSpPr>
        <p:spPr>
          <a:xfrm>
            <a:off x="1181100" y="26906650"/>
            <a:ext cx="110109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000"/>
              <a:t>Fig 1. System Block Diagram</a:t>
            </a:r>
            <a:endParaRPr sz="2000"/>
          </a:p>
        </p:txBody>
      </p:sp>
      <p:sp>
        <p:nvSpPr>
          <p:cNvPr id="99" name="Google Shape;99;g23c349c0a78_0_37"/>
          <p:cNvSpPr txBox="1"/>
          <p:nvPr/>
        </p:nvSpPr>
        <p:spPr>
          <a:xfrm>
            <a:off x="1181100" y="30604750"/>
            <a:ext cx="110109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000"/>
              <a:t>Fig 2. Software Specification Diagram</a:t>
            </a:r>
            <a:endParaRPr sz="2000"/>
          </a:p>
        </p:txBody>
      </p:sp>
      <p:pic>
        <p:nvPicPr>
          <p:cNvPr id="100" name="Google Shape;100;g23c349c0a78_0_37"/>
          <p:cNvPicPr preferRelativeResize="0"/>
          <p:nvPr/>
        </p:nvPicPr>
        <p:blipFill rotWithShape="1">
          <a:blip r:embed="rId8">
            <a:alphaModFix/>
          </a:blip>
          <a:srcRect b="3954" l="858" r="424" t="8172"/>
          <a:stretch/>
        </p:blipFill>
        <p:spPr>
          <a:xfrm>
            <a:off x="1453525" y="31224550"/>
            <a:ext cx="10869950" cy="4231574"/>
          </a:xfrm>
          <a:prstGeom prst="rect">
            <a:avLst/>
          </a:prstGeom>
          <a:noFill/>
          <a:ln>
            <a:noFill/>
          </a:ln>
        </p:spPr>
      </p:pic>
      <p:sp>
        <p:nvSpPr>
          <p:cNvPr id="101" name="Google Shape;101;g23c349c0a78_0_37"/>
          <p:cNvSpPr txBox="1"/>
          <p:nvPr/>
        </p:nvSpPr>
        <p:spPr>
          <a:xfrm>
            <a:off x="1181100" y="35583325"/>
            <a:ext cx="11010900" cy="4926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000"/>
              <a:t>Fig </a:t>
            </a:r>
            <a:r>
              <a:rPr lang="en-US" sz="2000"/>
              <a:t>3. Block Diagram for Computer Vision</a:t>
            </a:r>
            <a:r>
              <a:rPr lang="en-US" sz="800">
                <a:solidFill>
                  <a:schemeClr val="dk1"/>
                </a:solidFill>
                <a:latin typeface="Times New Roman"/>
                <a:ea typeface="Times New Roman"/>
                <a:cs typeface="Times New Roman"/>
                <a:sym typeface="Times New Roman"/>
              </a:rPr>
              <a:t> </a:t>
            </a:r>
            <a:r>
              <a:rPr lang="en-US" sz="2000"/>
              <a:t>Algorithm</a:t>
            </a:r>
            <a:endParaRPr sz="2000"/>
          </a:p>
        </p:txBody>
      </p:sp>
      <p:graphicFrame>
        <p:nvGraphicFramePr>
          <p:cNvPr id="102" name="Google Shape;102;g23c349c0a78_0_37"/>
          <p:cNvGraphicFramePr/>
          <p:nvPr/>
        </p:nvGraphicFramePr>
        <p:xfrm>
          <a:off x="14157650" y="18713800"/>
          <a:ext cx="3000000" cy="3000000"/>
        </p:xfrm>
        <a:graphic>
          <a:graphicData uri="http://schemas.openxmlformats.org/drawingml/2006/table">
            <a:tbl>
              <a:tblPr>
                <a:noFill/>
                <a:tableStyleId>{A521288E-D0E0-4FA7-9D03-5F67FE939D7B}</a:tableStyleId>
              </a:tblPr>
              <a:tblGrid>
                <a:gridCol w="4242000"/>
                <a:gridCol w="4242000"/>
                <a:gridCol w="4242000"/>
              </a:tblGrid>
              <a:tr h="617250">
                <a:tc>
                  <a:txBody>
                    <a:bodyPr/>
                    <a:lstStyle/>
                    <a:p>
                      <a:pPr indent="0" lvl="0" marL="0" rtl="0" algn="l">
                        <a:spcBef>
                          <a:spcPts val="0"/>
                        </a:spcBef>
                        <a:spcAft>
                          <a:spcPts val="0"/>
                        </a:spcAft>
                        <a:buNone/>
                      </a:pPr>
                      <a:r>
                        <a:rPr b="1" lang="en-US" sz="3000">
                          <a:latin typeface="Lato"/>
                          <a:ea typeface="Lato"/>
                          <a:cs typeface="Lato"/>
                          <a:sym typeface="Lato"/>
                        </a:rPr>
                        <a:t>Requirement</a:t>
                      </a:r>
                      <a:endParaRPr b="1" sz="3000">
                        <a:latin typeface="Lato"/>
                        <a:ea typeface="Lato"/>
                        <a:cs typeface="Lato"/>
                        <a:sym typeface="Lato"/>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US" sz="3000">
                          <a:solidFill>
                            <a:schemeClr val="dk1"/>
                          </a:solidFill>
                          <a:latin typeface="Lato"/>
                          <a:ea typeface="Lato"/>
                          <a:cs typeface="Lato"/>
                          <a:sym typeface="Lato"/>
                        </a:rPr>
                        <a:t>Metric</a:t>
                      </a:r>
                      <a:endParaRPr b="1"/>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b="1" lang="en-US" sz="3000">
                          <a:solidFill>
                            <a:schemeClr val="dk1"/>
                          </a:solidFill>
                          <a:latin typeface="Lato"/>
                          <a:ea typeface="Lato"/>
                          <a:cs typeface="Lato"/>
                          <a:sym typeface="Lato"/>
                        </a:rPr>
                        <a:t>Results</a:t>
                      </a:r>
                      <a:endParaRPr b="1"/>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r>
              <a:tr h="1387500">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Driver shouldn’t take </a:t>
                      </a:r>
                      <a:r>
                        <a:rPr lang="en-US" sz="2600">
                          <a:solidFill>
                            <a:schemeClr val="dk1"/>
                          </a:solidFill>
                          <a:latin typeface="Lato"/>
                          <a:ea typeface="Lato"/>
                          <a:cs typeface="Lato"/>
                          <a:sym typeface="Lato"/>
                        </a:rPr>
                        <a:t>eyes</a:t>
                      </a:r>
                      <a:r>
                        <a:rPr lang="en-US" sz="2600">
                          <a:solidFill>
                            <a:schemeClr val="dk1"/>
                          </a:solidFill>
                          <a:latin typeface="Lato"/>
                          <a:ea typeface="Lato"/>
                          <a:cs typeface="Lato"/>
                          <a:sym typeface="Lato"/>
                        </a:rPr>
                        <a:t> off of the road for &gt;2 seconds</a:t>
                      </a:r>
                      <a:endParaRPr sz="1000"/>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Eyes looking away for &gt;2 seconds using frontal  view</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None/>
                      </a:pPr>
                      <a:r>
                        <a:rPr lang="en-US" sz="2600">
                          <a:solidFill>
                            <a:schemeClr val="dk1"/>
                          </a:solidFill>
                          <a:latin typeface="Lato"/>
                          <a:ea typeface="Lato"/>
                          <a:cs typeface="Lato"/>
                          <a:sym typeface="Lato"/>
                        </a:rPr>
                        <a:t>95% in ideal conditions</a:t>
                      </a:r>
                      <a:endParaRPr sz="26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80% in non-ideal conditions</a:t>
                      </a:r>
                      <a:endParaRPr sz="2600">
                        <a:solidFill>
                          <a:schemeClr val="dk1"/>
                        </a:solidFill>
                        <a:latin typeface="Lato"/>
                        <a:ea typeface="Lato"/>
                        <a:cs typeface="Lato"/>
                        <a:sym typeface="Lato"/>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r>
              <a:tr h="1387500">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Driver shouldn’t fall asleep at the wheel</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Changes in yawning and eyes closed</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None/>
                      </a:pPr>
                      <a:r>
                        <a:rPr lang="en-US" sz="2600">
                          <a:solidFill>
                            <a:schemeClr val="dk1"/>
                          </a:solidFill>
                          <a:latin typeface="Lato"/>
                          <a:ea typeface="Lato"/>
                          <a:cs typeface="Lato"/>
                          <a:sym typeface="Lato"/>
                        </a:rPr>
                        <a:t>~100% in ideal conditions</a:t>
                      </a:r>
                      <a:endParaRPr sz="26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95% in non-ideal conditions</a:t>
                      </a:r>
                      <a:endParaRPr sz="2600">
                        <a:solidFill>
                          <a:schemeClr val="dk1"/>
                        </a:solidFill>
                        <a:latin typeface="Lato"/>
                        <a:ea typeface="Lato"/>
                        <a:cs typeface="Lato"/>
                        <a:sym typeface="Lato"/>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r>
              <a:tr h="1387500">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Device accuracy in ideal and non-ideal conditions</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Aiming for 90% in ideal conditions and 85% in non-ideal conditions</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None/>
                      </a:pPr>
                      <a:r>
                        <a:rPr lang="en-US" sz="2600">
                          <a:solidFill>
                            <a:schemeClr val="dk1"/>
                          </a:solidFill>
                          <a:latin typeface="Lato"/>
                          <a:ea typeface="Lato"/>
                          <a:cs typeface="Lato"/>
                          <a:sym typeface="Lato"/>
                        </a:rPr>
                        <a:t>94% in ideal conditions</a:t>
                      </a:r>
                      <a:endParaRPr sz="2600">
                        <a:solidFill>
                          <a:schemeClr val="dk1"/>
                        </a:solidFill>
                        <a:latin typeface="Lato"/>
                        <a:ea typeface="Lato"/>
                        <a:cs typeface="Lato"/>
                        <a:sym typeface="Lato"/>
                      </a:endParaRPr>
                    </a:p>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86% in non-ideal conditions</a:t>
                      </a:r>
                      <a:endParaRPr sz="2600">
                        <a:solidFill>
                          <a:schemeClr val="dk1"/>
                        </a:solidFill>
                        <a:latin typeface="Lato"/>
                        <a:ea typeface="Lato"/>
                        <a:cs typeface="Lato"/>
                        <a:sym typeface="Lato"/>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r>
              <a:tr h="1387500">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Driver is classified and feedback is given in &lt;1 second</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Feedback is given in &lt;1 second so user can react in &lt;2 seconds</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c>
                  <a:txBody>
                    <a:bodyPr/>
                    <a:lstStyle/>
                    <a:p>
                      <a:pPr indent="0" lvl="0" marL="0" rtl="0" algn="l">
                        <a:spcBef>
                          <a:spcPts val="0"/>
                        </a:spcBef>
                        <a:spcAft>
                          <a:spcPts val="0"/>
                        </a:spcAft>
                        <a:buClr>
                          <a:schemeClr val="dk1"/>
                        </a:buClr>
                        <a:buSzPts val="1100"/>
                        <a:buFont typeface="Arial"/>
                        <a:buNone/>
                      </a:pPr>
                      <a:r>
                        <a:rPr lang="en-US" sz="2600">
                          <a:solidFill>
                            <a:schemeClr val="dk1"/>
                          </a:solidFill>
                          <a:latin typeface="Lato"/>
                          <a:ea typeface="Lato"/>
                          <a:cs typeface="Lato"/>
                          <a:sym typeface="Lato"/>
                        </a:rPr>
                        <a:t>~0 second latency</a:t>
                      </a:r>
                      <a:endParaRPr/>
                    </a:p>
                  </a:txBody>
                  <a:tcPr marT="91425" marB="91425" marR="91425" marL="91425">
                    <a:lnL cap="flat" cmpd="sng" w="9525">
                      <a:solidFill>
                        <a:srgbClr val="334352"/>
                      </a:solidFill>
                      <a:prstDash val="solid"/>
                      <a:round/>
                      <a:headEnd len="sm" w="sm" type="none"/>
                      <a:tailEnd len="sm" w="sm" type="none"/>
                    </a:lnL>
                    <a:lnR cap="flat" cmpd="sng" w="9525">
                      <a:solidFill>
                        <a:srgbClr val="334352"/>
                      </a:solidFill>
                      <a:prstDash val="solid"/>
                      <a:round/>
                      <a:headEnd len="sm" w="sm" type="none"/>
                      <a:tailEnd len="sm" w="sm" type="none"/>
                    </a:lnR>
                    <a:lnT cap="flat" cmpd="sng" w="9525">
                      <a:solidFill>
                        <a:srgbClr val="334352"/>
                      </a:solidFill>
                      <a:prstDash val="solid"/>
                      <a:round/>
                      <a:headEnd len="sm" w="sm" type="none"/>
                      <a:tailEnd len="sm" w="sm" type="none"/>
                    </a:lnT>
                    <a:lnB cap="flat" cmpd="sng" w="9525">
                      <a:solidFill>
                        <a:srgbClr val="334352"/>
                      </a:solidFill>
                      <a:prstDash val="solid"/>
                      <a:round/>
                      <a:headEnd len="sm" w="sm" type="none"/>
                      <a:tailEnd len="sm" w="sm" type="none"/>
                    </a:lnB>
                  </a:tcPr>
                </a:tc>
              </a:tr>
            </a:tbl>
          </a:graphicData>
        </a:graphic>
      </p:graphicFrame>
      <p:pic>
        <p:nvPicPr>
          <p:cNvPr id="103" name="Google Shape;103;g23c349c0a78_0_37"/>
          <p:cNvPicPr preferRelativeResize="0"/>
          <p:nvPr/>
        </p:nvPicPr>
        <p:blipFill>
          <a:blip r:embed="rId9">
            <a:alphaModFix/>
          </a:blip>
          <a:stretch>
            <a:fillRect/>
          </a:stretch>
        </p:blipFill>
        <p:spPr>
          <a:xfrm>
            <a:off x="20878800" y="6594075"/>
            <a:ext cx="5850566" cy="7800788"/>
          </a:xfrm>
          <a:prstGeom prst="rect">
            <a:avLst/>
          </a:prstGeom>
          <a:noFill/>
          <a:ln>
            <a:noFill/>
          </a:ln>
        </p:spPr>
      </p:pic>
      <p:sp>
        <p:nvSpPr>
          <p:cNvPr id="104" name="Google Shape;104;g23c349c0a78_0_37"/>
          <p:cNvSpPr txBox="1"/>
          <p:nvPr/>
        </p:nvSpPr>
        <p:spPr>
          <a:xfrm>
            <a:off x="24872761" y="7508331"/>
            <a:ext cx="13542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334352"/>
                </a:solidFill>
                <a:latin typeface="Lato"/>
                <a:ea typeface="Lato"/>
                <a:cs typeface="Lato"/>
                <a:sym typeface="Lato"/>
              </a:rPr>
              <a:t>Camera</a:t>
            </a:r>
            <a:endParaRPr sz="2000">
              <a:solidFill>
                <a:srgbClr val="334352"/>
              </a:solidFill>
              <a:latin typeface="Lato"/>
              <a:ea typeface="Lato"/>
              <a:cs typeface="Lato"/>
              <a:sym typeface="Lato"/>
            </a:endParaRPr>
          </a:p>
        </p:txBody>
      </p:sp>
      <p:sp>
        <p:nvSpPr>
          <p:cNvPr id="105" name="Google Shape;105;g23c349c0a78_0_37"/>
          <p:cNvSpPr txBox="1"/>
          <p:nvPr/>
        </p:nvSpPr>
        <p:spPr>
          <a:xfrm>
            <a:off x="20957325" y="13298900"/>
            <a:ext cx="1905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334352"/>
                </a:solidFill>
                <a:latin typeface="Lato"/>
                <a:ea typeface="Lato"/>
                <a:cs typeface="Lato"/>
                <a:sym typeface="Lato"/>
              </a:rPr>
              <a:t>Accelerometer</a:t>
            </a:r>
            <a:endParaRPr sz="2000">
              <a:solidFill>
                <a:srgbClr val="334352"/>
              </a:solidFill>
              <a:latin typeface="Lato"/>
              <a:ea typeface="Lato"/>
              <a:cs typeface="Lato"/>
              <a:sym typeface="Lato"/>
            </a:endParaRPr>
          </a:p>
        </p:txBody>
      </p:sp>
      <p:sp>
        <p:nvSpPr>
          <p:cNvPr id="106" name="Google Shape;106;g23c349c0a78_0_37"/>
          <p:cNvSpPr txBox="1"/>
          <p:nvPr/>
        </p:nvSpPr>
        <p:spPr>
          <a:xfrm>
            <a:off x="22967750" y="13373325"/>
            <a:ext cx="19050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334352"/>
                </a:solidFill>
                <a:latin typeface="Lato"/>
                <a:ea typeface="Lato"/>
                <a:cs typeface="Lato"/>
                <a:sym typeface="Lato"/>
              </a:rPr>
              <a:t>Jetson Nano</a:t>
            </a:r>
            <a:endParaRPr sz="2000">
              <a:solidFill>
                <a:srgbClr val="334352"/>
              </a:solidFill>
              <a:latin typeface="Lato"/>
              <a:ea typeface="Lato"/>
              <a:cs typeface="Lato"/>
              <a:sym typeface="Lato"/>
            </a:endParaRPr>
          </a:p>
        </p:txBody>
      </p:sp>
      <p:sp>
        <p:nvSpPr>
          <p:cNvPr id="107" name="Google Shape;107;g23c349c0a78_0_37"/>
          <p:cNvSpPr txBox="1"/>
          <p:nvPr/>
        </p:nvSpPr>
        <p:spPr>
          <a:xfrm>
            <a:off x="25252475" y="10310475"/>
            <a:ext cx="1476900" cy="492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000">
                <a:solidFill>
                  <a:srgbClr val="334352"/>
                </a:solidFill>
                <a:latin typeface="Lato"/>
                <a:ea typeface="Lato"/>
                <a:cs typeface="Lato"/>
                <a:sym typeface="Lato"/>
              </a:rPr>
              <a:t>Speaker</a:t>
            </a:r>
            <a:endParaRPr sz="2000">
              <a:solidFill>
                <a:srgbClr val="334352"/>
              </a:solidFill>
              <a:latin typeface="Lato"/>
              <a:ea typeface="Lato"/>
              <a:cs typeface="Lato"/>
              <a:sym typeface="Lato"/>
            </a:endParaRPr>
          </a:p>
        </p:txBody>
      </p:sp>
      <p:sp>
        <p:nvSpPr>
          <p:cNvPr id="108" name="Google Shape;108;g23c349c0a78_0_37"/>
          <p:cNvSpPr txBox="1"/>
          <p:nvPr/>
        </p:nvSpPr>
        <p:spPr>
          <a:xfrm>
            <a:off x="23849325" y="10310475"/>
            <a:ext cx="1343700" cy="8004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lang="en-US" sz="2000">
                <a:solidFill>
                  <a:srgbClr val="334352"/>
                </a:solidFill>
                <a:latin typeface="Lato"/>
                <a:ea typeface="Lato"/>
                <a:cs typeface="Lato"/>
                <a:sym typeface="Lato"/>
              </a:rPr>
              <a:t>Wifi Dongle</a:t>
            </a:r>
            <a:endParaRPr sz="2000">
              <a:solidFill>
                <a:srgbClr val="334352"/>
              </a:solidFill>
              <a:latin typeface="Lato"/>
              <a:ea typeface="Lato"/>
              <a:cs typeface="Lato"/>
              <a:sym typeface="Lato"/>
            </a:endParaRPr>
          </a:p>
        </p:txBody>
      </p:sp>
      <p:cxnSp>
        <p:nvCxnSpPr>
          <p:cNvPr id="109" name="Google Shape;109;g23c349c0a78_0_37"/>
          <p:cNvCxnSpPr/>
          <p:nvPr/>
        </p:nvCxnSpPr>
        <p:spPr>
          <a:xfrm flipH="1">
            <a:off x="24437600" y="11008600"/>
            <a:ext cx="68700" cy="882900"/>
          </a:xfrm>
          <a:prstGeom prst="straightConnector1">
            <a:avLst/>
          </a:prstGeom>
          <a:noFill/>
          <a:ln cap="flat" cmpd="sng" w="28575">
            <a:solidFill>
              <a:srgbClr val="334352"/>
            </a:solidFill>
            <a:prstDash val="solid"/>
            <a:round/>
            <a:headEnd len="med" w="med" type="none"/>
            <a:tailEnd len="med" w="med" type="triangle"/>
          </a:ln>
        </p:spPr>
      </p:cxnSp>
      <p:sp>
        <p:nvSpPr>
          <p:cNvPr id="110" name="Google Shape;110;g23c349c0a78_0_37"/>
          <p:cNvSpPr txBox="1"/>
          <p:nvPr/>
        </p:nvSpPr>
        <p:spPr>
          <a:xfrm>
            <a:off x="14043650" y="25005850"/>
            <a:ext cx="13030200" cy="1939500"/>
          </a:xfrm>
          <a:prstGeom prst="rect">
            <a:avLst/>
          </a:prstGeom>
          <a:noFill/>
          <a:ln>
            <a:noFill/>
          </a:ln>
        </p:spPr>
        <p:txBody>
          <a:bodyPr anchorCtr="0" anchor="t" bIns="45700" lIns="91425" spcFirstLastPara="1" rIns="91425" wrap="square" tIns="45700">
            <a:spAutoFit/>
          </a:bodyPr>
          <a:lstStyle/>
          <a:p>
            <a:pPr indent="457200" lvl="0" marL="0" marR="0" rtl="0" algn="l">
              <a:spcBef>
                <a:spcPts val="0"/>
              </a:spcBef>
              <a:spcAft>
                <a:spcPts val="0"/>
              </a:spcAft>
              <a:buNone/>
            </a:pPr>
            <a:r>
              <a:rPr lang="en-US" sz="3000">
                <a:solidFill>
                  <a:srgbClr val="334352"/>
                </a:solidFill>
              </a:rPr>
              <a:t>Some design trade-offs we made were choosing the Jetson Nano over the Jetson Xavier, using DLib over cnn-facial-landmarks, using a wifi dongle over a cellular dongle, and using Firebase over AWS for hosting and storage of the web application.</a:t>
            </a:r>
            <a:endParaRPr sz="3000">
              <a:solidFill>
                <a:srgbClr val="334352"/>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CyLab-PosterTemplate-v3">
  <a:themeElements>
    <a:clrScheme name="Custom 6">
      <a:dk1>
        <a:srgbClr val="000000"/>
      </a:dk1>
      <a:lt1>
        <a:srgbClr val="FFFFFF"/>
      </a:lt1>
      <a:dk2>
        <a:srgbClr val="263B86"/>
      </a:dk2>
      <a:lt2>
        <a:srgbClr val="6699CC"/>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2012-08-30T17:56:20Z</dcterms:created>
  <dc:creator>ndwyer</dc:creator>
</cp:coreProperties>
</file>