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27432000" cy="3657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E8CB"/>
          </a:solidFill>
        </a:fill>
      </a:tcStyle>
    </a:wholeTbl>
    <a:band2H>
      <a:tcTxStyle b="def" i="def"/>
      <a:tcStyle>
        <a:tcBdr/>
        <a:fill>
          <a:solidFill>
            <a:srgbClr val="FEF4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DD9CA"/>
          </a:solidFill>
        </a:fill>
      </a:tcStyle>
    </a:wholeTbl>
    <a:band2H>
      <a:tcTxStyle b="def" i="def"/>
      <a:tcStyle>
        <a:tcBdr/>
        <a:fill>
          <a:solidFill>
            <a:srgbClr val="FEED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CAF4"/>
          </a:solidFill>
        </a:fill>
      </a:tcStyle>
    </a:wholeTbl>
    <a:band2H>
      <a:tcTxStyle b="def" i="def"/>
      <a:tcStyle>
        <a:tcBdr/>
        <a:fill>
          <a:solidFill>
            <a:srgbClr val="ECE6FA"/>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Arial"/>
      </a:defRPr>
    </a:lvl1pPr>
    <a:lvl2pPr indent="228600" latinLnBrk="0">
      <a:defRPr sz="1200">
        <a:latin typeface="+mj-lt"/>
        <a:ea typeface="+mj-ea"/>
        <a:cs typeface="+mj-cs"/>
        <a:sym typeface="Arial"/>
      </a:defRPr>
    </a:lvl2pPr>
    <a:lvl3pPr indent="457200" latinLnBrk="0">
      <a:defRPr sz="1200">
        <a:latin typeface="+mj-lt"/>
        <a:ea typeface="+mj-ea"/>
        <a:cs typeface="+mj-cs"/>
        <a:sym typeface="Arial"/>
      </a:defRPr>
    </a:lvl3pPr>
    <a:lvl4pPr indent="685800" latinLnBrk="0">
      <a:defRPr sz="1200">
        <a:latin typeface="+mj-lt"/>
        <a:ea typeface="+mj-ea"/>
        <a:cs typeface="+mj-cs"/>
        <a:sym typeface="Arial"/>
      </a:defRPr>
    </a:lvl4pPr>
    <a:lvl5pPr indent="914400" latinLnBrk="0">
      <a:defRPr sz="1200">
        <a:latin typeface="+mj-lt"/>
        <a:ea typeface="+mj-ea"/>
        <a:cs typeface="+mj-cs"/>
        <a:sym typeface="Arial"/>
      </a:defRPr>
    </a:lvl5pPr>
    <a:lvl6pPr indent="1143000" latinLnBrk="0">
      <a:defRPr sz="1200">
        <a:latin typeface="+mj-lt"/>
        <a:ea typeface="+mj-ea"/>
        <a:cs typeface="+mj-cs"/>
        <a:sym typeface="Arial"/>
      </a:defRPr>
    </a:lvl6pPr>
    <a:lvl7pPr indent="1371600" latinLnBrk="0">
      <a:defRPr sz="1200">
        <a:latin typeface="+mj-lt"/>
        <a:ea typeface="+mj-ea"/>
        <a:cs typeface="+mj-cs"/>
        <a:sym typeface="Arial"/>
      </a:defRPr>
    </a:lvl7pPr>
    <a:lvl8pPr indent="1600200" latinLnBrk="0">
      <a:defRPr sz="1200">
        <a:latin typeface="+mj-lt"/>
        <a:ea typeface="+mj-ea"/>
        <a:cs typeface="+mj-cs"/>
        <a:sym typeface="Arial"/>
      </a:defRPr>
    </a:lvl8pPr>
    <a:lvl9pPr indent="1828800" latinLnBrk="0">
      <a:defRPr sz="1200">
        <a:latin typeface="+mj-lt"/>
        <a:ea typeface="+mj-ea"/>
        <a:cs typeface="+mj-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2056805" y="11361738"/>
            <a:ext cx="23318391" cy="7840664"/>
          </a:xfrm>
          <a:prstGeom prst="rect">
            <a:avLst/>
          </a:prstGeom>
        </p:spPr>
        <p:txBody>
          <a:bodyPr/>
          <a:lstStyle/>
          <a:p>
            <a:pPr/>
            <a:r>
              <a:t>Title Text</a:t>
            </a:r>
          </a:p>
        </p:txBody>
      </p:sp>
      <p:sp>
        <p:nvSpPr>
          <p:cNvPr id="12" name="Body Level One…"/>
          <p:cNvSpPr txBox="1"/>
          <p:nvPr>
            <p:ph type="body" sz="quarter" idx="1"/>
          </p:nvPr>
        </p:nvSpPr>
        <p:spPr>
          <a:xfrm>
            <a:off x="4115098" y="20726400"/>
            <a:ext cx="19201805" cy="9347200"/>
          </a:xfrm>
          <a:prstGeom prst="rect">
            <a:avLst/>
          </a:prstGeom>
        </p:spPr>
        <p:txBody>
          <a:bodyPr/>
          <a:lstStyle>
            <a:lvl1pPr marL="0" indent="0" algn="ctr">
              <a:buSzTx/>
              <a:buFontTx/>
              <a:buNone/>
            </a:lvl1pPr>
            <a:lvl2pPr marL="0" indent="457200" algn="ctr">
              <a:buSzTx/>
              <a:buFontTx/>
              <a:buNone/>
            </a:lvl2pPr>
            <a:lvl3pPr marL="0" indent="914400" algn="ctr">
              <a:buSzTx/>
              <a:buFontTx/>
              <a:buNone/>
            </a:lvl3pPr>
            <a:lvl4pPr marL="0" indent="1371600" algn="ctr">
              <a:buSzTx/>
              <a:buFontTx/>
              <a:buNone/>
            </a:lvl4pPr>
            <a:lvl5pPr marL="0" indent="182880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2166939" y="23502939"/>
            <a:ext cx="23316903" cy="7264401"/>
          </a:xfrm>
          <a:prstGeom prst="rect">
            <a:avLst/>
          </a:prstGeom>
        </p:spPr>
        <p:txBody>
          <a:bodyPr/>
          <a:lstStyle>
            <a:lvl1pPr algn="l">
              <a:defRPr b="1" cap="all" sz="4000"/>
            </a:lvl1pPr>
          </a:lstStyle>
          <a:p>
            <a:pPr/>
            <a:r>
              <a:t>Title Text</a:t>
            </a:r>
          </a:p>
        </p:txBody>
      </p:sp>
      <p:sp>
        <p:nvSpPr>
          <p:cNvPr id="30" name="Body Level One…"/>
          <p:cNvSpPr txBox="1"/>
          <p:nvPr>
            <p:ph type="body" sz="quarter" idx="1"/>
          </p:nvPr>
        </p:nvSpPr>
        <p:spPr>
          <a:xfrm>
            <a:off x="2166939" y="15501939"/>
            <a:ext cx="23316903" cy="8001001"/>
          </a:xfrm>
          <a:prstGeom prst="rect">
            <a:avLst/>
          </a:prstGeom>
        </p:spPr>
        <p:txBody>
          <a:bodyPr anchor="b"/>
          <a:lstStyle>
            <a:lvl1pPr marL="0" indent="0">
              <a:spcBef>
                <a:spcPts val="400"/>
              </a:spcBef>
              <a:buSzTx/>
              <a:buFontTx/>
              <a:buNone/>
              <a:defRPr sz="2000"/>
            </a:lvl1pPr>
            <a:lvl2pPr marL="0" indent="457200">
              <a:spcBef>
                <a:spcPts val="400"/>
              </a:spcBef>
              <a:buSzTx/>
              <a:buFontTx/>
              <a:buNone/>
              <a:defRPr sz="2000"/>
            </a:lvl2pPr>
            <a:lvl3pPr marL="0" indent="914400">
              <a:spcBef>
                <a:spcPts val="400"/>
              </a:spcBef>
              <a:buSzTx/>
              <a:buFontTx/>
              <a:buNone/>
              <a:defRPr sz="2000"/>
            </a:lvl3pPr>
            <a:lvl4pPr marL="0" indent="1371600">
              <a:spcBef>
                <a:spcPts val="400"/>
              </a:spcBef>
              <a:buSzTx/>
              <a:buFontTx/>
              <a:buNone/>
              <a:defRPr sz="2000"/>
            </a:lvl4pPr>
            <a:lvl5pPr marL="0" indent="1828800">
              <a:spcBef>
                <a:spcPts val="400"/>
              </a:spcBef>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372196" y="8534403"/>
            <a:ext cx="12272369" cy="24137940"/>
          </a:xfrm>
          <a:prstGeom prst="rect">
            <a:avLst/>
          </a:prstGeom>
        </p:spPr>
        <p:txBody>
          <a:bodyPr/>
          <a:lstStyle>
            <a:lvl1pPr>
              <a:spcBef>
                <a:spcPts val="600"/>
              </a:spcBef>
              <a:defRPr sz="2800"/>
            </a:lvl1pPr>
            <a:lvl2pPr marL="1714500" indent="-800100">
              <a:spcBef>
                <a:spcPts val="600"/>
              </a:spcBef>
              <a:defRPr sz="2800"/>
            </a:lvl2pPr>
            <a:lvl3pPr marL="2788920" indent="-960120">
              <a:spcBef>
                <a:spcPts val="600"/>
              </a:spcBef>
              <a:defRPr sz="2800"/>
            </a:lvl3pPr>
            <a:lvl4pPr marL="3810000" indent="-1066800">
              <a:spcBef>
                <a:spcPts val="600"/>
              </a:spcBef>
              <a:defRPr sz="2800"/>
            </a:lvl4pPr>
            <a:lvl5pPr marL="4724400" indent="-10668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1372195" y="8186739"/>
            <a:ext cx="12120564" cy="3413126"/>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13"/>
          </p:nvPr>
        </p:nvSpPr>
        <p:spPr>
          <a:xfrm>
            <a:off x="13934780" y="8186739"/>
            <a:ext cx="12125028" cy="3413126"/>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372195" y="1455738"/>
            <a:ext cx="9024939" cy="6197601"/>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10724554" y="1455738"/>
            <a:ext cx="15335251" cy="31216601"/>
          </a:xfrm>
          <a:prstGeom prst="rect">
            <a:avLst/>
          </a:prstGeom>
        </p:spPr>
        <p:txBody>
          <a:bodyPr/>
          <a:lstStyle>
            <a:lvl1pPr>
              <a:spcBef>
                <a:spcPts val="700"/>
              </a:spcBef>
              <a:defRPr sz="3200"/>
            </a:lvl1pPr>
            <a:lvl2pPr marL="1698171" indent="-783771">
              <a:spcBef>
                <a:spcPts val="700"/>
              </a:spcBef>
              <a:defRPr sz="3200"/>
            </a:lvl2pPr>
            <a:lvl3pPr marL="2743200" indent="-914400">
              <a:spcBef>
                <a:spcPts val="700"/>
              </a:spcBef>
              <a:defRPr sz="3200"/>
            </a:lvl3pPr>
            <a:lvl4pPr marL="3840479" indent="-1097279">
              <a:spcBef>
                <a:spcPts val="700"/>
              </a:spcBef>
              <a:defRPr sz="3200"/>
            </a:lvl4pPr>
            <a:lvl5pPr marL="4754879" indent="-1097279">
              <a:spcBef>
                <a:spcPts val="7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13"/>
          </p:nvPr>
        </p:nvSpPr>
        <p:spPr>
          <a:xfrm>
            <a:off x="1372194" y="7653339"/>
            <a:ext cx="9024940" cy="25019001"/>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5377162" y="25603200"/>
            <a:ext cx="16458904" cy="3022600"/>
          </a:xfrm>
          <a:prstGeom prst="rect">
            <a:avLst/>
          </a:prstGeom>
        </p:spPr>
        <p:txBody>
          <a:bodyPr anchor="b"/>
          <a:lstStyle>
            <a:lvl1pPr algn="l">
              <a:defRPr b="1" sz="2000"/>
            </a:lvl1pPr>
          </a:lstStyle>
          <a:p>
            <a:pPr/>
            <a:r>
              <a:t>Title Text</a:t>
            </a:r>
          </a:p>
        </p:txBody>
      </p:sp>
      <p:sp>
        <p:nvSpPr>
          <p:cNvPr id="83" name="Picture Placeholder 2"/>
          <p:cNvSpPr/>
          <p:nvPr>
            <p:ph type="pic" sz="half" idx="13"/>
          </p:nvPr>
        </p:nvSpPr>
        <p:spPr>
          <a:xfrm>
            <a:off x="5377162" y="3268662"/>
            <a:ext cx="16458904" cy="21945601"/>
          </a:xfrm>
          <a:prstGeom prst="rect">
            <a:avLst/>
          </a:prstGeom>
        </p:spPr>
        <p:txBody>
          <a:bodyPr lIns="91439" rIns="91439">
            <a:noAutofit/>
          </a:bodyPr>
          <a:lstStyle/>
          <a:p>
            <a:pPr/>
          </a:p>
        </p:txBody>
      </p:sp>
      <p:sp>
        <p:nvSpPr>
          <p:cNvPr id="84" name="Body Level One…"/>
          <p:cNvSpPr txBox="1"/>
          <p:nvPr>
            <p:ph type="body" sz="quarter" idx="1"/>
          </p:nvPr>
        </p:nvSpPr>
        <p:spPr>
          <a:xfrm>
            <a:off x="5377162" y="28625800"/>
            <a:ext cx="16458904" cy="4292600"/>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372198" y="1465262"/>
            <a:ext cx="24687610" cy="60960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3" name="Body Level One…"/>
          <p:cNvSpPr txBox="1"/>
          <p:nvPr>
            <p:ph type="body" idx="1"/>
          </p:nvPr>
        </p:nvSpPr>
        <p:spPr>
          <a:xfrm>
            <a:off x="1372198" y="8534403"/>
            <a:ext cx="24687610" cy="2413794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9660198" y="33307337"/>
            <a:ext cx="1149485" cy="1140196"/>
          </a:xfrm>
          <a:prstGeom prst="rect">
            <a:avLst/>
          </a:prstGeom>
          <a:ln w="12700">
            <a:miter lim="400000"/>
          </a:ln>
        </p:spPr>
        <p:txBody>
          <a:bodyPr wrap="none" lIns="45719" rIns="45719">
            <a:spAutoFit/>
          </a:body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1pPr>
      <a:lvl2pPr marL="0" marR="0" indent="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2pPr>
      <a:lvl3pPr marL="0" marR="0" indent="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3pPr>
      <a:lvl4pPr marL="0" marR="0" indent="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4pPr>
      <a:lvl5pPr marL="0" marR="0" indent="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5pPr>
      <a:lvl6pPr marL="0" marR="0" indent="45720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6pPr>
      <a:lvl7pPr marL="0" marR="0" indent="91440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7pPr>
      <a:lvl8pPr marL="0" marR="0" indent="137160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8pPr>
      <a:lvl9pPr marL="0" marR="0" indent="1828800" algn="ctr" defTabSz="3762375" rtl="0" latinLnBrk="0">
        <a:lnSpc>
          <a:spcPct val="100000"/>
        </a:lnSpc>
        <a:spcBef>
          <a:spcPts val="0"/>
        </a:spcBef>
        <a:spcAft>
          <a:spcPts val="0"/>
        </a:spcAft>
        <a:buClrTx/>
        <a:buSzTx/>
        <a:buFontTx/>
        <a:buNone/>
        <a:tabLst/>
        <a:defRPr b="0" baseline="0" cap="none" i="0" spc="0" strike="noStrike" sz="18100" u="none">
          <a:solidFill>
            <a:srgbClr val="263B86"/>
          </a:solidFill>
          <a:uFillTx/>
          <a:latin typeface="+mj-lt"/>
          <a:ea typeface="+mj-ea"/>
          <a:cs typeface="+mj-cs"/>
          <a:sym typeface="Arial"/>
        </a:defRPr>
      </a:lvl9pPr>
    </p:titleStyle>
    <p:bodyStyle>
      <a:lvl1pPr marL="685800" marR="0" indent="-685800" algn="l" defTabSz="3762375" rtl="0" latinLnBrk="0">
        <a:lnSpc>
          <a:spcPct val="100000"/>
        </a:lnSpc>
        <a:spcBef>
          <a:spcPts val="1200"/>
        </a:spcBef>
        <a:spcAft>
          <a:spcPts val="0"/>
        </a:spcAft>
        <a:buClrTx/>
        <a:buSzPct val="100000"/>
        <a:buFont typeface="Times"/>
        <a:buChar char="•"/>
        <a:tabLst>
          <a:tab pos="2108200" algn="l"/>
        </a:tabLst>
        <a:defRPr b="0" baseline="0" cap="none" i="0" spc="0" strike="noStrike" sz="5400" u="none">
          <a:solidFill>
            <a:srgbClr val="000000"/>
          </a:solidFill>
          <a:uFillTx/>
          <a:latin typeface="+mj-lt"/>
          <a:ea typeface="+mj-ea"/>
          <a:cs typeface="+mj-cs"/>
          <a:sym typeface="Arial"/>
        </a:defRPr>
      </a:lvl1pPr>
      <a:lvl2pPr marL="1685925" marR="0" indent="-771525" algn="l" defTabSz="3762375" rtl="0" latinLnBrk="0">
        <a:lnSpc>
          <a:spcPct val="100000"/>
        </a:lnSpc>
        <a:spcBef>
          <a:spcPts val="1200"/>
        </a:spcBef>
        <a:spcAft>
          <a:spcPts val="0"/>
        </a:spcAft>
        <a:buClrTx/>
        <a:buSzPct val="100000"/>
        <a:buFont typeface="Times"/>
        <a:buChar char="•"/>
        <a:tabLst>
          <a:tab pos="2108200" algn="l"/>
        </a:tabLst>
        <a:defRPr b="0" baseline="0" cap="none" i="0" spc="0" strike="noStrike" sz="5400" u="none">
          <a:solidFill>
            <a:srgbClr val="000000"/>
          </a:solidFill>
          <a:uFillTx/>
          <a:latin typeface="+mj-lt"/>
          <a:ea typeface="+mj-ea"/>
          <a:cs typeface="+mj-cs"/>
          <a:sym typeface="Arial"/>
        </a:defRPr>
      </a:lvl2pPr>
      <a:lvl3pPr marL="2857500" marR="0" indent="-1028700" algn="l" defTabSz="3762375" rtl="0" latinLnBrk="0">
        <a:lnSpc>
          <a:spcPct val="100000"/>
        </a:lnSpc>
        <a:spcBef>
          <a:spcPts val="1200"/>
        </a:spcBef>
        <a:spcAft>
          <a:spcPts val="0"/>
        </a:spcAft>
        <a:buClrTx/>
        <a:buSzPct val="100000"/>
        <a:buFont typeface="Times"/>
        <a:buChar char="•"/>
        <a:tabLst>
          <a:tab pos="2108200" algn="l"/>
        </a:tabLst>
        <a:defRPr b="0" baseline="0" cap="none" i="0" spc="0" strike="noStrike" sz="5400" u="none">
          <a:solidFill>
            <a:srgbClr val="000000"/>
          </a:solidFill>
          <a:uFillTx/>
          <a:latin typeface="+mj-lt"/>
          <a:ea typeface="+mj-ea"/>
          <a:cs typeface="+mj-cs"/>
          <a:sym typeface="Arial"/>
        </a:defRPr>
      </a:lvl3pPr>
      <a:lvl4pPr marL="3771900" marR="0" indent="-1028700" algn="l" defTabSz="3762375" rtl="0" latinLnBrk="0">
        <a:lnSpc>
          <a:spcPct val="100000"/>
        </a:lnSpc>
        <a:spcBef>
          <a:spcPts val="1200"/>
        </a:spcBef>
        <a:spcAft>
          <a:spcPts val="0"/>
        </a:spcAft>
        <a:buClrTx/>
        <a:buSzPct val="100000"/>
        <a:buFont typeface="Times"/>
        <a:buChar char="–"/>
        <a:tabLst>
          <a:tab pos="2108200" algn="l"/>
        </a:tabLst>
        <a:defRPr b="0" baseline="0" cap="none" i="0" spc="0" strike="noStrike" sz="5400" u="none">
          <a:solidFill>
            <a:srgbClr val="000000"/>
          </a:solidFill>
          <a:uFillTx/>
          <a:latin typeface="+mj-lt"/>
          <a:ea typeface="+mj-ea"/>
          <a:cs typeface="+mj-cs"/>
          <a:sym typeface="Arial"/>
        </a:defRPr>
      </a:lvl4pPr>
      <a:lvl5pPr marL="4686300" marR="0" indent="-1028700" algn="l" defTabSz="3762375" rtl="0" latinLnBrk="0">
        <a:lnSpc>
          <a:spcPct val="100000"/>
        </a:lnSpc>
        <a:spcBef>
          <a:spcPts val="1200"/>
        </a:spcBef>
        <a:spcAft>
          <a:spcPts val="0"/>
        </a:spcAft>
        <a:buClrTx/>
        <a:buSzPct val="100000"/>
        <a:buFont typeface="Times"/>
        <a:buChar char="✓"/>
        <a:tabLst>
          <a:tab pos="2108200" algn="l"/>
        </a:tabLst>
        <a:defRPr b="0" baseline="0" cap="none" i="0" spc="0" strike="noStrike" sz="5400" u="none">
          <a:solidFill>
            <a:srgbClr val="000000"/>
          </a:solidFill>
          <a:uFillTx/>
          <a:latin typeface="+mj-lt"/>
          <a:ea typeface="+mj-ea"/>
          <a:cs typeface="+mj-cs"/>
          <a:sym typeface="Arial"/>
        </a:defRPr>
      </a:lvl5pPr>
      <a:lvl6pPr marL="5143500" marR="0" indent="-1028700" algn="l" defTabSz="3762375" rtl="0" latinLnBrk="0">
        <a:lnSpc>
          <a:spcPct val="100000"/>
        </a:lnSpc>
        <a:spcBef>
          <a:spcPts val="1200"/>
        </a:spcBef>
        <a:spcAft>
          <a:spcPts val="0"/>
        </a:spcAft>
        <a:buClrTx/>
        <a:buSzPct val="100000"/>
        <a:buFont typeface="Times"/>
        <a:buChar char="✓"/>
        <a:tabLst>
          <a:tab pos="2108200" algn="l"/>
        </a:tabLst>
        <a:defRPr b="0" baseline="0" cap="none" i="0" spc="0" strike="noStrike" sz="5400" u="none">
          <a:solidFill>
            <a:srgbClr val="000000"/>
          </a:solidFill>
          <a:uFillTx/>
          <a:latin typeface="+mj-lt"/>
          <a:ea typeface="+mj-ea"/>
          <a:cs typeface="+mj-cs"/>
          <a:sym typeface="Arial"/>
        </a:defRPr>
      </a:lvl6pPr>
      <a:lvl7pPr marL="5600700" marR="0" indent="-1028700" algn="l" defTabSz="3762375" rtl="0" latinLnBrk="0">
        <a:lnSpc>
          <a:spcPct val="100000"/>
        </a:lnSpc>
        <a:spcBef>
          <a:spcPts val="1200"/>
        </a:spcBef>
        <a:spcAft>
          <a:spcPts val="0"/>
        </a:spcAft>
        <a:buClrTx/>
        <a:buSzPct val="100000"/>
        <a:buFont typeface="Times"/>
        <a:buChar char="✓"/>
        <a:tabLst>
          <a:tab pos="2108200" algn="l"/>
        </a:tabLst>
        <a:defRPr b="0" baseline="0" cap="none" i="0" spc="0" strike="noStrike" sz="5400" u="none">
          <a:solidFill>
            <a:srgbClr val="000000"/>
          </a:solidFill>
          <a:uFillTx/>
          <a:latin typeface="+mj-lt"/>
          <a:ea typeface="+mj-ea"/>
          <a:cs typeface="+mj-cs"/>
          <a:sym typeface="Arial"/>
        </a:defRPr>
      </a:lvl7pPr>
      <a:lvl8pPr marL="6057900" marR="0" indent="-1028700" algn="l" defTabSz="3762375" rtl="0" latinLnBrk="0">
        <a:lnSpc>
          <a:spcPct val="100000"/>
        </a:lnSpc>
        <a:spcBef>
          <a:spcPts val="1200"/>
        </a:spcBef>
        <a:spcAft>
          <a:spcPts val="0"/>
        </a:spcAft>
        <a:buClrTx/>
        <a:buSzPct val="100000"/>
        <a:buFont typeface="Times"/>
        <a:buChar char="✓"/>
        <a:tabLst>
          <a:tab pos="2108200" algn="l"/>
        </a:tabLst>
        <a:defRPr b="0" baseline="0" cap="none" i="0" spc="0" strike="noStrike" sz="5400" u="none">
          <a:solidFill>
            <a:srgbClr val="000000"/>
          </a:solidFill>
          <a:uFillTx/>
          <a:latin typeface="+mj-lt"/>
          <a:ea typeface="+mj-ea"/>
          <a:cs typeface="+mj-cs"/>
          <a:sym typeface="Arial"/>
        </a:defRPr>
      </a:lvl8pPr>
      <a:lvl9pPr marL="6515100" marR="0" indent="-1028700" algn="l" defTabSz="3762375" rtl="0" latinLnBrk="0">
        <a:lnSpc>
          <a:spcPct val="100000"/>
        </a:lnSpc>
        <a:spcBef>
          <a:spcPts val="1200"/>
        </a:spcBef>
        <a:spcAft>
          <a:spcPts val="0"/>
        </a:spcAft>
        <a:buClrTx/>
        <a:buSzPct val="100000"/>
        <a:buFont typeface="Times"/>
        <a:buChar char="✓"/>
        <a:tabLst>
          <a:tab pos="2108200" algn="l"/>
        </a:tabLst>
        <a:defRPr b="0" baseline="0" cap="none" i="0" spc="0" strike="noStrike" sz="5400" u="none">
          <a:solidFill>
            <a:srgbClr val="000000"/>
          </a:solidFill>
          <a:uFillTx/>
          <a:latin typeface="+mj-lt"/>
          <a:ea typeface="+mj-ea"/>
          <a:cs typeface="+mj-cs"/>
          <a:sym typeface="Arial"/>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5pPr>
      <a:lvl6pPr marL="0" marR="0" indent="22860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6pPr>
      <a:lvl7pPr marL="0" marR="0" indent="27432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7pPr>
      <a:lvl8pPr marL="0" marR="0" indent="32004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8pPr>
      <a:lvl9pPr marL="0" marR="0" indent="3657600" algn="l" defTabSz="914400" rtl="0" latinLnBrk="0">
        <a:lnSpc>
          <a:spcPct val="100000"/>
        </a:lnSpc>
        <a:spcBef>
          <a:spcPts val="0"/>
        </a:spcBef>
        <a:spcAft>
          <a:spcPts val="0"/>
        </a:spcAft>
        <a:buClrTx/>
        <a:buSzTx/>
        <a:buFontTx/>
        <a:buNone/>
        <a:tabLst/>
        <a:defRPr b="0" baseline="0" cap="none" i="0" spc="0" strike="noStrike" sz="7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8.png"/><Relationship Id="rId1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Screen Shot 2022-05-01 at 7.20.45 PM.png" descr="Screen Shot 2022-05-01 at 7.20.45 PM.png"/>
          <p:cNvPicPr>
            <a:picLocks noChangeAspect="1"/>
          </p:cNvPicPr>
          <p:nvPr/>
        </p:nvPicPr>
        <p:blipFill>
          <a:blip r:embed="rId2">
            <a:extLst/>
          </a:blip>
          <a:srcRect l="0" t="0" r="0" b="10055"/>
          <a:stretch>
            <a:fillRect/>
          </a:stretch>
        </p:blipFill>
        <p:spPr>
          <a:xfrm>
            <a:off x="14139674" y="17384407"/>
            <a:ext cx="3596573" cy="2613918"/>
          </a:xfrm>
          <a:prstGeom prst="rect">
            <a:avLst/>
          </a:prstGeom>
          <a:ln w="12700">
            <a:miter lim="400000"/>
          </a:ln>
        </p:spPr>
      </p:pic>
      <p:sp>
        <p:nvSpPr>
          <p:cNvPr id="95" name="Text Box 5"/>
          <p:cNvSpPr txBox="1"/>
          <p:nvPr/>
        </p:nvSpPr>
        <p:spPr>
          <a:xfrm>
            <a:off x="45719" y="533400"/>
            <a:ext cx="27340562" cy="352433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3762375">
              <a:lnSpc>
                <a:spcPct val="80000"/>
              </a:lnSpc>
              <a:spcBef>
                <a:spcPts val="4300"/>
              </a:spcBef>
              <a:defRPr b="1" sz="7200">
                <a:solidFill>
                  <a:schemeClr val="accent4"/>
                </a:solidFill>
              </a:defRPr>
            </a:pPr>
            <a:r>
              <a:t>DrawBuddy</a:t>
            </a:r>
          </a:p>
          <a:p>
            <a:pPr algn="ctr" defTabSz="3762375">
              <a:lnSpc>
                <a:spcPct val="60000"/>
              </a:lnSpc>
              <a:spcBef>
                <a:spcPts val="2100"/>
              </a:spcBef>
              <a:defRPr b="1" sz="3600"/>
            </a:pPr>
            <a:r>
              <a:t>B2:  Lisa Mishra, Ronald Gonzalez, Denise Yang</a:t>
            </a:r>
          </a:p>
          <a:p>
            <a:pPr algn="ctr" defTabSz="3762375">
              <a:lnSpc>
                <a:spcPct val="60000"/>
              </a:lnSpc>
              <a:spcBef>
                <a:spcPts val="2100"/>
              </a:spcBef>
              <a:defRPr sz="3600"/>
            </a:pPr>
            <a:r>
              <a:t>18-500 Capstone Design, Spring 2022</a:t>
            </a:r>
          </a:p>
          <a:p>
            <a:pPr algn="ctr" defTabSz="3762375">
              <a:lnSpc>
                <a:spcPct val="60000"/>
              </a:lnSpc>
              <a:spcBef>
                <a:spcPts val="2100"/>
              </a:spcBef>
              <a:defRPr sz="3600"/>
            </a:pPr>
            <a:r>
              <a:t>Electrical and Computer Engineering Department</a:t>
            </a:r>
          </a:p>
          <a:p>
            <a:pPr algn="ctr" defTabSz="3762375">
              <a:lnSpc>
                <a:spcPct val="60000"/>
              </a:lnSpc>
              <a:spcBef>
                <a:spcPts val="2100"/>
              </a:spcBef>
              <a:defRPr sz="3600"/>
            </a:pPr>
            <a:r>
              <a:t>Carnegie Mellon University</a:t>
            </a:r>
          </a:p>
        </p:txBody>
      </p:sp>
      <p:grpSp>
        <p:nvGrpSpPr>
          <p:cNvPr id="98" name="Group 2"/>
          <p:cNvGrpSpPr/>
          <p:nvPr/>
        </p:nvGrpSpPr>
        <p:grpSpPr>
          <a:xfrm>
            <a:off x="20878800" y="33952296"/>
            <a:ext cx="6553200" cy="2489033"/>
            <a:chOff x="0" y="0"/>
            <a:chExt cx="6553200" cy="2489032"/>
          </a:xfrm>
        </p:grpSpPr>
        <p:pic>
          <p:nvPicPr>
            <p:cNvPr id="96" name="Picture 560" descr="Picture 560"/>
            <p:cNvPicPr>
              <a:picLocks noChangeAspect="1"/>
            </p:cNvPicPr>
            <p:nvPr/>
          </p:nvPicPr>
          <p:blipFill>
            <a:blip r:embed="rId3">
              <a:extLst/>
            </a:blip>
            <a:srcRect l="0" t="20214" r="0" b="20751"/>
            <a:stretch>
              <a:fillRect/>
            </a:stretch>
          </p:blipFill>
          <p:spPr>
            <a:xfrm>
              <a:off x="0" y="-1"/>
              <a:ext cx="6553200" cy="1397001"/>
            </a:xfrm>
            <a:prstGeom prst="rect">
              <a:avLst/>
            </a:prstGeom>
            <a:ln w="12700" cap="flat">
              <a:noFill/>
              <a:miter lim="400000"/>
            </a:ln>
            <a:effectLst/>
          </p:spPr>
        </p:pic>
        <p:pic>
          <p:nvPicPr>
            <p:cNvPr id="97" name="Picture 561" descr="Picture 561"/>
            <p:cNvPicPr>
              <a:picLocks noChangeAspect="1"/>
            </p:cNvPicPr>
            <p:nvPr/>
          </p:nvPicPr>
          <p:blipFill>
            <a:blip r:embed="rId4">
              <a:extLst/>
            </a:blip>
            <a:srcRect l="0" t="28529" r="0" b="24890"/>
            <a:stretch>
              <a:fillRect/>
            </a:stretch>
          </p:blipFill>
          <p:spPr>
            <a:xfrm>
              <a:off x="374737" y="1511315"/>
              <a:ext cx="5812703" cy="977718"/>
            </a:xfrm>
            <a:prstGeom prst="rect">
              <a:avLst/>
            </a:prstGeom>
            <a:ln w="12700" cap="flat">
              <a:noFill/>
              <a:miter lim="400000"/>
            </a:ln>
            <a:effectLst/>
          </p:spPr>
        </p:pic>
      </p:grpSp>
      <p:grpSp>
        <p:nvGrpSpPr>
          <p:cNvPr id="101" name="Rectangle 6"/>
          <p:cNvGrpSpPr/>
          <p:nvPr/>
        </p:nvGrpSpPr>
        <p:grpSpPr>
          <a:xfrm>
            <a:off x="289559" y="13077110"/>
            <a:ext cx="13197841" cy="807659"/>
            <a:chOff x="0" y="0"/>
            <a:chExt cx="13197839" cy="807658"/>
          </a:xfrm>
        </p:grpSpPr>
        <p:sp>
          <p:nvSpPr>
            <p:cNvPr id="99" name="Rectangle"/>
            <p:cNvSpPr/>
            <p:nvPr/>
          </p:nvSpPr>
          <p:spPr>
            <a:xfrm>
              <a:off x="-1" y="-1"/>
              <a:ext cx="13197841" cy="807660"/>
            </a:xfrm>
            <a:prstGeom prst="rect">
              <a:avLst/>
            </a:prstGeom>
            <a:solidFill>
              <a:srgbClr val="A50021"/>
            </a:solidFill>
            <a:ln w="12700" cap="flat">
              <a:noFill/>
              <a:miter lim="400000"/>
            </a:ln>
            <a:effectLst/>
          </p:spPr>
          <p:txBody>
            <a:bodyPr wrap="square" lIns="45719" tIns="45719" rIns="45719" bIns="45719" numCol="1" anchor="ctr">
              <a:noAutofit/>
            </a:bodyPr>
            <a:lstStyle/>
            <a:p>
              <a:pPr defTabSz="3762375"/>
            </a:p>
          </p:txBody>
        </p:sp>
        <p:sp>
          <p:nvSpPr>
            <p:cNvPr id="100" name="System Architecture"/>
            <p:cNvSpPr txBox="1"/>
            <p:nvPr/>
          </p:nvSpPr>
          <p:spPr>
            <a:xfrm>
              <a:off x="137159" y="18830"/>
              <a:ext cx="12923521" cy="769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3762375">
                <a:defRPr b="1" sz="4800">
                  <a:solidFill>
                    <a:srgbClr val="FFFFFF"/>
                  </a:solidFill>
                </a:defRPr>
              </a:lvl1pPr>
            </a:lstStyle>
            <a:p>
              <a:pPr/>
              <a:r>
                <a:t>System Architecture</a:t>
              </a:r>
            </a:p>
          </p:txBody>
        </p:sp>
      </p:grpSp>
      <p:grpSp>
        <p:nvGrpSpPr>
          <p:cNvPr id="104" name="Rectangle 6"/>
          <p:cNvGrpSpPr/>
          <p:nvPr/>
        </p:nvGrpSpPr>
        <p:grpSpPr>
          <a:xfrm>
            <a:off x="381000" y="5105400"/>
            <a:ext cx="13106400" cy="914400"/>
            <a:chOff x="0" y="0"/>
            <a:chExt cx="13106400" cy="914400"/>
          </a:xfrm>
        </p:grpSpPr>
        <p:sp>
          <p:nvSpPr>
            <p:cNvPr id="102" name="Rectangle"/>
            <p:cNvSpPr/>
            <p:nvPr/>
          </p:nvSpPr>
          <p:spPr>
            <a:xfrm>
              <a:off x="0" y="0"/>
              <a:ext cx="13106400" cy="914400"/>
            </a:xfrm>
            <a:prstGeom prst="rect">
              <a:avLst/>
            </a:prstGeom>
            <a:solidFill>
              <a:srgbClr val="A50021"/>
            </a:solidFill>
            <a:ln w="12700" cap="flat">
              <a:noFill/>
              <a:miter lim="400000"/>
            </a:ln>
            <a:effectLst/>
          </p:spPr>
          <p:txBody>
            <a:bodyPr wrap="square" lIns="45719" tIns="45719" rIns="45719" bIns="45719" numCol="1" anchor="ctr">
              <a:noAutofit/>
            </a:bodyPr>
            <a:lstStyle/>
            <a:p>
              <a:pPr defTabSz="3762375">
                <a:defRPr b="1" sz="4800">
                  <a:solidFill>
                    <a:srgbClr val="FFFFFF"/>
                  </a:solidFill>
                </a:defRPr>
              </a:pPr>
            </a:p>
          </p:txBody>
        </p:sp>
        <p:sp>
          <p:nvSpPr>
            <p:cNvPr id="103" name="Product Pitch"/>
            <p:cNvSpPr txBox="1"/>
            <p:nvPr/>
          </p:nvSpPr>
          <p:spPr>
            <a:xfrm>
              <a:off x="137159" y="72201"/>
              <a:ext cx="12832082" cy="769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3762375">
                <a:defRPr b="1" sz="4800">
                  <a:solidFill>
                    <a:srgbClr val="FFFFFF"/>
                  </a:solidFill>
                </a:defRPr>
              </a:lvl1pPr>
            </a:lstStyle>
            <a:p>
              <a:pPr/>
              <a:r>
                <a:t>Product Pitch</a:t>
              </a:r>
            </a:p>
          </p:txBody>
        </p:sp>
      </p:grpSp>
      <p:sp>
        <p:nvSpPr>
          <p:cNvPr id="105" name="Rectangle 10"/>
          <p:cNvSpPr txBox="1"/>
          <p:nvPr/>
        </p:nvSpPr>
        <p:spPr>
          <a:xfrm>
            <a:off x="350519" y="6243318"/>
            <a:ext cx="12938762" cy="69877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3000"/>
            </a:pPr>
            <a:r>
              <a:t>While virtual platforms like Zoom are useful tools for remote lectures they are not as adept for group work that involve drawing diagrams especially with only a mouse/mousepad. Cue DrawBuddy, a more accessible and natural web app that can convert black and white hand drawn images to SVG files that cam be displayed, modified and sent to peers in a shared session.</a:t>
            </a:r>
          </a:p>
          <a:p>
            <a:pPr>
              <a:defRPr sz="3000"/>
            </a:pPr>
          </a:p>
          <a:p>
            <a:pPr defTabSz="457200">
              <a:defRPr sz="3000"/>
            </a:pPr>
            <a:r>
              <a:t>DrawBuddy should be able to render diagrams drawn with black ink with line thicknesses of 0.4mm-1mm on white letter sized paper held anywhere from 1-3 feet from the camera </a:t>
            </a:r>
            <a:r>
              <a:rPr b="1"/>
              <a:t>within 120s</a:t>
            </a:r>
            <a:r>
              <a:t>. Any modifications and broadcasts should be reflected within </a:t>
            </a:r>
            <a:r>
              <a:rPr b="1"/>
              <a:t>100ms and 500ms respectively</a:t>
            </a:r>
            <a:r>
              <a:t>. We aimed for users to rate the rendered image</a:t>
            </a:r>
            <a:r>
              <a:rPr b="1"/>
              <a:t> 9/10 </a:t>
            </a:r>
            <a:r>
              <a:t>with 10 being the highest.</a:t>
            </a:r>
          </a:p>
          <a:p>
            <a:pPr defTabSz="457200">
              <a:defRPr sz="3000"/>
            </a:pPr>
            <a:r>
              <a:t>Our system is able to </a:t>
            </a:r>
            <a:r>
              <a:rPr b="1"/>
              <a:t>convert diagrams in 100 ms</a:t>
            </a:r>
            <a:r>
              <a:t>,</a:t>
            </a:r>
            <a:r>
              <a:rPr b="1"/>
              <a:t> reflect updates in 15ms</a:t>
            </a:r>
            <a:r>
              <a:t> and has varied results with .svg broadcasts. </a:t>
            </a:r>
            <a:r>
              <a:rPr b="1"/>
              <a:t>Users rated our system 5.3/10.</a:t>
            </a:r>
            <a:endParaRPr b="1"/>
          </a:p>
        </p:txBody>
      </p:sp>
      <p:sp>
        <p:nvSpPr>
          <p:cNvPr id="106" name="Rectangle 16"/>
          <p:cNvSpPr txBox="1"/>
          <p:nvPr/>
        </p:nvSpPr>
        <p:spPr>
          <a:xfrm>
            <a:off x="14081759" y="6243318"/>
            <a:ext cx="12999722" cy="31015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000"/>
            </a:lvl1pPr>
          </a:lstStyle>
          <a:p>
            <a:pPr/>
            <a:r>
              <a:t>Drawbuddy relies on the laptop camera to capture the image and then performs image processing (reducing noise, detecting lines, masking/cropping image) via OpenCV. DrawBuddy will convert the initial .jpeg into a .svg via Vtracer. Then our system will extract the objects in the .svg file with a parser that we wrote in Python and displayed on a web app made with PySimpleGui. Diagrams can be modified and then later exported as .svg files using our parser.</a:t>
            </a:r>
          </a:p>
        </p:txBody>
      </p:sp>
      <p:sp>
        <p:nvSpPr>
          <p:cNvPr id="107" name="Rectangle 21"/>
          <p:cNvSpPr txBox="1"/>
          <p:nvPr/>
        </p:nvSpPr>
        <p:spPr>
          <a:xfrm>
            <a:off x="343470" y="34344570"/>
            <a:ext cx="3108961" cy="54199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600"/>
            </a:lvl1pPr>
          </a:lstStyle>
          <a:p>
            <a:pPr/>
            <a:r>
              <a:t>http://course.ece.cmu.edu/~ece500/projects/s22-teamb2/</a:t>
            </a:r>
          </a:p>
        </p:txBody>
      </p:sp>
      <p:grpSp>
        <p:nvGrpSpPr>
          <p:cNvPr id="110" name="Rectangle 6"/>
          <p:cNvGrpSpPr/>
          <p:nvPr/>
        </p:nvGrpSpPr>
        <p:grpSpPr>
          <a:xfrm>
            <a:off x="14005560" y="5118146"/>
            <a:ext cx="13106401" cy="914401"/>
            <a:chOff x="0" y="0"/>
            <a:chExt cx="13106400" cy="914400"/>
          </a:xfrm>
        </p:grpSpPr>
        <p:sp>
          <p:nvSpPr>
            <p:cNvPr id="108" name="Rectangle"/>
            <p:cNvSpPr/>
            <p:nvPr/>
          </p:nvSpPr>
          <p:spPr>
            <a:xfrm>
              <a:off x="0" y="0"/>
              <a:ext cx="13106400" cy="914400"/>
            </a:xfrm>
            <a:prstGeom prst="rect">
              <a:avLst/>
            </a:prstGeom>
            <a:solidFill>
              <a:srgbClr val="A50021"/>
            </a:solidFill>
            <a:ln w="12700" cap="flat">
              <a:noFill/>
              <a:miter lim="400000"/>
            </a:ln>
            <a:effectLst/>
          </p:spPr>
          <p:txBody>
            <a:bodyPr wrap="square" lIns="45719" tIns="45719" rIns="45719" bIns="45719" numCol="1" anchor="ctr">
              <a:noAutofit/>
            </a:bodyPr>
            <a:lstStyle/>
            <a:p>
              <a:pPr defTabSz="3762375">
                <a:defRPr b="1" sz="4800">
                  <a:solidFill>
                    <a:srgbClr val="FFFFFF"/>
                  </a:solidFill>
                </a:defRPr>
              </a:pPr>
            </a:p>
          </p:txBody>
        </p:sp>
        <p:sp>
          <p:nvSpPr>
            <p:cNvPr id="109" name="System Description"/>
            <p:cNvSpPr txBox="1"/>
            <p:nvPr/>
          </p:nvSpPr>
          <p:spPr>
            <a:xfrm>
              <a:off x="137159" y="72201"/>
              <a:ext cx="12832082" cy="769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3762375">
                <a:defRPr b="1" sz="4800">
                  <a:solidFill>
                    <a:srgbClr val="FFFFFF"/>
                  </a:solidFill>
                </a:defRPr>
              </a:lvl1pPr>
            </a:lstStyle>
            <a:p>
              <a:pPr/>
              <a:r>
                <a:t>System Description</a:t>
              </a:r>
            </a:p>
          </p:txBody>
        </p:sp>
      </p:grpSp>
      <p:grpSp>
        <p:nvGrpSpPr>
          <p:cNvPr id="113" name="Rectangle 6"/>
          <p:cNvGrpSpPr/>
          <p:nvPr/>
        </p:nvGrpSpPr>
        <p:grpSpPr>
          <a:xfrm>
            <a:off x="13868400" y="20291156"/>
            <a:ext cx="13197840" cy="920780"/>
            <a:chOff x="0" y="0"/>
            <a:chExt cx="13197839" cy="920779"/>
          </a:xfrm>
        </p:grpSpPr>
        <p:sp>
          <p:nvSpPr>
            <p:cNvPr id="111" name="Rectangle"/>
            <p:cNvSpPr/>
            <p:nvPr/>
          </p:nvSpPr>
          <p:spPr>
            <a:xfrm>
              <a:off x="0" y="0"/>
              <a:ext cx="13197840" cy="920780"/>
            </a:xfrm>
            <a:prstGeom prst="rect">
              <a:avLst/>
            </a:prstGeom>
            <a:solidFill>
              <a:srgbClr val="A50021"/>
            </a:solidFill>
            <a:ln w="12700" cap="flat">
              <a:noFill/>
              <a:miter lim="400000"/>
            </a:ln>
            <a:effectLst/>
          </p:spPr>
          <p:txBody>
            <a:bodyPr wrap="square" lIns="45719" tIns="45719" rIns="45719" bIns="45719" numCol="1" anchor="ctr">
              <a:noAutofit/>
            </a:bodyPr>
            <a:lstStyle/>
            <a:p>
              <a:pPr defTabSz="3762375">
                <a:defRPr b="1" sz="4800">
                  <a:solidFill>
                    <a:srgbClr val="FFFFFF"/>
                  </a:solidFill>
                </a:defRPr>
              </a:pPr>
            </a:p>
          </p:txBody>
        </p:sp>
        <p:sp>
          <p:nvSpPr>
            <p:cNvPr id="112" name="System Evaluation"/>
            <p:cNvSpPr txBox="1"/>
            <p:nvPr/>
          </p:nvSpPr>
          <p:spPr>
            <a:xfrm>
              <a:off x="138116" y="72705"/>
              <a:ext cx="12921607" cy="77537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defTabSz="3762375">
                <a:defRPr b="1" sz="4800">
                  <a:solidFill>
                    <a:srgbClr val="FFFFFF"/>
                  </a:solidFill>
                </a:defRPr>
              </a:lvl1pPr>
            </a:lstStyle>
            <a:p>
              <a:pPr/>
              <a:r>
                <a:t>System Evaluation</a:t>
              </a:r>
            </a:p>
          </p:txBody>
        </p:sp>
      </p:grpSp>
      <p:grpSp>
        <p:nvGrpSpPr>
          <p:cNvPr id="116" name="Rectangle 6"/>
          <p:cNvGrpSpPr/>
          <p:nvPr/>
        </p:nvGrpSpPr>
        <p:grpSpPr>
          <a:xfrm>
            <a:off x="335279" y="29337000"/>
            <a:ext cx="13106401" cy="914400"/>
            <a:chOff x="0" y="0"/>
            <a:chExt cx="13106400" cy="914400"/>
          </a:xfrm>
        </p:grpSpPr>
        <p:sp>
          <p:nvSpPr>
            <p:cNvPr id="114" name="Rectangle"/>
            <p:cNvSpPr/>
            <p:nvPr/>
          </p:nvSpPr>
          <p:spPr>
            <a:xfrm>
              <a:off x="0" y="0"/>
              <a:ext cx="13106400" cy="914400"/>
            </a:xfrm>
            <a:prstGeom prst="rect">
              <a:avLst/>
            </a:prstGeom>
            <a:solidFill>
              <a:srgbClr val="A50021"/>
            </a:solidFill>
            <a:ln w="12700" cap="flat">
              <a:noFill/>
              <a:miter lim="400000"/>
            </a:ln>
            <a:effectLst/>
          </p:spPr>
          <p:txBody>
            <a:bodyPr wrap="square" lIns="45719" tIns="45719" rIns="45719" bIns="45719" numCol="1" anchor="ctr">
              <a:noAutofit/>
            </a:bodyPr>
            <a:lstStyle/>
            <a:p>
              <a:pPr defTabSz="3762375"/>
            </a:p>
          </p:txBody>
        </p:sp>
        <p:sp>
          <p:nvSpPr>
            <p:cNvPr id="115" name="Conclusions &amp; Additional Information"/>
            <p:cNvSpPr txBox="1"/>
            <p:nvPr/>
          </p:nvSpPr>
          <p:spPr>
            <a:xfrm>
              <a:off x="137159" y="72201"/>
              <a:ext cx="12832082" cy="76999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defTabSz="3762375">
                <a:defRPr b="1" sz="4800">
                  <a:solidFill>
                    <a:srgbClr val="FFFFFF"/>
                  </a:solidFill>
                </a:defRPr>
              </a:lvl1pPr>
            </a:lstStyle>
            <a:p>
              <a:pPr/>
              <a:r>
                <a:t>Conclusions &amp; Additional Information</a:t>
              </a:r>
            </a:p>
          </p:txBody>
        </p:sp>
      </p:grpSp>
      <p:sp>
        <p:nvSpPr>
          <p:cNvPr id="117" name="TextBox 1"/>
          <p:cNvSpPr txBox="1"/>
          <p:nvPr/>
        </p:nvSpPr>
        <p:spPr>
          <a:xfrm>
            <a:off x="460870" y="30779583"/>
            <a:ext cx="3596641" cy="5107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000"/>
            </a:lvl1pPr>
          </a:lstStyle>
          <a:p>
            <a:pPr/>
            <a:r>
              <a:t>Find out more:</a:t>
            </a:r>
          </a:p>
        </p:txBody>
      </p:sp>
      <p:sp>
        <p:nvSpPr>
          <p:cNvPr id="118" name="TextBox 40"/>
          <p:cNvSpPr txBox="1"/>
          <p:nvPr/>
        </p:nvSpPr>
        <p:spPr>
          <a:xfrm>
            <a:off x="21650959" y="27795712"/>
            <a:ext cx="5008882" cy="4790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lnSpc>
                <a:spcPts val="6100"/>
              </a:lnSpc>
              <a:spcBef>
                <a:spcPts val="1600"/>
              </a:spcBef>
              <a:defRPr sz="3000"/>
            </a:lvl1pPr>
          </a:lstStyle>
          <a:p>
            <a:pPr/>
            <a:r>
              <a:t>To test our communication use case we measured the time it takes to send a compressed and encoded .svg file with 30 vectors from one user to a varied number of users. The latency increases somewhat exponentially as the number of users increase.</a:t>
            </a:r>
            <a:endParaRPr sz="1200">
              <a:latin typeface="Times"/>
              <a:ea typeface="Times"/>
              <a:cs typeface="Times"/>
              <a:sym typeface="Times"/>
            </a:endParaRPr>
          </a:p>
        </p:txBody>
      </p:sp>
      <p:sp>
        <p:nvSpPr>
          <p:cNvPr id="119" name="TextBox 42"/>
          <p:cNvSpPr txBox="1"/>
          <p:nvPr/>
        </p:nvSpPr>
        <p:spPr>
          <a:xfrm>
            <a:off x="3935642" y="30602794"/>
            <a:ext cx="9633038" cy="43969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000"/>
            </a:lvl1pPr>
          </a:lstStyle>
          <a:p>
            <a:pPr/>
            <a:r>
              <a:t>We implemented our MVP of converting hand drawn lines into an .svg file that can be moved around the screen and resized/rotated before being sent to peers. Although the quality of the .svg rendering of the diagram can be improved with algorithms to remove similar lines that overlap, and line detection algorithms. Overall DrawBuddy taught us the importance of collaboration and communication not only as we considered how to quantify improvements to collaboration but also during the integration of our individual parts.</a:t>
            </a:r>
          </a:p>
        </p:txBody>
      </p:sp>
      <p:pic>
        <p:nvPicPr>
          <p:cNvPr id="120" name="DrawBuddyFLow.jpg" descr="DrawBuddyFLow.jpg"/>
          <p:cNvPicPr>
            <a:picLocks noChangeAspect="1"/>
          </p:cNvPicPr>
          <p:nvPr/>
        </p:nvPicPr>
        <p:blipFill>
          <a:blip r:embed="rId5">
            <a:extLst/>
          </a:blip>
          <a:srcRect l="4697" t="1584" r="4019" b="5051"/>
          <a:stretch>
            <a:fillRect/>
          </a:stretch>
        </p:blipFill>
        <p:spPr>
          <a:xfrm>
            <a:off x="261264" y="16210199"/>
            <a:ext cx="13707719" cy="12775507"/>
          </a:xfrm>
          <a:prstGeom prst="rect">
            <a:avLst/>
          </a:prstGeom>
          <a:ln w="12700">
            <a:miter lim="400000"/>
          </a:ln>
        </p:spPr>
      </p:pic>
      <p:sp>
        <p:nvSpPr>
          <p:cNvPr id="121" name="TextBox 25"/>
          <p:cNvSpPr txBox="1"/>
          <p:nvPr/>
        </p:nvSpPr>
        <p:spPr>
          <a:xfrm>
            <a:off x="497479" y="14268158"/>
            <a:ext cx="12644842" cy="255381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3400"/>
            </a:pPr>
            <a:r>
              <a:rPr b="1"/>
              <a:t>Figure 1</a:t>
            </a:r>
            <a:r>
              <a:t>. </a:t>
            </a:r>
            <a:r>
              <a:rPr b="1"/>
              <a:t>DrawBuddy Flowchart:</a:t>
            </a:r>
            <a:r>
              <a:t> Our architecture can be broken down into image processing (yellow), converting to and from .svg files (green), and socket communication (red). There are 4 main states: Start, Join, Host, and Whiteboard indicated in bold.</a:t>
            </a:r>
          </a:p>
        </p:txBody>
      </p:sp>
      <p:sp>
        <p:nvSpPr>
          <p:cNvPr id="122" name="Rectangle 16"/>
          <p:cNvSpPr txBox="1"/>
          <p:nvPr/>
        </p:nvSpPr>
        <p:spPr>
          <a:xfrm>
            <a:off x="14058900" y="15411474"/>
            <a:ext cx="12999721" cy="206840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lnSpc>
                <a:spcPts val="5400"/>
              </a:lnSpc>
              <a:spcBef>
                <a:spcPts val="5000"/>
              </a:spcBef>
              <a:defRPr sz="3000"/>
            </a:lvl1pPr>
          </a:lstStyle>
          <a:p>
            <a:pPr/>
            <a:r>
              <a:t>To create and join sessions DrawBuddy uses PySocket to start servers and register users as clients. .svg files can be sent over these sockets.</a:t>
            </a:r>
            <a:endParaRPr>
              <a:latin typeface="Times"/>
              <a:ea typeface="Times"/>
              <a:cs typeface="Times"/>
              <a:sym typeface="Times"/>
            </a:endParaRPr>
          </a:p>
        </p:txBody>
      </p:sp>
      <p:pic>
        <p:nvPicPr>
          <p:cNvPr id="123" name="Screen Shot 2022-05-01 at 7.21.20 PM.png" descr="Screen Shot 2022-05-01 at 7.21.20 PM.png"/>
          <p:cNvPicPr>
            <a:picLocks noChangeAspect="1"/>
          </p:cNvPicPr>
          <p:nvPr/>
        </p:nvPicPr>
        <p:blipFill>
          <a:blip r:embed="rId6">
            <a:extLst/>
          </a:blip>
          <a:srcRect l="0" t="0" r="0" b="9808"/>
          <a:stretch>
            <a:fillRect/>
          </a:stretch>
        </p:blipFill>
        <p:spPr>
          <a:xfrm>
            <a:off x="18714798" y="17384407"/>
            <a:ext cx="3596501" cy="2623814"/>
          </a:xfrm>
          <a:prstGeom prst="rect">
            <a:avLst/>
          </a:prstGeom>
          <a:ln w="12700">
            <a:miter lim="400000"/>
          </a:ln>
        </p:spPr>
      </p:pic>
      <p:pic>
        <p:nvPicPr>
          <p:cNvPr id="124" name="Screen Shot 2022-05-01 at 7.21.31 PM.png" descr="Screen Shot 2022-05-01 at 7.21.31 PM.png"/>
          <p:cNvPicPr>
            <a:picLocks noChangeAspect="1"/>
          </p:cNvPicPr>
          <p:nvPr/>
        </p:nvPicPr>
        <p:blipFill>
          <a:blip r:embed="rId7">
            <a:extLst/>
          </a:blip>
          <a:srcRect l="0" t="0" r="0" b="2311"/>
          <a:stretch>
            <a:fillRect/>
          </a:stretch>
        </p:blipFill>
        <p:spPr>
          <a:xfrm>
            <a:off x="23289923" y="17352261"/>
            <a:ext cx="3388913" cy="2678058"/>
          </a:xfrm>
          <a:prstGeom prst="rect">
            <a:avLst/>
          </a:prstGeom>
          <a:ln w="12700">
            <a:miter lim="400000"/>
          </a:ln>
        </p:spPr>
      </p:pic>
      <p:sp>
        <p:nvSpPr>
          <p:cNvPr id="125" name="Figure 2.2 Welcome Screen"/>
          <p:cNvSpPr txBox="1"/>
          <p:nvPr/>
        </p:nvSpPr>
        <p:spPr>
          <a:xfrm>
            <a:off x="14139674" y="16921390"/>
            <a:ext cx="3701522"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Figure 2.2 Welcome Screen</a:t>
            </a:r>
          </a:p>
        </p:txBody>
      </p:sp>
      <p:sp>
        <p:nvSpPr>
          <p:cNvPr id="126" name="Figure 2.4Join Screen"/>
          <p:cNvSpPr txBox="1"/>
          <p:nvPr/>
        </p:nvSpPr>
        <p:spPr>
          <a:xfrm>
            <a:off x="23383373" y="16921390"/>
            <a:ext cx="2743856" cy="375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Figure 2.4Join Screen</a:t>
            </a:r>
          </a:p>
        </p:txBody>
      </p:sp>
      <p:sp>
        <p:nvSpPr>
          <p:cNvPr id="127" name="Figure 2.3 Start Server Screen"/>
          <p:cNvSpPr txBox="1"/>
          <p:nvPr/>
        </p:nvSpPr>
        <p:spPr>
          <a:xfrm>
            <a:off x="18715397" y="16921390"/>
            <a:ext cx="3732446" cy="37523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000"/>
            </a:lvl1pPr>
          </a:lstStyle>
          <a:p>
            <a:pPr/>
            <a:r>
              <a:t>Figure 2.3 Start Server Screen</a:t>
            </a:r>
          </a:p>
        </p:txBody>
      </p:sp>
      <p:pic>
        <p:nvPicPr>
          <p:cNvPr id="128" name="vectorize.png" descr="vectorize.png"/>
          <p:cNvPicPr>
            <a:picLocks noChangeAspect="1"/>
          </p:cNvPicPr>
          <p:nvPr/>
        </p:nvPicPr>
        <p:blipFill>
          <a:blip r:embed="rId8">
            <a:extLst/>
          </a:blip>
          <a:stretch>
            <a:fillRect/>
          </a:stretch>
        </p:blipFill>
        <p:spPr>
          <a:xfrm>
            <a:off x="16324133" y="9548455"/>
            <a:ext cx="6794301" cy="5471820"/>
          </a:xfrm>
          <a:prstGeom prst="rect">
            <a:avLst/>
          </a:prstGeom>
          <a:ln w="12700">
            <a:miter lim="400000"/>
          </a:ln>
        </p:spPr>
      </p:pic>
      <p:sp>
        <p:nvSpPr>
          <p:cNvPr id="129" name="Figure 2.1 Whiteboard Screen"/>
          <p:cNvSpPr txBox="1"/>
          <p:nvPr/>
        </p:nvSpPr>
        <p:spPr>
          <a:xfrm>
            <a:off x="14117806" y="14049621"/>
            <a:ext cx="2168592" cy="9594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Figure 2.1 Whiteboard Screen</a:t>
            </a:r>
          </a:p>
        </p:txBody>
      </p:sp>
      <p:sp>
        <p:nvSpPr>
          <p:cNvPr id="130" name="Convert to .svg button"/>
          <p:cNvSpPr txBox="1"/>
          <p:nvPr/>
        </p:nvSpPr>
        <p:spPr>
          <a:xfrm>
            <a:off x="23667953" y="10946918"/>
            <a:ext cx="2632856"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Convert to .svg button</a:t>
            </a:r>
          </a:p>
        </p:txBody>
      </p:sp>
      <p:sp>
        <p:nvSpPr>
          <p:cNvPr id="131" name="Broadcast to users"/>
          <p:cNvSpPr txBox="1"/>
          <p:nvPr/>
        </p:nvSpPr>
        <p:spPr>
          <a:xfrm>
            <a:off x="23667953" y="10620287"/>
            <a:ext cx="2632856"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Broadcast to users</a:t>
            </a:r>
          </a:p>
        </p:txBody>
      </p:sp>
      <p:sp>
        <p:nvSpPr>
          <p:cNvPr id="132" name="Receive/display new images"/>
          <p:cNvSpPr txBox="1"/>
          <p:nvPr/>
        </p:nvSpPr>
        <p:spPr>
          <a:xfrm>
            <a:off x="23667953" y="9989293"/>
            <a:ext cx="2632856"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Receive/display new images</a:t>
            </a:r>
          </a:p>
        </p:txBody>
      </p:sp>
      <p:sp>
        <p:nvSpPr>
          <p:cNvPr id="133" name="Group lines together"/>
          <p:cNvSpPr txBox="1"/>
          <p:nvPr/>
        </p:nvSpPr>
        <p:spPr>
          <a:xfrm>
            <a:off x="23629853" y="12953539"/>
            <a:ext cx="2632856"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Group lines together</a:t>
            </a:r>
          </a:p>
        </p:txBody>
      </p:sp>
      <p:sp>
        <p:nvSpPr>
          <p:cNvPr id="134" name="Erase all lines"/>
          <p:cNvSpPr txBox="1"/>
          <p:nvPr/>
        </p:nvSpPr>
        <p:spPr>
          <a:xfrm>
            <a:off x="23629853" y="12603709"/>
            <a:ext cx="2632856" cy="3752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Erase all lines</a:t>
            </a:r>
          </a:p>
        </p:txBody>
      </p:sp>
      <p:sp>
        <p:nvSpPr>
          <p:cNvPr id="135" name="Camera feed"/>
          <p:cNvSpPr txBox="1"/>
          <p:nvPr/>
        </p:nvSpPr>
        <p:spPr>
          <a:xfrm>
            <a:off x="23667953" y="11723451"/>
            <a:ext cx="2632856" cy="37523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Camera feed</a:t>
            </a:r>
          </a:p>
        </p:txBody>
      </p:sp>
      <p:sp>
        <p:nvSpPr>
          <p:cNvPr id="136" name="Interactive whiteboard space"/>
          <p:cNvSpPr txBox="1"/>
          <p:nvPr/>
        </p:nvSpPr>
        <p:spPr>
          <a:xfrm>
            <a:off x="14076421" y="10387406"/>
            <a:ext cx="2632857"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Interactive whiteboard space</a:t>
            </a:r>
          </a:p>
        </p:txBody>
      </p:sp>
      <p:sp>
        <p:nvSpPr>
          <p:cNvPr id="137" name="Line"/>
          <p:cNvSpPr/>
          <p:nvPr/>
        </p:nvSpPr>
        <p:spPr>
          <a:xfrm>
            <a:off x="15017987" y="11150428"/>
            <a:ext cx="1846522" cy="1126908"/>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38" name="Line"/>
          <p:cNvSpPr/>
          <p:nvPr/>
        </p:nvSpPr>
        <p:spPr>
          <a:xfrm flipH="1">
            <a:off x="21078702" y="10827635"/>
            <a:ext cx="2462446" cy="1"/>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39" name="Line"/>
          <p:cNvSpPr/>
          <p:nvPr/>
        </p:nvSpPr>
        <p:spPr>
          <a:xfrm flipH="1">
            <a:off x="21246634" y="10178979"/>
            <a:ext cx="2293219" cy="357962"/>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40" name="Line"/>
          <p:cNvSpPr/>
          <p:nvPr/>
        </p:nvSpPr>
        <p:spPr>
          <a:xfrm flipH="1">
            <a:off x="21383502" y="11082710"/>
            <a:ext cx="2254071" cy="1"/>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41" name="Line"/>
          <p:cNvSpPr/>
          <p:nvPr/>
        </p:nvSpPr>
        <p:spPr>
          <a:xfrm flipH="1">
            <a:off x="22223423" y="11893614"/>
            <a:ext cx="1420957" cy="1"/>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42" name="Line"/>
          <p:cNvSpPr/>
          <p:nvPr/>
        </p:nvSpPr>
        <p:spPr>
          <a:xfrm flipH="1">
            <a:off x="21163158" y="12791324"/>
            <a:ext cx="2462075" cy="1"/>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sp>
        <p:nvSpPr>
          <p:cNvPr id="143" name="Line"/>
          <p:cNvSpPr/>
          <p:nvPr/>
        </p:nvSpPr>
        <p:spPr>
          <a:xfrm flipH="1">
            <a:off x="21484235" y="13093745"/>
            <a:ext cx="2052604" cy="1"/>
          </a:xfrm>
          <a:prstGeom prst="line">
            <a:avLst/>
          </a:prstGeom>
          <a:ln w="25400">
            <a:solidFill>
              <a:schemeClr val="accent1"/>
            </a:solidFill>
            <a:tailEnd type="triangle"/>
          </a:ln>
          <a:effectLst>
            <a:outerShdw sx="100000" sy="100000" kx="0" ky="0" algn="b" rotWithShape="0" blurRad="38100" dist="20000" dir="5400000">
              <a:srgbClr val="000000">
                <a:alpha val="38000"/>
              </a:srgbClr>
            </a:outerShdw>
          </a:effectLst>
        </p:spPr>
        <p:txBody>
          <a:bodyPr lIns="45719" rIns="45719"/>
          <a:lstStyle/>
          <a:p>
            <a:pPr/>
          </a:p>
        </p:txBody>
      </p:sp>
      <p:pic>
        <p:nvPicPr>
          <p:cNvPr id="144" name="wrcode.png" descr="wrcode.png"/>
          <p:cNvPicPr>
            <a:picLocks noChangeAspect="1"/>
          </p:cNvPicPr>
          <p:nvPr/>
        </p:nvPicPr>
        <p:blipFill>
          <a:blip r:embed="rId9">
            <a:extLst/>
          </a:blip>
          <a:srcRect l="10509" t="7844" r="10509" b="7844"/>
          <a:stretch>
            <a:fillRect/>
          </a:stretch>
        </p:blipFill>
        <p:spPr>
          <a:xfrm>
            <a:off x="477534" y="31321970"/>
            <a:ext cx="2841013" cy="3032722"/>
          </a:xfrm>
          <a:prstGeom prst="rect">
            <a:avLst/>
          </a:prstGeom>
          <a:ln w="12700">
            <a:miter lim="400000"/>
          </a:ln>
        </p:spPr>
      </p:pic>
      <p:sp>
        <p:nvSpPr>
          <p:cNvPr id="145" name="To quantify the quality of our diagrams we compared the number of lines rendered with the true number of lines. We tested with 1, 5, 10, 20, and 50 lines. Ideally we would see a 1:1 ratio, but as the number of lines increase, we render less lines. As a result of these inaccuracies we fell short of our user rating goal."/>
          <p:cNvSpPr txBox="1"/>
          <p:nvPr/>
        </p:nvSpPr>
        <p:spPr>
          <a:xfrm>
            <a:off x="13856090" y="21277106"/>
            <a:ext cx="4613763" cy="6085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defTabSz="457200">
              <a:lnSpc>
                <a:spcPts val="6100"/>
              </a:lnSpc>
              <a:spcBef>
                <a:spcPts val="1600"/>
              </a:spcBef>
              <a:defRPr sz="3000"/>
            </a:lvl1pPr>
          </a:lstStyle>
          <a:p>
            <a:pPr/>
            <a:r>
              <a:t>To quantify the quality of our diagrams we compared the number of lines rendered with the true number of lines. We tested with 1, 5, 10, 20, and 50 lines. Ideally we would see a 1:1 ratio, but as the number of lines increase, we render less lines. As a result of these inaccuracies we fell short of our user rating goal.</a:t>
            </a:r>
            <a:endParaRPr sz="1200">
              <a:latin typeface="Times"/>
              <a:ea typeface="Times"/>
              <a:cs typeface="Times"/>
              <a:sym typeface="Times"/>
            </a:endParaRPr>
          </a:p>
        </p:txBody>
      </p:sp>
      <p:pic>
        <p:nvPicPr>
          <p:cNvPr id="146" name="Lines Rendered by DrawBuddy vs Actual Number of Lines.png" descr="Lines Rendered by DrawBuddy vs Actual Number of Lines.png"/>
          <p:cNvPicPr>
            <a:picLocks noChangeAspect="1"/>
          </p:cNvPicPr>
          <p:nvPr/>
        </p:nvPicPr>
        <p:blipFill>
          <a:blip r:embed="rId10">
            <a:extLst/>
          </a:blip>
          <a:srcRect l="2940" t="4378" r="1197" b="4378"/>
          <a:stretch>
            <a:fillRect/>
          </a:stretch>
        </p:blipFill>
        <p:spPr>
          <a:xfrm>
            <a:off x="18661428" y="21365727"/>
            <a:ext cx="8797619" cy="5184688"/>
          </a:xfrm>
          <a:prstGeom prst="rect">
            <a:avLst/>
          </a:prstGeom>
          <a:ln w="12700">
            <a:miter lim="400000"/>
          </a:ln>
        </p:spPr>
      </p:pic>
      <p:pic>
        <p:nvPicPr>
          <p:cNvPr id="147" name="vector latency.png" descr="vector latency.png"/>
          <p:cNvPicPr>
            <a:picLocks noChangeAspect="1"/>
          </p:cNvPicPr>
          <p:nvPr/>
        </p:nvPicPr>
        <p:blipFill>
          <a:blip r:embed="rId11">
            <a:extLst/>
          </a:blip>
          <a:stretch>
            <a:fillRect/>
          </a:stretch>
        </p:blipFill>
        <p:spPr>
          <a:xfrm>
            <a:off x="13880584" y="27795712"/>
            <a:ext cx="7331472" cy="4911375"/>
          </a:xfrm>
          <a:prstGeom prst="rect">
            <a:avLst/>
          </a:prstGeom>
          <a:ln w="12700">
            <a:miter lim="400000"/>
          </a:ln>
        </p:spPr>
      </p:pic>
      <p:sp>
        <p:nvSpPr>
          <p:cNvPr id="148" name="Figure 3.1 Comparison of number of lines rendered vs lines drawn. Our behavior is relatively linear however as we begin to lose quality as the amount of lines drawn increases"/>
          <p:cNvSpPr txBox="1"/>
          <p:nvPr/>
        </p:nvSpPr>
        <p:spPr>
          <a:xfrm>
            <a:off x="18920084" y="26704294"/>
            <a:ext cx="8280217" cy="9594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Figure 3.1 Comparison of number of lines rendered vs lines drawn. Our behavior is relatively linear however as we begin to lose quality as the amount of lines drawn increases</a:t>
            </a:r>
          </a:p>
        </p:txBody>
      </p:sp>
      <p:sp>
        <p:nvSpPr>
          <p:cNvPr id="149" name="Figure 3.2 Comparison of sending 30 vectors latency to varied number of users."/>
          <p:cNvSpPr txBox="1"/>
          <p:nvPr/>
        </p:nvSpPr>
        <p:spPr>
          <a:xfrm>
            <a:off x="13866647" y="32849976"/>
            <a:ext cx="7359346" cy="6673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2000"/>
            </a:lvl1pPr>
          </a:lstStyle>
          <a:p>
            <a:pPr/>
            <a:r>
              <a:t>Figure 3.2 Comparison of sending 30 vectors latency to varied number of users.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CyLab-PosterTemplate-v3">
  <a:themeElements>
    <a:clrScheme name="CyLab-PosterTemplate-v3">
      <a:dk1>
        <a:srgbClr val="000000"/>
      </a:dk1>
      <a:lt1>
        <a:srgbClr val="FFFFFF"/>
      </a:lt1>
      <a:dk2>
        <a:srgbClr val="A7A7A7"/>
      </a:dk2>
      <a:lt2>
        <a:srgbClr val="535353"/>
      </a:lt2>
      <a:accent1>
        <a:srgbClr val="FBC01E"/>
      </a:accent1>
      <a:accent2>
        <a:srgbClr val="EFE1A2"/>
      </a:accent2>
      <a:accent3>
        <a:srgbClr val="FA8716"/>
      </a:accent3>
      <a:accent4>
        <a:srgbClr val="BE0204"/>
      </a:accent4>
      <a:accent5>
        <a:srgbClr val="640F10"/>
      </a:accent5>
      <a:accent6>
        <a:srgbClr val="7E13E3"/>
      </a:accent6>
      <a:hlink>
        <a:srgbClr val="0000FF"/>
      </a:hlink>
      <a:folHlink>
        <a:srgbClr val="FF00FF"/>
      </a:folHlink>
    </a:clrScheme>
    <a:fontScheme name="CyLab-PosterTemplate-v3">
      <a:majorFont>
        <a:latin typeface="Arial"/>
        <a:ea typeface="Arial"/>
        <a:cs typeface="Arial"/>
      </a:majorFont>
      <a:minorFont>
        <a:latin typeface="Helvetica"/>
        <a:ea typeface="Helvetica"/>
        <a:cs typeface="Helvetica"/>
      </a:minorFont>
    </a:fontScheme>
    <a:fmtScheme name="CyLab-PosterTemplate-v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CyLab-PosterTemplate-v3">
  <a:themeElements>
    <a:clrScheme name="CyLab-PosterTemplate-v3">
      <a:dk1>
        <a:srgbClr val="000000"/>
      </a:dk1>
      <a:lt1>
        <a:srgbClr val="FFFFFF"/>
      </a:lt1>
      <a:dk2>
        <a:srgbClr val="A7A7A7"/>
      </a:dk2>
      <a:lt2>
        <a:srgbClr val="535353"/>
      </a:lt2>
      <a:accent1>
        <a:srgbClr val="FBC01E"/>
      </a:accent1>
      <a:accent2>
        <a:srgbClr val="EFE1A2"/>
      </a:accent2>
      <a:accent3>
        <a:srgbClr val="FA8716"/>
      </a:accent3>
      <a:accent4>
        <a:srgbClr val="BE0204"/>
      </a:accent4>
      <a:accent5>
        <a:srgbClr val="640F10"/>
      </a:accent5>
      <a:accent6>
        <a:srgbClr val="7E13E3"/>
      </a:accent6>
      <a:hlink>
        <a:srgbClr val="0000FF"/>
      </a:hlink>
      <a:folHlink>
        <a:srgbClr val="FF00FF"/>
      </a:folHlink>
    </a:clrScheme>
    <a:fontScheme name="CyLab-PosterTemplate-v3">
      <a:majorFont>
        <a:latin typeface="Arial"/>
        <a:ea typeface="Arial"/>
        <a:cs typeface="Arial"/>
      </a:majorFont>
      <a:minorFont>
        <a:latin typeface="Helvetica"/>
        <a:ea typeface="Helvetica"/>
        <a:cs typeface="Helvetica"/>
      </a:minorFont>
    </a:fontScheme>
    <a:fmtScheme name="CyLab-PosterTemplate-v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7400" u="none" kumimoji="0" normalizeH="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