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Lst>
  <p:sldSz cy="16459200" cx="2743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1885950" y="876301"/>
            <a:ext cx="23660100" cy="31813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8494394" y="-2226945"/>
            <a:ext cx="10443211" cy="23660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250"/>
              </a:spcBef>
              <a:spcAft>
                <a:spcPts val="0"/>
              </a:spcAft>
              <a:buClr>
                <a:schemeClr val="dk1"/>
              </a:buClr>
              <a:buSzPts val="1800"/>
              <a:buChar char="•"/>
              <a:defRPr/>
            </a:lvl1pPr>
            <a:lvl2pPr indent="-342900" lvl="1" marL="914400" algn="l">
              <a:lnSpc>
                <a:spcPct val="90000"/>
              </a:lnSpc>
              <a:spcBef>
                <a:spcPts val="1125"/>
              </a:spcBef>
              <a:spcAft>
                <a:spcPts val="0"/>
              </a:spcAft>
              <a:buClr>
                <a:schemeClr val="dk1"/>
              </a:buClr>
              <a:buSzPts val="1800"/>
              <a:buChar char="•"/>
              <a:defRPr/>
            </a:lvl2pPr>
            <a:lvl3pPr indent="-342900" lvl="2" marL="1371600" algn="l">
              <a:lnSpc>
                <a:spcPct val="90000"/>
              </a:lnSpc>
              <a:spcBef>
                <a:spcPts val="1125"/>
              </a:spcBef>
              <a:spcAft>
                <a:spcPts val="0"/>
              </a:spcAft>
              <a:buClr>
                <a:schemeClr val="dk1"/>
              </a:buClr>
              <a:buSzPts val="1800"/>
              <a:buChar char="•"/>
              <a:defRPr/>
            </a:lvl3pPr>
            <a:lvl4pPr indent="-342900" lvl="3" marL="1828800" algn="l">
              <a:lnSpc>
                <a:spcPct val="90000"/>
              </a:lnSpc>
              <a:spcBef>
                <a:spcPts val="1125"/>
              </a:spcBef>
              <a:spcAft>
                <a:spcPts val="0"/>
              </a:spcAft>
              <a:buClr>
                <a:schemeClr val="dk1"/>
              </a:buClr>
              <a:buSzPts val="1800"/>
              <a:buChar char="•"/>
              <a:defRPr/>
            </a:lvl4pPr>
            <a:lvl5pPr indent="-342900" lvl="4" marL="2286000" algn="l">
              <a:lnSpc>
                <a:spcPct val="90000"/>
              </a:lnSpc>
              <a:spcBef>
                <a:spcPts val="1125"/>
              </a:spcBef>
              <a:spcAft>
                <a:spcPts val="0"/>
              </a:spcAft>
              <a:buClr>
                <a:schemeClr val="dk1"/>
              </a:buClr>
              <a:buSzPts val="1800"/>
              <a:buChar char="•"/>
              <a:defRPr/>
            </a:lvl5pPr>
            <a:lvl6pPr indent="-342900" lvl="5" marL="2743200" algn="l">
              <a:lnSpc>
                <a:spcPct val="90000"/>
              </a:lnSpc>
              <a:spcBef>
                <a:spcPts val="1125"/>
              </a:spcBef>
              <a:spcAft>
                <a:spcPts val="0"/>
              </a:spcAft>
              <a:buClr>
                <a:schemeClr val="dk1"/>
              </a:buClr>
              <a:buSzPts val="1800"/>
              <a:buChar char="•"/>
              <a:defRPr/>
            </a:lvl6pPr>
            <a:lvl7pPr indent="-342900" lvl="6" marL="3200400" algn="l">
              <a:lnSpc>
                <a:spcPct val="90000"/>
              </a:lnSpc>
              <a:spcBef>
                <a:spcPts val="1125"/>
              </a:spcBef>
              <a:spcAft>
                <a:spcPts val="0"/>
              </a:spcAft>
              <a:buClr>
                <a:schemeClr val="dk1"/>
              </a:buClr>
              <a:buSzPts val="1800"/>
              <a:buChar char="•"/>
              <a:defRPr/>
            </a:lvl7pPr>
            <a:lvl8pPr indent="-342900" lvl="7" marL="3657600" algn="l">
              <a:lnSpc>
                <a:spcPct val="90000"/>
              </a:lnSpc>
              <a:spcBef>
                <a:spcPts val="1125"/>
              </a:spcBef>
              <a:spcAft>
                <a:spcPts val="0"/>
              </a:spcAft>
              <a:buClr>
                <a:schemeClr val="dk1"/>
              </a:buClr>
              <a:buSzPts val="1800"/>
              <a:buChar char="•"/>
              <a:defRPr/>
            </a:lvl8pPr>
            <a:lvl9pPr indent="-342900" lvl="8" marL="4114800" algn="l">
              <a:lnSpc>
                <a:spcPct val="90000"/>
              </a:lnSpc>
              <a:spcBef>
                <a:spcPts val="1125"/>
              </a:spcBef>
              <a:spcAft>
                <a:spcPts val="0"/>
              </a:spcAft>
              <a:buClr>
                <a:schemeClr val="dk1"/>
              </a:buClr>
              <a:buSzPts val="1800"/>
              <a:buChar char="•"/>
              <a:defRPr/>
            </a:lvl9pPr>
          </a:lstStyle>
          <a:p/>
        </p:txBody>
      </p:sp>
      <p:sp>
        <p:nvSpPr>
          <p:cNvPr id="71" name="Google Shape;71;p11"/>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15614332" y="4892993"/>
            <a:ext cx="13948411" cy="591502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3612832" y="-850582"/>
            <a:ext cx="13948411" cy="174021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250"/>
              </a:spcBef>
              <a:spcAft>
                <a:spcPts val="0"/>
              </a:spcAft>
              <a:buClr>
                <a:schemeClr val="dk1"/>
              </a:buClr>
              <a:buSzPts val="1800"/>
              <a:buChar char="•"/>
              <a:defRPr/>
            </a:lvl1pPr>
            <a:lvl2pPr indent="-342900" lvl="1" marL="914400" algn="l">
              <a:lnSpc>
                <a:spcPct val="90000"/>
              </a:lnSpc>
              <a:spcBef>
                <a:spcPts val="1125"/>
              </a:spcBef>
              <a:spcAft>
                <a:spcPts val="0"/>
              </a:spcAft>
              <a:buClr>
                <a:schemeClr val="dk1"/>
              </a:buClr>
              <a:buSzPts val="1800"/>
              <a:buChar char="•"/>
              <a:defRPr/>
            </a:lvl2pPr>
            <a:lvl3pPr indent="-342900" lvl="2" marL="1371600" algn="l">
              <a:lnSpc>
                <a:spcPct val="90000"/>
              </a:lnSpc>
              <a:spcBef>
                <a:spcPts val="1125"/>
              </a:spcBef>
              <a:spcAft>
                <a:spcPts val="0"/>
              </a:spcAft>
              <a:buClr>
                <a:schemeClr val="dk1"/>
              </a:buClr>
              <a:buSzPts val="1800"/>
              <a:buChar char="•"/>
              <a:defRPr/>
            </a:lvl3pPr>
            <a:lvl4pPr indent="-342900" lvl="3" marL="1828800" algn="l">
              <a:lnSpc>
                <a:spcPct val="90000"/>
              </a:lnSpc>
              <a:spcBef>
                <a:spcPts val="1125"/>
              </a:spcBef>
              <a:spcAft>
                <a:spcPts val="0"/>
              </a:spcAft>
              <a:buClr>
                <a:schemeClr val="dk1"/>
              </a:buClr>
              <a:buSzPts val="1800"/>
              <a:buChar char="•"/>
              <a:defRPr/>
            </a:lvl4pPr>
            <a:lvl5pPr indent="-342900" lvl="4" marL="2286000" algn="l">
              <a:lnSpc>
                <a:spcPct val="90000"/>
              </a:lnSpc>
              <a:spcBef>
                <a:spcPts val="1125"/>
              </a:spcBef>
              <a:spcAft>
                <a:spcPts val="0"/>
              </a:spcAft>
              <a:buClr>
                <a:schemeClr val="dk1"/>
              </a:buClr>
              <a:buSzPts val="1800"/>
              <a:buChar char="•"/>
              <a:defRPr/>
            </a:lvl5pPr>
            <a:lvl6pPr indent="-342900" lvl="5" marL="2743200" algn="l">
              <a:lnSpc>
                <a:spcPct val="90000"/>
              </a:lnSpc>
              <a:spcBef>
                <a:spcPts val="1125"/>
              </a:spcBef>
              <a:spcAft>
                <a:spcPts val="0"/>
              </a:spcAft>
              <a:buClr>
                <a:schemeClr val="dk1"/>
              </a:buClr>
              <a:buSzPts val="1800"/>
              <a:buChar char="•"/>
              <a:defRPr/>
            </a:lvl6pPr>
            <a:lvl7pPr indent="-342900" lvl="6" marL="3200400" algn="l">
              <a:lnSpc>
                <a:spcPct val="90000"/>
              </a:lnSpc>
              <a:spcBef>
                <a:spcPts val="1125"/>
              </a:spcBef>
              <a:spcAft>
                <a:spcPts val="0"/>
              </a:spcAft>
              <a:buClr>
                <a:schemeClr val="dk1"/>
              </a:buClr>
              <a:buSzPts val="1800"/>
              <a:buChar char="•"/>
              <a:defRPr/>
            </a:lvl7pPr>
            <a:lvl8pPr indent="-342900" lvl="7" marL="3657600" algn="l">
              <a:lnSpc>
                <a:spcPct val="90000"/>
              </a:lnSpc>
              <a:spcBef>
                <a:spcPts val="1125"/>
              </a:spcBef>
              <a:spcAft>
                <a:spcPts val="0"/>
              </a:spcAft>
              <a:buClr>
                <a:schemeClr val="dk1"/>
              </a:buClr>
              <a:buSzPts val="1800"/>
              <a:buChar char="•"/>
              <a:defRPr/>
            </a:lvl8pPr>
            <a:lvl9pPr indent="-342900" lvl="8" marL="4114800" algn="l">
              <a:lnSpc>
                <a:spcPct val="90000"/>
              </a:lnSpc>
              <a:spcBef>
                <a:spcPts val="1125"/>
              </a:spcBef>
              <a:spcAft>
                <a:spcPts val="0"/>
              </a:spcAft>
              <a:buClr>
                <a:schemeClr val="dk1"/>
              </a:buClr>
              <a:buSzPts val="1800"/>
              <a:buChar char="•"/>
              <a:defRPr/>
            </a:lvl9pPr>
          </a:lstStyle>
          <a:p/>
        </p:txBody>
      </p:sp>
      <p:sp>
        <p:nvSpPr>
          <p:cNvPr id="77" name="Google Shape;77;p12"/>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3429000" y="2693671"/>
            <a:ext cx="20573999" cy="573024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13500"/>
              <a:buFont typeface="Calibri"/>
              <a:buNone/>
              <a:defRPr sz="13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3429000" y="8644891"/>
            <a:ext cx="20573999" cy="397382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2250"/>
              </a:spcBef>
              <a:spcAft>
                <a:spcPts val="0"/>
              </a:spcAft>
              <a:buClr>
                <a:schemeClr val="dk1"/>
              </a:buClr>
              <a:buSzPts val="5400"/>
              <a:buNone/>
              <a:defRPr sz="5400"/>
            </a:lvl1pPr>
            <a:lvl2pPr lvl="1" algn="ctr">
              <a:lnSpc>
                <a:spcPct val="90000"/>
              </a:lnSpc>
              <a:spcBef>
                <a:spcPts val="1125"/>
              </a:spcBef>
              <a:spcAft>
                <a:spcPts val="0"/>
              </a:spcAft>
              <a:buClr>
                <a:schemeClr val="dk1"/>
              </a:buClr>
              <a:buSzPts val="4500"/>
              <a:buNone/>
              <a:defRPr sz="4500"/>
            </a:lvl2pPr>
            <a:lvl3pPr lvl="2" algn="ctr">
              <a:lnSpc>
                <a:spcPct val="90000"/>
              </a:lnSpc>
              <a:spcBef>
                <a:spcPts val="1125"/>
              </a:spcBef>
              <a:spcAft>
                <a:spcPts val="0"/>
              </a:spcAft>
              <a:buClr>
                <a:schemeClr val="dk1"/>
              </a:buClr>
              <a:buSzPts val="4050"/>
              <a:buNone/>
              <a:defRPr sz="4050"/>
            </a:lvl3pPr>
            <a:lvl4pPr lvl="3" algn="ctr">
              <a:lnSpc>
                <a:spcPct val="90000"/>
              </a:lnSpc>
              <a:spcBef>
                <a:spcPts val="1125"/>
              </a:spcBef>
              <a:spcAft>
                <a:spcPts val="0"/>
              </a:spcAft>
              <a:buClr>
                <a:schemeClr val="dk1"/>
              </a:buClr>
              <a:buSzPts val="3600"/>
              <a:buNone/>
              <a:defRPr sz="3600"/>
            </a:lvl4pPr>
            <a:lvl5pPr lvl="4" algn="ctr">
              <a:lnSpc>
                <a:spcPct val="90000"/>
              </a:lnSpc>
              <a:spcBef>
                <a:spcPts val="1125"/>
              </a:spcBef>
              <a:spcAft>
                <a:spcPts val="0"/>
              </a:spcAft>
              <a:buClr>
                <a:schemeClr val="dk1"/>
              </a:buClr>
              <a:buSzPts val="3600"/>
              <a:buNone/>
              <a:defRPr sz="3600"/>
            </a:lvl5pPr>
            <a:lvl6pPr lvl="5" algn="ctr">
              <a:lnSpc>
                <a:spcPct val="90000"/>
              </a:lnSpc>
              <a:spcBef>
                <a:spcPts val="1125"/>
              </a:spcBef>
              <a:spcAft>
                <a:spcPts val="0"/>
              </a:spcAft>
              <a:buClr>
                <a:schemeClr val="dk1"/>
              </a:buClr>
              <a:buSzPts val="3600"/>
              <a:buNone/>
              <a:defRPr sz="3600"/>
            </a:lvl6pPr>
            <a:lvl7pPr lvl="6" algn="ctr">
              <a:lnSpc>
                <a:spcPct val="90000"/>
              </a:lnSpc>
              <a:spcBef>
                <a:spcPts val="1125"/>
              </a:spcBef>
              <a:spcAft>
                <a:spcPts val="0"/>
              </a:spcAft>
              <a:buClr>
                <a:schemeClr val="dk1"/>
              </a:buClr>
              <a:buSzPts val="3600"/>
              <a:buNone/>
              <a:defRPr sz="3600"/>
            </a:lvl7pPr>
            <a:lvl8pPr lvl="7" algn="ctr">
              <a:lnSpc>
                <a:spcPct val="90000"/>
              </a:lnSpc>
              <a:spcBef>
                <a:spcPts val="1125"/>
              </a:spcBef>
              <a:spcAft>
                <a:spcPts val="0"/>
              </a:spcAft>
              <a:buClr>
                <a:schemeClr val="dk1"/>
              </a:buClr>
              <a:buSzPts val="3600"/>
              <a:buNone/>
              <a:defRPr sz="3600"/>
            </a:lvl8pPr>
            <a:lvl9pPr lvl="8" algn="ctr">
              <a:lnSpc>
                <a:spcPct val="90000"/>
              </a:lnSpc>
              <a:spcBef>
                <a:spcPts val="1125"/>
              </a:spcBef>
              <a:spcAft>
                <a:spcPts val="0"/>
              </a:spcAft>
              <a:buClr>
                <a:schemeClr val="dk1"/>
              </a:buClr>
              <a:buSzPts val="3600"/>
              <a:buNone/>
              <a:defRPr sz="3600"/>
            </a:lvl9pPr>
          </a:lstStyle>
          <a:p/>
        </p:txBody>
      </p:sp>
      <p:sp>
        <p:nvSpPr>
          <p:cNvPr id="18" name="Google Shape;18;p3"/>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1885950" y="876301"/>
            <a:ext cx="23660100" cy="31813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1885950" y="4381500"/>
            <a:ext cx="23660100" cy="1044321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250"/>
              </a:spcBef>
              <a:spcAft>
                <a:spcPts val="0"/>
              </a:spcAft>
              <a:buClr>
                <a:schemeClr val="dk1"/>
              </a:buClr>
              <a:buSzPts val="1800"/>
              <a:buChar char="•"/>
              <a:defRPr/>
            </a:lvl1pPr>
            <a:lvl2pPr indent="-342900" lvl="1" marL="914400" algn="l">
              <a:lnSpc>
                <a:spcPct val="90000"/>
              </a:lnSpc>
              <a:spcBef>
                <a:spcPts val="1125"/>
              </a:spcBef>
              <a:spcAft>
                <a:spcPts val="0"/>
              </a:spcAft>
              <a:buClr>
                <a:schemeClr val="dk1"/>
              </a:buClr>
              <a:buSzPts val="1800"/>
              <a:buChar char="•"/>
              <a:defRPr/>
            </a:lvl2pPr>
            <a:lvl3pPr indent="-342900" lvl="2" marL="1371600" algn="l">
              <a:lnSpc>
                <a:spcPct val="90000"/>
              </a:lnSpc>
              <a:spcBef>
                <a:spcPts val="1125"/>
              </a:spcBef>
              <a:spcAft>
                <a:spcPts val="0"/>
              </a:spcAft>
              <a:buClr>
                <a:schemeClr val="dk1"/>
              </a:buClr>
              <a:buSzPts val="1800"/>
              <a:buChar char="•"/>
              <a:defRPr/>
            </a:lvl3pPr>
            <a:lvl4pPr indent="-342900" lvl="3" marL="1828800" algn="l">
              <a:lnSpc>
                <a:spcPct val="90000"/>
              </a:lnSpc>
              <a:spcBef>
                <a:spcPts val="1125"/>
              </a:spcBef>
              <a:spcAft>
                <a:spcPts val="0"/>
              </a:spcAft>
              <a:buClr>
                <a:schemeClr val="dk1"/>
              </a:buClr>
              <a:buSzPts val="1800"/>
              <a:buChar char="•"/>
              <a:defRPr/>
            </a:lvl4pPr>
            <a:lvl5pPr indent="-342900" lvl="4" marL="2286000" algn="l">
              <a:lnSpc>
                <a:spcPct val="90000"/>
              </a:lnSpc>
              <a:spcBef>
                <a:spcPts val="1125"/>
              </a:spcBef>
              <a:spcAft>
                <a:spcPts val="0"/>
              </a:spcAft>
              <a:buClr>
                <a:schemeClr val="dk1"/>
              </a:buClr>
              <a:buSzPts val="1800"/>
              <a:buChar char="•"/>
              <a:defRPr/>
            </a:lvl5pPr>
            <a:lvl6pPr indent="-342900" lvl="5" marL="2743200" algn="l">
              <a:lnSpc>
                <a:spcPct val="90000"/>
              </a:lnSpc>
              <a:spcBef>
                <a:spcPts val="1125"/>
              </a:spcBef>
              <a:spcAft>
                <a:spcPts val="0"/>
              </a:spcAft>
              <a:buClr>
                <a:schemeClr val="dk1"/>
              </a:buClr>
              <a:buSzPts val="1800"/>
              <a:buChar char="•"/>
              <a:defRPr/>
            </a:lvl6pPr>
            <a:lvl7pPr indent="-342900" lvl="6" marL="3200400" algn="l">
              <a:lnSpc>
                <a:spcPct val="90000"/>
              </a:lnSpc>
              <a:spcBef>
                <a:spcPts val="1125"/>
              </a:spcBef>
              <a:spcAft>
                <a:spcPts val="0"/>
              </a:spcAft>
              <a:buClr>
                <a:schemeClr val="dk1"/>
              </a:buClr>
              <a:buSzPts val="1800"/>
              <a:buChar char="•"/>
              <a:defRPr/>
            </a:lvl7pPr>
            <a:lvl8pPr indent="-342900" lvl="7" marL="3657600" algn="l">
              <a:lnSpc>
                <a:spcPct val="90000"/>
              </a:lnSpc>
              <a:spcBef>
                <a:spcPts val="1125"/>
              </a:spcBef>
              <a:spcAft>
                <a:spcPts val="0"/>
              </a:spcAft>
              <a:buClr>
                <a:schemeClr val="dk1"/>
              </a:buClr>
              <a:buSzPts val="1800"/>
              <a:buChar char="•"/>
              <a:defRPr/>
            </a:lvl8pPr>
            <a:lvl9pPr indent="-342900" lvl="8" marL="4114800" algn="l">
              <a:lnSpc>
                <a:spcPct val="90000"/>
              </a:lnSpc>
              <a:spcBef>
                <a:spcPts val="1125"/>
              </a:spcBef>
              <a:spcAft>
                <a:spcPts val="0"/>
              </a:spcAft>
              <a:buClr>
                <a:schemeClr val="dk1"/>
              </a:buClr>
              <a:buSzPts val="1800"/>
              <a:buChar char="•"/>
              <a:defRPr/>
            </a:lvl9pPr>
          </a:lstStyle>
          <a:p/>
        </p:txBody>
      </p:sp>
      <p:sp>
        <p:nvSpPr>
          <p:cNvPr id="24" name="Google Shape;24;p4"/>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1871663" y="4103372"/>
            <a:ext cx="23660100" cy="684656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3500"/>
              <a:buFont typeface="Calibri"/>
              <a:buNone/>
              <a:defRPr sz="13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1871663" y="11014712"/>
            <a:ext cx="23660100" cy="360044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2250"/>
              </a:spcBef>
              <a:spcAft>
                <a:spcPts val="0"/>
              </a:spcAft>
              <a:buClr>
                <a:srgbClr val="888888"/>
              </a:buClr>
              <a:buSzPts val="5400"/>
              <a:buNone/>
              <a:defRPr sz="5400">
                <a:solidFill>
                  <a:srgbClr val="888888"/>
                </a:solidFill>
              </a:defRPr>
            </a:lvl1pPr>
            <a:lvl2pPr indent="-228600" lvl="1" marL="914400" algn="l">
              <a:lnSpc>
                <a:spcPct val="90000"/>
              </a:lnSpc>
              <a:spcBef>
                <a:spcPts val="1125"/>
              </a:spcBef>
              <a:spcAft>
                <a:spcPts val="0"/>
              </a:spcAft>
              <a:buClr>
                <a:srgbClr val="888888"/>
              </a:buClr>
              <a:buSzPts val="4500"/>
              <a:buNone/>
              <a:defRPr sz="4500">
                <a:solidFill>
                  <a:srgbClr val="888888"/>
                </a:solidFill>
              </a:defRPr>
            </a:lvl2pPr>
            <a:lvl3pPr indent="-228600" lvl="2" marL="1371600" algn="l">
              <a:lnSpc>
                <a:spcPct val="90000"/>
              </a:lnSpc>
              <a:spcBef>
                <a:spcPts val="1125"/>
              </a:spcBef>
              <a:spcAft>
                <a:spcPts val="0"/>
              </a:spcAft>
              <a:buClr>
                <a:srgbClr val="888888"/>
              </a:buClr>
              <a:buSzPts val="4050"/>
              <a:buNone/>
              <a:defRPr sz="4050">
                <a:solidFill>
                  <a:srgbClr val="888888"/>
                </a:solidFill>
              </a:defRPr>
            </a:lvl3pPr>
            <a:lvl4pPr indent="-228600" lvl="3" marL="1828800" algn="l">
              <a:lnSpc>
                <a:spcPct val="90000"/>
              </a:lnSpc>
              <a:spcBef>
                <a:spcPts val="1125"/>
              </a:spcBef>
              <a:spcAft>
                <a:spcPts val="0"/>
              </a:spcAft>
              <a:buClr>
                <a:srgbClr val="888888"/>
              </a:buClr>
              <a:buSzPts val="3600"/>
              <a:buNone/>
              <a:defRPr sz="3600">
                <a:solidFill>
                  <a:srgbClr val="888888"/>
                </a:solidFill>
              </a:defRPr>
            </a:lvl4pPr>
            <a:lvl5pPr indent="-228600" lvl="4" marL="2286000" algn="l">
              <a:lnSpc>
                <a:spcPct val="90000"/>
              </a:lnSpc>
              <a:spcBef>
                <a:spcPts val="1125"/>
              </a:spcBef>
              <a:spcAft>
                <a:spcPts val="0"/>
              </a:spcAft>
              <a:buClr>
                <a:srgbClr val="888888"/>
              </a:buClr>
              <a:buSzPts val="3600"/>
              <a:buNone/>
              <a:defRPr sz="3600">
                <a:solidFill>
                  <a:srgbClr val="888888"/>
                </a:solidFill>
              </a:defRPr>
            </a:lvl5pPr>
            <a:lvl6pPr indent="-228600" lvl="5" marL="2743200" algn="l">
              <a:lnSpc>
                <a:spcPct val="90000"/>
              </a:lnSpc>
              <a:spcBef>
                <a:spcPts val="1125"/>
              </a:spcBef>
              <a:spcAft>
                <a:spcPts val="0"/>
              </a:spcAft>
              <a:buClr>
                <a:srgbClr val="888888"/>
              </a:buClr>
              <a:buSzPts val="3600"/>
              <a:buNone/>
              <a:defRPr sz="3600">
                <a:solidFill>
                  <a:srgbClr val="888888"/>
                </a:solidFill>
              </a:defRPr>
            </a:lvl6pPr>
            <a:lvl7pPr indent="-228600" lvl="6" marL="3200400" algn="l">
              <a:lnSpc>
                <a:spcPct val="90000"/>
              </a:lnSpc>
              <a:spcBef>
                <a:spcPts val="1125"/>
              </a:spcBef>
              <a:spcAft>
                <a:spcPts val="0"/>
              </a:spcAft>
              <a:buClr>
                <a:srgbClr val="888888"/>
              </a:buClr>
              <a:buSzPts val="3600"/>
              <a:buNone/>
              <a:defRPr sz="3600">
                <a:solidFill>
                  <a:srgbClr val="888888"/>
                </a:solidFill>
              </a:defRPr>
            </a:lvl7pPr>
            <a:lvl8pPr indent="-228600" lvl="7" marL="3657600" algn="l">
              <a:lnSpc>
                <a:spcPct val="90000"/>
              </a:lnSpc>
              <a:spcBef>
                <a:spcPts val="1125"/>
              </a:spcBef>
              <a:spcAft>
                <a:spcPts val="0"/>
              </a:spcAft>
              <a:buClr>
                <a:srgbClr val="888888"/>
              </a:buClr>
              <a:buSzPts val="3600"/>
              <a:buNone/>
              <a:defRPr sz="3600">
                <a:solidFill>
                  <a:srgbClr val="888888"/>
                </a:solidFill>
              </a:defRPr>
            </a:lvl8pPr>
            <a:lvl9pPr indent="-228600" lvl="8" marL="4114800" algn="l">
              <a:lnSpc>
                <a:spcPct val="90000"/>
              </a:lnSpc>
              <a:spcBef>
                <a:spcPts val="1125"/>
              </a:spcBef>
              <a:spcAft>
                <a:spcPts val="0"/>
              </a:spcAft>
              <a:buClr>
                <a:srgbClr val="888888"/>
              </a:buClr>
              <a:buSzPts val="3600"/>
              <a:buNone/>
              <a:defRPr sz="3600">
                <a:solidFill>
                  <a:srgbClr val="888888"/>
                </a:solidFill>
              </a:defRPr>
            </a:lvl9pPr>
          </a:lstStyle>
          <a:p/>
        </p:txBody>
      </p:sp>
      <p:sp>
        <p:nvSpPr>
          <p:cNvPr id="30" name="Google Shape;30;p5"/>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1885950" y="876301"/>
            <a:ext cx="23660100" cy="31813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1885950" y="4381500"/>
            <a:ext cx="11658600" cy="1044321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250"/>
              </a:spcBef>
              <a:spcAft>
                <a:spcPts val="0"/>
              </a:spcAft>
              <a:buClr>
                <a:schemeClr val="dk1"/>
              </a:buClr>
              <a:buSzPts val="1800"/>
              <a:buChar char="•"/>
              <a:defRPr/>
            </a:lvl1pPr>
            <a:lvl2pPr indent="-342900" lvl="1" marL="914400" algn="l">
              <a:lnSpc>
                <a:spcPct val="90000"/>
              </a:lnSpc>
              <a:spcBef>
                <a:spcPts val="1125"/>
              </a:spcBef>
              <a:spcAft>
                <a:spcPts val="0"/>
              </a:spcAft>
              <a:buClr>
                <a:schemeClr val="dk1"/>
              </a:buClr>
              <a:buSzPts val="1800"/>
              <a:buChar char="•"/>
              <a:defRPr/>
            </a:lvl2pPr>
            <a:lvl3pPr indent="-342900" lvl="2" marL="1371600" algn="l">
              <a:lnSpc>
                <a:spcPct val="90000"/>
              </a:lnSpc>
              <a:spcBef>
                <a:spcPts val="1125"/>
              </a:spcBef>
              <a:spcAft>
                <a:spcPts val="0"/>
              </a:spcAft>
              <a:buClr>
                <a:schemeClr val="dk1"/>
              </a:buClr>
              <a:buSzPts val="1800"/>
              <a:buChar char="•"/>
              <a:defRPr/>
            </a:lvl3pPr>
            <a:lvl4pPr indent="-342900" lvl="3" marL="1828800" algn="l">
              <a:lnSpc>
                <a:spcPct val="90000"/>
              </a:lnSpc>
              <a:spcBef>
                <a:spcPts val="1125"/>
              </a:spcBef>
              <a:spcAft>
                <a:spcPts val="0"/>
              </a:spcAft>
              <a:buClr>
                <a:schemeClr val="dk1"/>
              </a:buClr>
              <a:buSzPts val="1800"/>
              <a:buChar char="•"/>
              <a:defRPr/>
            </a:lvl4pPr>
            <a:lvl5pPr indent="-342900" lvl="4" marL="2286000" algn="l">
              <a:lnSpc>
                <a:spcPct val="90000"/>
              </a:lnSpc>
              <a:spcBef>
                <a:spcPts val="1125"/>
              </a:spcBef>
              <a:spcAft>
                <a:spcPts val="0"/>
              </a:spcAft>
              <a:buClr>
                <a:schemeClr val="dk1"/>
              </a:buClr>
              <a:buSzPts val="1800"/>
              <a:buChar char="•"/>
              <a:defRPr/>
            </a:lvl5pPr>
            <a:lvl6pPr indent="-342900" lvl="5" marL="2743200" algn="l">
              <a:lnSpc>
                <a:spcPct val="90000"/>
              </a:lnSpc>
              <a:spcBef>
                <a:spcPts val="1125"/>
              </a:spcBef>
              <a:spcAft>
                <a:spcPts val="0"/>
              </a:spcAft>
              <a:buClr>
                <a:schemeClr val="dk1"/>
              </a:buClr>
              <a:buSzPts val="1800"/>
              <a:buChar char="•"/>
              <a:defRPr/>
            </a:lvl6pPr>
            <a:lvl7pPr indent="-342900" lvl="6" marL="3200400" algn="l">
              <a:lnSpc>
                <a:spcPct val="90000"/>
              </a:lnSpc>
              <a:spcBef>
                <a:spcPts val="1125"/>
              </a:spcBef>
              <a:spcAft>
                <a:spcPts val="0"/>
              </a:spcAft>
              <a:buClr>
                <a:schemeClr val="dk1"/>
              </a:buClr>
              <a:buSzPts val="1800"/>
              <a:buChar char="•"/>
              <a:defRPr/>
            </a:lvl7pPr>
            <a:lvl8pPr indent="-342900" lvl="7" marL="3657600" algn="l">
              <a:lnSpc>
                <a:spcPct val="90000"/>
              </a:lnSpc>
              <a:spcBef>
                <a:spcPts val="1125"/>
              </a:spcBef>
              <a:spcAft>
                <a:spcPts val="0"/>
              </a:spcAft>
              <a:buClr>
                <a:schemeClr val="dk1"/>
              </a:buClr>
              <a:buSzPts val="1800"/>
              <a:buChar char="•"/>
              <a:defRPr/>
            </a:lvl8pPr>
            <a:lvl9pPr indent="-342900" lvl="8" marL="4114800" algn="l">
              <a:lnSpc>
                <a:spcPct val="90000"/>
              </a:lnSpc>
              <a:spcBef>
                <a:spcPts val="1125"/>
              </a:spcBef>
              <a:spcAft>
                <a:spcPts val="0"/>
              </a:spcAft>
              <a:buClr>
                <a:schemeClr val="dk1"/>
              </a:buClr>
              <a:buSzPts val="1800"/>
              <a:buChar char="•"/>
              <a:defRPr/>
            </a:lvl9pPr>
          </a:lstStyle>
          <a:p/>
        </p:txBody>
      </p:sp>
      <p:sp>
        <p:nvSpPr>
          <p:cNvPr id="36" name="Google Shape;36;p6"/>
          <p:cNvSpPr txBox="1"/>
          <p:nvPr>
            <p:ph idx="2" type="body"/>
          </p:nvPr>
        </p:nvSpPr>
        <p:spPr>
          <a:xfrm>
            <a:off x="13887450" y="4381500"/>
            <a:ext cx="11658600" cy="1044321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250"/>
              </a:spcBef>
              <a:spcAft>
                <a:spcPts val="0"/>
              </a:spcAft>
              <a:buClr>
                <a:schemeClr val="dk1"/>
              </a:buClr>
              <a:buSzPts val="1800"/>
              <a:buChar char="•"/>
              <a:defRPr/>
            </a:lvl1pPr>
            <a:lvl2pPr indent="-342900" lvl="1" marL="914400" algn="l">
              <a:lnSpc>
                <a:spcPct val="90000"/>
              </a:lnSpc>
              <a:spcBef>
                <a:spcPts val="1125"/>
              </a:spcBef>
              <a:spcAft>
                <a:spcPts val="0"/>
              </a:spcAft>
              <a:buClr>
                <a:schemeClr val="dk1"/>
              </a:buClr>
              <a:buSzPts val="1800"/>
              <a:buChar char="•"/>
              <a:defRPr/>
            </a:lvl2pPr>
            <a:lvl3pPr indent="-342900" lvl="2" marL="1371600" algn="l">
              <a:lnSpc>
                <a:spcPct val="90000"/>
              </a:lnSpc>
              <a:spcBef>
                <a:spcPts val="1125"/>
              </a:spcBef>
              <a:spcAft>
                <a:spcPts val="0"/>
              </a:spcAft>
              <a:buClr>
                <a:schemeClr val="dk1"/>
              </a:buClr>
              <a:buSzPts val="1800"/>
              <a:buChar char="•"/>
              <a:defRPr/>
            </a:lvl3pPr>
            <a:lvl4pPr indent="-342900" lvl="3" marL="1828800" algn="l">
              <a:lnSpc>
                <a:spcPct val="90000"/>
              </a:lnSpc>
              <a:spcBef>
                <a:spcPts val="1125"/>
              </a:spcBef>
              <a:spcAft>
                <a:spcPts val="0"/>
              </a:spcAft>
              <a:buClr>
                <a:schemeClr val="dk1"/>
              </a:buClr>
              <a:buSzPts val="1800"/>
              <a:buChar char="•"/>
              <a:defRPr/>
            </a:lvl4pPr>
            <a:lvl5pPr indent="-342900" lvl="4" marL="2286000" algn="l">
              <a:lnSpc>
                <a:spcPct val="90000"/>
              </a:lnSpc>
              <a:spcBef>
                <a:spcPts val="1125"/>
              </a:spcBef>
              <a:spcAft>
                <a:spcPts val="0"/>
              </a:spcAft>
              <a:buClr>
                <a:schemeClr val="dk1"/>
              </a:buClr>
              <a:buSzPts val="1800"/>
              <a:buChar char="•"/>
              <a:defRPr/>
            </a:lvl5pPr>
            <a:lvl6pPr indent="-342900" lvl="5" marL="2743200" algn="l">
              <a:lnSpc>
                <a:spcPct val="90000"/>
              </a:lnSpc>
              <a:spcBef>
                <a:spcPts val="1125"/>
              </a:spcBef>
              <a:spcAft>
                <a:spcPts val="0"/>
              </a:spcAft>
              <a:buClr>
                <a:schemeClr val="dk1"/>
              </a:buClr>
              <a:buSzPts val="1800"/>
              <a:buChar char="•"/>
              <a:defRPr/>
            </a:lvl6pPr>
            <a:lvl7pPr indent="-342900" lvl="6" marL="3200400" algn="l">
              <a:lnSpc>
                <a:spcPct val="90000"/>
              </a:lnSpc>
              <a:spcBef>
                <a:spcPts val="1125"/>
              </a:spcBef>
              <a:spcAft>
                <a:spcPts val="0"/>
              </a:spcAft>
              <a:buClr>
                <a:schemeClr val="dk1"/>
              </a:buClr>
              <a:buSzPts val="1800"/>
              <a:buChar char="•"/>
              <a:defRPr/>
            </a:lvl7pPr>
            <a:lvl8pPr indent="-342900" lvl="7" marL="3657600" algn="l">
              <a:lnSpc>
                <a:spcPct val="90000"/>
              </a:lnSpc>
              <a:spcBef>
                <a:spcPts val="1125"/>
              </a:spcBef>
              <a:spcAft>
                <a:spcPts val="0"/>
              </a:spcAft>
              <a:buClr>
                <a:schemeClr val="dk1"/>
              </a:buClr>
              <a:buSzPts val="1800"/>
              <a:buChar char="•"/>
              <a:defRPr/>
            </a:lvl8pPr>
            <a:lvl9pPr indent="-342900" lvl="8" marL="4114800" algn="l">
              <a:lnSpc>
                <a:spcPct val="90000"/>
              </a:lnSpc>
              <a:spcBef>
                <a:spcPts val="1125"/>
              </a:spcBef>
              <a:spcAft>
                <a:spcPts val="0"/>
              </a:spcAft>
              <a:buClr>
                <a:schemeClr val="dk1"/>
              </a:buClr>
              <a:buSzPts val="1800"/>
              <a:buChar char="•"/>
              <a:defRPr/>
            </a:lvl9pPr>
          </a:lstStyle>
          <a:p/>
        </p:txBody>
      </p:sp>
      <p:sp>
        <p:nvSpPr>
          <p:cNvPr id="37" name="Google Shape;37;p6"/>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1889523" y="876301"/>
            <a:ext cx="23660100" cy="31813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1889524" y="4034791"/>
            <a:ext cx="11605021" cy="197738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2250"/>
              </a:spcBef>
              <a:spcAft>
                <a:spcPts val="0"/>
              </a:spcAft>
              <a:buClr>
                <a:schemeClr val="dk1"/>
              </a:buClr>
              <a:buSzPts val="5400"/>
              <a:buNone/>
              <a:defRPr b="1" sz="5400"/>
            </a:lvl1pPr>
            <a:lvl2pPr indent="-228600" lvl="1" marL="914400" algn="l">
              <a:lnSpc>
                <a:spcPct val="90000"/>
              </a:lnSpc>
              <a:spcBef>
                <a:spcPts val="1125"/>
              </a:spcBef>
              <a:spcAft>
                <a:spcPts val="0"/>
              </a:spcAft>
              <a:buClr>
                <a:schemeClr val="dk1"/>
              </a:buClr>
              <a:buSzPts val="4500"/>
              <a:buNone/>
              <a:defRPr b="1" sz="4500"/>
            </a:lvl2pPr>
            <a:lvl3pPr indent="-228600" lvl="2" marL="1371600" algn="l">
              <a:lnSpc>
                <a:spcPct val="90000"/>
              </a:lnSpc>
              <a:spcBef>
                <a:spcPts val="1125"/>
              </a:spcBef>
              <a:spcAft>
                <a:spcPts val="0"/>
              </a:spcAft>
              <a:buClr>
                <a:schemeClr val="dk1"/>
              </a:buClr>
              <a:buSzPts val="4050"/>
              <a:buNone/>
              <a:defRPr b="1" sz="4050"/>
            </a:lvl3pPr>
            <a:lvl4pPr indent="-228600" lvl="3" marL="1828800" algn="l">
              <a:lnSpc>
                <a:spcPct val="90000"/>
              </a:lnSpc>
              <a:spcBef>
                <a:spcPts val="1125"/>
              </a:spcBef>
              <a:spcAft>
                <a:spcPts val="0"/>
              </a:spcAft>
              <a:buClr>
                <a:schemeClr val="dk1"/>
              </a:buClr>
              <a:buSzPts val="3600"/>
              <a:buNone/>
              <a:defRPr b="1" sz="3600"/>
            </a:lvl4pPr>
            <a:lvl5pPr indent="-228600" lvl="4" marL="2286000" algn="l">
              <a:lnSpc>
                <a:spcPct val="90000"/>
              </a:lnSpc>
              <a:spcBef>
                <a:spcPts val="1125"/>
              </a:spcBef>
              <a:spcAft>
                <a:spcPts val="0"/>
              </a:spcAft>
              <a:buClr>
                <a:schemeClr val="dk1"/>
              </a:buClr>
              <a:buSzPts val="3600"/>
              <a:buNone/>
              <a:defRPr b="1" sz="3600"/>
            </a:lvl5pPr>
            <a:lvl6pPr indent="-228600" lvl="5" marL="2743200" algn="l">
              <a:lnSpc>
                <a:spcPct val="90000"/>
              </a:lnSpc>
              <a:spcBef>
                <a:spcPts val="1125"/>
              </a:spcBef>
              <a:spcAft>
                <a:spcPts val="0"/>
              </a:spcAft>
              <a:buClr>
                <a:schemeClr val="dk1"/>
              </a:buClr>
              <a:buSzPts val="3600"/>
              <a:buNone/>
              <a:defRPr b="1" sz="3600"/>
            </a:lvl6pPr>
            <a:lvl7pPr indent="-228600" lvl="6" marL="3200400" algn="l">
              <a:lnSpc>
                <a:spcPct val="90000"/>
              </a:lnSpc>
              <a:spcBef>
                <a:spcPts val="1125"/>
              </a:spcBef>
              <a:spcAft>
                <a:spcPts val="0"/>
              </a:spcAft>
              <a:buClr>
                <a:schemeClr val="dk1"/>
              </a:buClr>
              <a:buSzPts val="3600"/>
              <a:buNone/>
              <a:defRPr b="1" sz="3600"/>
            </a:lvl7pPr>
            <a:lvl8pPr indent="-228600" lvl="7" marL="3657600" algn="l">
              <a:lnSpc>
                <a:spcPct val="90000"/>
              </a:lnSpc>
              <a:spcBef>
                <a:spcPts val="1125"/>
              </a:spcBef>
              <a:spcAft>
                <a:spcPts val="0"/>
              </a:spcAft>
              <a:buClr>
                <a:schemeClr val="dk1"/>
              </a:buClr>
              <a:buSzPts val="3600"/>
              <a:buNone/>
              <a:defRPr b="1" sz="3600"/>
            </a:lvl8pPr>
            <a:lvl9pPr indent="-228600" lvl="8" marL="4114800" algn="l">
              <a:lnSpc>
                <a:spcPct val="90000"/>
              </a:lnSpc>
              <a:spcBef>
                <a:spcPts val="1125"/>
              </a:spcBef>
              <a:spcAft>
                <a:spcPts val="0"/>
              </a:spcAft>
              <a:buClr>
                <a:schemeClr val="dk1"/>
              </a:buClr>
              <a:buSzPts val="3600"/>
              <a:buNone/>
              <a:defRPr b="1" sz="3600"/>
            </a:lvl9pPr>
          </a:lstStyle>
          <a:p/>
        </p:txBody>
      </p:sp>
      <p:sp>
        <p:nvSpPr>
          <p:cNvPr id="43" name="Google Shape;43;p7"/>
          <p:cNvSpPr txBox="1"/>
          <p:nvPr>
            <p:ph idx="2" type="body"/>
          </p:nvPr>
        </p:nvSpPr>
        <p:spPr>
          <a:xfrm>
            <a:off x="1889524" y="6012180"/>
            <a:ext cx="11605021" cy="884301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250"/>
              </a:spcBef>
              <a:spcAft>
                <a:spcPts val="0"/>
              </a:spcAft>
              <a:buClr>
                <a:schemeClr val="dk1"/>
              </a:buClr>
              <a:buSzPts val="1800"/>
              <a:buChar char="•"/>
              <a:defRPr/>
            </a:lvl1pPr>
            <a:lvl2pPr indent="-342900" lvl="1" marL="914400" algn="l">
              <a:lnSpc>
                <a:spcPct val="90000"/>
              </a:lnSpc>
              <a:spcBef>
                <a:spcPts val="1125"/>
              </a:spcBef>
              <a:spcAft>
                <a:spcPts val="0"/>
              </a:spcAft>
              <a:buClr>
                <a:schemeClr val="dk1"/>
              </a:buClr>
              <a:buSzPts val="1800"/>
              <a:buChar char="•"/>
              <a:defRPr/>
            </a:lvl2pPr>
            <a:lvl3pPr indent="-342900" lvl="2" marL="1371600" algn="l">
              <a:lnSpc>
                <a:spcPct val="90000"/>
              </a:lnSpc>
              <a:spcBef>
                <a:spcPts val="1125"/>
              </a:spcBef>
              <a:spcAft>
                <a:spcPts val="0"/>
              </a:spcAft>
              <a:buClr>
                <a:schemeClr val="dk1"/>
              </a:buClr>
              <a:buSzPts val="1800"/>
              <a:buChar char="•"/>
              <a:defRPr/>
            </a:lvl3pPr>
            <a:lvl4pPr indent="-342900" lvl="3" marL="1828800" algn="l">
              <a:lnSpc>
                <a:spcPct val="90000"/>
              </a:lnSpc>
              <a:spcBef>
                <a:spcPts val="1125"/>
              </a:spcBef>
              <a:spcAft>
                <a:spcPts val="0"/>
              </a:spcAft>
              <a:buClr>
                <a:schemeClr val="dk1"/>
              </a:buClr>
              <a:buSzPts val="1800"/>
              <a:buChar char="•"/>
              <a:defRPr/>
            </a:lvl4pPr>
            <a:lvl5pPr indent="-342900" lvl="4" marL="2286000" algn="l">
              <a:lnSpc>
                <a:spcPct val="90000"/>
              </a:lnSpc>
              <a:spcBef>
                <a:spcPts val="1125"/>
              </a:spcBef>
              <a:spcAft>
                <a:spcPts val="0"/>
              </a:spcAft>
              <a:buClr>
                <a:schemeClr val="dk1"/>
              </a:buClr>
              <a:buSzPts val="1800"/>
              <a:buChar char="•"/>
              <a:defRPr/>
            </a:lvl5pPr>
            <a:lvl6pPr indent="-342900" lvl="5" marL="2743200" algn="l">
              <a:lnSpc>
                <a:spcPct val="90000"/>
              </a:lnSpc>
              <a:spcBef>
                <a:spcPts val="1125"/>
              </a:spcBef>
              <a:spcAft>
                <a:spcPts val="0"/>
              </a:spcAft>
              <a:buClr>
                <a:schemeClr val="dk1"/>
              </a:buClr>
              <a:buSzPts val="1800"/>
              <a:buChar char="•"/>
              <a:defRPr/>
            </a:lvl6pPr>
            <a:lvl7pPr indent="-342900" lvl="6" marL="3200400" algn="l">
              <a:lnSpc>
                <a:spcPct val="90000"/>
              </a:lnSpc>
              <a:spcBef>
                <a:spcPts val="1125"/>
              </a:spcBef>
              <a:spcAft>
                <a:spcPts val="0"/>
              </a:spcAft>
              <a:buClr>
                <a:schemeClr val="dk1"/>
              </a:buClr>
              <a:buSzPts val="1800"/>
              <a:buChar char="•"/>
              <a:defRPr/>
            </a:lvl7pPr>
            <a:lvl8pPr indent="-342900" lvl="7" marL="3657600" algn="l">
              <a:lnSpc>
                <a:spcPct val="90000"/>
              </a:lnSpc>
              <a:spcBef>
                <a:spcPts val="1125"/>
              </a:spcBef>
              <a:spcAft>
                <a:spcPts val="0"/>
              </a:spcAft>
              <a:buClr>
                <a:schemeClr val="dk1"/>
              </a:buClr>
              <a:buSzPts val="1800"/>
              <a:buChar char="•"/>
              <a:defRPr/>
            </a:lvl8pPr>
            <a:lvl9pPr indent="-342900" lvl="8" marL="4114800" algn="l">
              <a:lnSpc>
                <a:spcPct val="90000"/>
              </a:lnSpc>
              <a:spcBef>
                <a:spcPts val="1125"/>
              </a:spcBef>
              <a:spcAft>
                <a:spcPts val="0"/>
              </a:spcAft>
              <a:buClr>
                <a:schemeClr val="dk1"/>
              </a:buClr>
              <a:buSzPts val="1800"/>
              <a:buChar char="•"/>
              <a:defRPr/>
            </a:lvl9pPr>
          </a:lstStyle>
          <a:p/>
        </p:txBody>
      </p:sp>
      <p:sp>
        <p:nvSpPr>
          <p:cNvPr id="44" name="Google Shape;44;p7"/>
          <p:cNvSpPr txBox="1"/>
          <p:nvPr>
            <p:ph idx="3" type="body"/>
          </p:nvPr>
        </p:nvSpPr>
        <p:spPr>
          <a:xfrm>
            <a:off x="13887450" y="4034791"/>
            <a:ext cx="11662173" cy="197738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2250"/>
              </a:spcBef>
              <a:spcAft>
                <a:spcPts val="0"/>
              </a:spcAft>
              <a:buClr>
                <a:schemeClr val="dk1"/>
              </a:buClr>
              <a:buSzPts val="5400"/>
              <a:buNone/>
              <a:defRPr b="1" sz="5400"/>
            </a:lvl1pPr>
            <a:lvl2pPr indent="-228600" lvl="1" marL="914400" algn="l">
              <a:lnSpc>
                <a:spcPct val="90000"/>
              </a:lnSpc>
              <a:spcBef>
                <a:spcPts val="1125"/>
              </a:spcBef>
              <a:spcAft>
                <a:spcPts val="0"/>
              </a:spcAft>
              <a:buClr>
                <a:schemeClr val="dk1"/>
              </a:buClr>
              <a:buSzPts val="4500"/>
              <a:buNone/>
              <a:defRPr b="1" sz="4500"/>
            </a:lvl2pPr>
            <a:lvl3pPr indent="-228600" lvl="2" marL="1371600" algn="l">
              <a:lnSpc>
                <a:spcPct val="90000"/>
              </a:lnSpc>
              <a:spcBef>
                <a:spcPts val="1125"/>
              </a:spcBef>
              <a:spcAft>
                <a:spcPts val="0"/>
              </a:spcAft>
              <a:buClr>
                <a:schemeClr val="dk1"/>
              </a:buClr>
              <a:buSzPts val="4050"/>
              <a:buNone/>
              <a:defRPr b="1" sz="4050"/>
            </a:lvl3pPr>
            <a:lvl4pPr indent="-228600" lvl="3" marL="1828800" algn="l">
              <a:lnSpc>
                <a:spcPct val="90000"/>
              </a:lnSpc>
              <a:spcBef>
                <a:spcPts val="1125"/>
              </a:spcBef>
              <a:spcAft>
                <a:spcPts val="0"/>
              </a:spcAft>
              <a:buClr>
                <a:schemeClr val="dk1"/>
              </a:buClr>
              <a:buSzPts val="3600"/>
              <a:buNone/>
              <a:defRPr b="1" sz="3600"/>
            </a:lvl4pPr>
            <a:lvl5pPr indent="-228600" lvl="4" marL="2286000" algn="l">
              <a:lnSpc>
                <a:spcPct val="90000"/>
              </a:lnSpc>
              <a:spcBef>
                <a:spcPts val="1125"/>
              </a:spcBef>
              <a:spcAft>
                <a:spcPts val="0"/>
              </a:spcAft>
              <a:buClr>
                <a:schemeClr val="dk1"/>
              </a:buClr>
              <a:buSzPts val="3600"/>
              <a:buNone/>
              <a:defRPr b="1" sz="3600"/>
            </a:lvl5pPr>
            <a:lvl6pPr indent="-228600" lvl="5" marL="2743200" algn="l">
              <a:lnSpc>
                <a:spcPct val="90000"/>
              </a:lnSpc>
              <a:spcBef>
                <a:spcPts val="1125"/>
              </a:spcBef>
              <a:spcAft>
                <a:spcPts val="0"/>
              </a:spcAft>
              <a:buClr>
                <a:schemeClr val="dk1"/>
              </a:buClr>
              <a:buSzPts val="3600"/>
              <a:buNone/>
              <a:defRPr b="1" sz="3600"/>
            </a:lvl6pPr>
            <a:lvl7pPr indent="-228600" lvl="6" marL="3200400" algn="l">
              <a:lnSpc>
                <a:spcPct val="90000"/>
              </a:lnSpc>
              <a:spcBef>
                <a:spcPts val="1125"/>
              </a:spcBef>
              <a:spcAft>
                <a:spcPts val="0"/>
              </a:spcAft>
              <a:buClr>
                <a:schemeClr val="dk1"/>
              </a:buClr>
              <a:buSzPts val="3600"/>
              <a:buNone/>
              <a:defRPr b="1" sz="3600"/>
            </a:lvl7pPr>
            <a:lvl8pPr indent="-228600" lvl="7" marL="3657600" algn="l">
              <a:lnSpc>
                <a:spcPct val="90000"/>
              </a:lnSpc>
              <a:spcBef>
                <a:spcPts val="1125"/>
              </a:spcBef>
              <a:spcAft>
                <a:spcPts val="0"/>
              </a:spcAft>
              <a:buClr>
                <a:schemeClr val="dk1"/>
              </a:buClr>
              <a:buSzPts val="3600"/>
              <a:buNone/>
              <a:defRPr b="1" sz="3600"/>
            </a:lvl8pPr>
            <a:lvl9pPr indent="-228600" lvl="8" marL="4114800" algn="l">
              <a:lnSpc>
                <a:spcPct val="90000"/>
              </a:lnSpc>
              <a:spcBef>
                <a:spcPts val="1125"/>
              </a:spcBef>
              <a:spcAft>
                <a:spcPts val="0"/>
              </a:spcAft>
              <a:buClr>
                <a:schemeClr val="dk1"/>
              </a:buClr>
              <a:buSzPts val="3600"/>
              <a:buNone/>
              <a:defRPr b="1" sz="3600"/>
            </a:lvl9pPr>
          </a:lstStyle>
          <a:p/>
        </p:txBody>
      </p:sp>
      <p:sp>
        <p:nvSpPr>
          <p:cNvPr id="45" name="Google Shape;45;p7"/>
          <p:cNvSpPr txBox="1"/>
          <p:nvPr>
            <p:ph idx="4" type="body"/>
          </p:nvPr>
        </p:nvSpPr>
        <p:spPr>
          <a:xfrm>
            <a:off x="13887450" y="6012180"/>
            <a:ext cx="11662173" cy="884301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250"/>
              </a:spcBef>
              <a:spcAft>
                <a:spcPts val="0"/>
              </a:spcAft>
              <a:buClr>
                <a:schemeClr val="dk1"/>
              </a:buClr>
              <a:buSzPts val="1800"/>
              <a:buChar char="•"/>
              <a:defRPr/>
            </a:lvl1pPr>
            <a:lvl2pPr indent="-342900" lvl="1" marL="914400" algn="l">
              <a:lnSpc>
                <a:spcPct val="90000"/>
              </a:lnSpc>
              <a:spcBef>
                <a:spcPts val="1125"/>
              </a:spcBef>
              <a:spcAft>
                <a:spcPts val="0"/>
              </a:spcAft>
              <a:buClr>
                <a:schemeClr val="dk1"/>
              </a:buClr>
              <a:buSzPts val="1800"/>
              <a:buChar char="•"/>
              <a:defRPr/>
            </a:lvl2pPr>
            <a:lvl3pPr indent="-342900" lvl="2" marL="1371600" algn="l">
              <a:lnSpc>
                <a:spcPct val="90000"/>
              </a:lnSpc>
              <a:spcBef>
                <a:spcPts val="1125"/>
              </a:spcBef>
              <a:spcAft>
                <a:spcPts val="0"/>
              </a:spcAft>
              <a:buClr>
                <a:schemeClr val="dk1"/>
              </a:buClr>
              <a:buSzPts val="1800"/>
              <a:buChar char="•"/>
              <a:defRPr/>
            </a:lvl3pPr>
            <a:lvl4pPr indent="-342900" lvl="3" marL="1828800" algn="l">
              <a:lnSpc>
                <a:spcPct val="90000"/>
              </a:lnSpc>
              <a:spcBef>
                <a:spcPts val="1125"/>
              </a:spcBef>
              <a:spcAft>
                <a:spcPts val="0"/>
              </a:spcAft>
              <a:buClr>
                <a:schemeClr val="dk1"/>
              </a:buClr>
              <a:buSzPts val="1800"/>
              <a:buChar char="•"/>
              <a:defRPr/>
            </a:lvl4pPr>
            <a:lvl5pPr indent="-342900" lvl="4" marL="2286000" algn="l">
              <a:lnSpc>
                <a:spcPct val="90000"/>
              </a:lnSpc>
              <a:spcBef>
                <a:spcPts val="1125"/>
              </a:spcBef>
              <a:spcAft>
                <a:spcPts val="0"/>
              </a:spcAft>
              <a:buClr>
                <a:schemeClr val="dk1"/>
              </a:buClr>
              <a:buSzPts val="1800"/>
              <a:buChar char="•"/>
              <a:defRPr/>
            </a:lvl5pPr>
            <a:lvl6pPr indent="-342900" lvl="5" marL="2743200" algn="l">
              <a:lnSpc>
                <a:spcPct val="90000"/>
              </a:lnSpc>
              <a:spcBef>
                <a:spcPts val="1125"/>
              </a:spcBef>
              <a:spcAft>
                <a:spcPts val="0"/>
              </a:spcAft>
              <a:buClr>
                <a:schemeClr val="dk1"/>
              </a:buClr>
              <a:buSzPts val="1800"/>
              <a:buChar char="•"/>
              <a:defRPr/>
            </a:lvl6pPr>
            <a:lvl7pPr indent="-342900" lvl="6" marL="3200400" algn="l">
              <a:lnSpc>
                <a:spcPct val="90000"/>
              </a:lnSpc>
              <a:spcBef>
                <a:spcPts val="1125"/>
              </a:spcBef>
              <a:spcAft>
                <a:spcPts val="0"/>
              </a:spcAft>
              <a:buClr>
                <a:schemeClr val="dk1"/>
              </a:buClr>
              <a:buSzPts val="1800"/>
              <a:buChar char="•"/>
              <a:defRPr/>
            </a:lvl7pPr>
            <a:lvl8pPr indent="-342900" lvl="7" marL="3657600" algn="l">
              <a:lnSpc>
                <a:spcPct val="90000"/>
              </a:lnSpc>
              <a:spcBef>
                <a:spcPts val="1125"/>
              </a:spcBef>
              <a:spcAft>
                <a:spcPts val="0"/>
              </a:spcAft>
              <a:buClr>
                <a:schemeClr val="dk1"/>
              </a:buClr>
              <a:buSzPts val="1800"/>
              <a:buChar char="•"/>
              <a:defRPr/>
            </a:lvl8pPr>
            <a:lvl9pPr indent="-342900" lvl="8" marL="4114800" algn="l">
              <a:lnSpc>
                <a:spcPct val="90000"/>
              </a:lnSpc>
              <a:spcBef>
                <a:spcPts val="1125"/>
              </a:spcBef>
              <a:spcAft>
                <a:spcPts val="0"/>
              </a:spcAft>
              <a:buClr>
                <a:schemeClr val="dk1"/>
              </a:buClr>
              <a:buSzPts val="1800"/>
              <a:buChar char="•"/>
              <a:defRPr/>
            </a:lvl9pPr>
          </a:lstStyle>
          <a:p/>
        </p:txBody>
      </p:sp>
      <p:sp>
        <p:nvSpPr>
          <p:cNvPr id="46" name="Google Shape;46;p7"/>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1885950" y="876301"/>
            <a:ext cx="23660100" cy="31813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1889524" y="1097280"/>
            <a:ext cx="8847533" cy="384048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7200"/>
              <a:buFont typeface="Calibri"/>
              <a:buNone/>
              <a:defRPr sz="7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11662173" y="2369821"/>
            <a:ext cx="13887450" cy="11696700"/>
          </a:xfrm>
          <a:prstGeom prst="rect">
            <a:avLst/>
          </a:prstGeom>
          <a:noFill/>
          <a:ln>
            <a:noFill/>
          </a:ln>
        </p:spPr>
        <p:txBody>
          <a:bodyPr anchorCtr="0" anchor="t" bIns="45700" lIns="91425" spcFirstLastPara="1" rIns="91425" wrap="square" tIns="45700">
            <a:normAutofit/>
          </a:bodyPr>
          <a:lstStyle>
            <a:lvl1pPr indent="-685800" lvl="0" marL="457200" algn="l">
              <a:lnSpc>
                <a:spcPct val="90000"/>
              </a:lnSpc>
              <a:spcBef>
                <a:spcPts val="2250"/>
              </a:spcBef>
              <a:spcAft>
                <a:spcPts val="0"/>
              </a:spcAft>
              <a:buClr>
                <a:schemeClr val="dk1"/>
              </a:buClr>
              <a:buSzPts val="7200"/>
              <a:buChar char="•"/>
              <a:defRPr sz="7200"/>
            </a:lvl1pPr>
            <a:lvl2pPr indent="-628650" lvl="1" marL="914400" algn="l">
              <a:lnSpc>
                <a:spcPct val="90000"/>
              </a:lnSpc>
              <a:spcBef>
                <a:spcPts val="1125"/>
              </a:spcBef>
              <a:spcAft>
                <a:spcPts val="0"/>
              </a:spcAft>
              <a:buClr>
                <a:schemeClr val="dk1"/>
              </a:buClr>
              <a:buSzPts val="6300"/>
              <a:buChar char="•"/>
              <a:defRPr sz="6300"/>
            </a:lvl2pPr>
            <a:lvl3pPr indent="-571500" lvl="2" marL="1371600" algn="l">
              <a:lnSpc>
                <a:spcPct val="90000"/>
              </a:lnSpc>
              <a:spcBef>
                <a:spcPts val="1125"/>
              </a:spcBef>
              <a:spcAft>
                <a:spcPts val="0"/>
              </a:spcAft>
              <a:buClr>
                <a:schemeClr val="dk1"/>
              </a:buClr>
              <a:buSzPts val="5400"/>
              <a:buChar char="•"/>
              <a:defRPr sz="5400"/>
            </a:lvl3pPr>
            <a:lvl4pPr indent="-514350" lvl="3" marL="1828800" algn="l">
              <a:lnSpc>
                <a:spcPct val="90000"/>
              </a:lnSpc>
              <a:spcBef>
                <a:spcPts val="1125"/>
              </a:spcBef>
              <a:spcAft>
                <a:spcPts val="0"/>
              </a:spcAft>
              <a:buClr>
                <a:schemeClr val="dk1"/>
              </a:buClr>
              <a:buSzPts val="4500"/>
              <a:buChar char="•"/>
              <a:defRPr sz="4500"/>
            </a:lvl4pPr>
            <a:lvl5pPr indent="-514350" lvl="4" marL="2286000" algn="l">
              <a:lnSpc>
                <a:spcPct val="90000"/>
              </a:lnSpc>
              <a:spcBef>
                <a:spcPts val="1125"/>
              </a:spcBef>
              <a:spcAft>
                <a:spcPts val="0"/>
              </a:spcAft>
              <a:buClr>
                <a:schemeClr val="dk1"/>
              </a:buClr>
              <a:buSzPts val="4500"/>
              <a:buChar char="•"/>
              <a:defRPr sz="4500"/>
            </a:lvl5pPr>
            <a:lvl6pPr indent="-514350" lvl="5" marL="2743200" algn="l">
              <a:lnSpc>
                <a:spcPct val="90000"/>
              </a:lnSpc>
              <a:spcBef>
                <a:spcPts val="1125"/>
              </a:spcBef>
              <a:spcAft>
                <a:spcPts val="0"/>
              </a:spcAft>
              <a:buClr>
                <a:schemeClr val="dk1"/>
              </a:buClr>
              <a:buSzPts val="4500"/>
              <a:buChar char="•"/>
              <a:defRPr sz="4500"/>
            </a:lvl6pPr>
            <a:lvl7pPr indent="-514350" lvl="6" marL="3200400" algn="l">
              <a:lnSpc>
                <a:spcPct val="90000"/>
              </a:lnSpc>
              <a:spcBef>
                <a:spcPts val="1125"/>
              </a:spcBef>
              <a:spcAft>
                <a:spcPts val="0"/>
              </a:spcAft>
              <a:buClr>
                <a:schemeClr val="dk1"/>
              </a:buClr>
              <a:buSzPts val="4500"/>
              <a:buChar char="•"/>
              <a:defRPr sz="4500"/>
            </a:lvl7pPr>
            <a:lvl8pPr indent="-514350" lvl="7" marL="3657600" algn="l">
              <a:lnSpc>
                <a:spcPct val="90000"/>
              </a:lnSpc>
              <a:spcBef>
                <a:spcPts val="1125"/>
              </a:spcBef>
              <a:spcAft>
                <a:spcPts val="0"/>
              </a:spcAft>
              <a:buClr>
                <a:schemeClr val="dk1"/>
              </a:buClr>
              <a:buSzPts val="4500"/>
              <a:buChar char="•"/>
              <a:defRPr sz="4500"/>
            </a:lvl8pPr>
            <a:lvl9pPr indent="-514350" lvl="8" marL="4114800" algn="l">
              <a:lnSpc>
                <a:spcPct val="90000"/>
              </a:lnSpc>
              <a:spcBef>
                <a:spcPts val="1125"/>
              </a:spcBef>
              <a:spcAft>
                <a:spcPts val="0"/>
              </a:spcAft>
              <a:buClr>
                <a:schemeClr val="dk1"/>
              </a:buClr>
              <a:buSzPts val="4500"/>
              <a:buChar char="•"/>
              <a:defRPr sz="4500"/>
            </a:lvl9pPr>
          </a:lstStyle>
          <a:p/>
        </p:txBody>
      </p:sp>
      <p:sp>
        <p:nvSpPr>
          <p:cNvPr id="57" name="Google Shape;57;p9"/>
          <p:cNvSpPr txBox="1"/>
          <p:nvPr>
            <p:ph idx="2" type="body"/>
          </p:nvPr>
        </p:nvSpPr>
        <p:spPr>
          <a:xfrm>
            <a:off x="1889524" y="4937760"/>
            <a:ext cx="8847533" cy="914781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2250"/>
              </a:spcBef>
              <a:spcAft>
                <a:spcPts val="0"/>
              </a:spcAft>
              <a:buClr>
                <a:schemeClr val="dk1"/>
              </a:buClr>
              <a:buSzPts val="3600"/>
              <a:buNone/>
              <a:defRPr sz="3600"/>
            </a:lvl1pPr>
            <a:lvl2pPr indent="-228600" lvl="1" marL="914400" algn="l">
              <a:lnSpc>
                <a:spcPct val="90000"/>
              </a:lnSpc>
              <a:spcBef>
                <a:spcPts val="1125"/>
              </a:spcBef>
              <a:spcAft>
                <a:spcPts val="0"/>
              </a:spcAft>
              <a:buClr>
                <a:schemeClr val="dk1"/>
              </a:buClr>
              <a:buSzPts val="3150"/>
              <a:buNone/>
              <a:defRPr sz="3150"/>
            </a:lvl2pPr>
            <a:lvl3pPr indent="-228600" lvl="2" marL="1371600" algn="l">
              <a:lnSpc>
                <a:spcPct val="90000"/>
              </a:lnSpc>
              <a:spcBef>
                <a:spcPts val="1125"/>
              </a:spcBef>
              <a:spcAft>
                <a:spcPts val="0"/>
              </a:spcAft>
              <a:buClr>
                <a:schemeClr val="dk1"/>
              </a:buClr>
              <a:buSzPts val="2700"/>
              <a:buNone/>
              <a:defRPr sz="2700"/>
            </a:lvl3pPr>
            <a:lvl4pPr indent="-228600" lvl="3" marL="1828800" algn="l">
              <a:lnSpc>
                <a:spcPct val="90000"/>
              </a:lnSpc>
              <a:spcBef>
                <a:spcPts val="1125"/>
              </a:spcBef>
              <a:spcAft>
                <a:spcPts val="0"/>
              </a:spcAft>
              <a:buClr>
                <a:schemeClr val="dk1"/>
              </a:buClr>
              <a:buSzPts val="2250"/>
              <a:buNone/>
              <a:defRPr sz="2250"/>
            </a:lvl4pPr>
            <a:lvl5pPr indent="-228600" lvl="4" marL="2286000" algn="l">
              <a:lnSpc>
                <a:spcPct val="90000"/>
              </a:lnSpc>
              <a:spcBef>
                <a:spcPts val="1125"/>
              </a:spcBef>
              <a:spcAft>
                <a:spcPts val="0"/>
              </a:spcAft>
              <a:buClr>
                <a:schemeClr val="dk1"/>
              </a:buClr>
              <a:buSzPts val="2250"/>
              <a:buNone/>
              <a:defRPr sz="2250"/>
            </a:lvl5pPr>
            <a:lvl6pPr indent="-228600" lvl="5" marL="2743200" algn="l">
              <a:lnSpc>
                <a:spcPct val="90000"/>
              </a:lnSpc>
              <a:spcBef>
                <a:spcPts val="1125"/>
              </a:spcBef>
              <a:spcAft>
                <a:spcPts val="0"/>
              </a:spcAft>
              <a:buClr>
                <a:schemeClr val="dk1"/>
              </a:buClr>
              <a:buSzPts val="2250"/>
              <a:buNone/>
              <a:defRPr sz="2250"/>
            </a:lvl6pPr>
            <a:lvl7pPr indent="-228600" lvl="6" marL="3200400" algn="l">
              <a:lnSpc>
                <a:spcPct val="90000"/>
              </a:lnSpc>
              <a:spcBef>
                <a:spcPts val="1125"/>
              </a:spcBef>
              <a:spcAft>
                <a:spcPts val="0"/>
              </a:spcAft>
              <a:buClr>
                <a:schemeClr val="dk1"/>
              </a:buClr>
              <a:buSzPts val="2250"/>
              <a:buNone/>
              <a:defRPr sz="2250"/>
            </a:lvl7pPr>
            <a:lvl8pPr indent="-228600" lvl="7" marL="3657600" algn="l">
              <a:lnSpc>
                <a:spcPct val="90000"/>
              </a:lnSpc>
              <a:spcBef>
                <a:spcPts val="1125"/>
              </a:spcBef>
              <a:spcAft>
                <a:spcPts val="0"/>
              </a:spcAft>
              <a:buClr>
                <a:schemeClr val="dk1"/>
              </a:buClr>
              <a:buSzPts val="2250"/>
              <a:buNone/>
              <a:defRPr sz="2250"/>
            </a:lvl8pPr>
            <a:lvl9pPr indent="-228600" lvl="8" marL="4114800" algn="l">
              <a:lnSpc>
                <a:spcPct val="90000"/>
              </a:lnSpc>
              <a:spcBef>
                <a:spcPts val="1125"/>
              </a:spcBef>
              <a:spcAft>
                <a:spcPts val="0"/>
              </a:spcAft>
              <a:buClr>
                <a:schemeClr val="dk1"/>
              </a:buClr>
              <a:buSzPts val="2250"/>
              <a:buNone/>
              <a:defRPr sz="2250"/>
            </a:lvl9pPr>
          </a:lstStyle>
          <a:p/>
        </p:txBody>
      </p:sp>
      <p:sp>
        <p:nvSpPr>
          <p:cNvPr id="58" name="Google Shape;58;p9"/>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889524" y="1097280"/>
            <a:ext cx="8847533" cy="384048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7200"/>
              <a:buFont typeface="Calibri"/>
              <a:buNone/>
              <a:defRPr sz="7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1662173" y="2369821"/>
            <a:ext cx="13887450" cy="11696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2250"/>
              </a:spcBef>
              <a:spcAft>
                <a:spcPts val="0"/>
              </a:spcAft>
              <a:buClr>
                <a:schemeClr val="dk1"/>
              </a:buClr>
              <a:buSzPts val="7200"/>
              <a:buFont typeface="Arial"/>
              <a:buNone/>
              <a:defRPr b="0" i="0" sz="7200" u="none" cap="none" strike="noStrike">
                <a:solidFill>
                  <a:schemeClr val="dk1"/>
                </a:solidFill>
                <a:latin typeface="Calibri"/>
                <a:ea typeface="Calibri"/>
                <a:cs typeface="Calibri"/>
                <a:sym typeface="Calibri"/>
              </a:defRPr>
            </a:lvl1pPr>
            <a:lvl2pPr lvl="1" marR="0" rtl="0" algn="l">
              <a:lnSpc>
                <a:spcPct val="90000"/>
              </a:lnSpc>
              <a:spcBef>
                <a:spcPts val="1125"/>
              </a:spcBef>
              <a:spcAft>
                <a:spcPts val="0"/>
              </a:spcAft>
              <a:buClr>
                <a:schemeClr val="dk1"/>
              </a:buClr>
              <a:buSzPts val="6300"/>
              <a:buFont typeface="Arial"/>
              <a:buNone/>
              <a:defRPr b="0" i="0" sz="6300" u="none" cap="none" strike="noStrike">
                <a:solidFill>
                  <a:schemeClr val="dk1"/>
                </a:solidFill>
                <a:latin typeface="Calibri"/>
                <a:ea typeface="Calibri"/>
                <a:cs typeface="Calibri"/>
                <a:sym typeface="Calibri"/>
              </a:defRPr>
            </a:lvl2pPr>
            <a:lvl3pPr lvl="2" marR="0" rtl="0" algn="l">
              <a:lnSpc>
                <a:spcPct val="90000"/>
              </a:lnSpc>
              <a:spcBef>
                <a:spcPts val="1125"/>
              </a:spcBef>
              <a:spcAft>
                <a:spcPts val="0"/>
              </a:spcAft>
              <a:buClr>
                <a:schemeClr val="dk1"/>
              </a:buClr>
              <a:buSzPts val="5400"/>
              <a:buFont typeface="Arial"/>
              <a:buNone/>
              <a:defRPr b="0" i="0" sz="5400" u="none" cap="none" strike="noStrike">
                <a:solidFill>
                  <a:schemeClr val="dk1"/>
                </a:solidFill>
                <a:latin typeface="Calibri"/>
                <a:ea typeface="Calibri"/>
                <a:cs typeface="Calibri"/>
                <a:sym typeface="Calibri"/>
              </a:defRPr>
            </a:lvl3pPr>
            <a:lvl4pPr lvl="3" marR="0" rtl="0" algn="l">
              <a:lnSpc>
                <a:spcPct val="90000"/>
              </a:lnSpc>
              <a:spcBef>
                <a:spcPts val="1125"/>
              </a:spcBef>
              <a:spcAft>
                <a:spcPts val="0"/>
              </a:spcAft>
              <a:buClr>
                <a:schemeClr val="dk1"/>
              </a:buClr>
              <a:buSzPts val="4500"/>
              <a:buFont typeface="Arial"/>
              <a:buNone/>
              <a:defRPr b="0" i="0" sz="4500" u="none" cap="none" strike="noStrike">
                <a:solidFill>
                  <a:schemeClr val="dk1"/>
                </a:solidFill>
                <a:latin typeface="Calibri"/>
                <a:ea typeface="Calibri"/>
                <a:cs typeface="Calibri"/>
                <a:sym typeface="Calibri"/>
              </a:defRPr>
            </a:lvl4pPr>
            <a:lvl5pPr lvl="4" marR="0" rtl="0" algn="l">
              <a:lnSpc>
                <a:spcPct val="90000"/>
              </a:lnSpc>
              <a:spcBef>
                <a:spcPts val="1125"/>
              </a:spcBef>
              <a:spcAft>
                <a:spcPts val="0"/>
              </a:spcAft>
              <a:buClr>
                <a:schemeClr val="dk1"/>
              </a:buClr>
              <a:buSzPts val="4500"/>
              <a:buFont typeface="Arial"/>
              <a:buNone/>
              <a:defRPr b="0" i="0" sz="4500" u="none" cap="none" strike="noStrike">
                <a:solidFill>
                  <a:schemeClr val="dk1"/>
                </a:solidFill>
                <a:latin typeface="Calibri"/>
                <a:ea typeface="Calibri"/>
                <a:cs typeface="Calibri"/>
                <a:sym typeface="Calibri"/>
              </a:defRPr>
            </a:lvl5pPr>
            <a:lvl6pPr lvl="5" marR="0" rtl="0" algn="l">
              <a:lnSpc>
                <a:spcPct val="90000"/>
              </a:lnSpc>
              <a:spcBef>
                <a:spcPts val="1125"/>
              </a:spcBef>
              <a:spcAft>
                <a:spcPts val="0"/>
              </a:spcAft>
              <a:buClr>
                <a:schemeClr val="dk1"/>
              </a:buClr>
              <a:buSzPts val="4500"/>
              <a:buFont typeface="Arial"/>
              <a:buNone/>
              <a:defRPr b="0" i="0" sz="4500" u="none" cap="none" strike="noStrike">
                <a:solidFill>
                  <a:schemeClr val="dk1"/>
                </a:solidFill>
                <a:latin typeface="Calibri"/>
                <a:ea typeface="Calibri"/>
                <a:cs typeface="Calibri"/>
                <a:sym typeface="Calibri"/>
              </a:defRPr>
            </a:lvl6pPr>
            <a:lvl7pPr lvl="6" marR="0" rtl="0" algn="l">
              <a:lnSpc>
                <a:spcPct val="90000"/>
              </a:lnSpc>
              <a:spcBef>
                <a:spcPts val="1125"/>
              </a:spcBef>
              <a:spcAft>
                <a:spcPts val="0"/>
              </a:spcAft>
              <a:buClr>
                <a:schemeClr val="dk1"/>
              </a:buClr>
              <a:buSzPts val="4500"/>
              <a:buFont typeface="Arial"/>
              <a:buNone/>
              <a:defRPr b="0" i="0" sz="4500" u="none" cap="none" strike="noStrike">
                <a:solidFill>
                  <a:schemeClr val="dk1"/>
                </a:solidFill>
                <a:latin typeface="Calibri"/>
                <a:ea typeface="Calibri"/>
                <a:cs typeface="Calibri"/>
                <a:sym typeface="Calibri"/>
              </a:defRPr>
            </a:lvl7pPr>
            <a:lvl8pPr lvl="7" marR="0" rtl="0" algn="l">
              <a:lnSpc>
                <a:spcPct val="90000"/>
              </a:lnSpc>
              <a:spcBef>
                <a:spcPts val="1125"/>
              </a:spcBef>
              <a:spcAft>
                <a:spcPts val="0"/>
              </a:spcAft>
              <a:buClr>
                <a:schemeClr val="dk1"/>
              </a:buClr>
              <a:buSzPts val="4500"/>
              <a:buFont typeface="Arial"/>
              <a:buNone/>
              <a:defRPr b="0" i="0" sz="4500" u="none" cap="none" strike="noStrike">
                <a:solidFill>
                  <a:schemeClr val="dk1"/>
                </a:solidFill>
                <a:latin typeface="Calibri"/>
                <a:ea typeface="Calibri"/>
                <a:cs typeface="Calibri"/>
                <a:sym typeface="Calibri"/>
              </a:defRPr>
            </a:lvl8pPr>
            <a:lvl9pPr lvl="8" marR="0" rtl="0" algn="l">
              <a:lnSpc>
                <a:spcPct val="90000"/>
              </a:lnSpc>
              <a:spcBef>
                <a:spcPts val="1125"/>
              </a:spcBef>
              <a:spcAft>
                <a:spcPts val="0"/>
              </a:spcAft>
              <a:buClr>
                <a:schemeClr val="dk1"/>
              </a:buClr>
              <a:buSzPts val="4500"/>
              <a:buFont typeface="Arial"/>
              <a:buNone/>
              <a:defRPr b="0" i="0" sz="45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1889524" y="4937760"/>
            <a:ext cx="8847533" cy="914781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2250"/>
              </a:spcBef>
              <a:spcAft>
                <a:spcPts val="0"/>
              </a:spcAft>
              <a:buClr>
                <a:schemeClr val="dk1"/>
              </a:buClr>
              <a:buSzPts val="3600"/>
              <a:buNone/>
              <a:defRPr sz="3600"/>
            </a:lvl1pPr>
            <a:lvl2pPr indent="-228600" lvl="1" marL="914400" algn="l">
              <a:lnSpc>
                <a:spcPct val="90000"/>
              </a:lnSpc>
              <a:spcBef>
                <a:spcPts val="1125"/>
              </a:spcBef>
              <a:spcAft>
                <a:spcPts val="0"/>
              </a:spcAft>
              <a:buClr>
                <a:schemeClr val="dk1"/>
              </a:buClr>
              <a:buSzPts val="3150"/>
              <a:buNone/>
              <a:defRPr sz="3150"/>
            </a:lvl2pPr>
            <a:lvl3pPr indent="-228600" lvl="2" marL="1371600" algn="l">
              <a:lnSpc>
                <a:spcPct val="90000"/>
              </a:lnSpc>
              <a:spcBef>
                <a:spcPts val="1125"/>
              </a:spcBef>
              <a:spcAft>
                <a:spcPts val="0"/>
              </a:spcAft>
              <a:buClr>
                <a:schemeClr val="dk1"/>
              </a:buClr>
              <a:buSzPts val="2700"/>
              <a:buNone/>
              <a:defRPr sz="2700"/>
            </a:lvl3pPr>
            <a:lvl4pPr indent="-228600" lvl="3" marL="1828800" algn="l">
              <a:lnSpc>
                <a:spcPct val="90000"/>
              </a:lnSpc>
              <a:spcBef>
                <a:spcPts val="1125"/>
              </a:spcBef>
              <a:spcAft>
                <a:spcPts val="0"/>
              </a:spcAft>
              <a:buClr>
                <a:schemeClr val="dk1"/>
              </a:buClr>
              <a:buSzPts val="2250"/>
              <a:buNone/>
              <a:defRPr sz="2250"/>
            </a:lvl4pPr>
            <a:lvl5pPr indent="-228600" lvl="4" marL="2286000" algn="l">
              <a:lnSpc>
                <a:spcPct val="90000"/>
              </a:lnSpc>
              <a:spcBef>
                <a:spcPts val="1125"/>
              </a:spcBef>
              <a:spcAft>
                <a:spcPts val="0"/>
              </a:spcAft>
              <a:buClr>
                <a:schemeClr val="dk1"/>
              </a:buClr>
              <a:buSzPts val="2250"/>
              <a:buNone/>
              <a:defRPr sz="2250"/>
            </a:lvl5pPr>
            <a:lvl6pPr indent="-228600" lvl="5" marL="2743200" algn="l">
              <a:lnSpc>
                <a:spcPct val="90000"/>
              </a:lnSpc>
              <a:spcBef>
                <a:spcPts val="1125"/>
              </a:spcBef>
              <a:spcAft>
                <a:spcPts val="0"/>
              </a:spcAft>
              <a:buClr>
                <a:schemeClr val="dk1"/>
              </a:buClr>
              <a:buSzPts val="2250"/>
              <a:buNone/>
              <a:defRPr sz="2250"/>
            </a:lvl6pPr>
            <a:lvl7pPr indent="-228600" lvl="6" marL="3200400" algn="l">
              <a:lnSpc>
                <a:spcPct val="90000"/>
              </a:lnSpc>
              <a:spcBef>
                <a:spcPts val="1125"/>
              </a:spcBef>
              <a:spcAft>
                <a:spcPts val="0"/>
              </a:spcAft>
              <a:buClr>
                <a:schemeClr val="dk1"/>
              </a:buClr>
              <a:buSzPts val="2250"/>
              <a:buNone/>
              <a:defRPr sz="2250"/>
            </a:lvl7pPr>
            <a:lvl8pPr indent="-228600" lvl="7" marL="3657600" algn="l">
              <a:lnSpc>
                <a:spcPct val="90000"/>
              </a:lnSpc>
              <a:spcBef>
                <a:spcPts val="1125"/>
              </a:spcBef>
              <a:spcAft>
                <a:spcPts val="0"/>
              </a:spcAft>
              <a:buClr>
                <a:schemeClr val="dk1"/>
              </a:buClr>
              <a:buSzPts val="2250"/>
              <a:buNone/>
              <a:defRPr sz="2250"/>
            </a:lvl8pPr>
            <a:lvl9pPr indent="-228600" lvl="8" marL="4114800" algn="l">
              <a:lnSpc>
                <a:spcPct val="90000"/>
              </a:lnSpc>
              <a:spcBef>
                <a:spcPts val="1125"/>
              </a:spcBef>
              <a:spcAft>
                <a:spcPts val="0"/>
              </a:spcAft>
              <a:buClr>
                <a:schemeClr val="dk1"/>
              </a:buClr>
              <a:buSzPts val="2250"/>
              <a:buNone/>
              <a:defRPr sz="2250"/>
            </a:lvl9pPr>
          </a:lstStyle>
          <a:p/>
        </p:txBody>
      </p:sp>
      <p:sp>
        <p:nvSpPr>
          <p:cNvPr id="65" name="Google Shape;65;p10"/>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885950" y="876301"/>
            <a:ext cx="23660100" cy="3181351"/>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9900"/>
              <a:buFont typeface="Calibri"/>
              <a:buNone/>
              <a:defRPr b="0" i="0" sz="99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1885950" y="4381500"/>
            <a:ext cx="23660100" cy="10443211"/>
          </a:xfrm>
          <a:prstGeom prst="rect">
            <a:avLst/>
          </a:prstGeom>
          <a:noFill/>
          <a:ln>
            <a:noFill/>
          </a:ln>
        </p:spPr>
        <p:txBody>
          <a:bodyPr anchorCtr="0" anchor="t" bIns="45700" lIns="91425" spcFirstLastPara="1" rIns="91425" wrap="square" tIns="45700">
            <a:normAutofit/>
          </a:bodyPr>
          <a:lstStyle>
            <a:lvl1pPr indent="-628650" lvl="0" marL="457200" marR="0" rtl="0" algn="l">
              <a:lnSpc>
                <a:spcPct val="90000"/>
              </a:lnSpc>
              <a:spcBef>
                <a:spcPts val="2250"/>
              </a:spcBef>
              <a:spcAft>
                <a:spcPts val="0"/>
              </a:spcAft>
              <a:buClr>
                <a:schemeClr val="dk1"/>
              </a:buClr>
              <a:buSzPts val="6300"/>
              <a:buFont typeface="Arial"/>
              <a:buChar char="•"/>
              <a:defRPr b="0" i="0" sz="6300" u="none" cap="none" strike="noStrike">
                <a:solidFill>
                  <a:schemeClr val="dk1"/>
                </a:solidFill>
                <a:latin typeface="Calibri"/>
                <a:ea typeface="Calibri"/>
                <a:cs typeface="Calibri"/>
                <a:sym typeface="Calibri"/>
              </a:defRPr>
            </a:lvl1pPr>
            <a:lvl2pPr indent="-571500" lvl="1" marL="914400" marR="0" rtl="0" algn="l">
              <a:lnSpc>
                <a:spcPct val="90000"/>
              </a:lnSpc>
              <a:spcBef>
                <a:spcPts val="1125"/>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2pPr>
            <a:lvl3pPr indent="-514350" lvl="2" marL="1371600" marR="0" rtl="0" algn="l">
              <a:lnSpc>
                <a:spcPct val="90000"/>
              </a:lnSpc>
              <a:spcBef>
                <a:spcPts val="1125"/>
              </a:spcBef>
              <a:spcAft>
                <a:spcPts val="0"/>
              </a:spcAft>
              <a:buClr>
                <a:schemeClr val="dk1"/>
              </a:buClr>
              <a:buSzPts val="4500"/>
              <a:buFont typeface="Arial"/>
              <a:buChar char="•"/>
              <a:defRPr b="0" i="0" sz="4500" u="none" cap="none" strike="noStrike">
                <a:solidFill>
                  <a:schemeClr val="dk1"/>
                </a:solidFill>
                <a:latin typeface="Calibri"/>
                <a:ea typeface="Calibri"/>
                <a:cs typeface="Calibri"/>
                <a:sym typeface="Calibri"/>
              </a:defRPr>
            </a:lvl3pPr>
            <a:lvl4pPr indent="-485775" lvl="3" marL="1828800" marR="0" rtl="0" algn="l">
              <a:lnSpc>
                <a:spcPct val="90000"/>
              </a:lnSpc>
              <a:spcBef>
                <a:spcPts val="1125"/>
              </a:spcBef>
              <a:spcAft>
                <a:spcPts val="0"/>
              </a:spcAft>
              <a:buClr>
                <a:schemeClr val="dk1"/>
              </a:buClr>
              <a:buSzPts val="4050"/>
              <a:buFont typeface="Arial"/>
              <a:buChar char="•"/>
              <a:defRPr b="0" i="0" sz="4050" u="none" cap="none" strike="noStrike">
                <a:solidFill>
                  <a:schemeClr val="dk1"/>
                </a:solidFill>
                <a:latin typeface="Calibri"/>
                <a:ea typeface="Calibri"/>
                <a:cs typeface="Calibri"/>
                <a:sym typeface="Calibri"/>
              </a:defRPr>
            </a:lvl4pPr>
            <a:lvl5pPr indent="-485775" lvl="4" marL="2286000" marR="0" rtl="0" algn="l">
              <a:lnSpc>
                <a:spcPct val="90000"/>
              </a:lnSpc>
              <a:spcBef>
                <a:spcPts val="1125"/>
              </a:spcBef>
              <a:spcAft>
                <a:spcPts val="0"/>
              </a:spcAft>
              <a:buClr>
                <a:schemeClr val="dk1"/>
              </a:buClr>
              <a:buSzPts val="4050"/>
              <a:buFont typeface="Arial"/>
              <a:buChar char="•"/>
              <a:defRPr b="0" i="0" sz="4050" u="none" cap="none" strike="noStrike">
                <a:solidFill>
                  <a:schemeClr val="dk1"/>
                </a:solidFill>
                <a:latin typeface="Calibri"/>
                <a:ea typeface="Calibri"/>
                <a:cs typeface="Calibri"/>
                <a:sym typeface="Calibri"/>
              </a:defRPr>
            </a:lvl5pPr>
            <a:lvl6pPr indent="-485775" lvl="5" marL="2743200" marR="0" rtl="0" algn="l">
              <a:lnSpc>
                <a:spcPct val="90000"/>
              </a:lnSpc>
              <a:spcBef>
                <a:spcPts val="1125"/>
              </a:spcBef>
              <a:spcAft>
                <a:spcPts val="0"/>
              </a:spcAft>
              <a:buClr>
                <a:schemeClr val="dk1"/>
              </a:buClr>
              <a:buSzPts val="4050"/>
              <a:buFont typeface="Arial"/>
              <a:buChar char="•"/>
              <a:defRPr b="0" i="0" sz="4050" u="none" cap="none" strike="noStrike">
                <a:solidFill>
                  <a:schemeClr val="dk1"/>
                </a:solidFill>
                <a:latin typeface="Calibri"/>
                <a:ea typeface="Calibri"/>
                <a:cs typeface="Calibri"/>
                <a:sym typeface="Calibri"/>
              </a:defRPr>
            </a:lvl6pPr>
            <a:lvl7pPr indent="-485775" lvl="6" marL="3200400" marR="0" rtl="0" algn="l">
              <a:lnSpc>
                <a:spcPct val="90000"/>
              </a:lnSpc>
              <a:spcBef>
                <a:spcPts val="1125"/>
              </a:spcBef>
              <a:spcAft>
                <a:spcPts val="0"/>
              </a:spcAft>
              <a:buClr>
                <a:schemeClr val="dk1"/>
              </a:buClr>
              <a:buSzPts val="4050"/>
              <a:buFont typeface="Arial"/>
              <a:buChar char="•"/>
              <a:defRPr b="0" i="0" sz="4050" u="none" cap="none" strike="noStrike">
                <a:solidFill>
                  <a:schemeClr val="dk1"/>
                </a:solidFill>
                <a:latin typeface="Calibri"/>
                <a:ea typeface="Calibri"/>
                <a:cs typeface="Calibri"/>
                <a:sym typeface="Calibri"/>
              </a:defRPr>
            </a:lvl7pPr>
            <a:lvl8pPr indent="-485775" lvl="7" marL="3657600" marR="0" rtl="0" algn="l">
              <a:lnSpc>
                <a:spcPct val="90000"/>
              </a:lnSpc>
              <a:spcBef>
                <a:spcPts val="1125"/>
              </a:spcBef>
              <a:spcAft>
                <a:spcPts val="0"/>
              </a:spcAft>
              <a:buClr>
                <a:schemeClr val="dk1"/>
              </a:buClr>
              <a:buSzPts val="4050"/>
              <a:buFont typeface="Arial"/>
              <a:buChar char="•"/>
              <a:defRPr b="0" i="0" sz="4050" u="none" cap="none" strike="noStrike">
                <a:solidFill>
                  <a:schemeClr val="dk1"/>
                </a:solidFill>
                <a:latin typeface="Calibri"/>
                <a:ea typeface="Calibri"/>
                <a:cs typeface="Calibri"/>
                <a:sym typeface="Calibri"/>
              </a:defRPr>
            </a:lvl8pPr>
            <a:lvl9pPr indent="-485775" lvl="8" marL="4114800" marR="0" rtl="0" algn="l">
              <a:lnSpc>
                <a:spcPct val="90000"/>
              </a:lnSpc>
              <a:spcBef>
                <a:spcPts val="1125"/>
              </a:spcBef>
              <a:spcAft>
                <a:spcPts val="0"/>
              </a:spcAft>
              <a:buClr>
                <a:schemeClr val="dk1"/>
              </a:buClr>
              <a:buSzPts val="4050"/>
              <a:buFont typeface="Arial"/>
              <a:buChar char="•"/>
              <a:defRPr b="0" i="0" sz="405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2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2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700" u="none" cap="none" strike="noStrike">
                <a:solidFill>
                  <a:srgbClr val="888888"/>
                </a:solidFill>
                <a:latin typeface="Calibri"/>
                <a:ea typeface="Calibri"/>
                <a:cs typeface="Calibri"/>
                <a:sym typeface="Calibri"/>
              </a:defRPr>
            </a:lvl1pPr>
            <a:lvl2pPr indent="0" lvl="1" marL="0" marR="0" rtl="0" algn="r">
              <a:spcBef>
                <a:spcPts val="0"/>
              </a:spcBef>
              <a:buNone/>
              <a:defRPr b="0" i="0" sz="2700" u="none" cap="none" strike="noStrike">
                <a:solidFill>
                  <a:srgbClr val="888888"/>
                </a:solidFill>
                <a:latin typeface="Calibri"/>
                <a:ea typeface="Calibri"/>
                <a:cs typeface="Calibri"/>
                <a:sym typeface="Calibri"/>
              </a:defRPr>
            </a:lvl2pPr>
            <a:lvl3pPr indent="0" lvl="2" marL="0" marR="0" rtl="0" algn="r">
              <a:spcBef>
                <a:spcPts val="0"/>
              </a:spcBef>
              <a:buNone/>
              <a:defRPr b="0" i="0" sz="2700" u="none" cap="none" strike="noStrike">
                <a:solidFill>
                  <a:srgbClr val="888888"/>
                </a:solidFill>
                <a:latin typeface="Calibri"/>
                <a:ea typeface="Calibri"/>
                <a:cs typeface="Calibri"/>
                <a:sym typeface="Calibri"/>
              </a:defRPr>
            </a:lvl3pPr>
            <a:lvl4pPr indent="0" lvl="3" marL="0" marR="0" rtl="0" algn="r">
              <a:spcBef>
                <a:spcPts val="0"/>
              </a:spcBef>
              <a:buNone/>
              <a:defRPr b="0" i="0" sz="2700" u="none" cap="none" strike="noStrike">
                <a:solidFill>
                  <a:srgbClr val="888888"/>
                </a:solidFill>
                <a:latin typeface="Calibri"/>
                <a:ea typeface="Calibri"/>
                <a:cs typeface="Calibri"/>
                <a:sym typeface="Calibri"/>
              </a:defRPr>
            </a:lvl4pPr>
            <a:lvl5pPr indent="0" lvl="4" marL="0" marR="0" rtl="0" algn="r">
              <a:spcBef>
                <a:spcPts val="0"/>
              </a:spcBef>
              <a:buNone/>
              <a:defRPr b="0" i="0" sz="2700" u="none" cap="none" strike="noStrike">
                <a:solidFill>
                  <a:srgbClr val="888888"/>
                </a:solidFill>
                <a:latin typeface="Calibri"/>
                <a:ea typeface="Calibri"/>
                <a:cs typeface="Calibri"/>
                <a:sym typeface="Calibri"/>
              </a:defRPr>
            </a:lvl5pPr>
            <a:lvl6pPr indent="0" lvl="5" marL="0" marR="0" rtl="0" algn="r">
              <a:spcBef>
                <a:spcPts val="0"/>
              </a:spcBef>
              <a:buNone/>
              <a:defRPr b="0" i="0" sz="2700" u="none" cap="none" strike="noStrike">
                <a:solidFill>
                  <a:srgbClr val="888888"/>
                </a:solidFill>
                <a:latin typeface="Calibri"/>
                <a:ea typeface="Calibri"/>
                <a:cs typeface="Calibri"/>
                <a:sym typeface="Calibri"/>
              </a:defRPr>
            </a:lvl6pPr>
            <a:lvl7pPr indent="0" lvl="6" marL="0" marR="0" rtl="0" algn="r">
              <a:spcBef>
                <a:spcPts val="0"/>
              </a:spcBef>
              <a:buNone/>
              <a:defRPr b="0" i="0" sz="2700" u="none" cap="none" strike="noStrike">
                <a:solidFill>
                  <a:srgbClr val="888888"/>
                </a:solidFill>
                <a:latin typeface="Calibri"/>
                <a:ea typeface="Calibri"/>
                <a:cs typeface="Calibri"/>
                <a:sym typeface="Calibri"/>
              </a:defRPr>
            </a:lvl7pPr>
            <a:lvl8pPr indent="0" lvl="7" marL="0" marR="0" rtl="0" algn="r">
              <a:spcBef>
                <a:spcPts val="0"/>
              </a:spcBef>
              <a:buNone/>
              <a:defRPr b="0" i="0" sz="2700" u="none" cap="none" strike="noStrike">
                <a:solidFill>
                  <a:srgbClr val="888888"/>
                </a:solidFill>
                <a:latin typeface="Calibri"/>
                <a:ea typeface="Calibri"/>
                <a:cs typeface="Calibri"/>
                <a:sym typeface="Calibri"/>
              </a:defRPr>
            </a:lvl8pPr>
            <a:lvl9pPr indent="0" lvl="8" marL="0" marR="0" rtl="0" algn="r">
              <a:spcBef>
                <a:spcPts val="0"/>
              </a:spcBef>
              <a:buNone/>
              <a:defRPr b="0" i="0" sz="2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8.png"/><Relationship Id="rId10" Type="http://schemas.openxmlformats.org/officeDocument/2006/relationships/image" Target="../media/image2.png"/><Relationship Id="rId9"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4.jpg"/><Relationship Id="rId7" Type="http://schemas.openxmlformats.org/officeDocument/2006/relationships/image" Target="../media/image1.png"/><Relationship Id="rId8"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3"/>
          <p:cNvPicPr preferRelativeResize="0"/>
          <p:nvPr/>
        </p:nvPicPr>
        <p:blipFill>
          <a:blip r:embed="rId3">
            <a:alphaModFix/>
          </a:blip>
          <a:stretch>
            <a:fillRect/>
          </a:stretch>
        </p:blipFill>
        <p:spPr>
          <a:xfrm>
            <a:off x="19099825" y="3961876"/>
            <a:ext cx="6109501" cy="4582149"/>
          </a:xfrm>
          <a:prstGeom prst="rect">
            <a:avLst/>
          </a:prstGeom>
          <a:noFill/>
          <a:ln>
            <a:noFill/>
          </a:ln>
        </p:spPr>
      </p:pic>
      <p:sp>
        <p:nvSpPr>
          <p:cNvPr id="85" name="Google Shape;85;p13"/>
          <p:cNvSpPr txBox="1"/>
          <p:nvPr/>
        </p:nvSpPr>
        <p:spPr>
          <a:xfrm>
            <a:off x="0" y="457200"/>
            <a:ext cx="27432000" cy="112170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b="1" lang="en-US" sz="4800">
                <a:solidFill>
                  <a:srgbClr val="BE0204"/>
                </a:solidFill>
              </a:rPr>
              <a:t>Smart Poker Table</a:t>
            </a:r>
            <a:endParaRPr/>
          </a:p>
          <a:p>
            <a:pPr indent="0" lvl="0" marL="0" marR="0" rtl="0" algn="ctr">
              <a:lnSpc>
                <a:spcPct val="60000"/>
              </a:lnSpc>
              <a:spcBef>
                <a:spcPts val="1400"/>
              </a:spcBef>
              <a:spcAft>
                <a:spcPts val="0"/>
              </a:spcAft>
              <a:buNone/>
            </a:pPr>
            <a:r>
              <a:rPr b="1" i="0" lang="en-US" sz="2800" u="none" cap="none" strike="noStrike">
                <a:solidFill>
                  <a:schemeClr val="dk1"/>
                </a:solidFill>
                <a:latin typeface="Arial"/>
                <a:ea typeface="Arial"/>
                <a:cs typeface="Arial"/>
                <a:sym typeface="Arial"/>
              </a:rPr>
              <a:t>Team </a:t>
            </a:r>
            <a:r>
              <a:rPr b="1" lang="en-US" sz="2800">
                <a:solidFill>
                  <a:schemeClr val="dk1"/>
                </a:solidFill>
              </a:rPr>
              <a:t>E8</a:t>
            </a:r>
            <a:r>
              <a:rPr b="1" i="0" lang="en-US" sz="2800" u="none" cap="none" strike="noStrike">
                <a:solidFill>
                  <a:schemeClr val="dk1"/>
                </a:solidFill>
                <a:latin typeface="Arial"/>
                <a:ea typeface="Arial"/>
                <a:cs typeface="Arial"/>
                <a:sym typeface="Arial"/>
              </a:rPr>
              <a:t>: </a:t>
            </a:r>
            <a:r>
              <a:rPr b="1" lang="en-US" sz="2800">
                <a:solidFill>
                  <a:schemeClr val="dk1"/>
                </a:solidFill>
              </a:rPr>
              <a:t>Steve Yu</a:t>
            </a:r>
            <a:r>
              <a:rPr b="1" i="0" lang="en-US" sz="2800" u="none" cap="none" strike="noStrike">
                <a:solidFill>
                  <a:schemeClr val="dk1"/>
                </a:solidFill>
                <a:latin typeface="Arial"/>
                <a:ea typeface="Arial"/>
                <a:cs typeface="Arial"/>
                <a:sym typeface="Arial"/>
              </a:rPr>
              <a:t>, </a:t>
            </a:r>
            <a:r>
              <a:rPr b="1" lang="en-US" sz="2800">
                <a:solidFill>
                  <a:schemeClr val="dk1"/>
                </a:solidFill>
              </a:rPr>
              <a:t>Brandon Hung</a:t>
            </a:r>
            <a:r>
              <a:rPr b="1" i="0" lang="en-US" sz="2800" u="none" cap="none" strike="noStrike">
                <a:solidFill>
                  <a:schemeClr val="dk1"/>
                </a:solidFill>
                <a:latin typeface="Arial"/>
                <a:ea typeface="Arial"/>
                <a:cs typeface="Arial"/>
                <a:sym typeface="Arial"/>
              </a:rPr>
              <a:t>, </a:t>
            </a:r>
            <a:r>
              <a:rPr b="1" lang="en-US" sz="2800">
                <a:solidFill>
                  <a:schemeClr val="dk1"/>
                </a:solidFill>
              </a:rPr>
              <a:t>Patrick Kollman</a:t>
            </a:r>
            <a:endParaRPr/>
          </a:p>
        </p:txBody>
      </p:sp>
      <p:sp>
        <p:nvSpPr>
          <p:cNvPr id="86" name="Google Shape;86;p13"/>
          <p:cNvSpPr txBox="1"/>
          <p:nvPr/>
        </p:nvSpPr>
        <p:spPr>
          <a:xfrm>
            <a:off x="381000" y="2925588"/>
            <a:ext cx="10858500" cy="3555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500">
                <a:solidFill>
                  <a:schemeClr val="dk1"/>
                </a:solidFill>
                <a:latin typeface="Calibri"/>
                <a:ea typeface="Calibri"/>
                <a:cs typeface="Calibri"/>
                <a:sym typeface="Calibri"/>
              </a:rPr>
              <a:t>As online poker games grow in popularity and convenience,</a:t>
            </a:r>
            <a:r>
              <a:rPr lang="en-US" sz="2500">
                <a:solidFill>
                  <a:schemeClr val="dk1"/>
                </a:solidFill>
                <a:latin typeface="Calibri"/>
                <a:ea typeface="Calibri"/>
                <a:cs typeface="Calibri"/>
                <a:sym typeface="Calibri"/>
              </a:rPr>
              <a:t> </a:t>
            </a:r>
            <a:r>
              <a:rPr lang="en-US" sz="2500">
                <a:solidFill>
                  <a:schemeClr val="dk1"/>
                </a:solidFill>
                <a:latin typeface="Calibri"/>
                <a:ea typeface="Calibri"/>
                <a:cs typeface="Calibri"/>
                <a:sym typeface="Calibri"/>
              </a:rPr>
              <a:t>live poker practices feel increasingly out of date. WIthout the information being in front of their faces, serious players constantly query their dealer for answers. This causes the players’ attention to drift away from the most integral part of the game: decision making.  Smart Poker Table is a way to provide a speedy real-time estimation of game data accessible for all players to access through an intuitive user interface. Designed for </a:t>
            </a:r>
            <a:r>
              <a:rPr lang="en-US" sz="2500">
                <a:solidFill>
                  <a:schemeClr val="dk1"/>
                </a:solidFill>
                <a:latin typeface="Calibri"/>
                <a:ea typeface="Calibri"/>
                <a:cs typeface="Calibri"/>
                <a:sym typeface="Calibri"/>
              </a:rPr>
              <a:t>casinos</a:t>
            </a:r>
            <a:r>
              <a:rPr lang="en-US" sz="2500">
                <a:solidFill>
                  <a:schemeClr val="dk1"/>
                </a:solidFill>
                <a:latin typeface="Calibri"/>
                <a:ea typeface="Calibri"/>
                <a:cs typeface="Calibri"/>
                <a:sym typeface="Calibri"/>
              </a:rPr>
              <a:t> and hobbyists alike, Smart Poker Table fulfills its purpose as</a:t>
            </a:r>
            <a:r>
              <a:rPr b="1" lang="en-US" sz="2500">
                <a:solidFill>
                  <a:schemeClr val="dk1"/>
                </a:solidFill>
                <a:latin typeface="Calibri"/>
                <a:ea typeface="Calibri"/>
                <a:cs typeface="Calibri"/>
                <a:sym typeface="Calibri"/>
              </a:rPr>
              <a:t> an easy to use device for both players and dealers that automatically tracks and displays the pot and bet sizes that simulates the convenience of an online poker game in real life</a:t>
            </a:r>
            <a:r>
              <a:rPr lang="en-US" sz="2500">
                <a:solidFill>
                  <a:schemeClr val="dk1"/>
                </a:solidFill>
                <a:latin typeface="Calibri"/>
                <a:ea typeface="Calibri"/>
                <a:cs typeface="Calibri"/>
                <a:sym typeface="Calibri"/>
              </a:rPr>
              <a:t>.</a:t>
            </a:r>
            <a:endParaRPr sz="2500"/>
          </a:p>
        </p:txBody>
      </p:sp>
      <p:sp>
        <p:nvSpPr>
          <p:cNvPr id="87" name="Google Shape;87;p13"/>
          <p:cNvSpPr/>
          <p:nvPr/>
        </p:nvSpPr>
        <p:spPr>
          <a:xfrm>
            <a:off x="323850" y="2125981"/>
            <a:ext cx="10972800" cy="73152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i="0" lang="en-US" sz="2800" u="none" cap="none" strike="noStrike">
                <a:solidFill>
                  <a:schemeClr val="lt1"/>
                </a:solidFill>
                <a:latin typeface="Calibri"/>
                <a:ea typeface="Calibri"/>
                <a:cs typeface="Calibri"/>
                <a:sym typeface="Calibri"/>
              </a:rPr>
              <a:t>Product Pitch</a:t>
            </a:r>
            <a:endParaRPr/>
          </a:p>
        </p:txBody>
      </p:sp>
      <p:sp>
        <p:nvSpPr>
          <p:cNvPr id="88" name="Google Shape;88;p13"/>
          <p:cNvSpPr/>
          <p:nvPr/>
        </p:nvSpPr>
        <p:spPr>
          <a:xfrm>
            <a:off x="285750" y="6736081"/>
            <a:ext cx="10972800" cy="73152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2800">
                <a:solidFill>
                  <a:schemeClr val="lt1"/>
                </a:solidFill>
                <a:latin typeface="Calibri"/>
                <a:ea typeface="Calibri"/>
                <a:cs typeface="Calibri"/>
                <a:sym typeface="Calibri"/>
              </a:rPr>
              <a:t>System Architecture </a:t>
            </a:r>
            <a:endParaRPr/>
          </a:p>
        </p:txBody>
      </p:sp>
      <p:sp>
        <p:nvSpPr>
          <p:cNvPr id="89" name="Google Shape;89;p13"/>
          <p:cNvSpPr/>
          <p:nvPr/>
        </p:nvSpPr>
        <p:spPr>
          <a:xfrm>
            <a:off x="12801600" y="2125980"/>
            <a:ext cx="14306550" cy="73152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2800">
                <a:solidFill>
                  <a:schemeClr val="lt1"/>
                </a:solidFill>
                <a:latin typeface="Calibri"/>
                <a:ea typeface="Calibri"/>
                <a:cs typeface="Calibri"/>
                <a:sym typeface="Calibri"/>
              </a:rPr>
              <a:t>System Description</a:t>
            </a:r>
            <a:endParaRPr/>
          </a:p>
        </p:txBody>
      </p:sp>
      <p:sp>
        <p:nvSpPr>
          <p:cNvPr id="90" name="Google Shape;90;p13"/>
          <p:cNvSpPr/>
          <p:nvPr/>
        </p:nvSpPr>
        <p:spPr>
          <a:xfrm>
            <a:off x="12801600" y="9144000"/>
            <a:ext cx="14306550" cy="73152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2800">
                <a:solidFill>
                  <a:schemeClr val="lt1"/>
                </a:solidFill>
                <a:latin typeface="Calibri"/>
                <a:ea typeface="Calibri"/>
                <a:cs typeface="Calibri"/>
                <a:sym typeface="Calibri"/>
              </a:rPr>
              <a:t>System Evaluation </a:t>
            </a:r>
            <a:endParaRPr/>
          </a:p>
        </p:txBody>
      </p:sp>
      <p:pic>
        <p:nvPicPr>
          <p:cNvPr id="91" name="Google Shape;91;p13"/>
          <p:cNvPicPr preferRelativeResize="0"/>
          <p:nvPr/>
        </p:nvPicPr>
        <p:blipFill rotWithShape="1">
          <a:blip r:embed="rId4">
            <a:alphaModFix/>
          </a:blip>
          <a:srcRect b="20751" l="0" r="0" t="20214"/>
          <a:stretch/>
        </p:blipFill>
        <p:spPr>
          <a:xfrm>
            <a:off x="20878800" y="457200"/>
            <a:ext cx="6553200" cy="1397000"/>
          </a:xfrm>
          <a:prstGeom prst="rect">
            <a:avLst/>
          </a:prstGeom>
          <a:noFill/>
          <a:ln>
            <a:noFill/>
          </a:ln>
        </p:spPr>
      </p:pic>
      <p:pic>
        <p:nvPicPr>
          <p:cNvPr id="92" name="Google Shape;92;p13"/>
          <p:cNvPicPr preferRelativeResize="0"/>
          <p:nvPr/>
        </p:nvPicPr>
        <p:blipFill rotWithShape="1">
          <a:blip r:embed="rId5">
            <a:alphaModFix/>
          </a:blip>
          <a:srcRect b="24891" l="0" r="0" t="28530"/>
          <a:stretch/>
        </p:blipFill>
        <p:spPr>
          <a:xfrm>
            <a:off x="332590" y="610974"/>
            <a:ext cx="6477000" cy="1089453"/>
          </a:xfrm>
          <a:prstGeom prst="rect">
            <a:avLst/>
          </a:prstGeom>
          <a:noFill/>
          <a:ln>
            <a:noFill/>
          </a:ln>
        </p:spPr>
      </p:pic>
      <p:sp>
        <p:nvSpPr>
          <p:cNvPr id="93" name="Google Shape;93;p13"/>
          <p:cNvSpPr txBox="1"/>
          <p:nvPr/>
        </p:nvSpPr>
        <p:spPr>
          <a:xfrm>
            <a:off x="18350775" y="8653988"/>
            <a:ext cx="32082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t>Markings for stack placement</a:t>
            </a:r>
            <a:endParaRPr sz="1800"/>
          </a:p>
        </p:txBody>
      </p:sp>
      <p:sp>
        <p:nvSpPr>
          <p:cNvPr id="94" name="Google Shape;94;p13"/>
          <p:cNvSpPr txBox="1"/>
          <p:nvPr/>
        </p:nvSpPr>
        <p:spPr>
          <a:xfrm>
            <a:off x="19099825" y="2936502"/>
            <a:ext cx="61095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Full setup, on poker table</a:t>
            </a:r>
            <a:endParaRPr/>
          </a:p>
        </p:txBody>
      </p:sp>
      <p:sp>
        <p:nvSpPr>
          <p:cNvPr id="95" name="Google Shape;95;p13"/>
          <p:cNvSpPr txBox="1"/>
          <p:nvPr/>
        </p:nvSpPr>
        <p:spPr>
          <a:xfrm>
            <a:off x="12801589" y="10162227"/>
            <a:ext cx="61095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Summary of Testing, Metrics and Validation</a:t>
            </a:r>
            <a:endParaRPr/>
          </a:p>
        </p:txBody>
      </p:sp>
      <p:sp>
        <p:nvSpPr>
          <p:cNvPr id="96" name="Google Shape;96;p13"/>
          <p:cNvSpPr txBox="1"/>
          <p:nvPr/>
        </p:nvSpPr>
        <p:spPr>
          <a:xfrm>
            <a:off x="700154" y="7647222"/>
            <a:ext cx="45831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latin typeface="Calibri"/>
                <a:ea typeface="Calibri"/>
                <a:cs typeface="Calibri"/>
                <a:sym typeface="Calibri"/>
              </a:rPr>
              <a:t>Overall System Architecture</a:t>
            </a:r>
            <a:endParaRPr b="1" sz="2400">
              <a:latin typeface="Calibri"/>
              <a:ea typeface="Calibri"/>
              <a:cs typeface="Calibri"/>
              <a:sym typeface="Calibri"/>
            </a:endParaRPr>
          </a:p>
        </p:txBody>
      </p:sp>
      <p:pic>
        <p:nvPicPr>
          <p:cNvPr id="97" name="Google Shape;97;p13"/>
          <p:cNvPicPr preferRelativeResize="0"/>
          <p:nvPr/>
        </p:nvPicPr>
        <p:blipFill>
          <a:blip r:embed="rId6">
            <a:alphaModFix/>
          </a:blip>
          <a:stretch>
            <a:fillRect/>
          </a:stretch>
        </p:blipFill>
        <p:spPr>
          <a:xfrm>
            <a:off x="700150" y="8134650"/>
            <a:ext cx="9509225" cy="7865650"/>
          </a:xfrm>
          <a:prstGeom prst="rect">
            <a:avLst/>
          </a:prstGeom>
          <a:noFill/>
          <a:ln>
            <a:noFill/>
          </a:ln>
        </p:spPr>
      </p:pic>
      <p:pic>
        <p:nvPicPr>
          <p:cNvPr id="98" name="Google Shape;98;p13"/>
          <p:cNvPicPr preferRelativeResize="0"/>
          <p:nvPr/>
        </p:nvPicPr>
        <p:blipFill>
          <a:blip r:embed="rId7">
            <a:alphaModFix/>
          </a:blip>
          <a:stretch>
            <a:fillRect/>
          </a:stretch>
        </p:blipFill>
        <p:spPr>
          <a:xfrm>
            <a:off x="22019143" y="10910620"/>
            <a:ext cx="5149407" cy="1397000"/>
          </a:xfrm>
          <a:prstGeom prst="rect">
            <a:avLst/>
          </a:prstGeom>
          <a:noFill/>
          <a:ln>
            <a:noFill/>
          </a:ln>
        </p:spPr>
      </p:pic>
      <p:sp>
        <p:nvSpPr>
          <p:cNvPr id="99" name="Google Shape;99;p13"/>
          <p:cNvSpPr txBox="1"/>
          <p:nvPr/>
        </p:nvSpPr>
        <p:spPr>
          <a:xfrm>
            <a:off x="22902150" y="10116025"/>
            <a:ext cx="3383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400">
                <a:latin typeface="Calibri"/>
                <a:ea typeface="Calibri"/>
                <a:cs typeface="Calibri"/>
                <a:sym typeface="Calibri"/>
              </a:rPr>
              <a:t>Trade Off Performance</a:t>
            </a:r>
            <a:endParaRPr b="1" sz="2400">
              <a:latin typeface="Calibri"/>
              <a:ea typeface="Calibri"/>
              <a:cs typeface="Calibri"/>
              <a:sym typeface="Calibri"/>
            </a:endParaRPr>
          </a:p>
        </p:txBody>
      </p:sp>
      <p:pic>
        <p:nvPicPr>
          <p:cNvPr id="100" name="Google Shape;100;p13"/>
          <p:cNvPicPr preferRelativeResize="0"/>
          <p:nvPr/>
        </p:nvPicPr>
        <p:blipFill>
          <a:blip r:embed="rId8">
            <a:alphaModFix/>
          </a:blip>
          <a:stretch>
            <a:fillRect/>
          </a:stretch>
        </p:blipFill>
        <p:spPr>
          <a:xfrm>
            <a:off x="13647063" y="3709594"/>
            <a:ext cx="3670287" cy="4893655"/>
          </a:xfrm>
          <a:prstGeom prst="rect">
            <a:avLst/>
          </a:prstGeom>
          <a:noFill/>
          <a:ln>
            <a:noFill/>
          </a:ln>
        </p:spPr>
      </p:pic>
      <p:cxnSp>
        <p:nvCxnSpPr>
          <p:cNvPr id="101" name="Google Shape;101;p13"/>
          <p:cNvCxnSpPr>
            <a:stCxn id="93" idx="0"/>
          </p:cNvCxnSpPr>
          <p:nvPr/>
        </p:nvCxnSpPr>
        <p:spPr>
          <a:xfrm flipH="1" rot="10800000">
            <a:off x="19954875" y="7709588"/>
            <a:ext cx="1185000" cy="944400"/>
          </a:xfrm>
          <a:prstGeom prst="straightConnector1">
            <a:avLst/>
          </a:prstGeom>
          <a:noFill/>
          <a:ln cap="flat" cmpd="sng" w="38100">
            <a:solidFill>
              <a:srgbClr val="FF0000"/>
            </a:solidFill>
            <a:prstDash val="solid"/>
            <a:round/>
            <a:headEnd len="med" w="med" type="none"/>
            <a:tailEnd len="med" w="med" type="triangle"/>
          </a:ln>
          <a:effectLst>
            <a:outerShdw blurRad="57150" rotWithShape="0" algn="bl" dir="5400000" dist="19050">
              <a:srgbClr val="000000">
                <a:alpha val="50000"/>
              </a:srgbClr>
            </a:outerShdw>
          </a:effectLst>
        </p:spPr>
      </p:cxnSp>
      <p:sp>
        <p:nvSpPr>
          <p:cNvPr id="102" name="Google Shape;102;p13"/>
          <p:cNvSpPr txBox="1"/>
          <p:nvPr/>
        </p:nvSpPr>
        <p:spPr>
          <a:xfrm>
            <a:off x="18485775" y="3477225"/>
            <a:ext cx="24402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t>Dealer and Player UI</a:t>
            </a:r>
            <a:endParaRPr sz="1800"/>
          </a:p>
        </p:txBody>
      </p:sp>
      <p:cxnSp>
        <p:nvCxnSpPr>
          <p:cNvPr id="103" name="Google Shape;103;p13"/>
          <p:cNvCxnSpPr>
            <a:stCxn id="102" idx="2"/>
          </p:cNvCxnSpPr>
          <p:nvPr/>
        </p:nvCxnSpPr>
        <p:spPr>
          <a:xfrm>
            <a:off x="19705875" y="3846525"/>
            <a:ext cx="971100" cy="1323900"/>
          </a:xfrm>
          <a:prstGeom prst="straightConnector1">
            <a:avLst/>
          </a:prstGeom>
          <a:noFill/>
          <a:ln cap="flat" cmpd="sng" w="38100">
            <a:solidFill>
              <a:srgbClr val="FF0000"/>
            </a:solidFill>
            <a:prstDash val="solid"/>
            <a:round/>
            <a:headEnd len="med" w="med" type="none"/>
            <a:tailEnd len="med" w="med" type="triangle"/>
          </a:ln>
          <a:effectLst>
            <a:outerShdw blurRad="57150" rotWithShape="0" algn="bl" dir="5400000" dist="19050">
              <a:srgbClr val="000000">
                <a:alpha val="50000"/>
              </a:srgbClr>
            </a:outerShdw>
          </a:effectLst>
        </p:spPr>
      </p:cxnSp>
      <p:sp>
        <p:nvSpPr>
          <p:cNvPr id="104" name="Google Shape;104;p13"/>
          <p:cNvSpPr txBox="1"/>
          <p:nvPr/>
        </p:nvSpPr>
        <p:spPr>
          <a:xfrm>
            <a:off x="24201900" y="3129275"/>
            <a:ext cx="16452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t>Camera and Raspberry Pi</a:t>
            </a:r>
            <a:endParaRPr sz="1800"/>
          </a:p>
        </p:txBody>
      </p:sp>
      <p:cxnSp>
        <p:nvCxnSpPr>
          <p:cNvPr id="105" name="Google Shape;105;p13"/>
          <p:cNvCxnSpPr>
            <a:stCxn id="104" idx="2"/>
          </p:cNvCxnSpPr>
          <p:nvPr/>
        </p:nvCxnSpPr>
        <p:spPr>
          <a:xfrm flipH="1">
            <a:off x="22180200" y="3775775"/>
            <a:ext cx="2844300" cy="2771100"/>
          </a:xfrm>
          <a:prstGeom prst="straightConnector1">
            <a:avLst/>
          </a:prstGeom>
          <a:noFill/>
          <a:ln cap="flat" cmpd="sng" w="38100">
            <a:solidFill>
              <a:srgbClr val="FF0000"/>
            </a:solidFill>
            <a:prstDash val="solid"/>
            <a:round/>
            <a:headEnd len="med" w="med" type="none"/>
            <a:tailEnd len="med" w="med" type="triangle"/>
          </a:ln>
          <a:effectLst>
            <a:outerShdw blurRad="57150" rotWithShape="0" algn="bl" dir="5400000" dist="19050">
              <a:srgbClr val="000000">
                <a:alpha val="50000"/>
              </a:srgbClr>
            </a:outerShdw>
          </a:effectLst>
        </p:spPr>
      </p:cxnSp>
      <p:sp>
        <p:nvSpPr>
          <p:cNvPr id="106" name="Google Shape;106;p13"/>
          <p:cNvSpPr txBox="1"/>
          <p:nvPr/>
        </p:nvSpPr>
        <p:spPr>
          <a:xfrm>
            <a:off x="25462950" y="6275238"/>
            <a:ext cx="16452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t>Player seats</a:t>
            </a:r>
            <a:endParaRPr sz="1800"/>
          </a:p>
        </p:txBody>
      </p:sp>
      <p:cxnSp>
        <p:nvCxnSpPr>
          <p:cNvPr id="107" name="Google Shape;107;p13"/>
          <p:cNvCxnSpPr>
            <a:stCxn id="106" idx="0"/>
          </p:cNvCxnSpPr>
          <p:nvPr/>
        </p:nvCxnSpPr>
        <p:spPr>
          <a:xfrm rot="5400000">
            <a:off x="25167750" y="5337438"/>
            <a:ext cx="180000" cy="2055600"/>
          </a:xfrm>
          <a:prstGeom prst="curvedConnector4">
            <a:avLst>
              <a:gd fmla="val -132292" name="adj1"/>
              <a:gd fmla="val 91073" name="adj2"/>
            </a:avLst>
          </a:prstGeom>
          <a:noFill/>
          <a:ln cap="flat" cmpd="sng" w="38100">
            <a:solidFill>
              <a:srgbClr val="FF0000"/>
            </a:solidFill>
            <a:prstDash val="solid"/>
            <a:round/>
            <a:headEnd len="med" w="med" type="none"/>
            <a:tailEnd len="med" w="med" type="none"/>
          </a:ln>
        </p:spPr>
      </p:cxnSp>
      <p:cxnSp>
        <p:nvCxnSpPr>
          <p:cNvPr id="108" name="Google Shape;108;p13"/>
          <p:cNvCxnSpPr>
            <a:stCxn id="106" idx="2"/>
          </p:cNvCxnSpPr>
          <p:nvPr/>
        </p:nvCxnSpPr>
        <p:spPr>
          <a:xfrm rot="5400000">
            <a:off x="23975700" y="5919888"/>
            <a:ext cx="1585200" cy="3034500"/>
          </a:xfrm>
          <a:prstGeom prst="curvedConnector2">
            <a:avLst/>
          </a:prstGeom>
          <a:noFill/>
          <a:ln cap="flat" cmpd="sng" w="38100">
            <a:solidFill>
              <a:srgbClr val="FF0000"/>
            </a:solidFill>
            <a:prstDash val="solid"/>
            <a:round/>
            <a:headEnd len="med" w="med" type="none"/>
            <a:tailEnd len="med" w="med" type="none"/>
          </a:ln>
        </p:spPr>
      </p:cxnSp>
      <p:cxnSp>
        <p:nvCxnSpPr>
          <p:cNvPr id="109" name="Google Shape;109;p13"/>
          <p:cNvCxnSpPr>
            <a:stCxn id="106" idx="2"/>
          </p:cNvCxnSpPr>
          <p:nvPr/>
        </p:nvCxnSpPr>
        <p:spPr>
          <a:xfrm rot="5400000">
            <a:off x="22839900" y="4683588"/>
            <a:ext cx="1484700" cy="5406600"/>
          </a:xfrm>
          <a:prstGeom prst="curvedConnector2">
            <a:avLst/>
          </a:prstGeom>
          <a:noFill/>
          <a:ln cap="flat" cmpd="sng" w="38100">
            <a:solidFill>
              <a:srgbClr val="FF0000"/>
            </a:solidFill>
            <a:prstDash val="solid"/>
            <a:round/>
            <a:headEnd len="med" w="med" type="none"/>
            <a:tailEnd len="med" w="med" type="none"/>
          </a:ln>
        </p:spPr>
      </p:cxnSp>
      <p:cxnSp>
        <p:nvCxnSpPr>
          <p:cNvPr id="110" name="Google Shape;110;p13"/>
          <p:cNvCxnSpPr>
            <a:stCxn id="106" idx="0"/>
          </p:cNvCxnSpPr>
          <p:nvPr/>
        </p:nvCxnSpPr>
        <p:spPr>
          <a:xfrm rot="5400000">
            <a:off x="22475400" y="3104088"/>
            <a:ext cx="639000" cy="6981300"/>
          </a:xfrm>
          <a:prstGeom prst="curvedConnector4">
            <a:avLst>
              <a:gd fmla="val -37265" name="adj1"/>
              <a:gd fmla="val 94740" name="adj2"/>
            </a:avLst>
          </a:prstGeom>
          <a:noFill/>
          <a:ln cap="flat" cmpd="sng" w="38100">
            <a:solidFill>
              <a:srgbClr val="FF0000"/>
            </a:solidFill>
            <a:prstDash val="solid"/>
            <a:round/>
            <a:headEnd len="med" w="med" type="none"/>
            <a:tailEnd len="med" w="med" type="none"/>
          </a:ln>
        </p:spPr>
      </p:cxnSp>
      <p:pic>
        <p:nvPicPr>
          <p:cNvPr id="111" name="Google Shape;111;p13"/>
          <p:cNvPicPr preferRelativeResize="0"/>
          <p:nvPr/>
        </p:nvPicPr>
        <p:blipFill>
          <a:blip r:embed="rId9">
            <a:alphaModFix/>
          </a:blip>
          <a:stretch>
            <a:fillRect/>
          </a:stretch>
        </p:blipFill>
        <p:spPr>
          <a:xfrm>
            <a:off x="10868175" y="10910625"/>
            <a:ext cx="10527513" cy="4553575"/>
          </a:xfrm>
          <a:prstGeom prst="rect">
            <a:avLst/>
          </a:prstGeom>
          <a:noFill/>
          <a:ln>
            <a:noFill/>
          </a:ln>
        </p:spPr>
      </p:pic>
      <p:sp>
        <p:nvSpPr>
          <p:cNvPr id="112" name="Google Shape;112;p13"/>
          <p:cNvSpPr txBox="1"/>
          <p:nvPr/>
        </p:nvSpPr>
        <p:spPr>
          <a:xfrm>
            <a:off x="12219575" y="3846525"/>
            <a:ext cx="1185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800"/>
              <a:t>Camera</a:t>
            </a:r>
            <a:endParaRPr sz="1800"/>
          </a:p>
        </p:txBody>
      </p:sp>
      <p:sp>
        <p:nvSpPr>
          <p:cNvPr id="113" name="Google Shape;113;p13"/>
          <p:cNvSpPr txBox="1"/>
          <p:nvPr/>
        </p:nvSpPr>
        <p:spPr>
          <a:xfrm>
            <a:off x="13190663" y="3006500"/>
            <a:ext cx="4583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latin typeface="Calibri"/>
                <a:ea typeface="Calibri"/>
                <a:cs typeface="Calibri"/>
                <a:sym typeface="Calibri"/>
              </a:rPr>
              <a:t>Camera, Servo, and Electronics</a:t>
            </a:r>
            <a:endParaRPr b="1" sz="2400">
              <a:latin typeface="Calibri"/>
              <a:ea typeface="Calibri"/>
              <a:cs typeface="Calibri"/>
              <a:sym typeface="Calibri"/>
            </a:endParaRPr>
          </a:p>
        </p:txBody>
      </p:sp>
      <p:cxnSp>
        <p:nvCxnSpPr>
          <p:cNvPr id="114" name="Google Shape;114;p13"/>
          <p:cNvCxnSpPr>
            <a:stCxn id="112" idx="2"/>
          </p:cNvCxnSpPr>
          <p:nvPr/>
        </p:nvCxnSpPr>
        <p:spPr>
          <a:xfrm>
            <a:off x="12812075" y="4308225"/>
            <a:ext cx="3035100" cy="1639200"/>
          </a:xfrm>
          <a:prstGeom prst="straightConnector1">
            <a:avLst/>
          </a:prstGeom>
          <a:noFill/>
          <a:ln cap="flat" cmpd="sng" w="38100">
            <a:solidFill>
              <a:srgbClr val="FF0000"/>
            </a:solidFill>
            <a:prstDash val="solid"/>
            <a:round/>
            <a:headEnd len="med" w="med" type="none"/>
            <a:tailEnd len="med" w="med" type="triangle"/>
          </a:ln>
        </p:spPr>
      </p:cxnSp>
      <p:sp>
        <p:nvSpPr>
          <p:cNvPr id="115" name="Google Shape;115;p13"/>
          <p:cNvSpPr txBox="1"/>
          <p:nvPr/>
        </p:nvSpPr>
        <p:spPr>
          <a:xfrm>
            <a:off x="17419750" y="5524900"/>
            <a:ext cx="1185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800"/>
              <a:t>Servo</a:t>
            </a:r>
            <a:endParaRPr sz="1800"/>
          </a:p>
        </p:txBody>
      </p:sp>
      <p:cxnSp>
        <p:nvCxnSpPr>
          <p:cNvPr id="116" name="Google Shape;116;p13"/>
          <p:cNvCxnSpPr>
            <a:stCxn id="115" idx="2"/>
          </p:cNvCxnSpPr>
          <p:nvPr/>
        </p:nvCxnSpPr>
        <p:spPr>
          <a:xfrm flipH="1">
            <a:off x="15602650" y="5986600"/>
            <a:ext cx="2409600" cy="970200"/>
          </a:xfrm>
          <a:prstGeom prst="straightConnector1">
            <a:avLst/>
          </a:prstGeom>
          <a:noFill/>
          <a:ln cap="flat" cmpd="sng" w="38100">
            <a:solidFill>
              <a:srgbClr val="FF0000"/>
            </a:solidFill>
            <a:prstDash val="solid"/>
            <a:round/>
            <a:headEnd len="med" w="med" type="none"/>
            <a:tailEnd len="med" w="med" type="triangle"/>
          </a:ln>
        </p:spPr>
      </p:cxnSp>
      <p:sp>
        <p:nvSpPr>
          <p:cNvPr id="117" name="Google Shape;117;p13"/>
          <p:cNvSpPr txBox="1"/>
          <p:nvPr/>
        </p:nvSpPr>
        <p:spPr>
          <a:xfrm>
            <a:off x="11620692" y="5769900"/>
            <a:ext cx="1645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800"/>
              <a:t>Raspberry</a:t>
            </a:r>
            <a:r>
              <a:rPr lang="en-US" sz="1800"/>
              <a:t> Pi</a:t>
            </a:r>
            <a:endParaRPr sz="1800"/>
          </a:p>
        </p:txBody>
      </p:sp>
      <p:cxnSp>
        <p:nvCxnSpPr>
          <p:cNvPr id="118" name="Google Shape;118;p13"/>
          <p:cNvCxnSpPr>
            <a:stCxn id="117" idx="2"/>
          </p:cNvCxnSpPr>
          <p:nvPr/>
        </p:nvCxnSpPr>
        <p:spPr>
          <a:xfrm>
            <a:off x="12443292" y="6231600"/>
            <a:ext cx="2119200" cy="144000"/>
          </a:xfrm>
          <a:prstGeom prst="straightConnector1">
            <a:avLst/>
          </a:prstGeom>
          <a:noFill/>
          <a:ln cap="flat" cmpd="sng" w="38100">
            <a:solidFill>
              <a:srgbClr val="FF0000"/>
            </a:solidFill>
            <a:prstDash val="solid"/>
            <a:round/>
            <a:headEnd len="med" w="med" type="none"/>
            <a:tailEnd len="med" w="med" type="triangle"/>
          </a:ln>
        </p:spPr>
      </p:cxnSp>
      <p:sp>
        <p:nvSpPr>
          <p:cNvPr id="119" name="Google Shape;119;p13"/>
          <p:cNvSpPr txBox="1"/>
          <p:nvPr/>
        </p:nvSpPr>
        <p:spPr>
          <a:xfrm>
            <a:off x="11630205" y="7004375"/>
            <a:ext cx="1645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800"/>
              <a:t>Arduino</a:t>
            </a:r>
            <a:endParaRPr sz="1800"/>
          </a:p>
        </p:txBody>
      </p:sp>
      <p:cxnSp>
        <p:nvCxnSpPr>
          <p:cNvPr id="120" name="Google Shape;120;p13"/>
          <p:cNvCxnSpPr>
            <a:stCxn id="119" idx="0"/>
          </p:cNvCxnSpPr>
          <p:nvPr/>
        </p:nvCxnSpPr>
        <p:spPr>
          <a:xfrm flipH="1" rot="10800000">
            <a:off x="12452805" y="6436775"/>
            <a:ext cx="2170800" cy="567600"/>
          </a:xfrm>
          <a:prstGeom prst="straightConnector1">
            <a:avLst/>
          </a:prstGeom>
          <a:noFill/>
          <a:ln cap="flat" cmpd="sng" w="38100">
            <a:solidFill>
              <a:srgbClr val="FF0000"/>
            </a:solidFill>
            <a:prstDash val="solid"/>
            <a:round/>
            <a:headEnd len="med" w="med" type="none"/>
            <a:tailEnd len="med" w="med" type="triangle"/>
          </a:ln>
        </p:spPr>
      </p:cxnSp>
      <p:pic>
        <p:nvPicPr>
          <p:cNvPr id="121" name="Google Shape;121;p13"/>
          <p:cNvPicPr preferRelativeResize="0"/>
          <p:nvPr/>
        </p:nvPicPr>
        <p:blipFill>
          <a:blip r:embed="rId10">
            <a:alphaModFix/>
          </a:blip>
          <a:stretch>
            <a:fillRect/>
          </a:stretch>
        </p:blipFill>
        <p:spPr>
          <a:xfrm>
            <a:off x="21558975" y="12548125"/>
            <a:ext cx="5820476" cy="2916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