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4"/>
  </p:notesMasterIdLst>
  <p:sldIdLst>
    <p:sldId id="256" r:id="rId3"/>
  </p:sldIdLst>
  <p:sldSz cx="27432000" cy="164592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184">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C55AC4-0838-4E14-84EB-CBF10A8359A6}">
  <a:tblStyle styleId="{C6C55AC4-0838-4E14-84EB-CBF10A8359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0"/>
  </p:normalViewPr>
  <p:slideViewPr>
    <p:cSldViewPr snapToGrid="0">
      <p:cViewPr varScale="1">
        <p:scale>
          <a:sx n="39" d="100"/>
          <a:sy n="39" d="100"/>
        </p:scale>
        <p:origin x="848" y="200"/>
      </p:cViewPr>
      <p:guideLst>
        <p:guide orient="horz" pos="5184"/>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71802"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d3fe446d34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d3fe446d34_2_75: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35125" y="2382640"/>
            <a:ext cx="25561800" cy="6568200"/>
          </a:xfrm>
          <a:prstGeom prst="rect">
            <a:avLst/>
          </a:prstGeom>
        </p:spPr>
        <p:txBody>
          <a:bodyPr spcFirstLastPara="1" wrap="square" lIns="280375" tIns="280375" rIns="280375" bIns="280375" anchor="b" anchorCtr="0">
            <a:normAutofit/>
          </a:bodyPr>
          <a:lstStyle>
            <a:lvl1pPr lvl="0" algn="ctr">
              <a:spcBef>
                <a:spcPts val="0"/>
              </a:spcBef>
              <a:spcAft>
                <a:spcPts val="0"/>
              </a:spcAft>
              <a:buSzPts val="15900"/>
              <a:buNone/>
              <a:defRPr sz="15900"/>
            </a:lvl1pPr>
            <a:lvl2pPr lvl="1" algn="ctr">
              <a:spcBef>
                <a:spcPts val="0"/>
              </a:spcBef>
              <a:spcAft>
                <a:spcPts val="0"/>
              </a:spcAft>
              <a:buSzPts val="15900"/>
              <a:buNone/>
              <a:defRPr sz="15900"/>
            </a:lvl2pPr>
            <a:lvl3pPr lvl="2" algn="ctr">
              <a:spcBef>
                <a:spcPts val="0"/>
              </a:spcBef>
              <a:spcAft>
                <a:spcPts val="0"/>
              </a:spcAft>
              <a:buSzPts val="15900"/>
              <a:buNone/>
              <a:defRPr sz="15900"/>
            </a:lvl3pPr>
            <a:lvl4pPr lvl="3" algn="ctr">
              <a:spcBef>
                <a:spcPts val="0"/>
              </a:spcBef>
              <a:spcAft>
                <a:spcPts val="0"/>
              </a:spcAft>
              <a:buSzPts val="15900"/>
              <a:buNone/>
              <a:defRPr sz="15900"/>
            </a:lvl4pPr>
            <a:lvl5pPr lvl="4" algn="ctr">
              <a:spcBef>
                <a:spcPts val="0"/>
              </a:spcBef>
              <a:spcAft>
                <a:spcPts val="0"/>
              </a:spcAft>
              <a:buSzPts val="15900"/>
              <a:buNone/>
              <a:defRPr sz="15900"/>
            </a:lvl5pPr>
            <a:lvl6pPr lvl="5" algn="ctr">
              <a:spcBef>
                <a:spcPts val="0"/>
              </a:spcBef>
              <a:spcAft>
                <a:spcPts val="0"/>
              </a:spcAft>
              <a:buSzPts val="15900"/>
              <a:buNone/>
              <a:defRPr sz="15900"/>
            </a:lvl6pPr>
            <a:lvl7pPr lvl="6" algn="ctr">
              <a:spcBef>
                <a:spcPts val="0"/>
              </a:spcBef>
              <a:spcAft>
                <a:spcPts val="0"/>
              </a:spcAft>
              <a:buSzPts val="15900"/>
              <a:buNone/>
              <a:defRPr sz="15900"/>
            </a:lvl7pPr>
            <a:lvl8pPr lvl="7" algn="ctr">
              <a:spcBef>
                <a:spcPts val="0"/>
              </a:spcBef>
              <a:spcAft>
                <a:spcPts val="0"/>
              </a:spcAft>
              <a:buSzPts val="15900"/>
              <a:buNone/>
              <a:defRPr sz="15900"/>
            </a:lvl8pPr>
            <a:lvl9pPr lvl="8" algn="ctr">
              <a:spcBef>
                <a:spcPts val="0"/>
              </a:spcBef>
              <a:spcAft>
                <a:spcPts val="0"/>
              </a:spcAft>
              <a:buSzPts val="15900"/>
              <a:buNone/>
              <a:defRPr sz="15900"/>
            </a:lvl9pPr>
          </a:lstStyle>
          <a:p>
            <a:endParaRPr/>
          </a:p>
        </p:txBody>
      </p:sp>
      <p:sp>
        <p:nvSpPr>
          <p:cNvPr id="11" name="Google Shape;11;p2"/>
          <p:cNvSpPr txBox="1">
            <a:spLocks noGrp="1"/>
          </p:cNvSpPr>
          <p:nvPr>
            <p:ph type="subTitle" idx="1"/>
          </p:nvPr>
        </p:nvSpPr>
        <p:spPr>
          <a:xfrm>
            <a:off x="935100" y="9069200"/>
            <a:ext cx="25561800" cy="2536200"/>
          </a:xfrm>
          <a:prstGeom prst="rect">
            <a:avLst/>
          </a:prstGeom>
        </p:spPr>
        <p:txBody>
          <a:bodyPr spcFirstLastPara="1" wrap="square" lIns="280375" tIns="280375" rIns="280375" bIns="280375" anchor="t" anchorCtr="0">
            <a:normAutofit/>
          </a:bodyPr>
          <a:lstStyle>
            <a:lvl1pPr lvl="0" algn="ctr">
              <a:lnSpc>
                <a:spcPct val="100000"/>
              </a:lnSpc>
              <a:spcBef>
                <a:spcPts val="0"/>
              </a:spcBef>
              <a:spcAft>
                <a:spcPts val="0"/>
              </a:spcAft>
              <a:buSzPts val="8600"/>
              <a:buNone/>
              <a:defRPr sz="8600"/>
            </a:lvl1pPr>
            <a:lvl2pPr lvl="1" algn="ctr">
              <a:lnSpc>
                <a:spcPct val="100000"/>
              </a:lnSpc>
              <a:spcBef>
                <a:spcPts val="0"/>
              </a:spcBef>
              <a:spcAft>
                <a:spcPts val="0"/>
              </a:spcAft>
              <a:buSzPts val="8600"/>
              <a:buNone/>
              <a:defRPr sz="8600"/>
            </a:lvl2pPr>
            <a:lvl3pPr lvl="2" algn="ctr">
              <a:lnSpc>
                <a:spcPct val="100000"/>
              </a:lnSpc>
              <a:spcBef>
                <a:spcPts val="0"/>
              </a:spcBef>
              <a:spcAft>
                <a:spcPts val="0"/>
              </a:spcAft>
              <a:buSzPts val="8600"/>
              <a:buNone/>
              <a:defRPr sz="8600"/>
            </a:lvl3pPr>
            <a:lvl4pPr lvl="3" algn="ctr">
              <a:lnSpc>
                <a:spcPct val="100000"/>
              </a:lnSpc>
              <a:spcBef>
                <a:spcPts val="0"/>
              </a:spcBef>
              <a:spcAft>
                <a:spcPts val="0"/>
              </a:spcAft>
              <a:buSzPts val="8600"/>
              <a:buNone/>
              <a:defRPr sz="8600"/>
            </a:lvl4pPr>
            <a:lvl5pPr lvl="4" algn="ctr">
              <a:lnSpc>
                <a:spcPct val="100000"/>
              </a:lnSpc>
              <a:spcBef>
                <a:spcPts val="0"/>
              </a:spcBef>
              <a:spcAft>
                <a:spcPts val="0"/>
              </a:spcAft>
              <a:buSzPts val="8600"/>
              <a:buNone/>
              <a:defRPr sz="8600"/>
            </a:lvl5pPr>
            <a:lvl6pPr lvl="5" algn="ctr">
              <a:lnSpc>
                <a:spcPct val="100000"/>
              </a:lnSpc>
              <a:spcBef>
                <a:spcPts val="0"/>
              </a:spcBef>
              <a:spcAft>
                <a:spcPts val="0"/>
              </a:spcAft>
              <a:buSzPts val="8600"/>
              <a:buNone/>
              <a:defRPr sz="8600"/>
            </a:lvl6pPr>
            <a:lvl7pPr lvl="6" algn="ctr">
              <a:lnSpc>
                <a:spcPct val="100000"/>
              </a:lnSpc>
              <a:spcBef>
                <a:spcPts val="0"/>
              </a:spcBef>
              <a:spcAft>
                <a:spcPts val="0"/>
              </a:spcAft>
              <a:buSzPts val="8600"/>
              <a:buNone/>
              <a:defRPr sz="8600"/>
            </a:lvl7pPr>
            <a:lvl8pPr lvl="7" algn="ctr">
              <a:lnSpc>
                <a:spcPct val="100000"/>
              </a:lnSpc>
              <a:spcBef>
                <a:spcPts val="0"/>
              </a:spcBef>
              <a:spcAft>
                <a:spcPts val="0"/>
              </a:spcAft>
              <a:buSzPts val="8600"/>
              <a:buNone/>
              <a:defRPr sz="8600"/>
            </a:lvl8pPr>
            <a:lvl9pPr lvl="8" algn="ctr">
              <a:lnSpc>
                <a:spcPct val="100000"/>
              </a:lnSpc>
              <a:spcBef>
                <a:spcPts val="0"/>
              </a:spcBef>
              <a:spcAft>
                <a:spcPts val="0"/>
              </a:spcAft>
              <a:buSzPts val="8600"/>
              <a:buNone/>
              <a:defRPr sz="8600"/>
            </a:lvl9pPr>
          </a:lstStyle>
          <a:p>
            <a:endParaRPr/>
          </a:p>
        </p:txBody>
      </p:sp>
      <p:sp>
        <p:nvSpPr>
          <p:cNvPr id="12" name="Google Shape;12;p2"/>
          <p:cNvSpPr txBox="1">
            <a:spLocks noGrp="1"/>
          </p:cNvSpPr>
          <p:nvPr>
            <p:ph type="sldNum" idx="12"/>
          </p:nvPr>
        </p:nvSpPr>
        <p:spPr>
          <a:xfrm>
            <a:off x="25417373" y="14922294"/>
            <a:ext cx="1646100" cy="1259400"/>
          </a:xfrm>
          <a:prstGeom prst="rect">
            <a:avLst/>
          </a:prstGeom>
        </p:spPr>
        <p:txBody>
          <a:bodyPr spcFirstLastPara="1" wrap="square" lIns="280375" tIns="280375" rIns="280375" bIns="280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935100" y="3539600"/>
            <a:ext cx="25561800" cy="6283200"/>
          </a:xfrm>
          <a:prstGeom prst="rect">
            <a:avLst/>
          </a:prstGeom>
        </p:spPr>
        <p:txBody>
          <a:bodyPr spcFirstLastPara="1" wrap="square" lIns="280375" tIns="280375" rIns="280375" bIns="280375" anchor="b" anchorCtr="0">
            <a:normAutofit/>
          </a:bodyPr>
          <a:lstStyle>
            <a:lvl1pPr lvl="0" algn="ctr">
              <a:spcBef>
                <a:spcPts val="0"/>
              </a:spcBef>
              <a:spcAft>
                <a:spcPts val="0"/>
              </a:spcAft>
              <a:buSzPts val="36800"/>
              <a:buNone/>
              <a:defRPr sz="36800"/>
            </a:lvl1pPr>
            <a:lvl2pPr lvl="1" algn="ctr">
              <a:spcBef>
                <a:spcPts val="0"/>
              </a:spcBef>
              <a:spcAft>
                <a:spcPts val="0"/>
              </a:spcAft>
              <a:buSzPts val="36800"/>
              <a:buNone/>
              <a:defRPr sz="36800"/>
            </a:lvl2pPr>
            <a:lvl3pPr lvl="2" algn="ctr">
              <a:spcBef>
                <a:spcPts val="0"/>
              </a:spcBef>
              <a:spcAft>
                <a:spcPts val="0"/>
              </a:spcAft>
              <a:buSzPts val="36800"/>
              <a:buNone/>
              <a:defRPr sz="36800"/>
            </a:lvl3pPr>
            <a:lvl4pPr lvl="3" algn="ctr">
              <a:spcBef>
                <a:spcPts val="0"/>
              </a:spcBef>
              <a:spcAft>
                <a:spcPts val="0"/>
              </a:spcAft>
              <a:buSzPts val="36800"/>
              <a:buNone/>
              <a:defRPr sz="36800"/>
            </a:lvl4pPr>
            <a:lvl5pPr lvl="4" algn="ctr">
              <a:spcBef>
                <a:spcPts val="0"/>
              </a:spcBef>
              <a:spcAft>
                <a:spcPts val="0"/>
              </a:spcAft>
              <a:buSzPts val="36800"/>
              <a:buNone/>
              <a:defRPr sz="36800"/>
            </a:lvl5pPr>
            <a:lvl6pPr lvl="5" algn="ctr">
              <a:spcBef>
                <a:spcPts val="0"/>
              </a:spcBef>
              <a:spcAft>
                <a:spcPts val="0"/>
              </a:spcAft>
              <a:buSzPts val="36800"/>
              <a:buNone/>
              <a:defRPr sz="36800"/>
            </a:lvl6pPr>
            <a:lvl7pPr lvl="6" algn="ctr">
              <a:spcBef>
                <a:spcPts val="0"/>
              </a:spcBef>
              <a:spcAft>
                <a:spcPts val="0"/>
              </a:spcAft>
              <a:buSzPts val="36800"/>
              <a:buNone/>
              <a:defRPr sz="36800"/>
            </a:lvl7pPr>
            <a:lvl8pPr lvl="7" algn="ctr">
              <a:spcBef>
                <a:spcPts val="0"/>
              </a:spcBef>
              <a:spcAft>
                <a:spcPts val="0"/>
              </a:spcAft>
              <a:buSzPts val="36800"/>
              <a:buNone/>
              <a:defRPr sz="36800"/>
            </a:lvl8pPr>
            <a:lvl9pPr lvl="8" algn="ctr">
              <a:spcBef>
                <a:spcPts val="0"/>
              </a:spcBef>
              <a:spcAft>
                <a:spcPts val="0"/>
              </a:spcAft>
              <a:buSzPts val="36800"/>
              <a:buNone/>
              <a:defRPr sz="36800"/>
            </a:lvl9pPr>
          </a:lstStyle>
          <a:p>
            <a:r>
              <a:t>xx%</a:t>
            </a:r>
          </a:p>
        </p:txBody>
      </p:sp>
      <p:sp>
        <p:nvSpPr>
          <p:cNvPr id="46" name="Google Shape;46;p11"/>
          <p:cNvSpPr txBox="1">
            <a:spLocks noGrp="1"/>
          </p:cNvSpPr>
          <p:nvPr>
            <p:ph type="body" idx="1"/>
          </p:nvPr>
        </p:nvSpPr>
        <p:spPr>
          <a:xfrm>
            <a:off x="935100" y="10087120"/>
            <a:ext cx="25561800" cy="4162500"/>
          </a:xfrm>
          <a:prstGeom prst="rect">
            <a:avLst/>
          </a:prstGeom>
        </p:spPr>
        <p:txBody>
          <a:bodyPr spcFirstLastPara="1" wrap="square" lIns="280375" tIns="280375" rIns="280375" bIns="280375" anchor="t" anchorCtr="0">
            <a:normAutofit/>
          </a:bodyPr>
          <a:lstStyle>
            <a:lvl1pPr marL="457200" lvl="0" indent="-577850" algn="ctr">
              <a:spcBef>
                <a:spcPts val="0"/>
              </a:spcBef>
              <a:spcAft>
                <a:spcPts val="0"/>
              </a:spcAft>
              <a:buSzPts val="5500"/>
              <a:buChar char="●"/>
              <a:defRPr/>
            </a:lvl1pPr>
            <a:lvl2pPr marL="914400" lvl="1" indent="-501650" algn="ctr">
              <a:spcBef>
                <a:spcPts val="0"/>
              </a:spcBef>
              <a:spcAft>
                <a:spcPts val="0"/>
              </a:spcAft>
              <a:buSzPts val="4300"/>
              <a:buChar char="○"/>
              <a:defRPr/>
            </a:lvl2pPr>
            <a:lvl3pPr marL="1371600" lvl="2" indent="-501650" algn="ctr">
              <a:spcBef>
                <a:spcPts val="0"/>
              </a:spcBef>
              <a:spcAft>
                <a:spcPts val="0"/>
              </a:spcAft>
              <a:buSzPts val="4300"/>
              <a:buChar char="■"/>
              <a:defRPr/>
            </a:lvl3pPr>
            <a:lvl4pPr marL="1828800" lvl="3" indent="-501650" algn="ctr">
              <a:spcBef>
                <a:spcPts val="0"/>
              </a:spcBef>
              <a:spcAft>
                <a:spcPts val="0"/>
              </a:spcAft>
              <a:buSzPts val="4300"/>
              <a:buChar char="●"/>
              <a:defRPr/>
            </a:lvl4pPr>
            <a:lvl5pPr marL="2286000" lvl="4" indent="-501650" algn="ctr">
              <a:spcBef>
                <a:spcPts val="0"/>
              </a:spcBef>
              <a:spcAft>
                <a:spcPts val="0"/>
              </a:spcAft>
              <a:buSzPts val="4300"/>
              <a:buChar char="○"/>
              <a:defRPr/>
            </a:lvl5pPr>
            <a:lvl6pPr marL="2743200" lvl="5" indent="-501650" algn="ctr">
              <a:spcBef>
                <a:spcPts val="0"/>
              </a:spcBef>
              <a:spcAft>
                <a:spcPts val="0"/>
              </a:spcAft>
              <a:buSzPts val="4300"/>
              <a:buChar char="■"/>
              <a:defRPr/>
            </a:lvl6pPr>
            <a:lvl7pPr marL="3200400" lvl="6" indent="-501650" algn="ctr">
              <a:spcBef>
                <a:spcPts val="0"/>
              </a:spcBef>
              <a:spcAft>
                <a:spcPts val="0"/>
              </a:spcAft>
              <a:buSzPts val="4300"/>
              <a:buChar char="●"/>
              <a:defRPr/>
            </a:lvl7pPr>
            <a:lvl8pPr marL="3657600" lvl="7" indent="-501650" algn="ctr">
              <a:spcBef>
                <a:spcPts val="0"/>
              </a:spcBef>
              <a:spcAft>
                <a:spcPts val="0"/>
              </a:spcAft>
              <a:buSzPts val="4300"/>
              <a:buChar char="○"/>
              <a:defRPr/>
            </a:lvl8pPr>
            <a:lvl9pPr marL="4114800" lvl="8" indent="-501650" algn="ctr">
              <a:spcBef>
                <a:spcPts val="0"/>
              </a:spcBef>
              <a:spcAft>
                <a:spcPts val="0"/>
              </a:spcAft>
              <a:buSzPts val="4300"/>
              <a:buChar char="■"/>
              <a:defRPr/>
            </a:lvl9pPr>
          </a:lstStyle>
          <a:p>
            <a:endParaRPr/>
          </a:p>
        </p:txBody>
      </p:sp>
      <p:sp>
        <p:nvSpPr>
          <p:cNvPr id="47" name="Google Shape;47;p11"/>
          <p:cNvSpPr txBox="1">
            <a:spLocks noGrp="1"/>
          </p:cNvSpPr>
          <p:nvPr>
            <p:ph type="sldNum" idx="12"/>
          </p:nvPr>
        </p:nvSpPr>
        <p:spPr>
          <a:xfrm>
            <a:off x="25417373" y="14922294"/>
            <a:ext cx="1646100" cy="1259400"/>
          </a:xfrm>
          <a:prstGeom prst="rect">
            <a:avLst/>
          </a:prstGeom>
        </p:spPr>
        <p:txBody>
          <a:bodyPr spcFirstLastPara="1" wrap="square" lIns="280375" tIns="280375" rIns="280375" bIns="280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25417373" y="14922294"/>
            <a:ext cx="1646100" cy="1259400"/>
          </a:xfrm>
          <a:prstGeom prst="rect">
            <a:avLst/>
          </a:prstGeom>
        </p:spPr>
        <p:txBody>
          <a:bodyPr spcFirstLastPara="1" wrap="square" lIns="280375" tIns="280375" rIns="280375" bIns="280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1885950" y="15255241"/>
            <a:ext cx="6172200" cy="876300"/>
          </a:xfrm>
          <a:prstGeom prst="rect">
            <a:avLst/>
          </a:prstGeom>
          <a:noFill/>
          <a:ln>
            <a:noFill/>
          </a:ln>
        </p:spPr>
        <p:txBody>
          <a:bodyPr spcFirstLastPara="1" wrap="square" lIns="91550" tIns="45775" rIns="91550" bIns="45775"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58" name="Google Shape;58;p14"/>
          <p:cNvSpPr txBox="1">
            <a:spLocks noGrp="1"/>
          </p:cNvSpPr>
          <p:nvPr>
            <p:ph type="ftr" idx="11"/>
          </p:nvPr>
        </p:nvSpPr>
        <p:spPr>
          <a:xfrm>
            <a:off x="9086850" y="15255241"/>
            <a:ext cx="9258300" cy="876300"/>
          </a:xfrm>
          <a:prstGeom prst="rect">
            <a:avLst/>
          </a:prstGeom>
          <a:noFill/>
          <a:ln>
            <a:noFill/>
          </a:ln>
        </p:spPr>
        <p:txBody>
          <a:bodyPr spcFirstLastPara="1" wrap="square" lIns="91550" tIns="45775" rIns="91550" bIns="45775" anchor="ctr" anchorCtr="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59" name="Google Shape;59;p14"/>
          <p:cNvSpPr txBox="1">
            <a:spLocks noGrp="1"/>
          </p:cNvSpPr>
          <p:nvPr>
            <p:ph type="sldNum" idx="12"/>
          </p:nvPr>
        </p:nvSpPr>
        <p:spPr>
          <a:xfrm>
            <a:off x="19373850" y="15255241"/>
            <a:ext cx="6172200" cy="876300"/>
          </a:xfrm>
          <a:prstGeom prst="rect">
            <a:avLst/>
          </a:prstGeom>
          <a:noFill/>
          <a:ln>
            <a:noFill/>
          </a:ln>
        </p:spPr>
        <p:txBody>
          <a:bodyPr spcFirstLastPara="1" wrap="square" lIns="91550" tIns="45775" rIns="91550" bIns="45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429000" y="2693671"/>
            <a:ext cx="20574000" cy="5730300"/>
          </a:xfrm>
          <a:prstGeom prst="rect">
            <a:avLst/>
          </a:prstGeom>
          <a:noFill/>
          <a:ln>
            <a:noFill/>
          </a:ln>
        </p:spPr>
        <p:txBody>
          <a:bodyPr spcFirstLastPara="1" wrap="square" lIns="91550" tIns="45775" rIns="91550" bIns="45775" anchor="b" anchorCtr="0">
            <a:normAutofit/>
          </a:bodyPr>
          <a:lstStyle>
            <a:lvl1pPr lvl="0" algn="ctr">
              <a:lnSpc>
                <a:spcPct val="90000"/>
              </a:lnSpc>
              <a:spcBef>
                <a:spcPts val="0"/>
              </a:spcBef>
              <a:spcAft>
                <a:spcPts val="0"/>
              </a:spcAft>
              <a:buClr>
                <a:schemeClr val="dk1"/>
              </a:buClr>
              <a:buSzPts val="13500"/>
              <a:buFont typeface="Calibri"/>
              <a:buNone/>
              <a:defRPr sz="135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2" name="Google Shape;62;p15"/>
          <p:cNvSpPr txBox="1">
            <a:spLocks noGrp="1"/>
          </p:cNvSpPr>
          <p:nvPr>
            <p:ph type="subTitle" idx="1"/>
          </p:nvPr>
        </p:nvSpPr>
        <p:spPr>
          <a:xfrm>
            <a:off x="3429000" y="8644891"/>
            <a:ext cx="20574000" cy="3973800"/>
          </a:xfrm>
          <a:prstGeom prst="rect">
            <a:avLst/>
          </a:prstGeom>
          <a:noFill/>
          <a:ln>
            <a:noFill/>
          </a:ln>
        </p:spPr>
        <p:txBody>
          <a:bodyPr spcFirstLastPara="1" wrap="square" lIns="91550" tIns="45775" rIns="91550" bIns="45775" anchor="t" anchorCtr="0">
            <a:normAutofit/>
          </a:bodyPr>
          <a:lstStyle>
            <a:lvl1pPr lvl="0" algn="ctr">
              <a:lnSpc>
                <a:spcPct val="90000"/>
              </a:lnSpc>
              <a:spcBef>
                <a:spcPts val="2100"/>
              </a:spcBef>
              <a:spcAft>
                <a:spcPts val="0"/>
              </a:spcAft>
              <a:buClr>
                <a:schemeClr val="dk1"/>
              </a:buClr>
              <a:buSzPts val="5500"/>
              <a:buNone/>
              <a:defRPr sz="5500"/>
            </a:lvl1pPr>
            <a:lvl2pPr lvl="1" algn="ctr">
              <a:lnSpc>
                <a:spcPct val="90000"/>
              </a:lnSpc>
              <a:spcBef>
                <a:spcPts val="1200"/>
              </a:spcBef>
              <a:spcAft>
                <a:spcPts val="0"/>
              </a:spcAft>
              <a:buClr>
                <a:schemeClr val="dk1"/>
              </a:buClr>
              <a:buSzPts val="4600"/>
              <a:buNone/>
              <a:defRPr sz="4600"/>
            </a:lvl2pPr>
            <a:lvl3pPr lvl="2" algn="ctr">
              <a:lnSpc>
                <a:spcPct val="90000"/>
              </a:lnSpc>
              <a:spcBef>
                <a:spcPts val="1200"/>
              </a:spcBef>
              <a:spcAft>
                <a:spcPts val="0"/>
              </a:spcAft>
              <a:buClr>
                <a:schemeClr val="dk1"/>
              </a:buClr>
              <a:buSzPts val="4000"/>
              <a:buNone/>
              <a:defRPr sz="4000"/>
            </a:lvl3pPr>
            <a:lvl4pPr lvl="3" algn="ctr">
              <a:lnSpc>
                <a:spcPct val="90000"/>
              </a:lnSpc>
              <a:spcBef>
                <a:spcPts val="1200"/>
              </a:spcBef>
              <a:spcAft>
                <a:spcPts val="0"/>
              </a:spcAft>
              <a:buClr>
                <a:schemeClr val="dk1"/>
              </a:buClr>
              <a:buSzPts val="3700"/>
              <a:buNone/>
              <a:defRPr sz="3700"/>
            </a:lvl4pPr>
            <a:lvl5pPr lvl="4" algn="ctr">
              <a:lnSpc>
                <a:spcPct val="90000"/>
              </a:lnSpc>
              <a:spcBef>
                <a:spcPts val="1200"/>
              </a:spcBef>
              <a:spcAft>
                <a:spcPts val="0"/>
              </a:spcAft>
              <a:buClr>
                <a:schemeClr val="dk1"/>
              </a:buClr>
              <a:buSzPts val="3700"/>
              <a:buNone/>
              <a:defRPr sz="3700"/>
            </a:lvl5pPr>
            <a:lvl6pPr lvl="5" algn="ctr">
              <a:lnSpc>
                <a:spcPct val="90000"/>
              </a:lnSpc>
              <a:spcBef>
                <a:spcPts val="1200"/>
              </a:spcBef>
              <a:spcAft>
                <a:spcPts val="0"/>
              </a:spcAft>
              <a:buClr>
                <a:schemeClr val="dk1"/>
              </a:buClr>
              <a:buSzPts val="3700"/>
              <a:buNone/>
              <a:defRPr sz="3700"/>
            </a:lvl6pPr>
            <a:lvl7pPr lvl="6" algn="ctr">
              <a:lnSpc>
                <a:spcPct val="90000"/>
              </a:lnSpc>
              <a:spcBef>
                <a:spcPts val="1200"/>
              </a:spcBef>
              <a:spcAft>
                <a:spcPts val="0"/>
              </a:spcAft>
              <a:buClr>
                <a:schemeClr val="dk1"/>
              </a:buClr>
              <a:buSzPts val="3700"/>
              <a:buNone/>
              <a:defRPr sz="3700"/>
            </a:lvl7pPr>
            <a:lvl8pPr lvl="7" algn="ctr">
              <a:lnSpc>
                <a:spcPct val="90000"/>
              </a:lnSpc>
              <a:spcBef>
                <a:spcPts val="1200"/>
              </a:spcBef>
              <a:spcAft>
                <a:spcPts val="0"/>
              </a:spcAft>
              <a:buClr>
                <a:schemeClr val="dk1"/>
              </a:buClr>
              <a:buSzPts val="3700"/>
              <a:buNone/>
              <a:defRPr sz="3700"/>
            </a:lvl8pPr>
            <a:lvl9pPr lvl="8" algn="ctr">
              <a:lnSpc>
                <a:spcPct val="90000"/>
              </a:lnSpc>
              <a:spcBef>
                <a:spcPts val="1200"/>
              </a:spcBef>
              <a:spcAft>
                <a:spcPts val="0"/>
              </a:spcAft>
              <a:buClr>
                <a:schemeClr val="dk1"/>
              </a:buClr>
              <a:buSzPts val="3700"/>
              <a:buNone/>
              <a:defRPr sz="3700"/>
            </a:lvl9pPr>
          </a:lstStyle>
          <a:p>
            <a:endParaRPr/>
          </a:p>
        </p:txBody>
      </p:sp>
      <p:sp>
        <p:nvSpPr>
          <p:cNvPr id="63" name="Google Shape;63;p15"/>
          <p:cNvSpPr txBox="1">
            <a:spLocks noGrp="1"/>
          </p:cNvSpPr>
          <p:nvPr>
            <p:ph type="dt" idx="10"/>
          </p:nvPr>
        </p:nvSpPr>
        <p:spPr>
          <a:xfrm>
            <a:off x="1885950" y="15255241"/>
            <a:ext cx="6172200" cy="876300"/>
          </a:xfrm>
          <a:prstGeom prst="rect">
            <a:avLst/>
          </a:prstGeom>
          <a:noFill/>
          <a:ln>
            <a:noFill/>
          </a:ln>
        </p:spPr>
        <p:txBody>
          <a:bodyPr spcFirstLastPara="1" wrap="square" lIns="91550" tIns="45775" rIns="91550" bIns="45775"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64" name="Google Shape;64;p15"/>
          <p:cNvSpPr txBox="1">
            <a:spLocks noGrp="1"/>
          </p:cNvSpPr>
          <p:nvPr>
            <p:ph type="ftr" idx="11"/>
          </p:nvPr>
        </p:nvSpPr>
        <p:spPr>
          <a:xfrm>
            <a:off x="9086850" y="15255241"/>
            <a:ext cx="9258300" cy="876300"/>
          </a:xfrm>
          <a:prstGeom prst="rect">
            <a:avLst/>
          </a:prstGeom>
          <a:noFill/>
          <a:ln>
            <a:noFill/>
          </a:ln>
        </p:spPr>
        <p:txBody>
          <a:bodyPr spcFirstLastPara="1" wrap="square" lIns="91550" tIns="45775" rIns="91550" bIns="45775" anchor="ctr" anchorCtr="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65" name="Google Shape;65;p15"/>
          <p:cNvSpPr txBox="1">
            <a:spLocks noGrp="1"/>
          </p:cNvSpPr>
          <p:nvPr>
            <p:ph type="sldNum" idx="12"/>
          </p:nvPr>
        </p:nvSpPr>
        <p:spPr>
          <a:xfrm>
            <a:off x="19373850" y="15255241"/>
            <a:ext cx="6172200" cy="876300"/>
          </a:xfrm>
          <a:prstGeom prst="rect">
            <a:avLst/>
          </a:prstGeom>
          <a:noFill/>
          <a:ln>
            <a:noFill/>
          </a:ln>
        </p:spPr>
        <p:txBody>
          <a:bodyPr spcFirstLastPara="1" wrap="square" lIns="91550" tIns="45775" rIns="91550" bIns="45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1885950" y="876301"/>
            <a:ext cx="23660100" cy="3181500"/>
          </a:xfrm>
          <a:prstGeom prst="rect">
            <a:avLst/>
          </a:prstGeom>
          <a:noFill/>
          <a:ln>
            <a:noFill/>
          </a:ln>
        </p:spPr>
        <p:txBody>
          <a:bodyPr spcFirstLastPara="1" wrap="square" lIns="91550" tIns="45775" rIns="91550" bIns="457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8" name="Google Shape;68;p16"/>
          <p:cNvSpPr txBox="1">
            <a:spLocks noGrp="1"/>
          </p:cNvSpPr>
          <p:nvPr>
            <p:ph type="body" idx="1"/>
          </p:nvPr>
        </p:nvSpPr>
        <p:spPr>
          <a:xfrm>
            <a:off x="1885950" y="4381500"/>
            <a:ext cx="23660100" cy="10443300"/>
          </a:xfrm>
          <a:prstGeom prst="rect">
            <a:avLst/>
          </a:prstGeom>
          <a:noFill/>
          <a:ln>
            <a:noFill/>
          </a:ln>
        </p:spPr>
        <p:txBody>
          <a:bodyPr spcFirstLastPara="1" wrap="square" lIns="91550" tIns="45775" rIns="91550" bIns="45775" anchor="t" anchorCtr="0">
            <a:normAutofit/>
          </a:bodyPr>
          <a:lstStyle>
            <a:lvl1pPr marL="457200" lvl="0" indent="-342900" algn="l">
              <a:lnSpc>
                <a:spcPct val="90000"/>
              </a:lnSpc>
              <a:spcBef>
                <a:spcPts val="21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69" name="Google Shape;69;p16"/>
          <p:cNvSpPr txBox="1">
            <a:spLocks noGrp="1"/>
          </p:cNvSpPr>
          <p:nvPr>
            <p:ph type="dt" idx="10"/>
          </p:nvPr>
        </p:nvSpPr>
        <p:spPr>
          <a:xfrm>
            <a:off x="1885950" y="15255241"/>
            <a:ext cx="6172200" cy="876300"/>
          </a:xfrm>
          <a:prstGeom prst="rect">
            <a:avLst/>
          </a:prstGeom>
          <a:noFill/>
          <a:ln>
            <a:noFill/>
          </a:ln>
        </p:spPr>
        <p:txBody>
          <a:bodyPr spcFirstLastPara="1" wrap="square" lIns="91550" tIns="45775" rIns="91550" bIns="45775"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70" name="Google Shape;70;p16"/>
          <p:cNvSpPr txBox="1">
            <a:spLocks noGrp="1"/>
          </p:cNvSpPr>
          <p:nvPr>
            <p:ph type="ftr" idx="11"/>
          </p:nvPr>
        </p:nvSpPr>
        <p:spPr>
          <a:xfrm>
            <a:off x="9086850" y="15255241"/>
            <a:ext cx="9258300" cy="876300"/>
          </a:xfrm>
          <a:prstGeom prst="rect">
            <a:avLst/>
          </a:prstGeom>
          <a:noFill/>
          <a:ln>
            <a:noFill/>
          </a:ln>
        </p:spPr>
        <p:txBody>
          <a:bodyPr spcFirstLastPara="1" wrap="square" lIns="91550" tIns="45775" rIns="91550" bIns="45775" anchor="ctr" anchorCtr="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71" name="Google Shape;71;p16"/>
          <p:cNvSpPr txBox="1">
            <a:spLocks noGrp="1"/>
          </p:cNvSpPr>
          <p:nvPr>
            <p:ph type="sldNum" idx="12"/>
          </p:nvPr>
        </p:nvSpPr>
        <p:spPr>
          <a:xfrm>
            <a:off x="19373850" y="15255241"/>
            <a:ext cx="6172200" cy="876300"/>
          </a:xfrm>
          <a:prstGeom prst="rect">
            <a:avLst/>
          </a:prstGeom>
          <a:noFill/>
          <a:ln>
            <a:noFill/>
          </a:ln>
        </p:spPr>
        <p:txBody>
          <a:bodyPr spcFirstLastPara="1" wrap="square" lIns="91550" tIns="45775" rIns="91550" bIns="45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1871663" y="4103372"/>
            <a:ext cx="23660100" cy="6846600"/>
          </a:xfrm>
          <a:prstGeom prst="rect">
            <a:avLst/>
          </a:prstGeom>
          <a:noFill/>
          <a:ln>
            <a:noFill/>
          </a:ln>
        </p:spPr>
        <p:txBody>
          <a:bodyPr spcFirstLastPara="1" wrap="square" lIns="91550" tIns="45775" rIns="91550" bIns="45775" anchor="b" anchorCtr="0">
            <a:normAutofit/>
          </a:bodyPr>
          <a:lstStyle>
            <a:lvl1pPr lvl="0" algn="l">
              <a:lnSpc>
                <a:spcPct val="90000"/>
              </a:lnSpc>
              <a:spcBef>
                <a:spcPts val="0"/>
              </a:spcBef>
              <a:spcAft>
                <a:spcPts val="0"/>
              </a:spcAft>
              <a:buClr>
                <a:schemeClr val="dk1"/>
              </a:buClr>
              <a:buSzPts val="13500"/>
              <a:buFont typeface="Calibri"/>
              <a:buNone/>
              <a:defRPr sz="135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4" name="Google Shape;74;p17"/>
          <p:cNvSpPr txBox="1">
            <a:spLocks noGrp="1"/>
          </p:cNvSpPr>
          <p:nvPr>
            <p:ph type="body" idx="1"/>
          </p:nvPr>
        </p:nvSpPr>
        <p:spPr>
          <a:xfrm>
            <a:off x="1871663" y="11014712"/>
            <a:ext cx="23660100" cy="3600300"/>
          </a:xfrm>
          <a:prstGeom prst="rect">
            <a:avLst/>
          </a:prstGeom>
          <a:noFill/>
          <a:ln>
            <a:noFill/>
          </a:ln>
        </p:spPr>
        <p:txBody>
          <a:bodyPr spcFirstLastPara="1" wrap="square" lIns="91550" tIns="45775" rIns="91550" bIns="45775" anchor="t" anchorCtr="0">
            <a:normAutofit/>
          </a:bodyPr>
          <a:lstStyle>
            <a:lvl1pPr marL="457200" lvl="0" indent="-228600" algn="l">
              <a:lnSpc>
                <a:spcPct val="90000"/>
              </a:lnSpc>
              <a:spcBef>
                <a:spcPts val="2100"/>
              </a:spcBef>
              <a:spcAft>
                <a:spcPts val="0"/>
              </a:spcAft>
              <a:buClr>
                <a:srgbClr val="888888"/>
              </a:buClr>
              <a:buSzPts val="5500"/>
              <a:buNone/>
              <a:defRPr sz="5500">
                <a:solidFill>
                  <a:srgbClr val="888888"/>
                </a:solidFill>
              </a:defRPr>
            </a:lvl1pPr>
            <a:lvl2pPr marL="914400" lvl="1" indent="-228600" algn="l">
              <a:lnSpc>
                <a:spcPct val="90000"/>
              </a:lnSpc>
              <a:spcBef>
                <a:spcPts val="1200"/>
              </a:spcBef>
              <a:spcAft>
                <a:spcPts val="0"/>
              </a:spcAft>
              <a:buClr>
                <a:srgbClr val="888888"/>
              </a:buClr>
              <a:buSzPts val="4600"/>
              <a:buNone/>
              <a:defRPr sz="4600">
                <a:solidFill>
                  <a:srgbClr val="888888"/>
                </a:solidFill>
              </a:defRPr>
            </a:lvl2pPr>
            <a:lvl3pPr marL="1371600" lvl="2" indent="-228600" algn="l">
              <a:lnSpc>
                <a:spcPct val="90000"/>
              </a:lnSpc>
              <a:spcBef>
                <a:spcPts val="1200"/>
              </a:spcBef>
              <a:spcAft>
                <a:spcPts val="0"/>
              </a:spcAft>
              <a:buClr>
                <a:srgbClr val="888888"/>
              </a:buClr>
              <a:buSzPts val="4000"/>
              <a:buNone/>
              <a:defRPr sz="4000">
                <a:solidFill>
                  <a:srgbClr val="888888"/>
                </a:solidFill>
              </a:defRPr>
            </a:lvl3pPr>
            <a:lvl4pPr marL="1828800" lvl="3" indent="-228600" algn="l">
              <a:lnSpc>
                <a:spcPct val="90000"/>
              </a:lnSpc>
              <a:spcBef>
                <a:spcPts val="1200"/>
              </a:spcBef>
              <a:spcAft>
                <a:spcPts val="0"/>
              </a:spcAft>
              <a:buClr>
                <a:srgbClr val="888888"/>
              </a:buClr>
              <a:buSzPts val="3700"/>
              <a:buNone/>
              <a:defRPr sz="3700">
                <a:solidFill>
                  <a:srgbClr val="888888"/>
                </a:solidFill>
              </a:defRPr>
            </a:lvl4pPr>
            <a:lvl5pPr marL="2286000" lvl="4" indent="-228600" algn="l">
              <a:lnSpc>
                <a:spcPct val="90000"/>
              </a:lnSpc>
              <a:spcBef>
                <a:spcPts val="1200"/>
              </a:spcBef>
              <a:spcAft>
                <a:spcPts val="0"/>
              </a:spcAft>
              <a:buClr>
                <a:srgbClr val="888888"/>
              </a:buClr>
              <a:buSzPts val="3700"/>
              <a:buNone/>
              <a:defRPr sz="3700">
                <a:solidFill>
                  <a:srgbClr val="888888"/>
                </a:solidFill>
              </a:defRPr>
            </a:lvl5pPr>
            <a:lvl6pPr marL="2743200" lvl="5" indent="-228600" algn="l">
              <a:lnSpc>
                <a:spcPct val="90000"/>
              </a:lnSpc>
              <a:spcBef>
                <a:spcPts val="1200"/>
              </a:spcBef>
              <a:spcAft>
                <a:spcPts val="0"/>
              </a:spcAft>
              <a:buClr>
                <a:srgbClr val="888888"/>
              </a:buClr>
              <a:buSzPts val="3700"/>
              <a:buNone/>
              <a:defRPr sz="3700">
                <a:solidFill>
                  <a:srgbClr val="888888"/>
                </a:solidFill>
              </a:defRPr>
            </a:lvl6pPr>
            <a:lvl7pPr marL="3200400" lvl="6" indent="-228600" algn="l">
              <a:lnSpc>
                <a:spcPct val="90000"/>
              </a:lnSpc>
              <a:spcBef>
                <a:spcPts val="1200"/>
              </a:spcBef>
              <a:spcAft>
                <a:spcPts val="0"/>
              </a:spcAft>
              <a:buClr>
                <a:srgbClr val="888888"/>
              </a:buClr>
              <a:buSzPts val="3700"/>
              <a:buNone/>
              <a:defRPr sz="3700">
                <a:solidFill>
                  <a:srgbClr val="888888"/>
                </a:solidFill>
              </a:defRPr>
            </a:lvl7pPr>
            <a:lvl8pPr marL="3657600" lvl="7" indent="-228600" algn="l">
              <a:lnSpc>
                <a:spcPct val="90000"/>
              </a:lnSpc>
              <a:spcBef>
                <a:spcPts val="1200"/>
              </a:spcBef>
              <a:spcAft>
                <a:spcPts val="0"/>
              </a:spcAft>
              <a:buClr>
                <a:srgbClr val="888888"/>
              </a:buClr>
              <a:buSzPts val="3700"/>
              <a:buNone/>
              <a:defRPr sz="3700">
                <a:solidFill>
                  <a:srgbClr val="888888"/>
                </a:solidFill>
              </a:defRPr>
            </a:lvl8pPr>
            <a:lvl9pPr marL="4114800" lvl="8" indent="-228600" algn="l">
              <a:lnSpc>
                <a:spcPct val="90000"/>
              </a:lnSpc>
              <a:spcBef>
                <a:spcPts val="1200"/>
              </a:spcBef>
              <a:spcAft>
                <a:spcPts val="0"/>
              </a:spcAft>
              <a:buClr>
                <a:srgbClr val="888888"/>
              </a:buClr>
              <a:buSzPts val="3700"/>
              <a:buNone/>
              <a:defRPr sz="3700">
                <a:solidFill>
                  <a:srgbClr val="888888"/>
                </a:solidFill>
              </a:defRPr>
            </a:lvl9pPr>
          </a:lstStyle>
          <a:p>
            <a:endParaRPr/>
          </a:p>
        </p:txBody>
      </p:sp>
      <p:sp>
        <p:nvSpPr>
          <p:cNvPr id="75" name="Google Shape;75;p17"/>
          <p:cNvSpPr txBox="1">
            <a:spLocks noGrp="1"/>
          </p:cNvSpPr>
          <p:nvPr>
            <p:ph type="dt" idx="10"/>
          </p:nvPr>
        </p:nvSpPr>
        <p:spPr>
          <a:xfrm>
            <a:off x="1885950" y="15255241"/>
            <a:ext cx="6172200" cy="876300"/>
          </a:xfrm>
          <a:prstGeom prst="rect">
            <a:avLst/>
          </a:prstGeom>
          <a:noFill/>
          <a:ln>
            <a:noFill/>
          </a:ln>
        </p:spPr>
        <p:txBody>
          <a:bodyPr spcFirstLastPara="1" wrap="square" lIns="91550" tIns="45775" rIns="91550" bIns="45775"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76" name="Google Shape;76;p17"/>
          <p:cNvSpPr txBox="1">
            <a:spLocks noGrp="1"/>
          </p:cNvSpPr>
          <p:nvPr>
            <p:ph type="ftr" idx="11"/>
          </p:nvPr>
        </p:nvSpPr>
        <p:spPr>
          <a:xfrm>
            <a:off x="9086850" y="15255241"/>
            <a:ext cx="9258300" cy="876300"/>
          </a:xfrm>
          <a:prstGeom prst="rect">
            <a:avLst/>
          </a:prstGeom>
          <a:noFill/>
          <a:ln>
            <a:noFill/>
          </a:ln>
        </p:spPr>
        <p:txBody>
          <a:bodyPr spcFirstLastPara="1" wrap="square" lIns="91550" tIns="45775" rIns="91550" bIns="45775" anchor="ctr" anchorCtr="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77" name="Google Shape;77;p17"/>
          <p:cNvSpPr txBox="1">
            <a:spLocks noGrp="1"/>
          </p:cNvSpPr>
          <p:nvPr>
            <p:ph type="sldNum" idx="12"/>
          </p:nvPr>
        </p:nvSpPr>
        <p:spPr>
          <a:xfrm>
            <a:off x="19373850" y="15255241"/>
            <a:ext cx="6172200" cy="876300"/>
          </a:xfrm>
          <a:prstGeom prst="rect">
            <a:avLst/>
          </a:prstGeom>
          <a:noFill/>
          <a:ln>
            <a:noFill/>
          </a:ln>
        </p:spPr>
        <p:txBody>
          <a:bodyPr spcFirstLastPara="1" wrap="square" lIns="91550" tIns="45775" rIns="91550" bIns="45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1885950" y="876301"/>
            <a:ext cx="23660100" cy="3181500"/>
          </a:xfrm>
          <a:prstGeom prst="rect">
            <a:avLst/>
          </a:prstGeom>
          <a:noFill/>
          <a:ln>
            <a:noFill/>
          </a:ln>
        </p:spPr>
        <p:txBody>
          <a:bodyPr spcFirstLastPara="1" wrap="square" lIns="91550" tIns="45775" rIns="91550" bIns="457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0" name="Google Shape;80;p18"/>
          <p:cNvSpPr txBox="1">
            <a:spLocks noGrp="1"/>
          </p:cNvSpPr>
          <p:nvPr>
            <p:ph type="body" idx="1"/>
          </p:nvPr>
        </p:nvSpPr>
        <p:spPr>
          <a:xfrm>
            <a:off x="1885950" y="4381500"/>
            <a:ext cx="11658600" cy="10443300"/>
          </a:xfrm>
          <a:prstGeom prst="rect">
            <a:avLst/>
          </a:prstGeom>
          <a:noFill/>
          <a:ln>
            <a:noFill/>
          </a:ln>
        </p:spPr>
        <p:txBody>
          <a:bodyPr spcFirstLastPara="1" wrap="square" lIns="91550" tIns="45775" rIns="91550" bIns="45775" anchor="t" anchorCtr="0">
            <a:normAutofit/>
          </a:bodyPr>
          <a:lstStyle>
            <a:lvl1pPr marL="457200" lvl="0" indent="-342900" algn="l">
              <a:lnSpc>
                <a:spcPct val="90000"/>
              </a:lnSpc>
              <a:spcBef>
                <a:spcPts val="21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81" name="Google Shape;81;p18"/>
          <p:cNvSpPr txBox="1">
            <a:spLocks noGrp="1"/>
          </p:cNvSpPr>
          <p:nvPr>
            <p:ph type="body" idx="2"/>
          </p:nvPr>
        </p:nvSpPr>
        <p:spPr>
          <a:xfrm>
            <a:off x="13887450" y="4381500"/>
            <a:ext cx="11658600" cy="10443300"/>
          </a:xfrm>
          <a:prstGeom prst="rect">
            <a:avLst/>
          </a:prstGeom>
          <a:noFill/>
          <a:ln>
            <a:noFill/>
          </a:ln>
        </p:spPr>
        <p:txBody>
          <a:bodyPr spcFirstLastPara="1" wrap="square" lIns="91550" tIns="45775" rIns="91550" bIns="45775" anchor="t" anchorCtr="0">
            <a:normAutofit/>
          </a:bodyPr>
          <a:lstStyle>
            <a:lvl1pPr marL="457200" lvl="0" indent="-342900" algn="l">
              <a:lnSpc>
                <a:spcPct val="90000"/>
              </a:lnSpc>
              <a:spcBef>
                <a:spcPts val="21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82" name="Google Shape;82;p18"/>
          <p:cNvSpPr txBox="1">
            <a:spLocks noGrp="1"/>
          </p:cNvSpPr>
          <p:nvPr>
            <p:ph type="dt" idx="10"/>
          </p:nvPr>
        </p:nvSpPr>
        <p:spPr>
          <a:xfrm>
            <a:off x="1885950" y="15255241"/>
            <a:ext cx="6172200" cy="876300"/>
          </a:xfrm>
          <a:prstGeom prst="rect">
            <a:avLst/>
          </a:prstGeom>
          <a:noFill/>
          <a:ln>
            <a:noFill/>
          </a:ln>
        </p:spPr>
        <p:txBody>
          <a:bodyPr spcFirstLastPara="1" wrap="square" lIns="91550" tIns="45775" rIns="91550" bIns="45775"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83" name="Google Shape;83;p18"/>
          <p:cNvSpPr txBox="1">
            <a:spLocks noGrp="1"/>
          </p:cNvSpPr>
          <p:nvPr>
            <p:ph type="ftr" idx="11"/>
          </p:nvPr>
        </p:nvSpPr>
        <p:spPr>
          <a:xfrm>
            <a:off x="9086850" y="15255241"/>
            <a:ext cx="9258300" cy="876300"/>
          </a:xfrm>
          <a:prstGeom prst="rect">
            <a:avLst/>
          </a:prstGeom>
          <a:noFill/>
          <a:ln>
            <a:noFill/>
          </a:ln>
        </p:spPr>
        <p:txBody>
          <a:bodyPr spcFirstLastPara="1" wrap="square" lIns="91550" tIns="45775" rIns="91550" bIns="45775" anchor="ctr" anchorCtr="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84" name="Google Shape;84;p18"/>
          <p:cNvSpPr txBox="1">
            <a:spLocks noGrp="1"/>
          </p:cNvSpPr>
          <p:nvPr>
            <p:ph type="sldNum" idx="12"/>
          </p:nvPr>
        </p:nvSpPr>
        <p:spPr>
          <a:xfrm>
            <a:off x="19373850" y="15255241"/>
            <a:ext cx="6172200" cy="876300"/>
          </a:xfrm>
          <a:prstGeom prst="rect">
            <a:avLst/>
          </a:prstGeom>
          <a:noFill/>
          <a:ln>
            <a:noFill/>
          </a:ln>
        </p:spPr>
        <p:txBody>
          <a:bodyPr spcFirstLastPara="1" wrap="square" lIns="91550" tIns="45775" rIns="91550" bIns="45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1889523" y="876301"/>
            <a:ext cx="23660100" cy="3181500"/>
          </a:xfrm>
          <a:prstGeom prst="rect">
            <a:avLst/>
          </a:prstGeom>
          <a:noFill/>
          <a:ln>
            <a:noFill/>
          </a:ln>
        </p:spPr>
        <p:txBody>
          <a:bodyPr spcFirstLastPara="1" wrap="square" lIns="91550" tIns="45775" rIns="91550" bIns="457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7" name="Google Shape;87;p19"/>
          <p:cNvSpPr txBox="1">
            <a:spLocks noGrp="1"/>
          </p:cNvSpPr>
          <p:nvPr>
            <p:ph type="body" idx="1"/>
          </p:nvPr>
        </p:nvSpPr>
        <p:spPr>
          <a:xfrm>
            <a:off x="1889524" y="4034791"/>
            <a:ext cx="11604900" cy="1977300"/>
          </a:xfrm>
          <a:prstGeom prst="rect">
            <a:avLst/>
          </a:prstGeom>
          <a:noFill/>
          <a:ln>
            <a:noFill/>
          </a:ln>
        </p:spPr>
        <p:txBody>
          <a:bodyPr spcFirstLastPara="1" wrap="square" lIns="91550" tIns="45775" rIns="91550" bIns="45775" anchor="b" anchorCtr="0">
            <a:normAutofit/>
          </a:bodyPr>
          <a:lstStyle>
            <a:lvl1pPr marL="457200" lvl="0" indent="-228600" algn="l">
              <a:lnSpc>
                <a:spcPct val="90000"/>
              </a:lnSpc>
              <a:spcBef>
                <a:spcPts val="2100"/>
              </a:spcBef>
              <a:spcAft>
                <a:spcPts val="0"/>
              </a:spcAft>
              <a:buClr>
                <a:schemeClr val="dk1"/>
              </a:buClr>
              <a:buSzPts val="5500"/>
              <a:buNone/>
              <a:defRPr sz="5500" b="1"/>
            </a:lvl1pPr>
            <a:lvl2pPr marL="914400" lvl="1" indent="-228600" algn="l">
              <a:lnSpc>
                <a:spcPct val="90000"/>
              </a:lnSpc>
              <a:spcBef>
                <a:spcPts val="1200"/>
              </a:spcBef>
              <a:spcAft>
                <a:spcPts val="0"/>
              </a:spcAft>
              <a:buClr>
                <a:schemeClr val="dk1"/>
              </a:buClr>
              <a:buSzPts val="4600"/>
              <a:buNone/>
              <a:defRPr sz="4600" b="1"/>
            </a:lvl2pPr>
            <a:lvl3pPr marL="1371600" lvl="2" indent="-228600" algn="l">
              <a:lnSpc>
                <a:spcPct val="90000"/>
              </a:lnSpc>
              <a:spcBef>
                <a:spcPts val="1200"/>
              </a:spcBef>
              <a:spcAft>
                <a:spcPts val="0"/>
              </a:spcAft>
              <a:buClr>
                <a:schemeClr val="dk1"/>
              </a:buClr>
              <a:buSzPts val="4000"/>
              <a:buNone/>
              <a:defRPr sz="4000" b="1"/>
            </a:lvl3pPr>
            <a:lvl4pPr marL="1828800" lvl="3" indent="-228600" algn="l">
              <a:lnSpc>
                <a:spcPct val="90000"/>
              </a:lnSpc>
              <a:spcBef>
                <a:spcPts val="1200"/>
              </a:spcBef>
              <a:spcAft>
                <a:spcPts val="0"/>
              </a:spcAft>
              <a:buClr>
                <a:schemeClr val="dk1"/>
              </a:buClr>
              <a:buSzPts val="3700"/>
              <a:buNone/>
              <a:defRPr sz="3700" b="1"/>
            </a:lvl4pPr>
            <a:lvl5pPr marL="2286000" lvl="4" indent="-228600" algn="l">
              <a:lnSpc>
                <a:spcPct val="90000"/>
              </a:lnSpc>
              <a:spcBef>
                <a:spcPts val="1200"/>
              </a:spcBef>
              <a:spcAft>
                <a:spcPts val="0"/>
              </a:spcAft>
              <a:buClr>
                <a:schemeClr val="dk1"/>
              </a:buClr>
              <a:buSzPts val="3700"/>
              <a:buNone/>
              <a:defRPr sz="3700" b="1"/>
            </a:lvl5pPr>
            <a:lvl6pPr marL="2743200" lvl="5" indent="-228600" algn="l">
              <a:lnSpc>
                <a:spcPct val="90000"/>
              </a:lnSpc>
              <a:spcBef>
                <a:spcPts val="1200"/>
              </a:spcBef>
              <a:spcAft>
                <a:spcPts val="0"/>
              </a:spcAft>
              <a:buClr>
                <a:schemeClr val="dk1"/>
              </a:buClr>
              <a:buSzPts val="3700"/>
              <a:buNone/>
              <a:defRPr sz="3700" b="1"/>
            </a:lvl6pPr>
            <a:lvl7pPr marL="3200400" lvl="6" indent="-228600" algn="l">
              <a:lnSpc>
                <a:spcPct val="90000"/>
              </a:lnSpc>
              <a:spcBef>
                <a:spcPts val="1200"/>
              </a:spcBef>
              <a:spcAft>
                <a:spcPts val="0"/>
              </a:spcAft>
              <a:buClr>
                <a:schemeClr val="dk1"/>
              </a:buClr>
              <a:buSzPts val="3700"/>
              <a:buNone/>
              <a:defRPr sz="3700" b="1"/>
            </a:lvl7pPr>
            <a:lvl8pPr marL="3657600" lvl="7" indent="-228600" algn="l">
              <a:lnSpc>
                <a:spcPct val="90000"/>
              </a:lnSpc>
              <a:spcBef>
                <a:spcPts val="1200"/>
              </a:spcBef>
              <a:spcAft>
                <a:spcPts val="0"/>
              </a:spcAft>
              <a:buClr>
                <a:schemeClr val="dk1"/>
              </a:buClr>
              <a:buSzPts val="3700"/>
              <a:buNone/>
              <a:defRPr sz="3700" b="1"/>
            </a:lvl8pPr>
            <a:lvl9pPr marL="4114800" lvl="8" indent="-228600" algn="l">
              <a:lnSpc>
                <a:spcPct val="90000"/>
              </a:lnSpc>
              <a:spcBef>
                <a:spcPts val="1200"/>
              </a:spcBef>
              <a:spcAft>
                <a:spcPts val="0"/>
              </a:spcAft>
              <a:buClr>
                <a:schemeClr val="dk1"/>
              </a:buClr>
              <a:buSzPts val="3700"/>
              <a:buNone/>
              <a:defRPr sz="3700" b="1"/>
            </a:lvl9pPr>
          </a:lstStyle>
          <a:p>
            <a:endParaRPr/>
          </a:p>
        </p:txBody>
      </p:sp>
      <p:sp>
        <p:nvSpPr>
          <p:cNvPr id="88" name="Google Shape;88;p19"/>
          <p:cNvSpPr txBox="1">
            <a:spLocks noGrp="1"/>
          </p:cNvSpPr>
          <p:nvPr>
            <p:ph type="body" idx="2"/>
          </p:nvPr>
        </p:nvSpPr>
        <p:spPr>
          <a:xfrm>
            <a:off x="1889524" y="6012180"/>
            <a:ext cx="11604900" cy="8843100"/>
          </a:xfrm>
          <a:prstGeom prst="rect">
            <a:avLst/>
          </a:prstGeom>
          <a:noFill/>
          <a:ln>
            <a:noFill/>
          </a:ln>
        </p:spPr>
        <p:txBody>
          <a:bodyPr spcFirstLastPara="1" wrap="square" lIns="91550" tIns="45775" rIns="91550" bIns="45775" anchor="t" anchorCtr="0">
            <a:normAutofit/>
          </a:bodyPr>
          <a:lstStyle>
            <a:lvl1pPr marL="457200" lvl="0" indent="-342900" algn="l">
              <a:lnSpc>
                <a:spcPct val="90000"/>
              </a:lnSpc>
              <a:spcBef>
                <a:spcPts val="21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89" name="Google Shape;89;p19"/>
          <p:cNvSpPr txBox="1">
            <a:spLocks noGrp="1"/>
          </p:cNvSpPr>
          <p:nvPr>
            <p:ph type="body" idx="3"/>
          </p:nvPr>
        </p:nvSpPr>
        <p:spPr>
          <a:xfrm>
            <a:off x="13887450" y="4034791"/>
            <a:ext cx="11662200" cy="1977300"/>
          </a:xfrm>
          <a:prstGeom prst="rect">
            <a:avLst/>
          </a:prstGeom>
          <a:noFill/>
          <a:ln>
            <a:noFill/>
          </a:ln>
        </p:spPr>
        <p:txBody>
          <a:bodyPr spcFirstLastPara="1" wrap="square" lIns="91550" tIns="45775" rIns="91550" bIns="45775" anchor="b" anchorCtr="0">
            <a:normAutofit/>
          </a:bodyPr>
          <a:lstStyle>
            <a:lvl1pPr marL="457200" lvl="0" indent="-228600" algn="l">
              <a:lnSpc>
                <a:spcPct val="90000"/>
              </a:lnSpc>
              <a:spcBef>
                <a:spcPts val="2100"/>
              </a:spcBef>
              <a:spcAft>
                <a:spcPts val="0"/>
              </a:spcAft>
              <a:buClr>
                <a:schemeClr val="dk1"/>
              </a:buClr>
              <a:buSzPts val="5500"/>
              <a:buNone/>
              <a:defRPr sz="5500" b="1"/>
            </a:lvl1pPr>
            <a:lvl2pPr marL="914400" lvl="1" indent="-228600" algn="l">
              <a:lnSpc>
                <a:spcPct val="90000"/>
              </a:lnSpc>
              <a:spcBef>
                <a:spcPts val="1200"/>
              </a:spcBef>
              <a:spcAft>
                <a:spcPts val="0"/>
              </a:spcAft>
              <a:buClr>
                <a:schemeClr val="dk1"/>
              </a:buClr>
              <a:buSzPts val="4600"/>
              <a:buNone/>
              <a:defRPr sz="4600" b="1"/>
            </a:lvl2pPr>
            <a:lvl3pPr marL="1371600" lvl="2" indent="-228600" algn="l">
              <a:lnSpc>
                <a:spcPct val="90000"/>
              </a:lnSpc>
              <a:spcBef>
                <a:spcPts val="1200"/>
              </a:spcBef>
              <a:spcAft>
                <a:spcPts val="0"/>
              </a:spcAft>
              <a:buClr>
                <a:schemeClr val="dk1"/>
              </a:buClr>
              <a:buSzPts val="4000"/>
              <a:buNone/>
              <a:defRPr sz="4000" b="1"/>
            </a:lvl3pPr>
            <a:lvl4pPr marL="1828800" lvl="3" indent="-228600" algn="l">
              <a:lnSpc>
                <a:spcPct val="90000"/>
              </a:lnSpc>
              <a:spcBef>
                <a:spcPts val="1200"/>
              </a:spcBef>
              <a:spcAft>
                <a:spcPts val="0"/>
              </a:spcAft>
              <a:buClr>
                <a:schemeClr val="dk1"/>
              </a:buClr>
              <a:buSzPts val="3700"/>
              <a:buNone/>
              <a:defRPr sz="3700" b="1"/>
            </a:lvl4pPr>
            <a:lvl5pPr marL="2286000" lvl="4" indent="-228600" algn="l">
              <a:lnSpc>
                <a:spcPct val="90000"/>
              </a:lnSpc>
              <a:spcBef>
                <a:spcPts val="1200"/>
              </a:spcBef>
              <a:spcAft>
                <a:spcPts val="0"/>
              </a:spcAft>
              <a:buClr>
                <a:schemeClr val="dk1"/>
              </a:buClr>
              <a:buSzPts val="3700"/>
              <a:buNone/>
              <a:defRPr sz="3700" b="1"/>
            </a:lvl5pPr>
            <a:lvl6pPr marL="2743200" lvl="5" indent="-228600" algn="l">
              <a:lnSpc>
                <a:spcPct val="90000"/>
              </a:lnSpc>
              <a:spcBef>
                <a:spcPts val="1200"/>
              </a:spcBef>
              <a:spcAft>
                <a:spcPts val="0"/>
              </a:spcAft>
              <a:buClr>
                <a:schemeClr val="dk1"/>
              </a:buClr>
              <a:buSzPts val="3700"/>
              <a:buNone/>
              <a:defRPr sz="3700" b="1"/>
            </a:lvl6pPr>
            <a:lvl7pPr marL="3200400" lvl="6" indent="-228600" algn="l">
              <a:lnSpc>
                <a:spcPct val="90000"/>
              </a:lnSpc>
              <a:spcBef>
                <a:spcPts val="1200"/>
              </a:spcBef>
              <a:spcAft>
                <a:spcPts val="0"/>
              </a:spcAft>
              <a:buClr>
                <a:schemeClr val="dk1"/>
              </a:buClr>
              <a:buSzPts val="3700"/>
              <a:buNone/>
              <a:defRPr sz="3700" b="1"/>
            </a:lvl7pPr>
            <a:lvl8pPr marL="3657600" lvl="7" indent="-228600" algn="l">
              <a:lnSpc>
                <a:spcPct val="90000"/>
              </a:lnSpc>
              <a:spcBef>
                <a:spcPts val="1200"/>
              </a:spcBef>
              <a:spcAft>
                <a:spcPts val="0"/>
              </a:spcAft>
              <a:buClr>
                <a:schemeClr val="dk1"/>
              </a:buClr>
              <a:buSzPts val="3700"/>
              <a:buNone/>
              <a:defRPr sz="3700" b="1"/>
            </a:lvl8pPr>
            <a:lvl9pPr marL="4114800" lvl="8" indent="-228600" algn="l">
              <a:lnSpc>
                <a:spcPct val="90000"/>
              </a:lnSpc>
              <a:spcBef>
                <a:spcPts val="1200"/>
              </a:spcBef>
              <a:spcAft>
                <a:spcPts val="0"/>
              </a:spcAft>
              <a:buClr>
                <a:schemeClr val="dk1"/>
              </a:buClr>
              <a:buSzPts val="3700"/>
              <a:buNone/>
              <a:defRPr sz="3700" b="1"/>
            </a:lvl9pPr>
          </a:lstStyle>
          <a:p>
            <a:endParaRPr/>
          </a:p>
        </p:txBody>
      </p:sp>
      <p:sp>
        <p:nvSpPr>
          <p:cNvPr id="90" name="Google Shape;90;p19"/>
          <p:cNvSpPr txBox="1">
            <a:spLocks noGrp="1"/>
          </p:cNvSpPr>
          <p:nvPr>
            <p:ph type="body" idx="4"/>
          </p:nvPr>
        </p:nvSpPr>
        <p:spPr>
          <a:xfrm>
            <a:off x="13887450" y="6012180"/>
            <a:ext cx="11662200" cy="8843100"/>
          </a:xfrm>
          <a:prstGeom prst="rect">
            <a:avLst/>
          </a:prstGeom>
          <a:noFill/>
          <a:ln>
            <a:noFill/>
          </a:ln>
        </p:spPr>
        <p:txBody>
          <a:bodyPr spcFirstLastPara="1" wrap="square" lIns="91550" tIns="45775" rIns="91550" bIns="45775" anchor="t" anchorCtr="0">
            <a:normAutofit/>
          </a:bodyPr>
          <a:lstStyle>
            <a:lvl1pPr marL="457200" lvl="0" indent="-342900" algn="l">
              <a:lnSpc>
                <a:spcPct val="90000"/>
              </a:lnSpc>
              <a:spcBef>
                <a:spcPts val="21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91" name="Google Shape;91;p19"/>
          <p:cNvSpPr txBox="1">
            <a:spLocks noGrp="1"/>
          </p:cNvSpPr>
          <p:nvPr>
            <p:ph type="dt" idx="10"/>
          </p:nvPr>
        </p:nvSpPr>
        <p:spPr>
          <a:xfrm>
            <a:off x="1885950" y="15255241"/>
            <a:ext cx="6172200" cy="876300"/>
          </a:xfrm>
          <a:prstGeom prst="rect">
            <a:avLst/>
          </a:prstGeom>
          <a:noFill/>
          <a:ln>
            <a:noFill/>
          </a:ln>
        </p:spPr>
        <p:txBody>
          <a:bodyPr spcFirstLastPara="1" wrap="square" lIns="91550" tIns="45775" rIns="91550" bIns="45775"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92" name="Google Shape;92;p19"/>
          <p:cNvSpPr txBox="1">
            <a:spLocks noGrp="1"/>
          </p:cNvSpPr>
          <p:nvPr>
            <p:ph type="ftr" idx="11"/>
          </p:nvPr>
        </p:nvSpPr>
        <p:spPr>
          <a:xfrm>
            <a:off x="9086850" y="15255241"/>
            <a:ext cx="9258300" cy="876300"/>
          </a:xfrm>
          <a:prstGeom prst="rect">
            <a:avLst/>
          </a:prstGeom>
          <a:noFill/>
          <a:ln>
            <a:noFill/>
          </a:ln>
        </p:spPr>
        <p:txBody>
          <a:bodyPr spcFirstLastPara="1" wrap="square" lIns="91550" tIns="45775" rIns="91550" bIns="45775" anchor="ctr" anchorCtr="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93" name="Google Shape;93;p19"/>
          <p:cNvSpPr txBox="1">
            <a:spLocks noGrp="1"/>
          </p:cNvSpPr>
          <p:nvPr>
            <p:ph type="sldNum" idx="12"/>
          </p:nvPr>
        </p:nvSpPr>
        <p:spPr>
          <a:xfrm>
            <a:off x="19373850" y="15255241"/>
            <a:ext cx="6172200" cy="876300"/>
          </a:xfrm>
          <a:prstGeom prst="rect">
            <a:avLst/>
          </a:prstGeom>
          <a:noFill/>
          <a:ln>
            <a:noFill/>
          </a:ln>
        </p:spPr>
        <p:txBody>
          <a:bodyPr spcFirstLastPara="1" wrap="square" lIns="91550" tIns="45775" rIns="91550" bIns="45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1885950" y="876301"/>
            <a:ext cx="23660100" cy="3181500"/>
          </a:xfrm>
          <a:prstGeom prst="rect">
            <a:avLst/>
          </a:prstGeom>
          <a:noFill/>
          <a:ln>
            <a:noFill/>
          </a:ln>
        </p:spPr>
        <p:txBody>
          <a:bodyPr spcFirstLastPara="1" wrap="square" lIns="91550" tIns="45775" rIns="91550" bIns="457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96" name="Google Shape;96;p20"/>
          <p:cNvSpPr txBox="1">
            <a:spLocks noGrp="1"/>
          </p:cNvSpPr>
          <p:nvPr>
            <p:ph type="dt" idx="10"/>
          </p:nvPr>
        </p:nvSpPr>
        <p:spPr>
          <a:xfrm>
            <a:off x="1885950" y="15255241"/>
            <a:ext cx="6172200" cy="876300"/>
          </a:xfrm>
          <a:prstGeom prst="rect">
            <a:avLst/>
          </a:prstGeom>
          <a:noFill/>
          <a:ln>
            <a:noFill/>
          </a:ln>
        </p:spPr>
        <p:txBody>
          <a:bodyPr spcFirstLastPara="1" wrap="square" lIns="91550" tIns="45775" rIns="91550" bIns="45775"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97" name="Google Shape;97;p20"/>
          <p:cNvSpPr txBox="1">
            <a:spLocks noGrp="1"/>
          </p:cNvSpPr>
          <p:nvPr>
            <p:ph type="ftr" idx="11"/>
          </p:nvPr>
        </p:nvSpPr>
        <p:spPr>
          <a:xfrm>
            <a:off x="9086850" y="15255241"/>
            <a:ext cx="9258300" cy="876300"/>
          </a:xfrm>
          <a:prstGeom prst="rect">
            <a:avLst/>
          </a:prstGeom>
          <a:noFill/>
          <a:ln>
            <a:noFill/>
          </a:ln>
        </p:spPr>
        <p:txBody>
          <a:bodyPr spcFirstLastPara="1" wrap="square" lIns="91550" tIns="45775" rIns="91550" bIns="45775" anchor="ctr" anchorCtr="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98" name="Google Shape;98;p20"/>
          <p:cNvSpPr txBox="1">
            <a:spLocks noGrp="1"/>
          </p:cNvSpPr>
          <p:nvPr>
            <p:ph type="sldNum" idx="12"/>
          </p:nvPr>
        </p:nvSpPr>
        <p:spPr>
          <a:xfrm>
            <a:off x="19373850" y="15255241"/>
            <a:ext cx="6172200" cy="876300"/>
          </a:xfrm>
          <a:prstGeom prst="rect">
            <a:avLst/>
          </a:prstGeom>
          <a:noFill/>
          <a:ln>
            <a:noFill/>
          </a:ln>
        </p:spPr>
        <p:txBody>
          <a:bodyPr spcFirstLastPara="1" wrap="square" lIns="91550" tIns="45775" rIns="91550" bIns="45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1889524" y="1097280"/>
            <a:ext cx="8847600" cy="3840600"/>
          </a:xfrm>
          <a:prstGeom prst="rect">
            <a:avLst/>
          </a:prstGeom>
          <a:noFill/>
          <a:ln>
            <a:noFill/>
          </a:ln>
        </p:spPr>
        <p:txBody>
          <a:bodyPr spcFirstLastPara="1" wrap="square" lIns="91550" tIns="45775" rIns="91550" bIns="45775" anchor="b" anchorCtr="0">
            <a:normAutofit/>
          </a:bodyPr>
          <a:lstStyle>
            <a:lvl1pPr lvl="0" algn="l">
              <a:lnSpc>
                <a:spcPct val="90000"/>
              </a:lnSpc>
              <a:spcBef>
                <a:spcPts val="0"/>
              </a:spcBef>
              <a:spcAft>
                <a:spcPts val="0"/>
              </a:spcAft>
              <a:buClr>
                <a:schemeClr val="dk1"/>
              </a:buClr>
              <a:buSzPts val="7400"/>
              <a:buFont typeface="Calibri"/>
              <a:buNone/>
              <a:defRPr sz="74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01" name="Google Shape;101;p21"/>
          <p:cNvSpPr txBox="1">
            <a:spLocks noGrp="1"/>
          </p:cNvSpPr>
          <p:nvPr>
            <p:ph type="body" idx="1"/>
          </p:nvPr>
        </p:nvSpPr>
        <p:spPr>
          <a:xfrm>
            <a:off x="11662173" y="2369821"/>
            <a:ext cx="13887300" cy="11696700"/>
          </a:xfrm>
          <a:prstGeom prst="rect">
            <a:avLst/>
          </a:prstGeom>
          <a:noFill/>
          <a:ln>
            <a:noFill/>
          </a:ln>
        </p:spPr>
        <p:txBody>
          <a:bodyPr spcFirstLastPara="1" wrap="square" lIns="91550" tIns="45775" rIns="91550" bIns="45775" anchor="t" anchorCtr="0">
            <a:normAutofit/>
          </a:bodyPr>
          <a:lstStyle>
            <a:lvl1pPr marL="457200" lvl="0" indent="-698500" algn="l">
              <a:lnSpc>
                <a:spcPct val="90000"/>
              </a:lnSpc>
              <a:spcBef>
                <a:spcPts val="2100"/>
              </a:spcBef>
              <a:spcAft>
                <a:spcPts val="0"/>
              </a:spcAft>
              <a:buClr>
                <a:schemeClr val="dk1"/>
              </a:buClr>
              <a:buSzPts val="7400"/>
              <a:buChar char="•"/>
              <a:defRPr sz="7400"/>
            </a:lvl1pPr>
            <a:lvl2pPr marL="914400" lvl="1" indent="-635000" algn="l">
              <a:lnSpc>
                <a:spcPct val="90000"/>
              </a:lnSpc>
              <a:spcBef>
                <a:spcPts val="1200"/>
              </a:spcBef>
              <a:spcAft>
                <a:spcPts val="0"/>
              </a:spcAft>
              <a:buClr>
                <a:schemeClr val="dk1"/>
              </a:buClr>
              <a:buSzPts val="6400"/>
              <a:buChar char="•"/>
              <a:defRPr sz="6400"/>
            </a:lvl2pPr>
            <a:lvl3pPr marL="1371600" lvl="2" indent="-577850" algn="l">
              <a:lnSpc>
                <a:spcPct val="90000"/>
              </a:lnSpc>
              <a:spcBef>
                <a:spcPts val="1200"/>
              </a:spcBef>
              <a:spcAft>
                <a:spcPts val="0"/>
              </a:spcAft>
              <a:buClr>
                <a:schemeClr val="dk1"/>
              </a:buClr>
              <a:buSzPts val="5500"/>
              <a:buChar char="•"/>
              <a:defRPr sz="5500"/>
            </a:lvl3pPr>
            <a:lvl4pPr marL="1828800" lvl="3" indent="-520700" algn="l">
              <a:lnSpc>
                <a:spcPct val="90000"/>
              </a:lnSpc>
              <a:spcBef>
                <a:spcPts val="1200"/>
              </a:spcBef>
              <a:spcAft>
                <a:spcPts val="0"/>
              </a:spcAft>
              <a:buClr>
                <a:schemeClr val="dk1"/>
              </a:buClr>
              <a:buSzPts val="4600"/>
              <a:buChar char="•"/>
              <a:defRPr sz="4600"/>
            </a:lvl4pPr>
            <a:lvl5pPr marL="2286000" lvl="4" indent="-520700" algn="l">
              <a:lnSpc>
                <a:spcPct val="90000"/>
              </a:lnSpc>
              <a:spcBef>
                <a:spcPts val="1200"/>
              </a:spcBef>
              <a:spcAft>
                <a:spcPts val="0"/>
              </a:spcAft>
              <a:buClr>
                <a:schemeClr val="dk1"/>
              </a:buClr>
              <a:buSzPts val="4600"/>
              <a:buChar char="•"/>
              <a:defRPr sz="4600"/>
            </a:lvl5pPr>
            <a:lvl6pPr marL="2743200" lvl="5" indent="-520700" algn="l">
              <a:lnSpc>
                <a:spcPct val="90000"/>
              </a:lnSpc>
              <a:spcBef>
                <a:spcPts val="1200"/>
              </a:spcBef>
              <a:spcAft>
                <a:spcPts val="0"/>
              </a:spcAft>
              <a:buClr>
                <a:schemeClr val="dk1"/>
              </a:buClr>
              <a:buSzPts val="4600"/>
              <a:buChar char="•"/>
              <a:defRPr sz="4600"/>
            </a:lvl6pPr>
            <a:lvl7pPr marL="3200400" lvl="6" indent="-520700" algn="l">
              <a:lnSpc>
                <a:spcPct val="90000"/>
              </a:lnSpc>
              <a:spcBef>
                <a:spcPts val="1200"/>
              </a:spcBef>
              <a:spcAft>
                <a:spcPts val="0"/>
              </a:spcAft>
              <a:buClr>
                <a:schemeClr val="dk1"/>
              </a:buClr>
              <a:buSzPts val="4600"/>
              <a:buChar char="•"/>
              <a:defRPr sz="4600"/>
            </a:lvl7pPr>
            <a:lvl8pPr marL="3657600" lvl="7" indent="-520700" algn="l">
              <a:lnSpc>
                <a:spcPct val="90000"/>
              </a:lnSpc>
              <a:spcBef>
                <a:spcPts val="1200"/>
              </a:spcBef>
              <a:spcAft>
                <a:spcPts val="0"/>
              </a:spcAft>
              <a:buClr>
                <a:schemeClr val="dk1"/>
              </a:buClr>
              <a:buSzPts val="4600"/>
              <a:buChar char="•"/>
              <a:defRPr sz="4600"/>
            </a:lvl8pPr>
            <a:lvl9pPr marL="4114800" lvl="8" indent="-520700" algn="l">
              <a:lnSpc>
                <a:spcPct val="90000"/>
              </a:lnSpc>
              <a:spcBef>
                <a:spcPts val="1200"/>
              </a:spcBef>
              <a:spcAft>
                <a:spcPts val="0"/>
              </a:spcAft>
              <a:buClr>
                <a:schemeClr val="dk1"/>
              </a:buClr>
              <a:buSzPts val="4600"/>
              <a:buChar char="•"/>
              <a:defRPr sz="4600"/>
            </a:lvl9pPr>
          </a:lstStyle>
          <a:p>
            <a:endParaRPr/>
          </a:p>
        </p:txBody>
      </p:sp>
      <p:sp>
        <p:nvSpPr>
          <p:cNvPr id="102" name="Google Shape;102;p21"/>
          <p:cNvSpPr txBox="1">
            <a:spLocks noGrp="1"/>
          </p:cNvSpPr>
          <p:nvPr>
            <p:ph type="body" idx="2"/>
          </p:nvPr>
        </p:nvSpPr>
        <p:spPr>
          <a:xfrm>
            <a:off x="1889524" y="4937760"/>
            <a:ext cx="8847600" cy="9147900"/>
          </a:xfrm>
          <a:prstGeom prst="rect">
            <a:avLst/>
          </a:prstGeom>
          <a:noFill/>
          <a:ln>
            <a:noFill/>
          </a:ln>
        </p:spPr>
        <p:txBody>
          <a:bodyPr spcFirstLastPara="1" wrap="square" lIns="91550" tIns="45775" rIns="91550" bIns="45775" anchor="t" anchorCtr="0">
            <a:normAutofit/>
          </a:bodyPr>
          <a:lstStyle>
            <a:lvl1pPr marL="457200" lvl="0" indent="-228600" algn="l">
              <a:lnSpc>
                <a:spcPct val="90000"/>
              </a:lnSpc>
              <a:spcBef>
                <a:spcPts val="2100"/>
              </a:spcBef>
              <a:spcAft>
                <a:spcPts val="0"/>
              </a:spcAft>
              <a:buClr>
                <a:schemeClr val="dk1"/>
              </a:buClr>
              <a:buSzPts val="3700"/>
              <a:buNone/>
              <a:defRPr sz="3700"/>
            </a:lvl1pPr>
            <a:lvl2pPr marL="914400" lvl="1" indent="-228600" algn="l">
              <a:lnSpc>
                <a:spcPct val="90000"/>
              </a:lnSpc>
              <a:spcBef>
                <a:spcPts val="1200"/>
              </a:spcBef>
              <a:spcAft>
                <a:spcPts val="0"/>
              </a:spcAft>
              <a:buClr>
                <a:schemeClr val="dk1"/>
              </a:buClr>
              <a:buSzPts val="3100"/>
              <a:buNone/>
              <a:defRPr sz="3100"/>
            </a:lvl2pPr>
            <a:lvl3pPr marL="1371600" lvl="2" indent="-228600" algn="l">
              <a:lnSpc>
                <a:spcPct val="90000"/>
              </a:lnSpc>
              <a:spcBef>
                <a:spcPts val="1200"/>
              </a:spcBef>
              <a:spcAft>
                <a:spcPts val="0"/>
              </a:spcAft>
              <a:buClr>
                <a:schemeClr val="dk1"/>
              </a:buClr>
              <a:buSzPts val="2800"/>
              <a:buNone/>
              <a:defRPr sz="2800"/>
            </a:lvl3pPr>
            <a:lvl4pPr marL="1828800" lvl="3" indent="-228600" algn="l">
              <a:lnSpc>
                <a:spcPct val="90000"/>
              </a:lnSpc>
              <a:spcBef>
                <a:spcPts val="1200"/>
              </a:spcBef>
              <a:spcAft>
                <a:spcPts val="0"/>
              </a:spcAft>
              <a:buClr>
                <a:schemeClr val="dk1"/>
              </a:buClr>
              <a:buSzPts val="2100"/>
              <a:buNone/>
              <a:defRPr sz="2100"/>
            </a:lvl4pPr>
            <a:lvl5pPr marL="2286000" lvl="4" indent="-228600" algn="l">
              <a:lnSpc>
                <a:spcPct val="90000"/>
              </a:lnSpc>
              <a:spcBef>
                <a:spcPts val="1200"/>
              </a:spcBef>
              <a:spcAft>
                <a:spcPts val="0"/>
              </a:spcAft>
              <a:buClr>
                <a:schemeClr val="dk1"/>
              </a:buClr>
              <a:buSzPts val="2100"/>
              <a:buNone/>
              <a:defRPr sz="2100"/>
            </a:lvl5pPr>
            <a:lvl6pPr marL="2743200" lvl="5" indent="-228600" algn="l">
              <a:lnSpc>
                <a:spcPct val="90000"/>
              </a:lnSpc>
              <a:spcBef>
                <a:spcPts val="1200"/>
              </a:spcBef>
              <a:spcAft>
                <a:spcPts val="0"/>
              </a:spcAft>
              <a:buClr>
                <a:schemeClr val="dk1"/>
              </a:buClr>
              <a:buSzPts val="2100"/>
              <a:buNone/>
              <a:defRPr sz="2100"/>
            </a:lvl6pPr>
            <a:lvl7pPr marL="3200400" lvl="6" indent="-228600" algn="l">
              <a:lnSpc>
                <a:spcPct val="90000"/>
              </a:lnSpc>
              <a:spcBef>
                <a:spcPts val="1200"/>
              </a:spcBef>
              <a:spcAft>
                <a:spcPts val="0"/>
              </a:spcAft>
              <a:buClr>
                <a:schemeClr val="dk1"/>
              </a:buClr>
              <a:buSzPts val="2100"/>
              <a:buNone/>
              <a:defRPr sz="2100"/>
            </a:lvl7pPr>
            <a:lvl8pPr marL="3657600" lvl="7" indent="-228600" algn="l">
              <a:lnSpc>
                <a:spcPct val="90000"/>
              </a:lnSpc>
              <a:spcBef>
                <a:spcPts val="1200"/>
              </a:spcBef>
              <a:spcAft>
                <a:spcPts val="0"/>
              </a:spcAft>
              <a:buClr>
                <a:schemeClr val="dk1"/>
              </a:buClr>
              <a:buSzPts val="2100"/>
              <a:buNone/>
              <a:defRPr sz="2100"/>
            </a:lvl8pPr>
            <a:lvl9pPr marL="4114800" lvl="8" indent="-228600" algn="l">
              <a:lnSpc>
                <a:spcPct val="90000"/>
              </a:lnSpc>
              <a:spcBef>
                <a:spcPts val="1200"/>
              </a:spcBef>
              <a:spcAft>
                <a:spcPts val="0"/>
              </a:spcAft>
              <a:buClr>
                <a:schemeClr val="dk1"/>
              </a:buClr>
              <a:buSzPts val="2100"/>
              <a:buNone/>
              <a:defRPr sz="2100"/>
            </a:lvl9pPr>
          </a:lstStyle>
          <a:p>
            <a:endParaRPr/>
          </a:p>
        </p:txBody>
      </p:sp>
      <p:sp>
        <p:nvSpPr>
          <p:cNvPr id="103" name="Google Shape;103;p21"/>
          <p:cNvSpPr txBox="1">
            <a:spLocks noGrp="1"/>
          </p:cNvSpPr>
          <p:nvPr>
            <p:ph type="dt" idx="10"/>
          </p:nvPr>
        </p:nvSpPr>
        <p:spPr>
          <a:xfrm>
            <a:off x="1885950" y="15255241"/>
            <a:ext cx="6172200" cy="876300"/>
          </a:xfrm>
          <a:prstGeom prst="rect">
            <a:avLst/>
          </a:prstGeom>
          <a:noFill/>
          <a:ln>
            <a:noFill/>
          </a:ln>
        </p:spPr>
        <p:txBody>
          <a:bodyPr spcFirstLastPara="1" wrap="square" lIns="91550" tIns="45775" rIns="91550" bIns="45775"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104" name="Google Shape;104;p21"/>
          <p:cNvSpPr txBox="1">
            <a:spLocks noGrp="1"/>
          </p:cNvSpPr>
          <p:nvPr>
            <p:ph type="ftr" idx="11"/>
          </p:nvPr>
        </p:nvSpPr>
        <p:spPr>
          <a:xfrm>
            <a:off x="9086850" y="15255241"/>
            <a:ext cx="9258300" cy="876300"/>
          </a:xfrm>
          <a:prstGeom prst="rect">
            <a:avLst/>
          </a:prstGeom>
          <a:noFill/>
          <a:ln>
            <a:noFill/>
          </a:ln>
        </p:spPr>
        <p:txBody>
          <a:bodyPr spcFirstLastPara="1" wrap="square" lIns="91550" tIns="45775" rIns="91550" bIns="45775" anchor="ctr" anchorCtr="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105" name="Google Shape;105;p21"/>
          <p:cNvSpPr txBox="1">
            <a:spLocks noGrp="1"/>
          </p:cNvSpPr>
          <p:nvPr>
            <p:ph type="sldNum" idx="12"/>
          </p:nvPr>
        </p:nvSpPr>
        <p:spPr>
          <a:xfrm>
            <a:off x="19373850" y="15255241"/>
            <a:ext cx="6172200" cy="876300"/>
          </a:xfrm>
          <a:prstGeom prst="rect">
            <a:avLst/>
          </a:prstGeom>
          <a:noFill/>
          <a:ln>
            <a:noFill/>
          </a:ln>
        </p:spPr>
        <p:txBody>
          <a:bodyPr spcFirstLastPara="1" wrap="square" lIns="91550" tIns="45775" rIns="91550" bIns="45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935100" y="6882720"/>
            <a:ext cx="25561800" cy="2693700"/>
          </a:xfrm>
          <a:prstGeom prst="rect">
            <a:avLst/>
          </a:prstGeom>
        </p:spPr>
        <p:txBody>
          <a:bodyPr spcFirstLastPara="1" wrap="square" lIns="280375" tIns="280375" rIns="280375" bIns="280375" anchor="ctr" anchorCtr="0">
            <a:normAutofit/>
          </a:bodyPr>
          <a:lstStyle>
            <a:lvl1pPr lvl="0" algn="ctr">
              <a:spcBef>
                <a:spcPts val="0"/>
              </a:spcBef>
              <a:spcAft>
                <a:spcPts val="0"/>
              </a:spcAft>
              <a:buSzPts val="11000"/>
              <a:buNone/>
              <a:defRPr sz="11000"/>
            </a:lvl1pPr>
            <a:lvl2pPr lvl="1" algn="ctr">
              <a:spcBef>
                <a:spcPts val="0"/>
              </a:spcBef>
              <a:spcAft>
                <a:spcPts val="0"/>
              </a:spcAft>
              <a:buSzPts val="11000"/>
              <a:buNone/>
              <a:defRPr sz="11000"/>
            </a:lvl2pPr>
            <a:lvl3pPr lvl="2" algn="ctr">
              <a:spcBef>
                <a:spcPts val="0"/>
              </a:spcBef>
              <a:spcAft>
                <a:spcPts val="0"/>
              </a:spcAft>
              <a:buSzPts val="11000"/>
              <a:buNone/>
              <a:defRPr sz="11000"/>
            </a:lvl3pPr>
            <a:lvl4pPr lvl="3" algn="ctr">
              <a:spcBef>
                <a:spcPts val="0"/>
              </a:spcBef>
              <a:spcAft>
                <a:spcPts val="0"/>
              </a:spcAft>
              <a:buSzPts val="11000"/>
              <a:buNone/>
              <a:defRPr sz="11000"/>
            </a:lvl4pPr>
            <a:lvl5pPr lvl="4" algn="ctr">
              <a:spcBef>
                <a:spcPts val="0"/>
              </a:spcBef>
              <a:spcAft>
                <a:spcPts val="0"/>
              </a:spcAft>
              <a:buSzPts val="11000"/>
              <a:buNone/>
              <a:defRPr sz="11000"/>
            </a:lvl5pPr>
            <a:lvl6pPr lvl="5" algn="ctr">
              <a:spcBef>
                <a:spcPts val="0"/>
              </a:spcBef>
              <a:spcAft>
                <a:spcPts val="0"/>
              </a:spcAft>
              <a:buSzPts val="11000"/>
              <a:buNone/>
              <a:defRPr sz="11000"/>
            </a:lvl6pPr>
            <a:lvl7pPr lvl="6" algn="ctr">
              <a:spcBef>
                <a:spcPts val="0"/>
              </a:spcBef>
              <a:spcAft>
                <a:spcPts val="0"/>
              </a:spcAft>
              <a:buSzPts val="11000"/>
              <a:buNone/>
              <a:defRPr sz="11000"/>
            </a:lvl7pPr>
            <a:lvl8pPr lvl="7" algn="ctr">
              <a:spcBef>
                <a:spcPts val="0"/>
              </a:spcBef>
              <a:spcAft>
                <a:spcPts val="0"/>
              </a:spcAft>
              <a:buSzPts val="11000"/>
              <a:buNone/>
              <a:defRPr sz="11000"/>
            </a:lvl8pPr>
            <a:lvl9pPr lvl="8" algn="ctr">
              <a:spcBef>
                <a:spcPts val="0"/>
              </a:spcBef>
              <a:spcAft>
                <a:spcPts val="0"/>
              </a:spcAft>
              <a:buSzPts val="11000"/>
              <a:buNone/>
              <a:defRPr sz="11000"/>
            </a:lvl9pPr>
          </a:lstStyle>
          <a:p>
            <a:endParaRPr/>
          </a:p>
        </p:txBody>
      </p:sp>
      <p:sp>
        <p:nvSpPr>
          <p:cNvPr id="15" name="Google Shape;15;p3"/>
          <p:cNvSpPr txBox="1">
            <a:spLocks noGrp="1"/>
          </p:cNvSpPr>
          <p:nvPr>
            <p:ph type="sldNum" idx="12"/>
          </p:nvPr>
        </p:nvSpPr>
        <p:spPr>
          <a:xfrm>
            <a:off x="25417373" y="14922294"/>
            <a:ext cx="1646100" cy="1259400"/>
          </a:xfrm>
          <a:prstGeom prst="rect">
            <a:avLst/>
          </a:prstGeom>
        </p:spPr>
        <p:txBody>
          <a:bodyPr spcFirstLastPara="1" wrap="square" lIns="280375" tIns="280375" rIns="280375" bIns="280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889524" y="1097280"/>
            <a:ext cx="8847600" cy="3840600"/>
          </a:xfrm>
          <a:prstGeom prst="rect">
            <a:avLst/>
          </a:prstGeom>
          <a:noFill/>
          <a:ln>
            <a:noFill/>
          </a:ln>
        </p:spPr>
        <p:txBody>
          <a:bodyPr spcFirstLastPara="1" wrap="square" lIns="91550" tIns="45775" rIns="91550" bIns="45775" anchor="b" anchorCtr="0">
            <a:normAutofit/>
          </a:bodyPr>
          <a:lstStyle>
            <a:lvl1pPr lvl="0" algn="l">
              <a:lnSpc>
                <a:spcPct val="90000"/>
              </a:lnSpc>
              <a:spcBef>
                <a:spcPts val="0"/>
              </a:spcBef>
              <a:spcAft>
                <a:spcPts val="0"/>
              </a:spcAft>
              <a:buClr>
                <a:schemeClr val="dk1"/>
              </a:buClr>
              <a:buSzPts val="7400"/>
              <a:buFont typeface="Calibri"/>
              <a:buNone/>
              <a:defRPr sz="74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08" name="Google Shape;108;p22"/>
          <p:cNvSpPr>
            <a:spLocks noGrp="1"/>
          </p:cNvSpPr>
          <p:nvPr>
            <p:ph type="pic" idx="2"/>
          </p:nvPr>
        </p:nvSpPr>
        <p:spPr>
          <a:xfrm>
            <a:off x="11662173" y="2369821"/>
            <a:ext cx="13887300" cy="11696700"/>
          </a:xfrm>
          <a:prstGeom prst="rect">
            <a:avLst/>
          </a:prstGeom>
          <a:noFill/>
          <a:ln>
            <a:noFill/>
          </a:ln>
        </p:spPr>
        <p:txBody>
          <a:bodyPr spcFirstLastPara="1" wrap="square" lIns="91550" tIns="45775" rIns="91550" bIns="45775" anchor="t" anchorCtr="0">
            <a:noAutofit/>
          </a:bodyPr>
          <a:lstStyle>
            <a:lvl1pPr marR="0" lvl="0" algn="l" rtl="0">
              <a:lnSpc>
                <a:spcPct val="90000"/>
              </a:lnSpc>
              <a:spcBef>
                <a:spcPts val="2100"/>
              </a:spcBef>
              <a:spcAft>
                <a:spcPts val="0"/>
              </a:spcAft>
              <a:buClr>
                <a:schemeClr val="dk1"/>
              </a:buClr>
              <a:buSzPts val="7400"/>
              <a:buFont typeface="Arial"/>
              <a:buNone/>
              <a:defRPr sz="7400" b="0" i="0" u="none" strike="noStrike" cap="none">
                <a:solidFill>
                  <a:schemeClr val="dk1"/>
                </a:solidFill>
                <a:latin typeface="Calibri"/>
                <a:ea typeface="Calibri"/>
                <a:cs typeface="Calibri"/>
                <a:sym typeface="Calibri"/>
              </a:defRPr>
            </a:lvl1pPr>
            <a:lvl2pPr marR="0" lvl="1" algn="l" rtl="0">
              <a:lnSpc>
                <a:spcPct val="90000"/>
              </a:lnSpc>
              <a:spcBef>
                <a:spcPts val="1200"/>
              </a:spcBef>
              <a:spcAft>
                <a:spcPts val="0"/>
              </a:spcAft>
              <a:buClr>
                <a:schemeClr val="dk1"/>
              </a:buClr>
              <a:buSzPts val="6400"/>
              <a:buFont typeface="Arial"/>
              <a:buNone/>
              <a:defRPr sz="6400" b="0" i="0" u="none" strike="noStrike" cap="none">
                <a:solidFill>
                  <a:schemeClr val="dk1"/>
                </a:solidFill>
                <a:latin typeface="Calibri"/>
                <a:ea typeface="Calibri"/>
                <a:cs typeface="Calibri"/>
                <a:sym typeface="Calibri"/>
              </a:defRPr>
            </a:lvl2pPr>
            <a:lvl3pPr marR="0" lvl="2" algn="l" rtl="0">
              <a:lnSpc>
                <a:spcPct val="90000"/>
              </a:lnSpc>
              <a:spcBef>
                <a:spcPts val="1200"/>
              </a:spcBef>
              <a:spcAft>
                <a:spcPts val="0"/>
              </a:spcAft>
              <a:buClr>
                <a:schemeClr val="dk1"/>
              </a:buClr>
              <a:buSzPts val="5500"/>
              <a:buFont typeface="Arial"/>
              <a:buNone/>
              <a:defRPr sz="5500" b="0" i="0" u="none" strike="noStrike" cap="none">
                <a:solidFill>
                  <a:schemeClr val="dk1"/>
                </a:solidFill>
                <a:latin typeface="Calibri"/>
                <a:ea typeface="Calibri"/>
                <a:cs typeface="Calibri"/>
                <a:sym typeface="Calibri"/>
              </a:defRPr>
            </a:lvl3pPr>
            <a:lvl4pPr marR="0" lvl="3" algn="l" rtl="0">
              <a:lnSpc>
                <a:spcPct val="90000"/>
              </a:lnSpc>
              <a:spcBef>
                <a:spcPts val="1200"/>
              </a:spcBef>
              <a:spcAft>
                <a:spcPts val="0"/>
              </a:spcAft>
              <a:buClr>
                <a:schemeClr val="dk1"/>
              </a:buClr>
              <a:buSzPts val="4600"/>
              <a:buFont typeface="Arial"/>
              <a:buNone/>
              <a:defRPr sz="4600" b="0" i="0" u="none" strike="noStrike" cap="none">
                <a:solidFill>
                  <a:schemeClr val="dk1"/>
                </a:solidFill>
                <a:latin typeface="Calibri"/>
                <a:ea typeface="Calibri"/>
                <a:cs typeface="Calibri"/>
                <a:sym typeface="Calibri"/>
              </a:defRPr>
            </a:lvl4pPr>
            <a:lvl5pPr marR="0" lvl="4" algn="l" rtl="0">
              <a:lnSpc>
                <a:spcPct val="90000"/>
              </a:lnSpc>
              <a:spcBef>
                <a:spcPts val="1200"/>
              </a:spcBef>
              <a:spcAft>
                <a:spcPts val="0"/>
              </a:spcAft>
              <a:buClr>
                <a:schemeClr val="dk1"/>
              </a:buClr>
              <a:buSzPts val="4600"/>
              <a:buFont typeface="Arial"/>
              <a:buNone/>
              <a:defRPr sz="4600" b="0" i="0" u="none" strike="noStrike" cap="none">
                <a:solidFill>
                  <a:schemeClr val="dk1"/>
                </a:solidFill>
                <a:latin typeface="Calibri"/>
                <a:ea typeface="Calibri"/>
                <a:cs typeface="Calibri"/>
                <a:sym typeface="Calibri"/>
              </a:defRPr>
            </a:lvl5pPr>
            <a:lvl6pPr marR="0" lvl="5" algn="l" rtl="0">
              <a:lnSpc>
                <a:spcPct val="90000"/>
              </a:lnSpc>
              <a:spcBef>
                <a:spcPts val="1200"/>
              </a:spcBef>
              <a:spcAft>
                <a:spcPts val="0"/>
              </a:spcAft>
              <a:buClr>
                <a:schemeClr val="dk1"/>
              </a:buClr>
              <a:buSzPts val="4600"/>
              <a:buFont typeface="Arial"/>
              <a:buNone/>
              <a:defRPr sz="4600" b="0" i="0" u="none" strike="noStrike" cap="none">
                <a:solidFill>
                  <a:schemeClr val="dk1"/>
                </a:solidFill>
                <a:latin typeface="Calibri"/>
                <a:ea typeface="Calibri"/>
                <a:cs typeface="Calibri"/>
                <a:sym typeface="Calibri"/>
              </a:defRPr>
            </a:lvl6pPr>
            <a:lvl7pPr marR="0" lvl="6" algn="l" rtl="0">
              <a:lnSpc>
                <a:spcPct val="90000"/>
              </a:lnSpc>
              <a:spcBef>
                <a:spcPts val="1200"/>
              </a:spcBef>
              <a:spcAft>
                <a:spcPts val="0"/>
              </a:spcAft>
              <a:buClr>
                <a:schemeClr val="dk1"/>
              </a:buClr>
              <a:buSzPts val="4600"/>
              <a:buFont typeface="Arial"/>
              <a:buNone/>
              <a:defRPr sz="4600" b="0" i="0" u="none" strike="noStrike" cap="none">
                <a:solidFill>
                  <a:schemeClr val="dk1"/>
                </a:solidFill>
                <a:latin typeface="Calibri"/>
                <a:ea typeface="Calibri"/>
                <a:cs typeface="Calibri"/>
                <a:sym typeface="Calibri"/>
              </a:defRPr>
            </a:lvl7pPr>
            <a:lvl8pPr marR="0" lvl="7" algn="l" rtl="0">
              <a:lnSpc>
                <a:spcPct val="90000"/>
              </a:lnSpc>
              <a:spcBef>
                <a:spcPts val="1200"/>
              </a:spcBef>
              <a:spcAft>
                <a:spcPts val="0"/>
              </a:spcAft>
              <a:buClr>
                <a:schemeClr val="dk1"/>
              </a:buClr>
              <a:buSzPts val="4600"/>
              <a:buFont typeface="Arial"/>
              <a:buNone/>
              <a:defRPr sz="4600" b="0" i="0" u="none" strike="noStrike" cap="none">
                <a:solidFill>
                  <a:schemeClr val="dk1"/>
                </a:solidFill>
                <a:latin typeface="Calibri"/>
                <a:ea typeface="Calibri"/>
                <a:cs typeface="Calibri"/>
                <a:sym typeface="Calibri"/>
              </a:defRPr>
            </a:lvl8pPr>
            <a:lvl9pPr marR="0" lvl="8" algn="l" rtl="0">
              <a:lnSpc>
                <a:spcPct val="90000"/>
              </a:lnSpc>
              <a:spcBef>
                <a:spcPts val="1200"/>
              </a:spcBef>
              <a:spcAft>
                <a:spcPts val="0"/>
              </a:spcAft>
              <a:buClr>
                <a:schemeClr val="dk1"/>
              </a:buClr>
              <a:buSzPts val="4600"/>
              <a:buFont typeface="Arial"/>
              <a:buNone/>
              <a:defRPr sz="46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889524" y="4937760"/>
            <a:ext cx="8847600" cy="9147900"/>
          </a:xfrm>
          <a:prstGeom prst="rect">
            <a:avLst/>
          </a:prstGeom>
          <a:noFill/>
          <a:ln>
            <a:noFill/>
          </a:ln>
        </p:spPr>
        <p:txBody>
          <a:bodyPr spcFirstLastPara="1" wrap="square" lIns="91550" tIns="45775" rIns="91550" bIns="45775" anchor="t" anchorCtr="0">
            <a:normAutofit/>
          </a:bodyPr>
          <a:lstStyle>
            <a:lvl1pPr marL="457200" lvl="0" indent="-228600" algn="l">
              <a:lnSpc>
                <a:spcPct val="90000"/>
              </a:lnSpc>
              <a:spcBef>
                <a:spcPts val="2100"/>
              </a:spcBef>
              <a:spcAft>
                <a:spcPts val="0"/>
              </a:spcAft>
              <a:buClr>
                <a:schemeClr val="dk1"/>
              </a:buClr>
              <a:buSzPts val="3700"/>
              <a:buNone/>
              <a:defRPr sz="3700"/>
            </a:lvl1pPr>
            <a:lvl2pPr marL="914400" lvl="1" indent="-228600" algn="l">
              <a:lnSpc>
                <a:spcPct val="90000"/>
              </a:lnSpc>
              <a:spcBef>
                <a:spcPts val="1200"/>
              </a:spcBef>
              <a:spcAft>
                <a:spcPts val="0"/>
              </a:spcAft>
              <a:buClr>
                <a:schemeClr val="dk1"/>
              </a:buClr>
              <a:buSzPts val="3100"/>
              <a:buNone/>
              <a:defRPr sz="3100"/>
            </a:lvl2pPr>
            <a:lvl3pPr marL="1371600" lvl="2" indent="-228600" algn="l">
              <a:lnSpc>
                <a:spcPct val="90000"/>
              </a:lnSpc>
              <a:spcBef>
                <a:spcPts val="1200"/>
              </a:spcBef>
              <a:spcAft>
                <a:spcPts val="0"/>
              </a:spcAft>
              <a:buClr>
                <a:schemeClr val="dk1"/>
              </a:buClr>
              <a:buSzPts val="2800"/>
              <a:buNone/>
              <a:defRPr sz="2800"/>
            </a:lvl3pPr>
            <a:lvl4pPr marL="1828800" lvl="3" indent="-228600" algn="l">
              <a:lnSpc>
                <a:spcPct val="90000"/>
              </a:lnSpc>
              <a:spcBef>
                <a:spcPts val="1200"/>
              </a:spcBef>
              <a:spcAft>
                <a:spcPts val="0"/>
              </a:spcAft>
              <a:buClr>
                <a:schemeClr val="dk1"/>
              </a:buClr>
              <a:buSzPts val="2100"/>
              <a:buNone/>
              <a:defRPr sz="2100"/>
            </a:lvl4pPr>
            <a:lvl5pPr marL="2286000" lvl="4" indent="-228600" algn="l">
              <a:lnSpc>
                <a:spcPct val="90000"/>
              </a:lnSpc>
              <a:spcBef>
                <a:spcPts val="1200"/>
              </a:spcBef>
              <a:spcAft>
                <a:spcPts val="0"/>
              </a:spcAft>
              <a:buClr>
                <a:schemeClr val="dk1"/>
              </a:buClr>
              <a:buSzPts val="2100"/>
              <a:buNone/>
              <a:defRPr sz="2100"/>
            </a:lvl5pPr>
            <a:lvl6pPr marL="2743200" lvl="5" indent="-228600" algn="l">
              <a:lnSpc>
                <a:spcPct val="90000"/>
              </a:lnSpc>
              <a:spcBef>
                <a:spcPts val="1200"/>
              </a:spcBef>
              <a:spcAft>
                <a:spcPts val="0"/>
              </a:spcAft>
              <a:buClr>
                <a:schemeClr val="dk1"/>
              </a:buClr>
              <a:buSzPts val="2100"/>
              <a:buNone/>
              <a:defRPr sz="2100"/>
            </a:lvl6pPr>
            <a:lvl7pPr marL="3200400" lvl="6" indent="-228600" algn="l">
              <a:lnSpc>
                <a:spcPct val="90000"/>
              </a:lnSpc>
              <a:spcBef>
                <a:spcPts val="1200"/>
              </a:spcBef>
              <a:spcAft>
                <a:spcPts val="0"/>
              </a:spcAft>
              <a:buClr>
                <a:schemeClr val="dk1"/>
              </a:buClr>
              <a:buSzPts val="2100"/>
              <a:buNone/>
              <a:defRPr sz="2100"/>
            </a:lvl7pPr>
            <a:lvl8pPr marL="3657600" lvl="7" indent="-228600" algn="l">
              <a:lnSpc>
                <a:spcPct val="90000"/>
              </a:lnSpc>
              <a:spcBef>
                <a:spcPts val="1200"/>
              </a:spcBef>
              <a:spcAft>
                <a:spcPts val="0"/>
              </a:spcAft>
              <a:buClr>
                <a:schemeClr val="dk1"/>
              </a:buClr>
              <a:buSzPts val="2100"/>
              <a:buNone/>
              <a:defRPr sz="2100"/>
            </a:lvl8pPr>
            <a:lvl9pPr marL="4114800" lvl="8" indent="-228600" algn="l">
              <a:lnSpc>
                <a:spcPct val="90000"/>
              </a:lnSpc>
              <a:spcBef>
                <a:spcPts val="1200"/>
              </a:spcBef>
              <a:spcAft>
                <a:spcPts val="0"/>
              </a:spcAft>
              <a:buClr>
                <a:schemeClr val="dk1"/>
              </a:buClr>
              <a:buSzPts val="2100"/>
              <a:buNone/>
              <a:defRPr sz="2100"/>
            </a:lvl9pPr>
          </a:lstStyle>
          <a:p>
            <a:endParaRPr/>
          </a:p>
        </p:txBody>
      </p:sp>
      <p:sp>
        <p:nvSpPr>
          <p:cNvPr id="110" name="Google Shape;110;p22"/>
          <p:cNvSpPr txBox="1">
            <a:spLocks noGrp="1"/>
          </p:cNvSpPr>
          <p:nvPr>
            <p:ph type="dt" idx="10"/>
          </p:nvPr>
        </p:nvSpPr>
        <p:spPr>
          <a:xfrm>
            <a:off x="1885950" y="15255241"/>
            <a:ext cx="6172200" cy="876300"/>
          </a:xfrm>
          <a:prstGeom prst="rect">
            <a:avLst/>
          </a:prstGeom>
          <a:noFill/>
          <a:ln>
            <a:noFill/>
          </a:ln>
        </p:spPr>
        <p:txBody>
          <a:bodyPr spcFirstLastPara="1" wrap="square" lIns="91550" tIns="45775" rIns="91550" bIns="45775"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111" name="Google Shape;111;p22"/>
          <p:cNvSpPr txBox="1">
            <a:spLocks noGrp="1"/>
          </p:cNvSpPr>
          <p:nvPr>
            <p:ph type="ftr" idx="11"/>
          </p:nvPr>
        </p:nvSpPr>
        <p:spPr>
          <a:xfrm>
            <a:off x="9086850" y="15255241"/>
            <a:ext cx="9258300" cy="876300"/>
          </a:xfrm>
          <a:prstGeom prst="rect">
            <a:avLst/>
          </a:prstGeom>
          <a:noFill/>
          <a:ln>
            <a:noFill/>
          </a:ln>
        </p:spPr>
        <p:txBody>
          <a:bodyPr spcFirstLastPara="1" wrap="square" lIns="91550" tIns="45775" rIns="91550" bIns="45775" anchor="ctr" anchorCtr="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112" name="Google Shape;112;p22"/>
          <p:cNvSpPr txBox="1">
            <a:spLocks noGrp="1"/>
          </p:cNvSpPr>
          <p:nvPr>
            <p:ph type="sldNum" idx="12"/>
          </p:nvPr>
        </p:nvSpPr>
        <p:spPr>
          <a:xfrm>
            <a:off x="19373850" y="15255241"/>
            <a:ext cx="6172200" cy="876300"/>
          </a:xfrm>
          <a:prstGeom prst="rect">
            <a:avLst/>
          </a:prstGeom>
          <a:noFill/>
          <a:ln>
            <a:noFill/>
          </a:ln>
        </p:spPr>
        <p:txBody>
          <a:bodyPr spcFirstLastPara="1" wrap="square" lIns="91550" tIns="45775" rIns="91550" bIns="45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1885950" y="876301"/>
            <a:ext cx="23660100" cy="3181500"/>
          </a:xfrm>
          <a:prstGeom prst="rect">
            <a:avLst/>
          </a:prstGeom>
          <a:noFill/>
          <a:ln>
            <a:noFill/>
          </a:ln>
        </p:spPr>
        <p:txBody>
          <a:bodyPr spcFirstLastPara="1" wrap="square" lIns="91550" tIns="45775" rIns="91550" bIns="457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15" name="Google Shape;115;p23"/>
          <p:cNvSpPr txBox="1">
            <a:spLocks noGrp="1"/>
          </p:cNvSpPr>
          <p:nvPr>
            <p:ph type="body" idx="1"/>
          </p:nvPr>
        </p:nvSpPr>
        <p:spPr>
          <a:xfrm rot="5400000">
            <a:off x="8494350" y="-2226900"/>
            <a:ext cx="10443300" cy="23660100"/>
          </a:xfrm>
          <a:prstGeom prst="rect">
            <a:avLst/>
          </a:prstGeom>
          <a:noFill/>
          <a:ln>
            <a:noFill/>
          </a:ln>
        </p:spPr>
        <p:txBody>
          <a:bodyPr spcFirstLastPara="1" wrap="square" lIns="91550" tIns="45775" rIns="91550" bIns="45775" anchor="t" anchorCtr="0">
            <a:normAutofit/>
          </a:bodyPr>
          <a:lstStyle>
            <a:lvl1pPr marL="457200" lvl="0" indent="-342900" algn="l">
              <a:lnSpc>
                <a:spcPct val="90000"/>
              </a:lnSpc>
              <a:spcBef>
                <a:spcPts val="21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116" name="Google Shape;116;p23"/>
          <p:cNvSpPr txBox="1">
            <a:spLocks noGrp="1"/>
          </p:cNvSpPr>
          <p:nvPr>
            <p:ph type="dt" idx="10"/>
          </p:nvPr>
        </p:nvSpPr>
        <p:spPr>
          <a:xfrm>
            <a:off x="1885950" y="15255241"/>
            <a:ext cx="6172200" cy="876300"/>
          </a:xfrm>
          <a:prstGeom prst="rect">
            <a:avLst/>
          </a:prstGeom>
          <a:noFill/>
          <a:ln>
            <a:noFill/>
          </a:ln>
        </p:spPr>
        <p:txBody>
          <a:bodyPr spcFirstLastPara="1" wrap="square" lIns="91550" tIns="45775" rIns="91550" bIns="45775"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117" name="Google Shape;117;p23"/>
          <p:cNvSpPr txBox="1">
            <a:spLocks noGrp="1"/>
          </p:cNvSpPr>
          <p:nvPr>
            <p:ph type="ftr" idx="11"/>
          </p:nvPr>
        </p:nvSpPr>
        <p:spPr>
          <a:xfrm>
            <a:off x="9086850" y="15255241"/>
            <a:ext cx="9258300" cy="876300"/>
          </a:xfrm>
          <a:prstGeom prst="rect">
            <a:avLst/>
          </a:prstGeom>
          <a:noFill/>
          <a:ln>
            <a:noFill/>
          </a:ln>
        </p:spPr>
        <p:txBody>
          <a:bodyPr spcFirstLastPara="1" wrap="square" lIns="91550" tIns="45775" rIns="91550" bIns="45775" anchor="ctr" anchorCtr="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118" name="Google Shape;118;p23"/>
          <p:cNvSpPr txBox="1">
            <a:spLocks noGrp="1"/>
          </p:cNvSpPr>
          <p:nvPr>
            <p:ph type="sldNum" idx="12"/>
          </p:nvPr>
        </p:nvSpPr>
        <p:spPr>
          <a:xfrm>
            <a:off x="19373850" y="15255241"/>
            <a:ext cx="6172200" cy="876300"/>
          </a:xfrm>
          <a:prstGeom prst="rect">
            <a:avLst/>
          </a:prstGeom>
          <a:noFill/>
          <a:ln>
            <a:noFill/>
          </a:ln>
        </p:spPr>
        <p:txBody>
          <a:bodyPr spcFirstLastPara="1" wrap="square" lIns="91550" tIns="45775" rIns="91550" bIns="45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15614250" y="4893000"/>
            <a:ext cx="13948500" cy="5915100"/>
          </a:xfrm>
          <a:prstGeom prst="rect">
            <a:avLst/>
          </a:prstGeom>
          <a:noFill/>
          <a:ln>
            <a:noFill/>
          </a:ln>
        </p:spPr>
        <p:txBody>
          <a:bodyPr spcFirstLastPara="1" wrap="square" lIns="91550" tIns="45775" rIns="91550" bIns="457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21" name="Google Shape;121;p24"/>
          <p:cNvSpPr txBox="1">
            <a:spLocks noGrp="1"/>
          </p:cNvSpPr>
          <p:nvPr>
            <p:ph type="body" idx="1"/>
          </p:nvPr>
        </p:nvSpPr>
        <p:spPr>
          <a:xfrm rot="5400000">
            <a:off x="3612825" y="-850500"/>
            <a:ext cx="13948500" cy="17402100"/>
          </a:xfrm>
          <a:prstGeom prst="rect">
            <a:avLst/>
          </a:prstGeom>
          <a:noFill/>
          <a:ln>
            <a:noFill/>
          </a:ln>
        </p:spPr>
        <p:txBody>
          <a:bodyPr spcFirstLastPara="1" wrap="square" lIns="91550" tIns="45775" rIns="91550" bIns="45775" anchor="t" anchorCtr="0">
            <a:normAutofit/>
          </a:bodyPr>
          <a:lstStyle>
            <a:lvl1pPr marL="457200" lvl="0" indent="-342900" algn="l">
              <a:lnSpc>
                <a:spcPct val="90000"/>
              </a:lnSpc>
              <a:spcBef>
                <a:spcPts val="21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1885950" y="15255241"/>
            <a:ext cx="6172200" cy="876300"/>
          </a:xfrm>
          <a:prstGeom prst="rect">
            <a:avLst/>
          </a:prstGeom>
          <a:noFill/>
          <a:ln>
            <a:noFill/>
          </a:ln>
        </p:spPr>
        <p:txBody>
          <a:bodyPr spcFirstLastPara="1" wrap="square" lIns="91550" tIns="45775" rIns="91550" bIns="45775"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123" name="Google Shape;123;p24"/>
          <p:cNvSpPr txBox="1">
            <a:spLocks noGrp="1"/>
          </p:cNvSpPr>
          <p:nvPr>
            <p:ph type="ftr" idx="11"/>
          </p:nvPr>
        </p:nvSpPr>
        <p:spPr>
          <a:xfrm>
            <a:off x="9086850" y="15255241"/>
            <a:ext cx="9258300" cy="876300"/>
          </a:xfrm>
          <a:prstGeom prst="rect">
            <a:avLst/>
          </a:prstGeom>
          <a:noFill/>
          <a:ln>
            <a:noFill/>
          </a:ln>
        </p:spPr>
        <p:txBody>
          <a:bodyPr spcFirstLastPara="1" wrap="square" lIns="91550" tIns="45775" rIns="91550" bIns="45775" anchor="ctr" anchorCtr="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124" name="Google Shape;124;p24"/>
          <p:cNvSpPr txBox="1">
            <a:spLocks noGrp="1"/>
          </p:cNvSpPr>
          <p:nvPr>
            <p:ph type="sldNum" idx="12"/>
          </p:nvPr>
        </p:nvSpPr>
        <p:spPr>
          <a:xfrm>
            <a:off x="19373850" y="15255241"/>
            <a:ext cx="6172200" cy="876300"/>
          </a:xfrm>
          <a:prstGeom prst="rect">
            <a:avLst/>
          </a:prstGeom>
          <a:noFill/>
          <a:ln>
            <a:noFill/>
          </a:ln>
        </p:spPr>
        <p:txBody>
          <a:bodyPr spcFirstLastPara="1" wrap="square" lIns="91550" tIns="45775" rIns="91550" bIns="45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35100" y="1424080"/>
            <a:ext cx="25561800" cy="1832700"/>
          </a:xfrm>
          <a:prstGeom prst="rect">
            <a:avLst/>
          </a:prstGeom>
        </p:spPr>
        <p:txBody>
          <a:bodyPr spcFirstLastPara="1" wrap="square" lIns="280375" tIns="280375" rIns="280375" bIns="280375" anchor="t" anchorCtr="0">
            <a:normAutofit/>
          </a:bodyPr>
          <a:lstStyle>
            <a:lvl1pPr lvl="0">
              <a:spcBef>
                <a:spcPts val="0"/>
              </a:spcBef>
              <a:spcAft>
                <a:spcPts val="0"/>
              </a:spcAft>
              <a:buSzPts val="8600"/>
              <a:buNone/>
              <a:defRPr/>
            </a:lvl1pPr>
            <a:lvl2pPr lvl="1">
              <a:spcBef>
                <a:spcPts val="0"/>
              </a:spcBef>
              <a:spcAft>
                <a:spcPts val="0"/>
              </a:spcAft>
              <a:buSzPts val="8600"/>
              <a:buNone/>
              <a:defRPr/>
            </a:lvl2pPr>
            <a:lvl3pPr lvl="2">
              <a:spcBef>
                <a:spcPts val="0"/>
              </a:spcBef>
              <a:spcAft>
                <a:spcPts val="0"/>
              </a:spcAft>
              <a:buSzPts val="8600"/>
              <a:buNone/>
              <a:defRPr/>
            </a:lvl3pPr>
            <a:lvl4pPr lvl="3">
              <a:spcBef>
                <a:spcPts val="0"/>
              </a:spcBef>
              <a:spcAft>
                <a:spcPts val="0"/>
              </a:spcAft>
              <a:buSzPts val="8600"/>
              <a:buNone/>
              <a:defRPr/>
            </a:lvl4pPr>
            <a:lvl5pPr lvl="4">
              <a:spcBef>
                <a:spcPts val="0"/>
              </a:spcBef>
              <a:spcAft>
                <a:spcPts val="0"/>
              </a:spcAft>
              <a:buSzPts val="8600"/>
              <a:buNone/>
              <a:defRPr/>
            </a:lvl5pPr>
            <a:lvl6pPr lvl="5">
              <a:spcBef>
                <a:spcPts val="0"/>
              </a:spcBef>
              <a:spcAft>
                <a:spcPts val="0"/>
              </a:spcAft>
              <a:buSzPts val="8600"/>
              <a:buNone/>
              <a:defRPr/>
            </a:lvl6pPr>
            <a:lvl7pPr lvl="6">
              <a:spcBef>
                <a:spcPts val="0"/>
              </a:spcBef>
              <a:spcAft>
                <a:spcPts val="0"/>
              </a:spcAft>
              <a:buSzPts val="8600"/>
              <a:buNone/>
              <a:defRPr/>
            </a:lvl7pPr>
            <a:lvl8pPr lvl="7">
              <a:spcBef>
                <a:spcPts val="0"/>
              </a:spcBef>
              <a:spcAft>
                <a:spcPts val="0"/>
              </a:spcAft>
              <a:buSzPts val="8600"/>
              <a:buNone/>
              <a:defRPr/>
            </a:lvl8pPr>
            <a:lvl9pPr lvl="8">
              <a:spcBef>
                <a:spcPts val="0"/>
              </a:spcBef>
              <a:spcAft>
                <a:spcPts val="0"/>
              </a:spcAft>
              <a:buSzPts val="8600"/>
              <a:buNone/>
              <a:defRPr/>
            </a:lvl9pPr>
          </a:lstStyle>
          <a:p>
            <a:endParaRPr/>
          </a:p>
        </p:txBody>
      </p:sp>
      <p:sp>
        <p:nvSpPr>
          <p:cNvPr id="18" name="Google Shape;18;p4"/>
          <p:cNvSpPr txBox="1">
            <a:spLocks noGrp="1"/>
          </p:cNvSpPr>
          <p:nvPr>
            <p:ph type="body" idx="1"/>
          </p:nvPr>
        </p:nvSpPr>
        <p:spPr>
          <a:xfrm>
            <a:off x="935100" y="3687920"/>
            <a:ext cx="25561800" cy="10932600"/>
          </a:xfrm>
          <a:prstGeom prst="rect">
            <a:avLst/>
          </a:prstGeom>
        </p:spPr>
        <p:txBody>
          <a:bodyPr spcFirstLastPara="1" wrap="square" lIns="280375" tIns="280375" rIns="280375" bIns="280375" anchor="t" anchorCtr="0">
            <a:normAutofit/>
          </a:bodyPr>
          <a:lstStyle>
            <a:lvl1pPr marL="457200" lvl="0" indent="-577850">
              <a:spcBef>
                <a:spcPts val="0"/>
              </a:spcBef>
              <a:spcAft>
                <a:spcPts val="0"/>
              </a:spcAft>
              <a:buSzPts val="5500"/>
              <a:buChar char="●"/>
              <a:defRPr/>
            </a:lvl1pPr>
            <a:lvl2pPr marL="914400" lvl="1" indent="-501650">
              <a:spcBef>
                <a:spcPts val="0"/>
              </a:spcBef>
              <a:spcAft>
                <a:spcPts val="0"/>
              </a:spcAft>
              <a:buSzPts val="4300"/>
              <a:buChar char="○"/>
              <a:defRPr/>
            </a:lvl2pPr>
            <a:lvl3pPr marL="1371600" lvl="2" indent="-501650">
              <a:spcBef>
                <a:spcPts val="0"/>
              </a:spcBef>
              <a:spcAft>
                <a:spcPts val="0"/>
              </a:spcAft>
              <a:buSzPts val="4300"/>
              <a:buChar char="■"/>
              <a:defRPr/>
            </a:lvl3pPr>
            <a:lvl4pPr marL="1828800" lvl="3" indent="-501650">
              <a:spcBef>
                <a:spcPts val="0"/>
              </a:spcBef>
              <a:spcAft>
                <a:spcPts val="0"/>
              </a:spcAft>
              <a:buSzPts val="4300"/>
              <a:buChar char="●"/>
              <a:defRPr/>
            </a:lvl4pPr>
            <a:lvl5pPr marL="2286000" lvl="4" indent="-501650">
              <a:spcBef>
                <a:spcPts val="0"/>
              </a:spcBef>
              <a:spcAft>
                <a:spcPts val="0"/>
              </a:spcAft>
              <a:buSzPts val="4300"/>
              <a:buChar char="○"/>
              <a:defRPr/>
            </a:lvl5pPr>
            <a:lvl6pPr marL="2743200" lvl="5" indent="-501650">
              <a:spcBef>
                <a:spcPts val="0"/>
              </a:spcBef>
              <a:spcAft>
                <a:spcPts val="0"/>
              </a:spcAft>
              <a:buSzPts val="4300"/>
              <a:buChar char="■"/>
              <a:defRPr/>
            </a:lvl6pPr>
            <a:lvl7pPr marL="3200400" lvl="6" indent="-501650">
              <a:spcBef>
                <a:spcPts val="0"/>
              </a:spcBef>
              <a:spcAft>
                <a:spcPts val="0"/>
              </a:spcAft>
              <a:buSzPts val="4300"/>
              <a:buChar char="●"/>
              <a:defRPr/>
            </a:lvl7pPr>
            <a:lvl8pPr marL="3657600" lvl="7" indent="-501650">
              <a:spcBef>
                <a:spcPts val="0"/>
              </a:spcBef>
              <a:spcAft>
                <a:spcPts val="0"/>
              </a:spcAft>
              <a:buSzPts val="4300"/>
              <a:buChar char="○"/>
              <a:defRPr/>
            </a:lvl8pPr>
            <a:lvl9pPr marL="4114800" lvl="8" indent="-501650">
              <a:spcBef>
                <a:spcPts val="0"/>
              </a:spcBef>
              <a:spcAft>
                <a:spcPts val="0"/>
              </a:spcAft>
              <a:buSzPts val="4300"/>
              <a:buChar char="■"/>
              <a:defRPr/>
            </a:lvl9pPr>
          </a:lstStyle>
          <a:p>
            <a:endParaRPr/>
          </a:p>
        </p:txBody>
      </p:sp>
      <p:sp>
        <p:nvSpPr>
          <p:cNvPr id="19" name="Google Shape;19;p4"/>
          <p:cNvSpPr txBox="1">
            <a:spLocks noGrp="1"/>
          </p:cNvSpPr>
          <p:nvPr>
            <p:ph type="sldNum" idx="12"/>
          </p:nvPr>
        </p:nvSpPr>
        <p:spPr>
          <a:xfrm>
            <a:off x="25417373" y="14922294"/>
            <a:ext cx="1646100" cy="1259400"/>
          </a:xfrm>
          <a:prstGeom prst="rect">
            <a:avLst/>
          </a:prstGeom>
        </p:spPr>
        <p:txBody>
          <a:bodyPr spcFirstLastPara="1" wrap="square" lIns="280375" tIns="280375" rIns="280375" bIns="280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35100" y="1424080"/>
            <a:ext cx="25561800" cy="1832700"/>
          </a:xfrm>
          <a:prstGeom prst="rect">
            <a:avLst/>
          </a:prstGeom>
        </p:spPr>
        <p:txBody>
          <a:bodyPr spcFirstLastPara="1" wrap="square" lIns="280375" tIns="280375" rIns="280375" bIns="280375" anchor="t" anchorCtr="0">
            <a:normAutofit/>
          </a:bodyPr>
          <a:lstStyle>
            <a:lvl1pPr lvl="0">
              <a:spcBef>
                <a:spcPts val="0"/>
              </a:spcBef>
              <a:spcAft>
                <a:spcPts val="0"/>
              </a:spcAft>
              <a:buSzPts val="8600"/>
              <a:buNone/>
              <a:defRPr/>
            </a:lvl1pPr>
            <a:lvl2pPr lvl="1">
              <a:spcBef>
                <a:spcPts val="0"/>
              </a:spcBef>
              <a:spcAft>
                <a:spcPts val="0"/>
              </a:spcAft>
              <a:buSzPts val="8600"/>
              <a:buNone/>
              <a:defRPr/>
            </a:lvl2pPr>
            <a:lvl3pPr lvl="2">
              <a:spcBef>
                <a:spcPts val="0"/>
              </a:spcBef>
              <a:spcAft>
                <a:spcPts val="0"/>
              </a:spcAft>
              <a:buSzPts val="8600"/>
              <a:buNone/>
              <a:defRPr/>
            </a:lvl3pPr>
            <a:lvl4pPr lvl="3">
              <a:spcBef>
                <a:spcPts val="0"/>
              </a:spcBef>
              <a:spcAft>
                <a:spcPts val="0"/>
              </a:spcAft>
              <a:buSzPts val="8600"/>
              <a:buNone/>
              <a:defRPr/>
            </a:lvl4pPr>
            <a:lvl5pPr lvl="4">
              <a:spcBef>
                <a:spcPts val="0"/>
              </a:spcBef>
              <a:spcAft>
                <a:spcPts val="0"/>
              </a:spcAft>
              <a:buSzPts val="8600"/>
              <a:buNone/>
              <a:defRPr/>
            </a:lvl5pPr>
            <a:lvl6pPr lvl="5">
              <a:spcBef>
                <a:spcPts val="0"/>
              </a:spcBef>
              <a:spcAft>
                <a:spcPts val="0"/>
              </a:spcAft>
              <a:buSzPts val="8600"/>
              <a:buNone/>
              <a:defRPr/>
            </a:lvl6pPr>
            <a:lvl7pPr lvl="6">
              <a:spcBef>
                <a:spcPts val="0"/>
              </a:spcBef>
              <a:spcAft>
                <a:spcPts val="0"/>
              </a:spcAft>
              <a:buSzPts val="8600"/>
              <a:buNone/>
              <a:defRPr/>
            </a:lvl7pPr>
            <a:lvl8pPr lvl="7">
              <a:spcBef>
                <a:spcPts val="0"/>
              </a:spcBef>
              <a:spcAft>
                <a:spcPts val="0"/>
              </a:spcAft>
              <a:buSzPts val="8600"/>
              <a:buNone/>
              <a:defRPr/>
            </a:lvl8pPr>
            <a:lvl9pPr lvl="8">
              <a:spcBef>
                <a:spcPts val="0"/>
              </a:spcBef>
              <a:spcAft>
                <a:spcPts val="0"/>
              </a:spcAft>
              <a:buSzPts val="8600"/>
              <a:buNone/>
              <a:defRPr/>
            </a:lvl9pPr>
          </a:lstStyle>
          <a:p>
            <a:endParaRPr/>
          </a:p>
        </p:txBody>
      </p:sp>
      <p:sp>
        <p:nvSpPr>
          <p:cNvPr id="22" name="Google Shape;22;p5"/>
          <p:cNvSpPr txBox="1">
            <a:spLocks noGrp="1"/>
          </p:cNvSpPr>
          <p:nvPr>
            <p:ph type="body" idx="1"/>
          </p:nvPr>
        </p:nvSpPr>
        <p:spPr>
          <a:xfrm>
            <a:off x="935100" y="3687920"/>
            <a:ext cx="11999700" cy="10932600"/>
          </a:xfrm>
          <a:prstGeom prst="rect">
            <a:avLst/>
          </a:prstGeom>
        </p:spPr>
        <p:txBody>
          <a:bodyPr spcFirstLastPara="1" wrap="square" lIns="280375" tIns="280375" rIns="280375" bIns="280375" anchor="t" anchorCtr="0">
            <a:normAutofit/>
          </a:bodyPr>
          <a:lstStyle>
            <a:lvl1pPr marL="457200" lvl="0" indent="-501650">
              <a:spcBef>
                <a:spcPts val="0"/>
              </a:spcBef>
              <a:spcAft>
                <a:spcPts val="0"/>
              </a:spcAft>
              <a:buSzPts val="4300"/>
              <a:buChar char="●"/>
              <a:defRPr sz="4300"/>
            </a:lvl1pPr>
            <a:lvl2pPr marL="914400" lvl="1" indent="-463550">
              <a:spcBef>
                <a:spcPts val="0"/>
              </a:spcBef>
              <a:spcAft>
                <a:spcPts val="0"/>
              </a:spcAft>
              <a:buSzPts val="3700"/>
              <a:buChar char="○"/>
              <a:defRPr sz="3700"/>
            </a:lvl2pPr>
            <a:lvl3pPr marL="1371600" lvl="2" indent="-463550">
              <a:spcBef>
                <a:spcPts val="0"/>
              </a:spcBef>
              <a:spcAft>
                <a:spcPts val="0"/>
              </a:spcAft>
              <a:buSzPts val="3700"/>
              <a:buChar char="■"/>
              <a:defRPr sz="3700"/>
            </a:lvl3pPr>
            <a:lvl4pPr marL="1828800" lvl="3" indent="-463550">
              <a:spcBef>
                <a:spcPts val="0"/>
              </a:spcBef>
              <a:spcAft>
                <a:spcPts val="0"/>
              </a:spcAft>
              <a:buSzPts val="3700"/>
              <a:buChar char="●"/>
              <a:defRPr sz="3700"/>
            </a:lvl4pPr>
            <a:lvl5pPr marL="2286000" lvl="4" indent="-463550">
              <a:spcBef>
                <a:spcPts val="0"/>
              </a:spcBef>
              <a:spcAft>
                <a:spcPts val="0"/>
              </a:spcAft>
              <a:buSzPts val="3700"/>
              <a:buChar char="○"/>
              <a:defRPr sz="3700"/>
            </a:lvl5pPr>
            <a:lvl6pPr marL="2743200" lvl="5" indent="-463550">
              <a:spcBef>
                <a:spcPts val="0"/>
              </a:spcBef>
              <a:spcAft>
                <a:spcPts val="0"/>
              </a:spcAft>
              <a:buSzPts val="3700"/>
              <a:buChar char="■"/>
              <a:defRPr sz="3700"/>
            </a:lvl6pPr>
            <a:lvl7pPr marL="3200400" lvl="6" indent="-463550">
              <a:spcBef>
                <a:spcPts val="0"/>
              </a:spcBef>
              <a:spcAft>
                <a:spcPts val="0"/>
              </a:spcAft>
              <a:buSzPts val="3700"/>
              <a:buChar char="●"/>
              <a:defRPr sz="3700"/>
            </a:lvl7pPr>
            <a:lvl8pPr marL="3657600" lvl="7" indent="-463550">
              <a:spcBef>
                <a:spcPts val="0"/>
              </a:spcBef>
              <a:spcAft>
                <a:spcPts val="0"/>
              </a:spcAft>
              <a:buSzPts val="3700"/>
              <a:buChar char="○"/>
              <a:defRPr sz="3700"/>
            </a:lvl8pPr>
            <a:lvl9pPr marL="4114800" lvl="8" indent="-463550">
              <a:spcBef>
                <a:spcPts val="0"/>
              </a:spcBef>
              <a:spcAft>
                <a:spcPts val="0"/>
              </a:spcAft>
              <a:buSzPts val="3700"/>
              <a:buChar char="■"/>
              <a:defRPr sz="3700"/>
            </a:lvl9pPr>
          </a:lstStyle>
          <a:p>
            <a:endParaRPr/>
          </a:p>
        </p:txBody>
      </p:sp>
      <p:sp>
        <p:nvSpPr>
          <p:cNvPr id="23" name="Google Shape;23;p5"/>
          <p:cNvSpPr txBox="1">
            <a:spLocks noGrp="1"/>
          </p:cNvSpPr>
          <p:nvPr>
            <p:ph type="body" idx="2"/>
          </p:nvPr>
        </p:nvSpPr>
        <p:spPr>
          <a:xfrm>
            <a:off x="14497200" y="3687920"/>
            <a:ext cx="11999700" cy="10932600"/>
          </a:xfrm>
          <a:prstGeom prst="rect">
            <a:avLst/>
          </a:prstGeom>
        </p:spPr>
        <p:txBody>
          <a:bodyPr spcFirstLastPara="1" wrap="square" lIns="280375" tIns="280375" rIns="280375" bIns="280375" anchor="t" anchorCtr="0">
            <a:normAutofit/>
          </a:bodyPr>
          <a:lstStyle>
            <a:lvl1pPr marL="457200" lvl="0" indent="-501650">
              <a:spcBef>
                <a:spcPts val="0"/>
              </a:spcBef>
              <a:spcAft>
                <a:spcPts val="0"/>
              </a:spcAft>
              <a:buSzPts val="4300"/>
              <a:buChar char="●"/>
              <a:defRPr sz="4300"/>
            </a:lvl1pPr>
            <a:lvl2pPr marL="914400" lvl="1" indent="-463550">
              <a:spcBef>
                <a:spcPts val="0"/>
              </a:spcBef>
              <a:spcAft>
                <a:spcPts val="0"/>
              </a:spcAft>
              <a:buSzPts val="3700"/>
              <a:buChar char="○"/>
              <a:defRPr sz="3700"/>
            </a:lvl2pPr>
            <a:lvl3pPr marL="1371600" lvl="2" indent="-463550">
              <a:spcBef>
                <a:spcPts val="0"/>
              </a:spcBef>
              <a:spcAft>
                <a:spcPts val="0"/>
              </a:spcAft>
              <a:buSzPts val="3700"/>
              <a:buChar char="■"/>
              <a:defRPr sz="3700"/>
            </a:lvl3pPr>
            <a:lvl4pPr marL="1828800" lvl="3" indent="-463550">
              <a:spcBef>
                <a:spcPts val="0"/>
              </a:spcBef>
              <a:spcAft>
                <a:spcPts val="0"/>
              </a:spcAft>
              <a:buSzPts val="3700"/>
              <a:buChar char="●"/>
              <a:defRPr sz="3700"/>
            </a:lvl4pPr>
            <a:lvl5pPr marL="2286000" lvl="4" indent="-463550">
              <a:spcBef>
                <a:spcPts val="0"/>
              </a:spcBef>
              <a:spcAft>
                <a:spcPts val="0"/>
              </a:spcAft>
              <a:buSzPts val="3700"/>
              <a:buChar char="○"/>
              <a:defRPr sz="3700"/>
            </a:lvl5pPr>
            <a:lvl6pPr marL="2743200" lvl="5" indent="-463550">
              <a:spcBef>
                <a:spcPts val="0"/>
              </a:spcBef>
              <a:spcAft>
                <a:spcPts val="0"/>
              </a:spcAft>
              <a:buSzPts val="3700"/>
              <a:buChar char="■"/>
              <a:defRPr sz="3700"/>
            </a:lvl6pPr>
            <a:lvl7pPr marL="3200400" lvl="6" indent="-463550">
              <a:spcBef>
                <a:spcPts val="0"/>
              </a:spcBef>
              <a:spcAft>
                <a:spcPts val="0"/>
              </a:spcAft>
              <a:buSzPts val="3700"/>
              <a:buChar char="●"/>
              <a:defRPr sz="3700"/>
            </a:lvl7pPr>
            <a:lvl8pPr marL="3657600" lvl="7" indent="-463550">
              <a:spcBef>
                <a:spcPts val="0"/>
              </a:spcBef>
              <a:spcAft>
                <a:spcPts val="0"/>
              </a:spcAft>
              <a:buSzPts val="3700"/>
              <a:buChar char="○"/>
              <a:defRPr sz="3700"/>
            </a:lvl8pPr>
            <a:lvl9pPr marL="4114800" lvl="8" indent="-463550">
              <a:spcBef>
                <a:spcPts val="0"/>
              </a:spcBef>
              <a:spcAft>
                <a:spcPts val="0"/>
              </a:spcAft>
              <a:buSzPts val="3700"/>
              <a:buChar char="■"/>
              <a:defRPr sz="3700"/>
            </a:lvl9pPr>
          </a:lstStyle>
          <a:p>
            <a:endParaRPr/>
          </a:p>
        </p:txBody>
      </p:sp>
      <p:sp>
        <p:nvSpPr>
          <p:cNvPr id="24" name="Google Shape;24;p5"/>
          <p:cNvSpPr txBox="1">
            <a:spLocks noGrp="1"/>
          </p:cNvSpPr>
          <p:nvPr>
            <p:ph type="sldNum" idx="12"/>
          </p:nvPr>
        </p:nvSpPr>
        <p:spPr>
          <a:xfrm>
            <a:off x="25417373" y="14922294"/>
            <a:ext cx="1646100" cy="1259400"/>
          </a:xfrm>
          <a:prstGeom prst="rect">
            <a:avLst/>
          </a:prstGeom>
        </p:spPr>
        <p:txBody>
          <a:bodyPr spcFirstLastPara="1" wrap="square" lIns="280375" tIns="280375" rIns="280375" bIns="280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935100" y="1424080"/>
            <a:ext cx="25561800" cy="1832700"/>
          </a:xfrm>
          <a:prstGeom prst="rect">
            <a:avLst/>
          </a:prstGeom>
        </p:spPr>
        <p:txBody>
          <a:bodyPr spcFirstLastPara="1" wrap="square" lIns="280375" tIns="280375" rIns="280375" bIns="280375" anchor="t" anchorCtr="0">
            <a:normAutofit/>
          </a:bodyPr>
          <a:lstStyle>
            <a:lvl1pPr lvl="0">
              <a:spcBef>
                <a:spcPts val="0"/>
              </a:spcBef>
              <a:spcAft>
                <a:spcPts val="0"/>
              </a:spcAft>
              <a:buSzPts val="8600"/>
              <a:buNone/>
              <a:defRPr/>
            </a:lvl1pPr>
            <a:lvl2pPr lvl="1">
              <a:spcBef>
                <a:spcPts val="0"/>
              </a:spcBef>
              <a:spcAft>
                <a:spcPts val="0"/>
              </a:spcAft>
              <a:buSzPts val="8600"/>
              <a:buNone/>
              <a:defRPr/>
            </a:lvl2pPr>
            <a:lvl3pPr lvl="2">
              <a:spcBef>
                <a:spcPts val="0"/>
              </a:spcBef>
              <a:spcAft>
                <a:spcPts val="0"/>
              </a:spcAft>
              <a:buSzPts val="8600"/>
              <a:buNone/>
              <a:defRPr/>
            </a:lvl3pPr>
            <a:lvl4pPr lvl="3">
              <a:spcBef>
                <a:spcPts val="0"/>
              </a:spcBef>
              <a:spcAft>
                <a:spcPts val="0"/>
              </a:spcAft>
              <a:buSzPts val="8600"/>
              <a:buNone/>
              <a:defRPr/>
            </a:lvl4pPr>
            <a:lvl5pPr lvl="4">
              <a:spcBef>
                <a:spcPts val="0"/>
              </a:spcBef>
              <a:spcAft>
                <a:spcPts val="0"/>
              </a:spcAft>
              <a:buSzPts val="8600"/>
              <a:buNone/>
              <a:defRPr/>
            </a:lvl5pPr>
            <a:lvl6pPr lvl="5">
              <a:spcBef>
                <a:spcPts val="0"/>
              </a:spcBef>
              <a:spcAft>
                <a:spcPts val="0"/>
              </a:spcAft>
              <a:buSzPts val="8600"/>
              <a:buNone/>
              <a:defRPr/>
            </a:lvl6pPr>
            <a:lvl7pPr lvl="6">
              <a:spcBef>
                <a:spcPts val="0"/>
              </a:spcBef>
              <a:spcAft>
                <a:spcPts val="0"/>
              </a:spcAft>
              <a:buSzPts val="8600"/>
              <a:buNone/>
              <a:defRPr/>
            </a:lvl7pPr>
            <a:lvl8pPr lvl="7">
              <a:spcBef>
                <a:spcPts val="0"/>
              </a:spcBef>
              <a:spcAft>
                <a:spcPts val="0"/>
              </a:spcAft>
              <a:buSzPts val="8600"/>
              <a:buNone/>
              <a:defRPr/>
            </a:lvl8pPr>
            <a:lvl9pPr lvl="8">
              <a:spcBef>
                <a:spcPts val="0"/>
              </a:spcBef>
              <a:spcAft>
                <a:spcPts val="0"/>
              </a:spcAft>
              <a:buSzPts val="8600"/>
              <a:buNone/>
              <a:defRPr/>
            </a:lvl9pPr>
          </a:lstStyle>
          <a:p>
            <a:endParaRPr/>
          </a:p>
        </p:txBody>
      </p:sp>
      <p:sp>
        <p:nvSpPr>
          <p:cNvPr id="27" name="Google Shape;27;p6"/>
          <p:cNvSpPr txBox="1">
            <a:spLocks noGrp="1"/>
          </p:cNvSpPr>
          <p:nvPr>
            <p:ph type="sldNum" idx="12"/>
          </p:nvPr>
        </p:nvSpPr>
        <p:spPr>
          <a:xfrm>
            <a:off x="25417373" y="14922294"/>
            <a:ext cx="1646100" cy="1259400"/>
          </a:xfrm>
          <a:prstGeom prst="rect">
            <a:avLst/>
          </a:prstGeom>
        </p:spPr>
        <p:txBody>
          <a:bodyPr spcFirstLastPara="1" wrap="square" lIns="280375" tIns="280375" rIns="280375" bIns="280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35100" y="1777920"/>
            <a:ext cx="8424000" cy="2418300"/>
          </a:xfrm>
          <a:prstGeom prst="rect">
            <a:avLst/>
          </a:prstGeom>
        </p:spPr>
        <p:txBody>
          <a:bodyPr spcFirstLastPara="1" wrap="square" lIns="280375" tIns="280375" rIns="280375" bIns="280375" anchor="b" anchorCtr="0">
            <a:normAutofit/>
          </a:bodyPr>
          <a:lstStyle>
            <a:lvl1pPr lvl="0">
              <a:spcBef>
                <a:spcPts val="0"/>
              </a:spcBef>
              <a:spcAft>
                <a:spcPts val="0"/>
              </a:spcAft>
              <a:buSzPts val="7400"/>
              <a:buNone/>
              <a:defRPr sz="7400"/>
            </a:lvl1pPr>
            <a:lvl2pPr lvl="1">
              <a:spcBef>
                <a:spcPts val="0"/>
              </a:spcBef>
              <a:spcAft>
                <a:spcPts val="0"/>
              </a:spcAft>
              <a:buSzPts val="7400"/>
              <a:buNone/>
              <a:defRPr sz="7400"/>
            </a:lvl2pPr>
            <a:lvl3pPr lvl="2">
              <a:spcBef>
                <a:spcPts val="0"/>
              </a:spcBef>
              <a:spcAft>
                <a:spcPts val="0"/>
              </a:spcAft>
              <a:buSzPts val="7400"/>
              <a:buNone/>
              <a:defRPr sz="7400"/>
            </a:lvl3pPr>
            <a:lvl4pPr lvl="3">
              <a:spcBef>
                <a:spcPts val="0"/>
              </a:spcBef>
              <a:spcAft>
                <a:spcPts val="0"/>
              </a:spcAft>
              <a:buSzPts val="7400"/>
              <a:buNone/>
              <a:defRPr sz="7400"/>
            </a:lvl4pPr>
            <a:lvl5pPr lvl="4">
              <a:spcBef>
                <a:spcPts val="0"/>
              </a:spcBef>
              <a:spcAft>
                <a:spcPts val="0"/>
              </a:spcAft>
              <a:buSzPts val="7400"/>
              <a:buNone/>
              <a:defRPr sz="7400"/>
            </a:lvl5pPr>
            <a:lvl6pPr lvl="5">
              <a:spcBef>
                <a:spcPts val="0"/>
              </a:spcBef>
              <a:spcAft>
                <a:spcPts val="0"/>
              </a:spcAft>
              <a:buSzPts val="7400"/>
              <a:buNone/>
              <a:defRPr sz="7400"/>
            </a:lvl6pPr>
            <a:lvl7pPr lvl="6">
              <a:spcBef>
                <a:spcPts val="0"/>
              </a:spcBef>
              <a:spcAft>
                <a:spcPts val="0"/>
              </a:spcAft>
              <a:buSzPts val="7400"/>
              <a:buNone/>
              <a:defRPr sz="7400"/>
            </a:lvl7pPr>
            <a:lvl8pPr lvl="7">
              <a:spcBef>
                <a:spcPts val="0"/>
              </a:spcBef>
              <a:spcAft>
                <a:spcPts val="0"/>
              </a:spcAft>
              <a:buSzPts val="7400"/>
              <a:buNone/>
              <a:defRPr sz="7400"/>
            </a:lvl8pPr>
            <a:lvl9pPr lvl="8">
              <a:spcBef>
                <a:spcPts val="0"/>
              </a:spcBef>
              <a:spcAft>
                <a:spcPts val="0"/>
              </a:spcAft>
              <a:buSzPts val="7400"/>
              <a:buNone/>
              <a:defRPr sz="7400"/>
            </a:lvl9pPr>
          </a:lstStyle>
          <a:p>
            <a:endParaRPr/>
          </a:p>
        </p:txBody>
      </p:sp>
      <p:sp>
        <p:nvSpPr>
          <p:cNvPr id="30" name="Google Shape;30;p7"/>
          <p:cNvSpPr txBox="1">
            <a:spLocks noGrp="1"/>
          </p:cNvSpPr>
          <p:nvPr>
            <p:ph type="body" idx="1"/>
          </p:nvPr>
        </p:nvSpPr>
        <p:spPr>
          <a:xfrm>
            <a:off x="935100" y="4446720"/>
            <a:ext cx="8424000" cy="10174200"/>
          </a:xfrm>
          <a:prstGeom prst="rect">
            <a:avLst/>
          </a:prstGeom>
        </p:spPr>
        <p:txBody>
          <a:bodyPr spcFirstLastPara="1" wrap="square" lIns="280375" tIns="280375" rIns="280375" bIns="280375" anchor="t" anchorCtr="0">
            <a:normAutofit/>
          </a:bodyPr>
          <a:lstStyle>
            <a:lvl1pPr marL="457200" lvl="0" indent="-463550">
              <a:spcBef>
                <a:spcPts val="0"/>
              </a:spcBef>
              <a:spcAft>
                <a:spcPts val="0"/>
              </a:spcAft>
              <a:buSzPts val="3700"/>
              <a:buChar char="●"/>
              <a:defRPr sz="3700"/>
            </a:lvl1pPr>
            <a:lvl2pPr marL="914400" lvl="1" indent="-463550">
              <a:spcBef>
                <a:spcPts val="0"/>
              </a:spcBef>
              <a:spcAft>
                <a:spcPts val="0"/>
              </a:spcAft>
              <a:buSzPts val="3700"/>
              <a:buChar char="○"/>
              <a:defRPr sz="3700"/>
            </a:lvl2pPr>
            <a:lvl3pPr marL="1371600" lvl="2" indent="-463550">
              <a:spcBef>
                <a:spcPts val="0"/>
              </a:spcBef>
              <a:spcAft>
                <a:spcPts val="0"/>
              </a:spcAft>
              <a:buSzPts val="3700"/>
              <a:buChar char="■"/>
              <a:defRPr sz="3700"/>
            </a:lvl3pPr>
            <a:lvl4pPr marL="1828800" lvl="3" indent="-463550">
              <a:spcBef>
                <a:spcPts val="0"/>
              </a:spcBef>
              <a:spcAft>
                <a:spcPts val="0"/>
              </a:spcAft>
              <a:buSzPts val="3700"/>
              <a:buChar char="●"/>
              <a:defRPr sz="3700"/>
            </a:lvl4pPr>
            <a:lvl5pPr marL="2286000" lvl="4" indent="-463550">
              <a:spcBef>
                <a:spcPts val="0"/>
              </a:spcBef>
              <a:spcAft>
                <a:spcPts val="0"/>
              </a:spcAft>
              <a:buSzPts val="3700"/>
              <a:buChar char="○"/>
              <a:defRPr sz="3700"/>
            </a:lvl5pPr>
            <a:lvl6pPr marL="2743200" lvl="5" indent="-463550">
              <a:spcBef>
                <a:spcPts val="0"/>
              </a:spcBef>
              <a:spcAft>
                <a:spcPts val="0"/>
              </a:spcAft>
              <a:buSzPts val="3700"/>
              <a:buChar char="■"/>
              <a:defRPr sz="3700"/>
            </a:lvl6pPr>
            <a:lvl7pPr marL="3200400" lvl="6" indent="-463550">
              <a:spcBef>
                <a:spcPts val="0"/>
              </a:spcBef>
              <a:spcAft>
                <a:spcPts val="0"/>
              </a:spcAft>
              <a:buSzPts val="3700"/>
              <a:buChar char="●"/>
              <a:defRPr sz="3700"/>
            </a:lvl7pPr>
            <a:lvl8pPr marL="3657600" lvl="7" indent="-463550">
              <a:spcBef>
                <a:spcPts val="0"/>
              </a:spcBef>
              <a:spcAft>
                <a:spcPts val="0"/>
              </a:spcAft>
              <a:buSzPts val="3700"/>
              <a:buChar char="○"/>
              <a:defRPr sz="3700"/>
            </a:lvl8pPr>
            <a:lvl9pPr marL="4114800" lvl="8" indent="-463550">
              <a:spcBef>
                <a:spcPts val="0"/>
              </a:spcBef>
              <a:spcAft>
                <a:spcPts val="0"/>
              </a:spcAft>
              <a:buSzPts val="3700"/>
              <a:buChar char="■"/>
              <a:defRPr sz="3700"/>
            </a:lvl9pPr>
          </a:lstStyle>
          <a:p>
            <a:endParaRPr/>
          </a:p>
        </p:txBody>
      </p:sp>
      <p:sp>
        <p:nvSpPr>
          <p:cNvPr id="31" name="Google Shape;31;p7"/>
          <p:cNvSpPr txBox="1">
            <a:spLocks noGrp="1"/>
          </p:cNvSpPr>
          <p:nvPr>
            <p:ph type="sldNum" idx="12"/>
          </p:nvPr>
        </p:nvSpPr>
        <p:spPr>
          <a:xfrm>
            <a:off x="25417373" y="14922294"/>
            <a:ext cx="1646100" cy="1259400"/>
          </a:xfrm>
          <a:prstGeom prst="rect">
            <a:avLst/>
          </a:prstGeom>
        </p:spPr>
        <p:txBody>
          <a:bodyPr spcFirstLastPara="1" wrap="square" lIns="280375" tIns="280375" rIns="280375" bIns="280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470750" y="1440480"/>
            <a:ext cx="19103400" cy="13090500"/>
          </a:xfrm>
          <a:prstGeom prst="rect">
            <a:avLst/>
          </a:prstGeom>
        </p:spPr>
        <p:txBody>
          <a:bodyPr spcFirstLastPara="1" wrap="square" lIns="280375" tIns="280375" rIns="280375" bIns="280375" anchor="ctr" anchorCtr="0">
            <a:normAutofit/>
          </a:bodyPr>
          <a:lstStyle>
            <a:lvl1pPr lvl="0">
              <a:spcBef>
                <a:spcPts val="0"/>
              </a:spcBef>
              <a:spcAft>
                <a:spcPts val="0"/>
              </a:spcAft>
              <a:buSzPts val="14700"/>
              <a:buNone/>
              <a:defRPr sz="14700"/>
            </a:lvl1pPr>
            <a:lvl2pPr lvl="1">
              <a:spcBef>
                <a:spcPts val="0"/>
              </a:spcBef>
              <a:spcAft>
                <a:spcPts val="0"/>
              </a:spcAft>
              <a:buSzPts val="14700"/>
              <a:buNone/>
              <a:defRPr sz="14700"/>
            </a:lvl2pPr>
            <a:lvl3pPr lvl="2">
              <a:spcBef>
                <a:spcPts val="0"/>
              </a:spcBef>
              <a:spcAft>
                <a:spcPts val="0"/>
              </a:spcAft>
              <a:buSzPts val="14700"/>
              <a:buNone/>
              <a:defRPr sz="14700"/>
            </a:lvl3pPr>
            <a:lvl4pPr lvl="3">
              <a:spcBef>
                <a:spcPts val="0"/>
              </a:spcBef>
              <a:spcAft>
                <a:spcPts val="0"/>
              </a:spcAft>
              <a:buSzPts val="14700"/>
              <a:buNone/>
              <a:defRPr sz="14700"/>
            </a:lvl4pPr>
            <a:lvl5pPr lvl="4">
              <a:spcBef>
                <a:spcPts val="0"/>
              </a:spcBef>
              <a:spcAft>
                <a:spcPts val="0"/>
              </a:spcAft>
              <a:buSzPts val="14700"/>
              <a:buNone/>
              <a:defRPr sz="14700"/>
            </a:lvl5pPr>
            <a:lvl6pPr lvl="5">
              <a:spcBef>
                <a:spcPts val="0"/>
              </a:spcBef>
              <a:spcAft>
                <a:spcPts val="0"/>
              </a:spcAft>
              <a:buSzPts val="14700"/>
              <a:buNone/>
              <a:defRPr sz="14700"/>
            </a:lvl6pPr>
            <a:lvl7pPr lvl="6">
              <a:spcBef>
                <a:spcPts val="0"/>
              </a:spcBef>
              <a:spcAft>
                <a:spcPts val="0"/>
              </a:spcAft>
              <a:buSzPts val="14700"/>
              <a:buNone/>
              <a:defRPr sz="14700"/>
            </a:lvl7pPr>
            <a:lvl8pPr lvl="7">
              <a:spcBef>
                <a:spcPts val="0"/>
              </a:spcBef>
              <a:spcAft>
                <a:spcPts val="0"/>
              </a:spcAft>
              <a:buSzPts val="14700"/>
              <a:buNone/>
              <a:defRPr sz="14700"/>
            </a:lvl8pPr>
            <a:lvl9pPr lvl="8">
              <a:spcBef>
                <a:spcPts val="0"/>
              </a:spcBef>
              <a:spcAft>
                <a:spcPts val="0"/>
              </a:spcAft>
              <a:buSzPts val="14700"/>
              <a:buNone/>
              <a:defRPr sz="14700"/>
            </a:lvl9pPr>
          </a:lstStyle>
          <a:p>
            <a:endParaRPr/>
          </a:p>
        </p:txBody>
      </p:sp>
      <p:sp>
        <p:nvSpPr>
          <p:cNvPr id="34" name="Google Shape;34;p8"/>
          <p:cNvSpPr txBox="1">
            <a:spLocks noGrp="1"/>
          </p:cNvSpPr>
          <p:nvPr>
            <p:ph type="sldNum" idx="12"/>
          </p:nvPr>
        </p:nvSpPr>
        <p:spPr>
          <a:xfrm>
            <a:off x="25417373" y="14922294"/>
            <a:ext cx="1646100" cy="1259400"/>
          </a:xfrm>
          <a:prstGeom prst="rect">
            <a:avLst/>
          </a:prstGeom>
        </p:spPr>
        <p:txBody>
          <a:bodyPr spcFirstLastPara="1" wrap="square" lIns="280375" tIns="280375" rIns="280375" bIns="280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3716000" y="-400"/>
            <a:ext cx="13716000" cy="16459200"/>
          </a:xfrm>
          <a:prstGeom prst="rect">
            <a:avLst/>
          </a:prstGeom>
          <a:solidFill>
            <a:schemeClr val="lt2"/>
          </a:solidFill>
          <a:ln>
            <a:noFill/>
          </a:ln>
        </p:spPr>
        <p:txBody>
          <a:bodyPr spcFirstLastPara="1" wrap="square" lIns="280375" tIns="280375" rIns="280375" bIns="28037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796500" y="3946160"/>
            <a:ext cx="12135600" cy="4743300"/>
          </a:xfrm>
          <a:prstGeom prst="rect">
            <a:avLst/>
          </a:prstGeom>
        </p:spPr>
        <p:txBody>
          <a:bodyPr spcFirstLastPara="1" wrap="square" lIns="280375" tIns="280375" rIns="280375" bIns="280375" anchor="b" anchorCtr="0">
            <a:normAutofit/>
          </a:bodyPr>
          <a:lstStyle>
            <a:lvl1pPr lvl="0" algn="ctr">
              <a:spcBef>
                <a:spcPts val="0"/>
              </a:spcBef>
              <a:spcAft>
                <a:spcPts val="0"/>
              </a:spcAft>
              <a:buSzPts val="12900"/>
              <a:buNone/>
              <a:defRPr sz="12900"/>
            </a:lvl1pPr>
            <a:lvl2pPr lvl="1" algn="ctr">
              <a:spcBef>
                <a:spcPts val="0"/>
              </a:spcBef>
              <a:spcAft>
                <a:spcPts val="0"/>
              </a:spcAft>
              <a:buSzPts val="12900"/>
              <a:buNone/>
              <a:defRPr sz="12900"/>
            </a:lvl2pPr>
            <a:lvl3pPr lvl="2" algn="ctr">
              <a:spcBef>
                <a:spcPts val="0"/>
              </a:spcBef>
              <a:spcAft>
                <a:spcPts val="0"/>
              </a:spcAft>
              <a:buSzPts val="12900"/>
              <a:buNone/>
              <a:defRPr sz="12900"/>
            </a:lvl3pPr>
            <a:lvl4pPr lvl="3" algn="ctr">
              <a:spcBef>
                <a:spcPts val="0"/>
              </a:spcBef>
              <a:spcAft>
                <a:spcPts val="0"/>
              </a:spcAft>
              <a:buSzPts val="12900"/>
              <a:buNone/>
              <a:defRPr sz="12900"/>
            </a:lvl4pPr>
            <a:lvl5pPr lvl="4" algn="ctr">
              <a:spcBef>
                <a:spcPts val="0"/>
              </a:spcBef>
              <a:spcAft>
                <a:spcPts val="0"/>
              </a:spcAft>
              <a:buSzPts val="12900"/>
              <a:buNone/>
              <a:defRPr sz="12900"/>
            </a:lvl5pPr>
            <a:lvl6pPr lvl="5" algn="ctr">
              <a:spcBef>
                <a:spcPts val="0"/>
              </a:spcBef>
              <a:spcAft>
                <a:spcPts val="0"/>
              </a:spcAft>
              <a:buSzPts val="12900"/>
              <a:buNone/>
              <a:defRPr sz="12900"/>
            </a:lvl6pPr>
            <a:lvl7pPr lvl="6" algn="ctr">
              <a:spcBef>
                <a:spcPts val="0"/>
              </a:spcBef>
              <a:spcAft>
                <a:spcPts val="0"/>
              </a:spcAft>
              <a:buSzPts val="12900"/>
              <a:buNone/>
              <a:defRPr sz="12900"/>
            </a:lvl7pPr>
            <a:lvl8pPr lvl="7" algn="ctr">
              <a:spcBef>
                <a:spcPts val="0"/>
              </a:spcBef>
              <a:spcAft>
                <a:spcPts val="0"/>
              </a:spcAft>
              <a:buSzPts val="12900"/>
              <a:buNone/>
              <a:defRPr sz="12900"/>
            </a:lvl8pPr>
            <a:lvl9pPr lvl="8" algn="ctr">
              <a:spcBef>
                <a:spcPts val="0"/>
              </a:spcBef>
              <a:spcAft>
                <a:spcPts val="0"/>
              </a:spcAft>
              <a:buSzPts val="12900"/>
              <a:buNone/>
              <a:defRPr sz="12900"/>
            </a:lvl9pPr>
          </a:lstStyle>
          <a:p>
            <a:endParaRPr/>
          </a:p>
        </p:txBody>
      </p:sp>
      <p:sp>
        <p:nvSpPr>
          <p:cNvPr id="38" name="Google Shape;38;p9"/>
          <p:cNvSpPr txBox="1">
            <a:spLocks noGrp="1"/>
          </p:cNvSpPr>
          <p:nvPr>
            <p:ph type="subTitle" idx="1"/>
          </p:nvPr>
        </p:nvSpPr>
        <p:spPr>
          <a:xfrm>
            <a:off x="796500" y="8969840"/>
            <a:ext cx="12135600" cy="3952200"/>
          </a:xfrm>
          <a:prstGeom prst="rect">
            <a:avLst/>
          </a:prstGeom>
        </p:spPr>
        <p:txBody>
          <a:bodyPr spcFirstLastPara="1" wrap="square" lIns="280375" tIns="280375" rIns="280375" bIns="280375" anchor="t" anchorCtr="0">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a:endParaRPr/>
          </a:p>
        </p:txBody>
      </p:sp>
      <p:sp>
        <p:nvSpPr>
          <p:cNvPr id="39" name="Google Shape;39;p9"/>
          <p:cNvSpPr txBox="1">
            <a:spLocks noGrp="1"/>
          </p:cNvSpPr>
          <p:nvPr>
            <p:ph type="body" idx="2"/>
          </p:nvPr>
        </p:nvSpPr>
        <p:spPr>
          <a:xfrm>
            <a:off x="14818500" y="2317040"/>
            <a:ext cx="11511000" cy="11824200"/>
          </a:xfrm>
          <a:prstGeom prst="rect">
            <a:avLst/>
          </a:prstGeom>
        </p:spPr>
        <p:txBody>
          <a:bodyPr spcFirstLastPara="1" wrap="square" lIns="280375" tIns="280375" rIns="280375" bIns="280375" anchor="ctr" anchorCtr="0">
            <a:normAutofit/>
          </a:bodyPr>
          <a:lstStyle>
            <a:lvl1pPr marL="457200" lvl="0" indent="-577850">
              <a:spcBef>
                <a:spcPts val="0"/>
              </a:spcBef>
              <a:spcAft>
                <a:spcPts val="0"/>
              </a:spcAft>
              <a:buSzPts val="5500"/>
              <a:buChar char="●"/>
              <a:defRPr/>
            </a:lvl1pPr>
            <a:lvl2pPr marL="914400" lvl="1" indent="-501650">
              <a:spcBef>
                <a:spcPts val="0"/>
              </a:spcBef>
              <a:spcAft>
                <a:spcPts val="0"/>
              </a:spcAft>
              <a:buSzPts val="4300"/>
              <a:buChar char="○"/>
              <a:defRPr/>
            </a:lvl2pPr>
            <a:lvl3pPr marL="1371600" lvl="2" indent="-501650">
              <a:spcBef>
                <a:spcPts val="0"/>
              </a:spcBef>
              <a:spcAft>
                <a:spcPts val="0"/>
              </a:spcAft>
              <a:buSzPts val="4300"/>
              <a:buChar char="■"/>
              <a:defRPr/>
            </a:lvl3pPr>
            <a:lvl4pPr marL="1828800" lvl="3" indent="-501650">
              <a:spcBef>
                <a:spcPts val="0"/>
              </a:spcBef>
              <a:spcAft>
                <a:spcPts val="0"/>
              </a:spcAft>
              <a:buSzPts val="4300"/>
              <a:buChar char="●"/>
              <a:defRPr/>
            </a:lvl4pPr>
            <a:lvl5pPr marL="2286000" lvl="4" indent="-501650">
              <a:spcBef>
                <a:spcPts val="0"/>
              </a:spcBef>
              <a:spcAft>
                <a:spcPts val="0"/>
              </a:spcAft>
              <a:buSzPts val="4300"/>
              <a:buChar char="○"/>
              <a:defRPr/>
            </a:lvl5pPr>
            <a:lvl6pPr marL="2743200" lvl="5" indent="-501650">
              <a:spcBef>
                <a:spcPts val="0"/>
              </a:spcBef>
              <a:spcAft>
                <a:spcPts val="0"/>
              </a:spcAft>
              <a:buSzPts val="4300"/>
              <a:buChar char="■"/>
              <a:defRPr/>
            </a:lvl6pPr>
            <a:lvl7pPr marL="3200400" lvl="6" indent="-501650">
              <a:spcBef>
                <a:spcPts val="0"/>
              </a:spcBef>
              <a:spcAft>
                <a:spcPts val="0"/>
              </a:spcAft>
              <a:buSzPts val="4300"/>
              <a:buChar char="●"/>
              <a:defRPr/>
            </a:lvl7pPr>
            <a:lvl8pPr marL="3657600" lvl="7" indent="-501650">
              <a:spcBef>
                <a:spcPts val="0"/>
              </a:spcBef>
              <a:spcAft>
                <a:spcPts val="0"/>
              </a:spcAft>
              <a:buSzPts val="4300"/>
              <a:buChar char="○"/>
              <a:defRPr/>
            </a:lvl8pPr>
            <a:lvl9pPr marL="4114800" lvl="8" indent="-501650">
              <a:spcBef>
                <a:spcPts val="0"/>
              </a:spcBef>
              <a:spcAft>
                <a:spcPts val="0"/>
              </a:spcAft>
              <a:buSzPts val="4300"/>
              <a:buChar char="■"/>
              <a:defRPr/>
            </a:lvl9pPr>
          </a:lstStyle>
          <a:p>
            <a:endParaRPr/>
          </a:p>
        </p:txBody>
      </p:sp>
      <p:sp>
        <p:nvSpPr>
          <p:cNvPr id="40" name="Google Shape;40;p9"/>
          <p:cNvSpPr txBox="1">
            <a:spLocks noGrp="1"/>
          </p:cNvSpPr>
          <p:nvPr>
            <p:ph type="sldNum" idx="12"/>
          </p:nvPr>
        </p:nvSpPr>
        <p:spPr>
          <a:xfrm>
            <a:off x="25417373" y="14922294"/>
            <a:ext cx="1646100" cy="1259400"/>
          </a:xfrm>
          <a:prstGeom prst="rect">
            <a:avLst/>
          </a:prstGeom>
        </p:spPr>
        <p:txBody>
          <a:bodyPr spcFirstLastPara="1" wrap="square" lIns="280375" tIns="280375" rIns="280375" bIns="280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935100" y="13537840"/>
            <a:ext cx="17996400" cy="1936200"/>
          </a:xfrm>
          <a:prstGeom prst="rect">
            <a:avLst/>
          </a:prstGeom>
        </p:spPr>
        <p:txBody>
          <a:bodyPr spcFirstLastPara="1" wrap="square" lIns="280375" tIns="280375" rIns="280375" bIns="280375" anchor="ctr" anchorCtr="0">
            <a:normAutofit/>
          </a:bodyPr>
          <a:lstStyle>
            <a:lvl1pPr marL="457200" lvl="0" indent="-228600">
              <a:lnSpc>
                <a:spcPct val="100000"/>
              </a:lnSpc>
              <a:spcBef>
                <a:spcPts val="0"/>
              </a:spcBef>
              <a:spcAft>
                <a:spcPts val="0"/>
              </a:spcAft>
              <a:buSzPts val="5500"/>
              <a:buNone/>
              <a:defRPr/>
            </a:lvl1pPr>
          </a:lstStyle>
          <a:p>
            <a:endParaRPr/>
          </a:p>
        </p:txBody>
      </p:sp>
      <p:sp>
        <p:nvSpPr>
          <p:cNvPr id="43" name="Google Shape;43;p10"/>
          <p:cNvSpPr txBox="1">
            <a:spLocks noGrp="1"/>
          </p:cNvSpPr>
          <p:nvPr>
            <p:ph type="sldNum" idx="12"/>
          </p:nvPr>
        </p:nvSpPr>
        <p:spPr>
          <a:xfrm>
            <a:off x="25417373" y="14922294"/>
            <a:ext cx="1646100" cy="1259400"/>
          </a:xfrm>
          <a:prstGeom prst="rect">
            <a:avLst/>
          </a:prstGeom>
        </p:spPr>
        <p:txBody>
          <a:bodyPr spcFirstLastPara="1" wrap="square" lIns="280375" tIns="280375" rIns="280375" bIns="280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5100" y="1424080"/>
            <a:ext cx="25561800" cy="1832700"/>
          </a:xfrm>
          <a:prstGeom prst="rect">
            <a:avLst/>
          </a:prstGeom>
          <a:noFill/>
          <a:ln>
            <a:noFill/>
          </a:ln>
        </p:spPr>
        <p:txBody>
          <a:bodyPr spcFirstLastPara="1" wrap="square" lIns="280375" tIns="280375" rIns="280375" bIns="280375" anchor="t" anchorCtr="0">
            <a:normAutofit/>
          </a:bodyPr>
          <a:lstStyle>
            <a:lvl1pPr lvl="0">
              <a:spcBef>
                <a:spcPts val="0"/>
              </a:spcBef>
              <a:spcAft>
                <a:spcPts val="0"/>
              </a:spcAft>
              <a:buClr>
                <a:schemeClr val="dk1"/>
              </a:buClr>
              <a:buSzPts val="8600"/>
              <a:buNone/>
              <a:defRPr sz="8600">
                <a:solidFill>
                  <a:schemeClr val="dk1"/>
                </a:solidFill>
              </a:defRPr>
            </a:lvl1pPr>
            <a:lvl2pPr lvl="1">
              <a:spcBef>
                <a:spcPts val="0"/>
              </a:spcBef>
              <a:spcAft>
                <a:spcPts val="0"/>
              </a:spcAft>
              <a:buClr>
                <a:schemeClr val="dk1"/>
              </a:buClr>
              <a:buSzPts val="8600"/>
              <a:buNone/>
              <a:defRPr sz="8600">
                <a:solidFill>
                  <a:schemeClr val="dk1"/>
                </a:solidFill>
              </a:defRPr>
            </a:lvl2pPr>
            <a:lvl3pPr lvl="2">
              <a:spcBef>
                <a:spcPts val="0"/>
              </a:spcBef>
              <a:spcAft>
                <a:spcPts val="0"/>
              </a:spcAft>
              <a:buClr>
                <a:schemeClr val="dk1"/>
              </a:buClr>
              <a:buSzPts val="8600"/>
              <a:buNone/>
              <a:defRPr sz="8600">
                <a:solidFill>
                  <a:schemeClr val="dk1"/>
                </a:solidFill>
              </a:defRPr>
            </a:lvl3pPr>
            <a:lvl4pPr lvl="3">
              <a:spcBef>
                <a:spcPts val="0"/>
              </a:spcBef>
              <a:spcAft>
                <a:spcPts val="0"/>
              </a:spcAft>
              <a:buClr>
                <a:schemeClr val="dk1"/>
              </a:buClr>
              <a:buSzPts val="8600"/>
              <a:buNone/>
              <a:defRPr sz="8600">
                <a:solidFill>
                  <a:schemeClr val="dk1"/>
                </a:solidFill>
              </a:defRPr>
            </a:lvl4pPr>
            <a:lvl5pPr lvl="4">
              <a:spcBef>
                <a:spcPts val="0"/>
              </a:spcBef>
              <a:spcAft>
                <a:spcPts val="0"/>
              </a:spcAft>
              <a:buClr>
                <a:schemeClr val="dk1"/>
              </a:buClr>
              <a:buSzPts val="8600"/>
              <a:buNone/>
              <a:defRPr sz="8600">
                <a:solidFill>
                  <a:schemeClr val="dk1"/>
                </a:solidFill>
              </a:defRPr>
            </a:lvl5pPr>
            <a:lvl6pPr lvl="5">
              <a:spcBef>
                <a:spcPts val="0"/>
              </a:spcBef>
              <a:spcAft>
                <a:spcPts val="0"/>
              </a:spcAft>
              <a:buClr>
                <a:schemeClr val="dk1"/>
              </a:buClr>
              <a:buSzPts val="8600"/>
              <a:buNone/>
              <a:defRPr sz="8600">
                <a:solidFill>
                  <a:schemeClr val="dk1"/>
                </a:solidFill>
              </a:defRPr>
            </a:lvl6pPr>
            <a:lvl7pPr lvl="6">
              <a:spcBef>
                <a:spcPts val="0"/>
              </a:spcBef>
              <a:spcAft>
                <a:spcPts val="0"/>
              </a:spcAft>
              <a:buClr>
                <a:schemeClr val="dk1"/>
              </a:buClr>
              <a:buSzPts val="8600"/>
              <a:buNone/>
              <a:defRPr sz="8600">
                <a:solidFill>
                  <a:schemeClr val="dk1"/>
                </a:solidFill>
              </a:defRPr>
            </a:lvl7pPr>
            <a:lvl8pPr lvl="7">
              <a:spcBef>
                <a:spcPts val="0"/>
              </a:spcBef>
              <a:spcAft>
                <a:spcPts val="0"/>
              </a:spcAft>
              <a:buClr>
                <a:schemeClr val="dk1"/>
              </a:buClr>
              <a:buSzPts val="8600"/>
              <a:buNone/>
              <a:defRPr sz="8600">
                <a:solidFill>
                  <a:schemeClr val="dk1"/>
                </a:solidFill>
              </a:defRPr>
            </a:lvl8pPr>
            <a:lvl9pPr lvl="8">
              <a:spcBef>
                <a:spcPts val="0"/>
              </a:spcBef>
              <a:spcAft>
                <a:spcPts val="0"/>
              </a:spcAft>
              <a:buClr>
                <a:schemeClr val="dk1"/>
              </a:buClr>
              <a:buSzPts val="8600"/>
              <a:buNone/>
              <a:defRPr sz="8600">
                <a:solidFill>
                  <a:schemeClr val="dk1"/>
                </a:solidFill>
              </a:defRPr>
            </a:lvl9pPr>
          </a:lstStyle>
          <a:p>
            <a:endParaRPr/>
          </a:p>
        </p:txBody>
      </p:sp>
      <p:sp>
        <p:nvSpPr>
          <p:cNvPr id="7" name="Google Shape;7;p1"/>
          <p:cNvSpPr txBox="1">
            <a:spLocks noGrp="1"/>
          </p:cNvSpPr>
          <p:nvPr>
            <p:ph type="body" idx="1"/>
          </p:nvPr>
        </p:nvSpPr>
        <p:spPr>
          <a:xfrm>
            <a:off x="935100" y="3687920"/>
            <a:ext cx="25561800" cy="10932600"/>
          </a:xfrm>
          <a:prstGeom prst="rect">
            <a:avLst/>
          </a:prstGeom>
          <a:noFill/>
          <a:ln>
            <a:noFill/>
          </a:ln>
        </p:spPr>
        <p:txBody>
          <a:bodyPr spcFirstLastPara="1" wrap="square" lIns="280375" tIns="280375" rIns="280375" bIns="280375" anchor="t" anchorCtr="0">
            <a:normAutofit/>
          </a:bodyPr>
          <a:lstStyle>
            <a:lvl1pPr marL="457200" lvl="0" indent="-577850">
              <a:lnSpc>
                <a:spcPct val="115000"/>
              </a:lnSpc>
              <a:spcBef>
                <a:spcPts val="0"/>
              </a:spcBef>
              <a:spcAft>
                <a:spcPts val="0"/>
              </a:spcAft>
              <a:buClr>
                <a:schemeClr val="dk2"/>
              </a:buClr>
              <a:buSzPts val="5500"/>
              <a:buChar char="●"/>
              <a:defRPr sz="5500">
                <a:solidFill>
                  <a:schemeClr val="dk2"/>
                </a:solidFill>
              </a:defRPr>
            </a:lvl1pPr>
            <a:lvl2pPr marL="914400" lvl="1" indent="-501650">
              <a:lnSpc>
                <a:spcPct val="115000"/>
              </a:lnSpc>
              <a:spcBef>
                <a:spcPts val="0"/>
              </a:spcBef>
              <a:spcAft>
                <a:spcPts val="0"/>
              </a:spcAft>
              <a:buClr>
                <a:schemeClr val="dk2"/>
              </a:buClr>
              <a:buSzPts val="4300"/>
              <a:buChar char="○"/>
              <a:defRPr sz="4300">
                <a:solidFill>
                  <a:schemeClr val="dk2"/>
                </a:solidFill>
              </a:defRPr>
            </a:lvl2pPr>
            <a:lvl3pPr marL="1371600" lvl="2" indent="-501650">
              <a:lnSpc>
                <a:spcPct val="115000"/>
              </a:lnSpc>
              <a:spcBef>
                <a:spcPts val="0"/>
              </a:spcBef>
              <a:spcAft>
                <a:spcPts val="0"/>
              </a:spcAft>
              <a:buClr>
                <a:schemeClr val="dk2"/>
              </a:buClr>
              <a:buSzPts val="4300"/>
              <a:buChar char="■"/>
              <a:defRPr sz="4300">
                <a:solidFill>
                  <a:schemeClr val="dk2"/>
                </a:solidFill>
              </a:defRPr>
            </a:lvl3pPr>
            <a:lvl4pPr marL="1828800" lvl="3" indent="-501650">
              <a:lnSpc>
                <a:spcPct val="115000"/>
              </a:lnSpc>
              <a:spcBef>
                <a:spcPts val="0"/>
              </a:spcBef>
              <a:spcAft>
                <a:spcPts val="0"/>
              </a:spcAft>
              <a:buClr>
                <a:schemeClr val="dk2"/>
              </a:buClr>
              <a:buSzPts val="4300"/>
              <a:buChar char="●"/>
              <a:defRPr sz="4300">
                <a:solidFill>
                  <a:schemeClr val="dk2"/>
                </a:solidFill>
              </a:defRPr>
            </a:lvl4pPr>
            <a:lvl5pPr marL="2286000" lvl="4" indent="-501650">
              <a:lnSpc>
                <a:spcPct val="115000"/>
              </a:lnSpc>
              <a:spcBef>
                <a:spcPts val="0"/>
              </a:spcBef>
              <a:spcAft>
                <a:spcPts val="0"/>
              </a:spcAft>
              <a:buClr>
                <a:schemeClr val="dk2"/>
              </a:buClr>
              <a:buSzPts val="4300"/>
              <a:buChar char="○"/>
              <a:defRPr sz="4300">
                <a:solidFill>
                  <a:schemeClr val="dk2"/>
                </a:solidFill>
              </a:defRPr>
            </a:lvl5pPr>
            <a:lvl6pPr marL="2743200" lvl="5" indent="-501650">
              <a:lnSpc>
                <a:spcPct val="115000"/>
              </a:lnSpc>
              <a:spcBef>
                <a:spcPts val="0"/>
              </a:spcBef>
              <a:spcAft>
                <a:spcPts val="0"/>
              </a:spcAft>
              <a:buClr>
                <a:schemeClr val="dk2"/>
              </a:buClr>
              <a:buSzPts val="4300"/>
              <a:buChar char="■"/>
              <a:defRPr sz="4300">
                <a:solidFill>
                  <a:schemeClr val="dk2"/>
                </a:solidFill>
              </a:defRPr>
            </a:lvl6pPr>
            <a:lvl7pPr marL="3200400" lvl="6" indent="-501650">
              <a:lnSpc>
                <a:spcPct val="115000"/>
              </a:lnSpc>
              <a:spcBef>
                <a:spcPts val="0"/>
              </a:spcBef>
              <a:spcAft>
                <a:spcPts val="0"/>
              </a:spcAft>
              <a:buClr>
                <a:schemeClr val="dk2"/>
              </a:buClr>
              <a:buSzPts val="4300"/>
              <a:buChar char="●"/>
              <a:defRPr sz="4300">
                <a:solidFill>
                  <a:schemeClr val="dk2"/>
                </a:solidFill>
              </a:defRPr>
            </a:lvl7pPr>
            <a:lvl8pPr marL="3657600" lvl="7" indent="-501650">
              <a:lnSpc>
                <a:spcPct val="115000"/>
              </a:lnSpc>
              <a:spcBef>
                <a:spcPts val="0"/>
              </a:spcBef>
              <a:spcAft>
                <a:spcPts val="0"/>
              </a:spcAft>
              <a:buClr>
                <a:schemeClr val="dk2"/>
              </a:buClr>
              <a:buSzPts val="4300"/>
              <a:buChar char="○"/>
              <a:defRPr sz="4300">
                <a:solidFill>
                  <a:schemeClr val="dk2"/>
                </a:solidFill>
              </a:defRPr>
            </a:lvl8pPr>
            <a:lvl9pPr marL="4114800" lvl="8" indent="-501650">
              <a:lnSpc>
                <a:spcPct val="115000"/>
              </a:lnSpc>
              <a:spcBef>
                <a:spcPts val="0"/>
              </a:spcBef>
              <a:spcAft>
                <a:spcPts val="0"/>
              </a:spcAft>
              <a:buClr>
                <a:schemeClr val="dk2"/>
              </a:buClr>
              <a:buSzPts val="4300"/>
              <a:buChar char="■"/>
              <a:defRPr sz="4300">
                <a:solidFill>
                  <a:schemeClr val="dk2"/>
                </a:solidFill>
              </a:defRPr>
            </a:lvl9pPr>
          </a:lstStyle>
          <a:p>
            <a:endParaRPr/>
          </a:p>
        </p:txBody>
      </p:sp>
      <p:sp>
        <p:nvSpPr>
          <p:cNvPr id="8" name="Google Shape;8;p1"/>
          <p:cNvSpPr txBox="1">
            <a:spLocks noGrp="1"/>
          </p:cNvSpPr>
          <p:nvPr>
            <p:ph type="sldNum" idx="12"/>
          </p:nvPr>
        </p:nvSpPr>
        <p:spPr>
          <a:xfrm>
            <a:off x="25417373" y="14922294"/>
            <a:ext cx="1646100" cy="1259400"/>
          </a:xfrm>
          <a:prstGeom prst="rect">
            <a:avLst/>
          </a:prstGeom>
          <a:noFill/>
          <a:ln>
            <a:noFill/>
          </a:ln>
        </p:spPr>
        <p:txBody>
          <a:bodyPr spcFirstLastPara="1" wrap="square" lIns="280375" tIns="280375" rIns="280375" bIns="280375" anchor="ctr" anchorCtr="0">
            <a:normAutofit/>
          </a:bodyPr>
          <a:lstStyle>
            <a:lvl1pPr lvl="0" algn="r">
              <a:buNone/>
              <a:defRPr sz="3100">
                <a:solidFill>
                  <a:schemeClr val="dk2"/>
                </a:solidFill>
              </a:defRPr>
            </a:lvl1pPr>
            <a:lvl2pPr lvl="1" algn="r">
              <a:buNone/>
              <a:defRPr sz="3100">
                <a:solidFill>
                  <a:schemeClr val="dk2"/>
                </a:solidFill>
              </a:defRPr>
            </a:lvl2pPr>
            <a:lvl3pPr lvl="2" algn="r">
              <a:buNone/>
              <a:defRPr sz="3100">
                <a:solidFill>
                  <a:schemeClr val="dk2"/>
                </a:solidFill>
              </a:defRPr>
            </a:lvl3pPr>
            <a:lvl4pPr lvl="3" algn="r">
              <a:buNone/>
              <a:defRPr sz="3100">
                <a:solidFill>
                  <a:schemeClr val="dk2"/>
                </a:solidFill>
              </a:defRPr>
            </a:lvl4pPr>
            <a:lvl5pPr lvl="4" algn="r">
              <a:buNone/>
              <a:defRPr sz="3100">
                <a:solidFill>
                  <a:schemeClr val="dk2"/>
                </a:solidFill>
              </a:defRPr>
            </a:lvl5pPr>
            <a:lvl6pPr lvl="5" algn="r">
              <a:buNone/>
              <a:defRPr sz="3100">
                <a:solidFill>
                  <a:schemeClr val="dk2"/>
                </a:solidFill>
              </a:defRPr>
            </a:lvl6pPr>
            <a:lvl7pPr lvl="6" algn="r">
              <a:buNone/>
              <a:defRPr sz="3100">
                <a:solidFill>
                  <a:schemeClr val="dk2"/>
                </a:solidFill>
              </a:defRPr>
            </a:lvl7pPr>
            <a:lvl8pPr lvl="7" algn="r">
              <a:buNone/>
              <a:defRPr sz="3100">
                <a:solidFill>
                  <a:schemeClr val="dk2"/>
                </a:solidFill>
              </a:defRPr>
            </a:lvl8pPr>
            <a:lvl9pPr lvl="8" algn="r">
              <a:buNone/>
              <a:defRPr sz="31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885950" y="876301"/>
            <a:ext cx="23660100" cy="3181500"/>
          </a:xfrm>
          <a:prstGeom prst="rect">
            <a:avLst/>
          </a:prstGeom>
          <a:noFill/>
          <a:ln>
            <a:noFill/>
          </a:ln>
        </p:spPr>
        <p:txBody>
          <a:bodyPr spcFirstLastPara="1" wrap="square" lIns="91550" tIns="45775" rIns="91550" bIns="45775" anchor="ctr" anchorCtr="0">
            <a:normAutofit/>
          </a:bodyPr>
          <a:lstStyle>
            <a:lvl1pPr marR="0" lvl="0" algn="l" rtl="0">
              <a:lnSpc>
                <a:spcPct val="90000"/>
              </a:lnSpc>
              <a:spcBef>
                <a:spcPts val="0"/>
              </a:spcBef>
              <a:spcAft>
                <a:spcPts val="0"/>
              </a:spcAft>
              <a:buClr>
                <a:schemeClr val="dk1"/>
              </a:buClr>
              <a:buSzPts val="9800"/>
              <a:buFont typeface="Calibri"/>
              <a:buNone/>
              <a:defRPr sz="9800" b="0" i="0" u="none" strike="noStrike" cap="none">
                <a:solidFill>
                  <a:schemeClr val="dk1"/>
                </a:solidFill>
                <a:latin typeface="Calibri"/>
                <a:ea typeface="Calibri"/>
                <a:cs typeface="Calibri"/>
                <a:sym typeface="Calibri"/>
              </a:defRPr>
            </a:lvl1pPr>
            <a:lvl2pPr lvl="1">
              <a:spcBef>
                <a:spcPts val="0"/>
              </a:spcBef>
              <a:spcAft>
                <a:spcPts val="0"/>
              </a:spcAft>
              <a:buSzPts val="1500"/>
              <a:buNone/>
              <a:defRPr sz="1800"/>
            </a:lvl2pPr>
            <a:lvl3pPr lvl="2">
              <a:spcBef>
                <a:spcPts val="0"/>
              </a:spcBef>
              <a:spcAft>
                <a:spcPts val="0"/>
              </a:spcAft>
              <a:buSzPts val="1500"/>
              <a:buNone/>
              <a:defRPr sz="1800"/>
            </a:lvl3pPr>
            <a:lvl4pPr lvl="3">
              <a:spcBef>
                <a:spcPts val="0"/>
              </a:spcBef>
              <a:spcAft>
                <a:spcPts val="0"/>
              </a:spcAft>
              <a:buSzPts val="1500"/>
              <a:buNone/>
              <a:defRPr sz="1800"/>
            </a:lvl4pPr>
            <a:lvl5pPr lvl="4">
              <a:spcBef>
                <a:spcPts val="0"/>
              </a:spcBef>
              <a:spcAft>
                <a:spcPts val="0"/>
              </a:spcAft>
              <a:buSzPts val="1500"/>
              <a:buNone/>
              <a:defRPr sz="1800"/>
            </a:lvl5pPr>
            <a:lvl6pPr lvl="5">
              <a:spcBef>
                <a:spcPts val="0"/>
              </a:spcBef>
              <a:spcAft>
                <a:spcPts val="0"/>
              </a:spcAft>
              <a:buSzPts val="1500"/>
              <a:buNone/>
              <a:defRPr sz="1800"/>
            </a:lvl6pPr>
            <a:lvl7pPr lvl="6">
              <a:spcBef>
                <a:spcPts val="0"/>
              </a:spcBef>
              <a:spcAft>
                <a:spcPts val="0"/>
              </a:spcAft>
              <a:buSzPts val="1500"/>
              <a:buNone/>
              <a:defRPr sz="1800"/>
            </a:lvl7pPr>
            <a:lvl8pPr lvl="7">
              <a:spcBef>
                <a:spcPts val="0"/>
              </a:spcBef>
              <a:spcAft>
                <a:spcPts val="0"/>
              </a:spcAft>
              <a:buSzPts val="1500"/>
              <a:buNone/>
              <a:defRPr sz="1800"/>
            </a:lvl8pPr>
            <a:lvl9pPr lvl="8">
              <a:spcBef>
                <a:spcPts val="0"/>
              </a:spcBef>
              <a:spcAft>
                <a:spcPts val="0"/>
              </a:spcAft>
              <a:buSzPts val="1500"/>
              <a:buNone/>
              <a:defRPr sz="1800"/>
            </a:lvl9pPr>
          </a:lstStyle>
          <a:p>
            <a:endParaRPr/>
          </a:p>
        </p:txBody>
      </p:sp>
      <p:sp>
        <p:nvSpPr>
          <p:cNvPr id="52" name="Google Shape;52;p13"/>
          <p:cNvSpPr txBox="1">
            <a:spLocks noGrp="1"/>
          </p:cNvSpPr>
          <p:nvPr>
            <p:ph type="body" idx="1"/>
          </p:nvPr>
        </p:nvSpPr>
        <p:spPr>
          <a:xfrm>
            <a:off x="1885950" y="4381500"/>
            <a:ext cx="23660100" cy="10443300"/>
          </a:xfrm>
          <a:prstGeom prst="rect">
            <a:avLst/>
          </a:prstGeom>
          <a:noFill/>
          <a:ln>
            <a:noFill/>
          </a:ln>
        </p:spPr>
        <p:txBody>
          <a:bodyPr spcFirstLastPara="1" wrap="square" lIns="91550" tIns="45775" rIns="91550" bIns="45775" anchor="t" anchorCtr="0">
            <a:normAutofit/>
          </a:bodyPr>
          <a:lstStyle>
            <a:lvl1pPr marL="457200" marR="0" lvl="0" indent="-635000" algn="l" rtl="0">
              <a:lnSpc>
                <a:spcPct val="90000"/>
              </a:lnSpc>
              <a:spcBef>
                <a:spcPts val="21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1pPr>
            <a:lvl2pPr marL="914400" marR="0" lvl="1" indent="-577850" algn="l" rtl="0">
              <a:lnSpc>
                <a:spcPct val="90000"/>
              </a:lnSpc>
              <a:spcBef>
                <a:spcPts val="12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2pPr>
            <a:lvl3pPr marL="1371600" marR="0" lvl="2" indent="-520700" algn="l" rtl="0">
              <a:lnSpc>
                <a:spcPct val="90000"/>
              </a:lnSpc>
              <a:spcBef>
                <a:spcPts val="12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3pPr>
            <a:lvl4pPr marL="1828800" marR="0" lvl="3" indent="-482600" algn="l" rtl="0">
              <a:lnSpc>
                <a:spcPct val="90000"/>
              </a:lnSpc>
              <a:spcBef>
                <a:spcPts val="12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4pPr>
            <a:lvl5pPr marL="2286000" marR="0" lvl="4" indent="-482600" algn="l" rtl="0">
              <a:lnSpc>
                <a:spcPct val="90000"/>
              </a:lnSpc>
              <a:spcBef>
                <a:spcPts val="12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5pPr>
            <a:lvl6pPr marL="2743200" marR="0" lvl="5" indent="-482600" algn="l" rtl="0">
              <a:lnSpc>
                <a:spcPct val="90000"/>
              </a:lnSpc>
              <a:spcBef>
                <a:spcPts val="12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6pPr>
            <a:lvl7pPr marL="3200400" marR="0" lvl="6" indent="-482600" algn="l" rtl="0">
              <a:lnSpc>
                <a:spcPct val="90000"/>
              </a:lnSpc>
              <a:spcBef>
                <a:spcPts val="12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7pPr>
            <a:lvl8pPr marL="3657600" marR="0" lvl="7" indent="-482600" algn="l" rtl="0">
              <a:lnSpc>
                <a:spcPct val="90000"/>
              </a:lnSpc>
              <a:spcBef>
                <a:spcPts val="12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8pPr>
            <a:lvl9pPr marL="4114800" marR="0" lvl="8" indent="-482600" algn="l" rtl="0">
              <a:lnSpc>
                <a:spcPct val="90000"/>
              </a:lnSpc>
              <a:spcBef>
                <a:spcPts val="12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1885950" y="15255241"/>
            <a:ext cx="6172200" cy="876300"/>
          </a:xfrm>
          <a:prstGeom prst="rect">
            <a:avLst/>
          </a:prstGeom>
          <a:noFill/>
          <a:ln>
            <a:noFill/>
          </a:ln>
        </p:spPr>
        <p:txBody>
          <a:bodyPr spcFirstLastPara="1" wrap="square" lIns="91550" tIns="45775" rIns="91550" bIns="45775" anchor="ctr" anchorCtr="0">
            <a:noAutofit/>
          </a:bodyPr>
          <a:lstStyle>
            <a:lvl1pPr marR="0" lvl="0" algn="l" rtl="0">
              <a:spcBef>
                <a:spcPts val="0"/>
              </a:spcBef>
              <a:spcAft>
                <a:spcPts val="0"/>
              </a:spcAft>
              <a:buSzPts val="1500"/>
              <a:buNone/>
              <a:defRPr sz="2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5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9086850" y="15255241"/>
            <a:ext cx="9258300" cy="876300"/>
          </a:xfrm>
          <a:prstGeom prst="rect">
            <a:avLst/>
          </a:prstGeom>
          <a:noFill/>
          <a:ln>
            <a:noFill/>
          </a:ln>
        </p:spPr>
        <p:txBody>
          <a:bodyPr spcFirstLastPara="1" wrap="square" lIns="91550" tIns="45775" rIns="91550" bIns="45775" anchor="ctr" anchorCtr="0">
            <a:noAutofit/>
          </a:bodyPr>
          <a:lstStyle>
            <a:lvl1pPr marR="0" lvl="0" algn="ctr" rtl="0">
              <a:spcBef>
                <a:spcPts val="0"/>
              </a:spcBef>
              <a:spcAft>
                <a:spcPts val="0"/>
              </a:spcAft>
              <a:buSzPts val="1500"/>
              <a:buNone/>
              <a:defRPr sz="2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5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19373850" y="15255241"/>
            <a:ext cx="6172200" cy="876300"/>
          </a:xfrm>
          <a:prstGeom prst="rect">
            <a:avLst/>
          </a:prstGeom>
          <a:noFill/>
          <a:ln>
            <a:noFill/>
          </a:ln>
        </p:spPr>
        <p:txBody>
          <a:bodyPr spcFirstLastPara="1" wrap="square" lIns="91550" tIns="45775" rIns="91550" bIns="45775" anchor="ctr" anchorCtr="0">
            <a:noAutofit/>
          </a:bodyPr>
          <a:lstStyle>
            <a:lvl1pPr marL="0" marR="0" lvl="0" indent="0" algn="r" rtl="0">
              <a:spcBef>
                <a:spcPts val="0"/>
              </a:spcBef>
              <a:buNone/>
              <a:defRPr sz="2800" b="0" i="0" u="none" strike="noStrike" cap="none">
                <a:solidFill>
                  <a:srgbClr val="888888"/>
                </a:solidFill>
                <a:latin typeface="Calibri"/>
                <a:ea typeface="Calibri"/>
                <a:cs typeface="Calibri"/>
                <a:sym typeface="Calibri"/>
              </a:defRPr>
            </a:lvl1pPr>
            <a:lvl2pPr marL="0" marR="0" lvl="1" indent="0" algn="r" rtl="0">
              <a:spcBef>
                <a:spcPts val="0"/>
              </a:spcBef>
              <a:buNone/>
              <a:defRPr sz="2800" b="0" i="0" u="none" strike="noStrike" cap="none">
                <a:solidFill>
                  <a:srgbClr val="888888"/>
                </a:solidFill>
                <a:latin typeface="Calibri"/>
                <a:ea typeface="Calibri"/>
                <a:cs typeface="Calibri"/>
                <a:sym typeface="Calibri"/>
              </a:defRPr>
            </a:lvl2pPr>
            <a:lvl3pPr marL="0" marR="0" lvl="2" indent="0" algn="r" rtl="0">
              <a:spcBef>
                <a:spcPts val="0"/>
              </a:spcBef>
              <a:buNone/>
              <a:defRPr sz="2800" b="0" i="0" u="none" strike="noStrike" cap="none">
                <a:solidFill>
                  <a:srgbClr val="888888"/>
                </a:solidFill>
                <a:latin typeface="Calibri"/>
                <a:ea typeface="Calibri"/>
                <a:cs typeface="Calibri"/>
                <a:sym typeface="Calibri"/>
              </a:defRPr>
            </a:lvl3pPr>
            <a:lvl4pPr marL="0" marR="0" lvl="3" indent="0" algn="r" rtl="0">
              <a:spcBef>
                <a:spcPts val="0"/>
              </a:spcBef>
              <a:buNone/>
              <a:defRPr sz="2800" b="0" i="0" u="none" strike="noStrike" cap="none">
                <a:solidFill>
                  <a:srgbClr val="888888"/>
                </a:solidFill>
                <a:latin typeface="Calibri"/>
                <a:ea typeface="Calibri"/>
                <a:cs typeface="Calibri"/>
                <a:sym typeface="Calibri"/>
              </a:defRPr>
            </a:lvl4pPr>
            <a:lvl5pPr marL="0" marR="0" lvl="4" indent="0" algn="r" rtl="0">
              <a:spcBef>
                <a:spcPts val="0"/>
              </a:spcBef>
              <a:buNone/>
              <a:defRPr sz="2800" b="0" i="0" u="none" strike="noStrike" cap="none">
                <a:solidFill>
                  <a:srgbClr val="888888"/>
                </a:solidFill>
                <a:latin typeface="Calibri"/>
                <a:ea typeface="Calibri"/>
                <a:cs typeface="Calibri"/>
                <a:sym typeface="Calibri"/>
              </a:defRPr>
            </a:lvl5pPr>
            <a:lvl6pPr marL="0" marR="0" lvl="5" indent="0" algn="r" rtl="0">
              <a:spcBef>
                <a:spcPts val="0"/>
              </a:spcBef>
              <a:buNone/>
              <a:defRPr sz="2800" b="0" i="0" u="none" strike="noStrike" cap="none">
                <a:solidFill>
                  <a:srgbClr val="888888"/>
                </a:solidFill>
                <a:latin typeface="Calibri"/>
                <a:ea typeface="Calibri"/>
                <a:cs typeface="Calibri"/>
                <a:sym typeface="Calibri"/>
              </a:defRPr>
            </a:lvl6pPr>
            <a:lvl7pPr marL="0" marR="0" lvl="6" indent="0" algn="r" rtl="0">
              <a:spcBef>
                <a:spcPts val="0"/>
              </a:spcBef>
              <a:buNone/>
              <a:defRPr sz="2800" b="0" i="0" u="none" strike="noStrike" cap="none">
                <a:solidFill>
                  <a:srgbClr val="888888"/>
                </a:solidFill>
                <a:latin typeface="Calibri"/>
                <a:ea typeface="Calibri"/>
                <a:cs typeface="Calibri"/>
                <a:sym typeface="Calibri"/>
              </a:defRPr>
            </a:lvl7pPr>
            <a:lvl8pPr marL="0" marR="0" lvl="7" indent="0" algn="r" rtl="0">
              <a:spcBef>
                <a:spcPts val="0"/>
              </a:spcBef>
              <a:buNone/>
              <a:defRPr sz="2800" b="0" i="0" u="none" strike="noStrike" cap="none">
                <a:solidFill>
                  <a:srgbClr val="888888"/>
                </a:solidFill>
                <a:latin typeface="Calibri"/>
                <a:ea typeface="Calibri"/>
                <a:cs typeface="Calibri"/>
                <a:sym typeface="Calibri"/>
              </a:defRPr>
            </a:lvl8pPr>
            <a:lvl9pPr marL="0" marR="0" lvl="8" indent="0" algn="r" rtl="0">
              <a:spcBef>
                <a:spcPts val="0"/>
              </a:spcBef>
              <a:buNone/>
              <a:defRPr sz="2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p:nvPr/>
        </p:nvSpPr>
        <p:spPr>
          <a:xfrm>
            <a:off x="0" y="457200"/>
            <a:ext cx="27432000" cy="1146900"/>
          </a:xfrm>
          <a:prstGeom prst="rect">
            <a:avLst/>
          </a:prstGeom>
          <a:noFill/>
          <a:ln>
            <a:noFill/>
          </a:ln>
        </p:spPr>
        <p:txBody>
          <a:bodyPr spcFirstLastPara="1" wrap="square" lIns="91550" tIns="45775" rIns="91550" bIns="45775" anchor="t" anchorCtr="0">
            <a:spAutoFit/>
          </a:bodyPr>
          <a:lstStyle/>
          <a:p>
            <a:pPr marL="0" marR="0" lvl="0" indent="0" algn="ctr" rtl="0">
              <a:lnSpc>
                <a:spcPct val="80000"/>
              </a:lnSpc>
              <a:spcBef>
                <a:spcPts val="0"/>
              </a:spcBef>
              <a:spcAft>
                <a:spcPts val="0"/>
              </a:spcAft>
              <a:buNone/>
            </a:pPr>
            <a:r>
              <a:rPr lang="en" sz="4900" b="1" i="0" u="none" strike="noStrike" cap="none">
                <a:solidFill>
                  <a:srgbClr val="BE0204"/>
                </a:solidFill>
                <a:latin typeface="Arial"/>
                <a:ea typeface="Arial"/>
                <a:cs typeface="Arial"/>
                <a:sym typeface="Arial"/>
              </a:rPr>
              <a:t>DRIVAID</a:t>
            </a:r>
            <a:endParaRPr sz="1500"/>
          </a:p>
          <a:p>
            <a:pPr marL="0" marR="0" lvl="0" indent="0" algn="ctr" rtl="0">
              <a:lnSpc>
                <a:spcPct val="60000"/>
              </a:lnSpc>
              <a:spcBef>
                <a:spcPts val="1500"/>
              </a:spcBef>
              <a:spcAft>
                <a:spcPts val="0"/>
              </a:spcAft>
              <a:buNone/>
            </a:pPr>
            <a:r>
              <a:rPr lang="en" sz="2800" b="1" i="0" u="none" strike="noStrike" cap="none">
                <a:solidFill>
                  <a:schemeClr val="dk1"/>
                </a:solidFill>
                <a:latin typeface="Arial"/>
                <a:ea typeface="Arial"/>
                <a:cs typeface="Arial"/>
                <a:sym typeface="Arial"/>
              </a:rPr>
              <a:t>Team E1: Samraj Kalkat, Ryan Vimba, Reid Yesson</a:t>
            </a:r>
            <a:endParaRPr sz="2800" b="1" i="0" u="none" strike="noStrike" cap="none">
              <a:solidFill>
                <a:schemeClr val="dk1"/>
              </a:solidFill>
              <a:latin typeface="Arial"/>
              <a:ea typeface="Arial"/>
              <a:cs typeface="Arial"/>
              <a:sym typeface="Arial"/>
            </a:endParaRPr>
          </a:p>
        </p:txBody>
      </p:sp>
      <p:sp>
        <p:nvSpPr>
          <p:cNvPr id="130" name="Google Shape;130;p25"/>
          <p:cNvSpPr/>
          <p:nvPr/>
        </p:nvSpPr>
        <p:spPr>
          <a:xfrm>
            <a:off x="323850" y="2125981"/>
            <a:ext cx="10972800" cy="731400"/>
          </a:xfrm>
          <a:prstGeom prst="rect">
            <a:avLst/>
          </a:prstGeom>
          <a:solidFill>
            <a:srgbClr val="A50021"/>
          </a:solidFill>
          <a:ln>
            <a:noFill/>
          </a:ln>
        </p:spPr>
        <p:txBody>
          <a:bodyPr spcFirstLastPara="1" wrap="square" lIns="183075" tIns="45775" rIns="183075" bIns="45775" anchor="ctr" anchorCtr="0">
            <a:noAutofit/>
          </a:bodyPr>
          <a:lstStyle/>
          <a:p>
            <a:pPr marL="0" marR="0" lvl="0" indent="0" algn="l" rtl="0">
              <a:spcBef>
                <a:spcPts val="0"/>
              </a:spcBef>
              <a:spcAft>
                <a:spcPts val="0"/>
              </a:spcAft>
              <a:buNone/>
            </a:pPr>
            <a:r>
              <a:rPr lang="en" sz="2800" b="1" i="0" u="none" strike="noStrike" cap="none">
                <a:solidFill>
                  <a:schemeClr val="lt1"/>
                </a:solidFill>
                <a:latin typeface="Calibri"/>
                <a:ea typeface="Calibri"/>
                <a:cs typeface="Calibri"/>
                <a:sym typeface="Calibri"/>
              </a:rPr>
              <a:t>Product Pitch</a:t>
            </a:r>
            <a:endParaRPr sz="1500"/>
          </a:p>
        </p:txBody>
      </p:sp>
      <p:sp>
        <p:nvSpPr>
          <p:cNvPr id="131" name="Google Shape;131;p25"/>
          <p:cNvSpPr txBox="1"/>
          <p:nvPr/>
        </p:nvSpPr>
        <p:spPr>
          <a:xfrm>
            <a:off x="400050" y="3007163"/>
            <a:ext cx="10858500" cy="3389400"/>
          </a:xfrm>
          <a:prstGeom prst="rect">
            <a:avLst/>
          </a:prstGeom>
          <a:noFill/>
          <a:ln>
            <a:noFill/>
          </a:ln>
        </p:spPr>
        <p:txBody>
          <a:bodyPr spcFirstLastPara="1" wrap="square" lIns="91550" tIns="45775" rIns="91550" bIns="45775" anchor="t" anchorCtr="0">
            <a:spAutoFit/>
          </a:bodyPr>
          <a:lstStyle/>
          <a:p>
            <a:pPr marL="0" lvl="0" indent="0" algn="l" rtl="0">
              <a:lnSpc>
                <a:spcPct val="115000"/>
              </a:lnSpc>
              <a:spcBef>
                <a:spcPts val="0"/>
              </a:spcBef>
              <a:spcAft>
                <a:spcPts val="0"/>
              </a:spcAft>
              <a:buClr>
                <a:schemeClr val="dk1"/>
              </a:buClr>
              <a:buSzPts val="1100"/>
              <a:buFont typeface="Arial"/>
              <a:buNone/>
            </a:pPr>
            <a:r>
              <a:rPr lang="en" sz="2100">
                <a:solidFill>
                  <a:schemeClr val="dk1"/>
                </a:solidFill>
                <a:latin typeface="Calibri"/>
                <a:ea typeface="Calibri"/>
                <a:cs typeface="Calibri"/>
                <a:sym typeface="Calibri"/>
              </a:rPr>
              <a:t>Drivaid is a vehicle monitoring system which passively identifies poor driving habits and provides real time driving infraction notifications and logs to the user. Drivaid is targeted toward individuals who want to improve the driving, as well as companies looking to increase the safety of their employees and customers. The purpose of Drivaid is to collect and analyze car data in real time because the best way for a drier to fix their mistakes is to make them aware while they are happening. Our product analyzes fuel usage, acceleration patterns, vehicle speed, engine RPM’s, and throttle to provide insights into driving efficiency as well as safety. To test our product, we did a number of driving tests that exposed our system to various speed limits, RPM levels, and accelerations in order to validate our infraction  detection system. </a:t>
            </a:r>
            <a:endParaRPr sz="2100">
              <a:solidFill>
                <a:schemeClr val="dk1"/>
              </a:solidFill>
              <a:latin typeface="Calibri"/>
              <a:ea typeface="Calibri"/>
              <a:cs typeface="Calibri"/>
              <a:sym typeface="Calibri"/>
            </a:endParaRPr>
          </a:p>
        </p:txBody>
      </p:sp>
      <p:sp>
        <p:nvSpPr>
          <p:cNvPr id="132" name="Google Shape;132;p25"/>
          <p:cNvSpPr/>
          <p:nvPr/>
        </p:nvSpPr>
        <p:spPr>
          <a:xfrm>
            <a:off x="285750" y="6736081"/>
            <a:ext cx="10972800" cy="731400"/>
          </a:xfrm>
          <a:prstGeom prst="rect">
            <a:avLst/>
          </a:prstGeom>
          <a:solidFill>
            <a:srgbClr val="A50021"/>
          </a:solidFill>
          <a:ln>
            <a:noFill/>
          </a:ln>
        </p:spPr>
        <p:txBody>
          <a:bodyPr spcFirstLastPara="1" wrap="square" lIns="183075" tIns="45775" rIns="183075" bIns="45775" anchor="ctr" anchorCtr="0">
            <a:noAutofit/>
          </a:bodyPr>
          <a:lstStyle/>
          <a:p>
            <a:pPr marL="0" marR="0" lvl="0" indent="0" algn="l" rtl="0">
              <a:spcBef>
                <a:spcPts val="0"/>
              </a:spcBef>
              <a:spcAft>
                <a:spcPts val="0"/>
              </a:spcAft>
              <a:buNone/>
            </a:pPr>
            <a:r>
              <a:rPr lang="en" sz="2800" b="1">
                <a:solidFill>
                  <a:schemeClr val="lt1"/>
                </a:solidFill>
                <a:latin typeface="Calibri"/>
                <a:ea typeface="Calibri"/>
                <a:cs typeface="Calibri"/>
                <a:sym typeface="Calibri"/>
              </a:rPr>
              <a:t>System Architecture </a:t>
            </a:r>
            <a:endParaRPr sz="1500"/>
          </a:p>
        </p:txBody>
      </p:sp>
      <p:sp>
        <p:nvSpPr>
          <p:cNvPr id="133" name="Google Shape;133;p25"/>
          <p:cNvSpPr/>
          <p:nvPr/>
        </p:nvSpPr>
        <p:spPr>
          <a:xfrm>
            <a:off x="12801600" y="2125980"/>
            <a:ext cx="14306400" cy="731400"/>
          </a:xfrm>
          <a:prstGeom prst="rect">
            <a:avLst/>
          </a:prstGeom>
          <a:solidFill>
            <a:srgbClr val="A50021"/>
          </a:solidFill>
          <a:ln>
            <a:noFill/>
          </a:ln>
        </p:spPr>
        <p:txBody>
          <a:bodyPr spcFirstLastPara="1" wrap="square" lIns="183075" tIns="45775" rIns="183075" bIns="45775" anchor="ctr" anchorCtr="0">
            <a:noAutofit/>
          </a:bodyPr>
          <a:lstStyle/>
          <a:p>
            <a:pPr marL="0" marR="0" lvl="0" indent="0" algn="l" rtl="0">
              <a:spcBef>
                <a:spcPts val="0"/>
              </a:spcBef>
              <a:spcAft>
                <a:spcPts val="0"/>
              </a:spcAft>
              <a:buNone/>
            </a:pPr>
            <a:r>
              <a:rPr lang="en" sz="2800" b="1">
                <a:solidFill>
                  <a:schemeClr val="lt1"/>
                </a:solidFill>
                <a:latin typeface="Calibri"/>
                <a:ea typeface="Calibri"/>
                <a:cs typeface="Calibri"/>
                <a:sym typeface="Calibri"/>
              </a:rPr>
              <a:t>System Description</a:t>
            </a:r>
            <a:endParaRPr sz="1500"/>
          </a:p>
        </p:txBody>
      </p:sp>
      <p:sp>
        <p:nvSpPr>
          <p:cNvPr id="134" name="Google Shape;134;p25"/>
          <p:cNvSpPr/>
          <p:nvPr/>
        </p:nvSpPr>
        <p:spPr>
          <a:xfrm>
            <a:off x="12801600" y="9220200"/>
            <a:ext cx="14306400" cy="731400"/>
          </a:xfrm>
          <a:prstGeom prst="rect">
            <a:avLst/>
          </a:prstGeom>
          <a:solidFill>
            <a:srgbClr val="A50021"/>
          </a:solidFill>
          <a:ln>
            <a:noFill/>
          </a:ln>
        </p:spPr>
        <p:txBody>
          <a:bodyPr spcFirstLastPara="1" wrap="square" lIns="183075" tIns="45775" rIns="183075" bIns="45775" anchor="ctr" anchorCtr="0">
            <a:noAutofit/>
          </a:bodyPr>
          <a:lstStyle/>
          <a:p>
            <a:pPr marL="0" marR="0" lvl="0" indent="0" algn="l" rtl="0">
              <a:spcBef>
                <a:spcPts val="0"/>
              </a:spcBef>
              <a:spcAft>
                <a:spcPts val="0"/>
              </a:spcAft>
              <a:buNone/>
            </a:pPr>
            <a:r>
              <a:rPr lang="en" sz="2800" b="1">
                <a:solidFill>
                  <a:schemeClr val="lt1"/>
                </a:solidFill>
                <a:latin typeface="Calibri"/>
                <a:ea typeface="Calibri"/>
                <a:cs typeface="Calibri"/>
                <a:sym typeface="Calibri"/>
              </a:rPr>
              <a:t>System Evaluation </a:t>
            </a:r>
            <a:endParaRPr sz="1500"/>
          </a:p>
        </p:txBody>
      </p:sp>
      <p:sp>
        <p:nvSpPr>
          <p:cNvPr id="135" name="Google Shape;135;p25"/>
          <p:cNvSpPr txBox="1"/>
          <p:nvPr/>
        </p:nvSpPr>
        <p:spPr>
          <a:xfrm>
            <a:off x="13431520" y="10322847"/>
            <a:ext cx="4490700" cy="323400"/>
          </a:xfrm>
          <a:prstGeom prst="rect">
            <a:avLst/>
          </a:prstGeom>
          <a:noFill/>
          <a:ln>
            <a:noFill/>
          </a:ln>
        </p:spPr>
        <p:txBody>
          <a:bodyPr spcFirstLastPara="1" wrap="square" lIns="91550" tIns="45775" rIns="91550" bIns="45775" anchor="t" anchorCtr="0">
            <a:spAutoFit/>
          </a:bodyPr>
          <a:lstStyle/>
          <a:p>
            <a:pPr marL="0" marR="0" lvl="0" indent="0" algn="l" rtl="0">
              <a:spcBef>
                <a:spcPts val="0"/>
              </a:spcBef>
              <a:spcAft>
                <a:spcPts val="0"/>
              </a:spcAft>
              <a:buNone/>
            </a:pPr>
            <a:endParaRPr sz="1500"/>
          </a:p>
        </p:txBody>
      </p:sp>
      <p:sp>
        <p:nvSpPr>
          <p:cNvPr id="136" name="Google Shape;136;p25"/>
          <p:cNvSpPr txBox="1"/>
          <p:nvPr/>
        </p:nvSpPr>
        <p:spPr>
          <a:xfrm>
            <a:off x="9198909" y="14483570"/>
            <a:ext cx="5553300" cy="477300"/>
          </a:xfrm>
          <a:prstGeom prst="rect">
            <a:avLst/>
          </a:prstGeom>
          <a:noFill/>
          <a:ln>
            <a:noFill/>
          </a:ln>
        </p:spPr>
        <p:txBody>
          <a:bodyPr spcFirstLastPara="1" wrap="square" lIns="91550" tIns="45775" rIns="91550" bIns="45775" anchor="t" anchorCtr="0">
            <a:spAutoFit/>
          </a:bodyPr>
          <a:lstStyle/>
          <a:p>
            <a:pPr marL="0" marR="0" lvl="0" indent="0" algn="l" rtl="0">
              <a:spcBef>
                <a:spcPts val="0"/>
              </a:spcBef>
              <a:spcAft>
                <a:spcPts val="0"/>
              </a:spcAft>
              <a:buNone/>
            </a:pPr>
            <a:r>
              <a:rPr lang="en" sz="2500">
                <a:solidFill>
                  <a:schemeClr val="dk1"/>
                </a:solidFill>
                <a:latin typeface="Calibri"/>
                <a:ea typeface="Calibri"/>
                <a:cs typeface="Calibri"/>
                <a:sym typeface="Calibri"/>
              </a:rPr>
              <a:t>Pl</a:t>
            </a:r>
            <a:endParaRPr sz="1500"/>
          </a:p>
        </p:txBody>
      </p:sp>
      <p:pic>
        <p:nvPicPr>
          <p:cNvPr id="137" name="Google Shape;137;p25"/>
          <p:cNvPicPr preferRelativeResize="0"/>
          <p:nvPr/>
        </p:nvPicPr>
        <p:blipFill rotWithShape="1">
          <a:blip r:embed="rId3">
            <a:alphaModFix/>
          </a:blip>
          <a:srcRect t="20214" b="20751"/>
          <a:stretch/>
        </p:blipFill>
        <p:spPr>
          <a:xfrm>
            <a:off x="20878800" y="457200"/>
            <a:ext cx="6553199" cy="1397000"/>
          </a:xfrm>
          <a:prstGeom prst="rect">
            <a:avLst/>
          </a:prstGeom>
          <a:noFill/>
          <a:ln>
            <a:noFill/>
          </a:ln>
        </p:spPr>
      </p:pic>
      <p:pic>
        <p:nvPicPr>
          <p:cNvPr id="138" name="Google Shape;138;p25"/>
          <p:cNvPicPr preferRelativeResize="0"/>
          <p:nvPr/>
        </p:nvPicPr>
        <p:blipFill rotWithShape="1">
          <a:blip r:embed="rId4">
            <a:alphaModFix/>
          </a:blip>
          <a:srcRect t="28530" b="24891"/>
          <a:stretch/>
        </p:blipFill>
        <p:spPr>
          <a:xfrm>
            <a:off x="332590" y="610974"/>
            <a:ext cx="6477001" cy="1089453"/>
          </a:xfrm>
          <a:prstGeom prst="rect">
            <a:avLst/>
          </a:prstGeom>
          <a:noFill/>
          <a:ln>
            <a:noFill/>
          </a:ln>
        </p:spPr>
      </p:pic>
      <p:sp>
        <p:nvSpPr>
          <p:cNvPr id="139" name="Google Shape;139;p25"/>
          <p:cNvSpPr txBox="1"/>
          <p:nvPr/>
        </p:nvSpPr>
        <p:spPr>
          <a:xfrm>
            <a:off x="400054" y="7647222"/>
            <a:ext cx="4583100" cy="477300"/>
          </a:xfrm>
          <a:prstGeom prst="rect">
            <a:avLst/>
          </a:prstGeom>
          <a:noFill/>
          <a:ln>
            <a:noFill/>
          </a:ln>
        </p:spPr>
        <p:txBody>
          <a:bodyPr spcFirstLastPara="1" wrap="square" lIns="91550" tIns="45775" rIns="91550" bIns="45775" anchor="t" anchorCtr="0">
            <a:spAutoFit/>
          </a:bodyPr>
          <a:lstStyle/>
          <a:p>
            <a:pPr marL="0" marR="0" lvl="0" indent="0" algn="l" rtl="0">
              <a:spcBef>
                <a:spcPts val="0"/>
              </a:spcBef>
              <a:spcAft>
                <a:spcPts val="0"/>
              </a:spcAft>
              <a:buNone/>
            </a:pPr>
            <a:r>
              <a:rPr lang="en" sz="2500" b="1">
                <a:solidFill>
                  <a:schemeClr val="dk1"/>
                </a:solidFill>
                <a:latin typeface="Calibri"/>
                <a:ea typeface="Calibri"/>
                <a:cs typeface="Calibri"/>
                <a:sym typeface="Calibri"/>
              </a:rPr>
              <a:t>Drivaid System Block Diagram</a:t>
            </a:r>
            <a:endParaRPr sz="1500"/>
          </a:p>
        </p:txBody>
      </p:sp>
      <p:sp>
        <p:nvSpPr>
          <p:cNvPr id="140" name="Google Shape;140;p25"/>
          <p:cNvSpPr txBox="1"/>
          <p:nvPr/>
        </p:nvSpPr>
        <p:spPr>
          <a:xfrm>
            <a:off x="12755750" y="3303925"/>
            <a:ext cx="30000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alibri"/>
                <a:ea typeface="Calibri"/>
                <a:cs typeface="Calibri"/>
                <a:sym typeface="Calibri"/>
              </a:rPr>
              <a:t>Antenna: Improves reliability of GPS. This allows us to store the actual GPS safely in the box</a:t>
            </a:r>
            <a:endParaRPr sz="2400">
              <a:latin typeface="Calibri"/>
              <a:ea typeface="Calibri"/>
              <a:cs typeface="Calibri"/>
              <a:sym typeface="Calibri"/>
            </a:endParaRPr>
          </a:p>
        </p:txBody>
      </p:sp>
      <p:sp>
        <p:nvSpPr>
          <p:cNvPr id="141" name="Google Shape;141;p25"/>
          <p:cNvSpPr txBox="1"/>
          <p:nvPr/>
        </p:nvSpPr>
        <p:spPr>
          <a:xfrm>
            <a:off x="23469850" y="3193913"/>
            <a:ext cx="34740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alibri"/>
                <a:ea typeface="Calibri"/>
                <a:cs typeface="Calibri"/>
                <a:sym typeface="Calibri"/>
              </a:rPr>
              <a:t>Vehicle Power Outlet Plug: Provides power to the raspberry pi</a:t>
            </a:r>
            <a:endParaRPr sz="2400">
              <a:latin typeface="Calibri"/>
              <a:ea typeface="Calibri"/>
              <a:cs typeface="Calibri"/>
              <a:sym typeface="Calibri"/>
            </a:endParaRPr>
          </a:p>
        </p:txBody>
      </p:sp>
      <p:sp>
        <p:nvSpPr>
          <p:cNvPr id="142" name="Google Shape;142;p25"/>
          <p:cNvSpPr txBox="1"/>
          <p:nvPr/>
        </p:nvSpPr>
        <p:spPr>
          <a:xfrm>
            <a:off x="23469850" y="4612013"/>
            <a:ext cx="37983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alibri"/>
                <a:ea typeface="Calibri"/>
                <a:cs typeface="Calibri"/>
                <a:sym typeface="Calibri"/>
              </a:rPr>
              <a:t>ELM327 Cable: Provides OBD-II connection to vehicle under the steering wheel. This is how we collect data from the vehicle’s on board computer</a:t>
            </a:r>
            <a:endParaRPr sz="2400">
              <a:latin typeface="Calibri"/>
              <a:ea typeface="Calibri"/>
              <a:cs typeface="Calibri"/>
              <a:sym typeface="Calibri"/>
            </a:endParaRPr>
          </a:p>
        </p:txBody>
      </p:sp>
      <p:pic>
        <p:nvPicPr>
          <p:cNvPr id="143" name="Google Shape;143;p25"/>
          <p:cNvPicPr preferRelativeResize="0"/>
          <p:nvPr/>
        </p:nvPicPr>
        <p:blipFill>
          <a:blip r:embed="rId5">
            <a:alphaModFix/>
          </a:blip>
          <a:stretch>
            <a:fillRect/>
          </a:stretch>
        </p:blipFill>
        <p:spPr>
          <a:xfrm>
            <a:off x="400050" y="8304275"/>
            <a:ext cx="10972799" cy="7629225"/>
          </a:xfrm>
          <a:prstGeom prst="rect">
            <a:avLst/>
          </a:prstGeom>
          <a:noFill/>
          <a:ln>
            <a:noFill/>
          </a:ln>
        </p:spPr>
      </p:pic>
      <p:pic>
        <p:nvPicPr>
          <p:cNvPr id="144" name="Google Shape;144;p25"/>
          <p:cNvPicPr preferRelativeResize="0"/>
          <p:nvPr/>
        </p:nvPicPr>
        <p:blipFill rotWithShape="1">
          <a:blip r:embed="rId6">
            <a:alphaModFix/>
          </a:blip>
          <a:srcRect l="6425" t="31324" r="30518" b="12133"/>
          <a:stretch/>
        </p:blipFill>
        <p:spPr>
          <a:xfrm rot="5400000">
            <a:off x="16433700" y="2518397"/>
            <a:ext cx="5762849" cy="6890127"/>
          </a:xfrm>
          <a:prstGeom prst="rect">
            <a:avLst/>
          </a:prstGeom>
          <a:noFill/>
          <a:ln>
            <a:noFill/>
          </a:ln>
        </p:spPr>
      </p:pic>
      <p:sp>
        <p:nvSpPr>
          <p:cNvPr id="145" name="Google Shape;145;p25"/>
          <p:cNvSpPr/>
          <p:nvPr/>
        </p:nvSpPr>
        <p:spPr>
          <a:xfrm>
            <a:off x="19554875" y="3604575"/>
            <a:ext cx="1864500" cy="731400"/>
          </a:xfrm>
          <a:prstGeom prst="rect">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5"/>
          <p:cNvSpPr/>
          <p:nvPr/>
        </p:nvSpPr>
        <p:spPr>
          <a:xfrm>
            <a:off x="19495325" y="4402550"/>
            <a:ext cx="2271600" cy="1146900"/>
          </a:xfrm>
          <a:prstGeom prst="rect">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5"/>
          <p:cNvSpPr/>
          <p:nvPr/>
        </p:nvSpPr>
        <p:spPr>
          <a:xfrm>
            <a:off x="18336200" y="4460150"/>
            <a:ext cx="1014000" cy="1089300"/>
          </a:xfrm>
          <a:prstGeom prst="rect">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5"/>
          <p:cNvSpPr/>
          <p:nvPr/>
        </p:nvSpPr>
        <p:spPr>
          <a:xfrm>
            <a:off x="18511875" y="5971825"/>
            <a:ext cx="2152500" cy="1537200"/>
          </a:xfrm>
          <a:prstGeom prst="rect">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9" name="Google Shape;149;p25"/>
          <p:cNvCxnSpPr>
            <a:endCxn id="147" idx="1"/>
          </p:cNvCxnSpPr>
          <p:nvPr/>
        </p:nvCxnSpPr>
        <p:spPr>
          <a:xfrm>
            <a:off x="15609200" y="4020500"/>
            <a:ext cx="2727000" cy="984300"/>
          </a:xfrm>
          <a:prstGeom prst="curvedConnector3">
            <a:avLst>
              <a:gd name="adj1" fmla="val 50000"/>
            </a:avLst>
          </a:prstGeom>
          <a:noFill/>
          <a:ln w="19050" cap="flat" cmpd="sng">
            <a:solidFill>
              <a:srgbClr val="00FF00"/>
            </a:solidFill>
            <a:prstDash val="solid"/>
            <a:round/>
            <a:headEnd type="none" w="med" len="med"/>
            <a:tailEnd type="triangle" w="med" len="med"/>
          </a:ln>
        </p:spPr>
      </p:cxnSp>
      <p:sp>
        <p:nvSpPr>
          <p:cNvPr id="150" name="Google Shape;150;p25"/>
          <p:cNvSpPr txBox="1"/>
          <p:nvPr/>
        </p:nvSpPr>
        <p:spPr>
          <a:xfrm>
            <a:off x="12641450" y="5857700"/>
            <a:ext cx="30000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alibri"/>
                <a:ea typeface="Calibri"/>
                <a:cs typeface="Calibri"/>
                <a:sym typeface="Calibri"/>
              </a:rPr>
              <a:t>Raspberry Pi 4: Where all data storage and computation occurs. Data is received from the car and sent to the web application from here.</a:t>
            </a:r>
            <a:endParaRPr sz="2400">
              <a:latin typeface="Calibri"/>
              <a:ea typeface="Calibri"/>
              <a:cs typeface="Calibri"/>
              <a:sym typeface="Calibri"/>
            </a:endParaRPr>
          </a:p>
        </p:txBody>
      </p:sp>
      <p:graphicFrame>
        <p:nvGraphicFramePr>
          <p:cNvPr id="151" name="Google Shape;151;p25"/>
          <p:cNvGraphicFramePr/>
          <p:nvPr/>
        </p:nvGraphicFramePr>
        <p:xfrm>
          <a:off x="12755738" y="10072705"/>
          <a:ext cx="9109425" cy="6115220"/>
        </p:xfrm>
        <a:graphic>
          <a:graphicData uri="http://schemas.openxmlformats.org/drawingml/2006/table">
            <a:tbl>
              <a:tblPr>
                <a:noFill/>
                <a:tableStyleId>{C6C55AC4-0838-4E14-84EB-CBF10A8359A6}</a:tableStyleId>
              </a:tblPr>
              <a:tblGrid>
                <a:gridCol w="2433975">
                  <a:extLst>
                    <a:ext uri="{9D8B030D-6E8A-4147-A177-3AD203B41FA5}">
                      <a16:colId xmlns:a16="http://schemas.microsoft.com/office/drawing/2014/main" val="20000"/>
                    </a:ext>
                  </a:extLst>
                </a:gridCol>
                <a:gridCol w="3638975">
                  <a:extLst>
                    <a:ext uri="{9D8B030D-6E8A-4147-A177-3AD203B41FA5}">
                      <a16:colId xmlns:a16="http://schemas.microsoft.com/office/drawing/2014/main" val="20001"/>
                    </a:ext>
                  </a:extLst>
                </a:gridCol>
                <a:gridCol w="3036475">
                  <a:extLst>
                    <a:ext uri="{9D8B030D-6E8A-4147-A177-3AD203B41FA5}">
                      <a16:colId xmlns:a16="http://schemas.microsoft.com/office/drawing/2014/main" val="20002"/>
                    </a:ext>
                  </a:extLst>
                </a:gridCol>
              </a:tblGrid>
              <a:tr h="510250">
                <a:tc>
                  <a:txBody>
                    <a:bodyPr/>
                    <a:lstStyle/>
                    <a:p>
                      <a:pPr marL="0" lvl="0" indent="0" algn="l" rtl="0">
                        <a:spcBef>
                          <a:spcPts val="0"/>
                        </a:spcBef>
                        <a:spcAft>
                          <a:spcPts val="0"/>
                        </a:spcAft>
                        <a:buNone/>
                      </a:pPr>
                      <a:r>
                        <a:rPr lang="en" sz="1800" b="1">
                          <a:solidFill>
                            <a:schemeClr val="dk1"/>
                          </a:solidFill>
                          <a:latin typeface="Calibri"/>
                          <a:ea typeface="Calibri"/>
                          <a:cs typeface="Calibri"/>
                          <a:sym typeface="Calibri"/>
                        </a:rPr>
                        <a:t>Requirement</a:t>
                      </a:r>
                      <a:endParaRPr sz="1800" b="1">
                        <a:solidFill>
                          <a:schemeClr val="dk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chemeClr val="dk1"/>
                          </a:solidFill>
                          <a:latin typeface="Calibri"/>
                          <a:ea typeface="Calibri"/>
                          <a:cs typeface="Calibri"/>
                          <a:sym typeface="Calibri"/>
                        </a:rPr>
                        <a:t>Testing / Metrics/ Verification</a:t>
                      </a:r>
                      <a:endParaRPr sz="1800" b="1">
                        <a:solidFill>
                          <a:schemeClr val="dk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chemeClr val="dk1"/>
                          </a:solidFill>
                          <a:latin typeface="Calibri"/>
                          <a:ea typeface="Calibri"/>
                          <a:cs typeface="Calibri"/>
                          <a:sym typeface="Calibri"/>
                        </a:rPr>
                        <a:t>Results</a:t>
                      </a:r>
                      <a:endParaRPr sz="1800" b="1">
                        <a:solidFill>
                          <a:schemeClr val="dk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019450">
                <a:tc>
                  <a:txBody>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Speed Limit Check Accuracy</a:t>
                      </a:r>
                      <a:endParaRPr sz="1800">
                        <a:solidFill>
                          <a:schemeClr val="dk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Test latitude and longitude points with speed limits of 25, 35, and 55 mph</a:t>
                      </a:r>
                      <a:endParaRPr sz="1800">
                        <a:solidFill>
                          <a:schemeClr val="dk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Success, all locations returned correct speed limits</a:t>
                      </a:r>
                      <a:endParaRPr sz="1800">
                        <a:solidFill>
                          <a:schemeClr val="dk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19450">
                <a:tc>
                  <a:txBody>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Fuel Efficiency accuracy</a:t>
                      </a:r>
                      <a:endParaRPr sz="1800">
                        <a:solidFill>
                          <a:schemeClr val="dk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Go for a 10 minute drive and compare fuel efficiency calculated to the car’s fuel efficiency</a:t>
                      </a:r>
                      <a:endParaRPr sz="1800">
                        <a:solidFill>
                          <a:schemeClr val="dk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Success, result was within 5 miles of fuel efficiency displayed from the car</a:t>
                      </a:r>
                      <a:endParaRPr sz="1800">
                        <a:solidFill>
                          <a:schemeClr val="dk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07900">
                <a:tc>
                  <a:txBody>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RPM Efficiency accuracy</a:t>
                      </a:r>
                      <a:endParaRPr sz="1800">
                        <a:solidFill>
                          <a:schemeClr val="dk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Run RPM check on data set with 100 points that bring the RPM above 6500 </a:t>
                      </a:r>
                      <a:endParaRPr sz="1800">
                        <a:solidFill>
                          <a:schemeClr val="dk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Success, check found exactly 100 infractions</a:t>
                      </a:r>
                      <a:endParaRPr sz="1800">
                        <a:solidFill>
                          <a:schemeClr val="dk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152900">
                <a:tc>
                  <a:txBody>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Motion Efficiency accuracy</a:t>
                      </a:r>
                      <a:endParaRPr sz="1800">
                        <a:solidFill>
                          <a:schemeClr val="dk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Run motion efficiency check on data set with 100 points that bring acceleration above 1.5 m/s</a:t>
                      </a:r>
                      <a:r>
                        <a:rPr lang="en" sz="1800" baseline="30000">
                          <a:solidFill>
                            <a:schemeClr val="dk1"/>
                          </a:solidFill>
                          <a:latin typeface="Calibri"/>
                          <a:ea typeface="Calibri"/>
                          <a:cs typeface="Calibri"/>
                          <a:sym typeface="Calibri"/>
                        </a:rPr>
                        <a:t>2</a:t>
                      </a:r>
                      <a:r>
                        <a:rPr lang="en" sz="1800">
                          <a:solidFill>
                            <a:schemeClr val="dk1"/>
                          </a:solidFill>
                          <a:latin typeface="Calibri"/>
                          <a:ea typeface="Calibri"/>
                          <a:cs typeface="Calibri"/>
                          <a:sym typeface="Calibri"/>
                        </a:rPr>
                        <a:t> or below -1.5m/s</a:t>
                      </a:r>
                      <a:r>
                        <a:rPr lang="en" sz="1800" baseline="30000">
                          <a:solidFill>
                            <a:schemeClr val="dk1"/>
                          </a:solidFill>
                          <a:latin typeface="Calibri"/>
                          <a:ea typeface="Calibri"/>
                          <a:cs typeface="Calibri"/>
                          <a:sym typeface="Calibri"/>
                        </a:rPr>
                        <a:t>2</a:t>
                      </a:r>
                      <a:endParaRPr sz="1800" baseline="30000">
                        <a:solidFill>
                          <a:schemeClr val="dk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Success, check found exactly 100 infractions</a:t>
                      </a:r>
                      <a:endParaRPr sz="1800">
                        <a:solidFill>
                          <a:schemeClr val="dk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152900">
                <a:tc>
                  <a:txBody>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Arduino receives 5V 3A from UBEC Converter</a:t>
                      </a:r>
                      <a:endParaRPr sz="1800">
                        <a:solidFill>
                          <a:schemeClr val="dk1"/>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Multimeter recording verification</a:t>
                      </a:r>
                      <a:endParaRPr sz="1800">
                        <a:solidFill>
                          <a:schemeClr val="dk1"/>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No current recordings above 3A, voltage steady at 5.2V, power steady at 15W regardless</a:t>
                      </a:r>
                      <a:endParaRPr sz="1800">
                        <a:solidFill>
                          <a:schemeClr val="dk1"/>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cxnSp>
        <p:nvCxnSpPr>
          <p:cNvPr id="152" name="Google Shape;152;p25"/>
          <p:cNvCxnSpPr>
            <a:stCxn id="150" idx="3"/>
            <a:endCxn id="148" idx="1"/>
          </p:cNvCxnSpPr>
          <p:nvPr/>
        </p:nvCxnSpPr>
        <p:spPr>
          <a:xfrm rot="10800000" flipH="1">
            <a:off x="15641450" y="6740450"/>
            <a:ext cx="2870400" cy="502500"/>
          </a:xfrm>
          <a:prstGeom prst="curvedConnector3">
            <a:avLst>
              <a:gd name="adj1" fmla="val 50000"/>
            </a:avLst>
          </a:prstGeom>
          <a:noFill/>
          <a:ln w="19050" cap="flat" cmpd="sng">
            <a:solidFill>
              <a:srgbClr val="00FF00"/>
            </a:solidFill>
            <a:prstDash val="solid"/>
            <a:round/>
            <a:headEnd type="none" w="med" len="med"/>
            <a:tailEnd type="triangle" w="med" len="med"/>
          </a:ln>
        </p:spPr>
      </p:cxnSp>
      <p:cxnSp>
        <p:nvCxnSpPr>
          <p:cNvPr id="153" name="Google Shape;153;p25"/>
          <p:cNvCxnSpPr>
            <a:stCxn id="141" idx="1"/>
            <a:endCxn id="145" idx="3"/>
          </p:cNvCxnSpPr>
          <p:nvPr/>
        </p:nvCxnSpPr>
        <p:spPr>
          <a:xfrm flipH="1">
            <a:off x="21419350" y="3840413"/>
            <a:ext cx="2050500" cy="129900"/>
          </a:xfrm>
          <a:prstGeom prst="curvedConnector3">
            <a:avLst>
              <a:gd name="adj1" fmla="val 49999"/>
            </a:avLst>
          </a:prstGeom>
          <a:noFill/>
          <a:ln w="19050" cap="flat" cmpd="sng">
            <a:solidFill>
              <a:srgbClr val="00FF00"/>
            </a:solidFill>
            <a:prstDash val="solid"/>
            <a:round/>
            <a:headEnd type="none" w="med" len="med"/>
            <a:tailEnd type="triangle" w="med" len="med"/>
          </a:ln>
        </p:spPr>
      </p:cxnSp>
      <p:cxnSp>
        <p:nvCxnSpPr>
          <p:cNvPr id="154" name="Google Shape;154;p25"/>
          <p:cNvCxnSpPr>
            <a:stCxn id="142" idx="1"/>
            <a:endCxn id="146" idx="3"/>
          </p:cNvCxnSpPr>
          <p:nvPr/>
        </p:nvCxnSpPr>
        <p:spPr>
          <a:xfrm rot="10800000">
            <a:off x="21767050" y="4975913"/>
            <a:ext cx="1702800" cy="836700"/>
          </a:xfrm>
          <a:prstGeom prst="curvedConnector3">
            <a:avLst>
              <a:gd name="adj1" fmla="val 50004"/>
            </a:avLst>
          </a:prstGeom>
          <a:noFill/>
          <a:ln w="19050" cap="flat" cmpd="sng">
            <a:solidFill>
              <a:srgbClr val="00FF00"/>
            </a:solidFill>
            <a:prstDash val="solid"/>
            <a:round/>
            <a:headEnd type="none" w="med" len="med"/>
            <a:tailEnd type="triangle" w="med" len="med"/>
          </a:ln>
        </p:spPr>
      </p:cxnSp>
      <p:sp>
        <p:nvSpPr>
          <p:cNvPr id="155" name="Google Shape;155;p25"/>
          <p:cNvSpPr txBox="1"/>
          <p:nvPr/>
        </p:nvSpPr>
        <p:spPr>
          <a:xfrm>
            <a:off x="23469850" y="7063100"/>
            <a:ext cx="32196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alibri"/>
                <a:ea typeface="Calibri"/>
                <a:cs typeface="Calibri"/>
                <a:sym typeface="Calibri"/>
              </a:rPr>
              <a:t>Container to protect the Raspberry Pi and GPS, improve portability, and provide cable management</a:t>
            </a:r>
            <a:endParaRPr sz="2400">
              <a:latin typeface="Calibri"/>
              <a:ea typeface="Calibri"/>
              <a:cs typeface="Calibri"/>
              <a:sym typeface="Calibri"/>
            </a:endParaRPr>
          </a:p>
        </p:txBody>
      </p:sp>
      <p:sp>
        <p:nvSpPr>
          <p:cNvPr id="156" name="Google Shape;156;p25"/>
          <p:cNvSpPr/>
          <p:nvPr/>
        </p:nvSpPr>
        <p:spPr>
          <a:xfrm>
            <a:off x="18238875" y="5857700"/>
            <a:ext cx="3885300" cy="2296500"/>
          </a:xfrm>
          <a:prstGeom prst="rect">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7" name="Google Shape;157;p25"/>
          <p:cNvCxnSpPr>
            <a:stCxn id="155" idx="1"/>
            <a:endCxn id="156" idx="3"/>
          </p:cNvCxnSpPr>
          <p:nvPr/>
        </p:nvCxnSpPr>
        <p:spPr>
          <a:xfrm rot="10800000">
            <a:off x="22124050" y="7005950"/>
            <a:ext cx="1345800" cy="1073100"/>
          </a:xfrm>
          <a:prstGeom prst="curvedConnector3">
            <a:avLst>
              <a:gd name="adj1" fmla="val 49995"/>
            </a:avLst>
          </a:prstGeom>
          <a:noFill/>
          <a:ln w="19050" cap="flat" cmpd="sng">
            <a:solidFill>
              <a:srgbClr val="00FF00"/>
            </a:solidFill>
            <a:prstDash val="solid"/>
            <a:round/>
            <a:headEnd type="none" w="med" len="med"/>
            <a:tailEnd type="triangle" w="med" len="med"/>
          </a:ln>
        </p:spPr>
      </p:cxnSp>
      <p:pic>
        <p:nvPicPr>
          <p:cNvPr id="158" name="Google Shape;158;p25"/>
          <p:cNvPicPr preferRelativeResize="0"/>
          <p:nvPr/>
        </p:nvPicPr>
        <p:blipFill>
          <a:blip r:embed="rId7">
            <a:alphaModFix/>
          </a:blip>
          <a:stretch>
            <a:fillRect/>
          </a:stretch>
        </p:blipFill>
        <p:spPr>
          <a:xfrm>
            <a:off x="22061600" y="10104000"/>
            <a:ext cx="5218000" cy="3113500"/>
          </a:xfrm>
          <a:prstGeom prst="rect">
            <a:avLst/>
          </a:prstGeom>
          <a:noFill/>
          <a:ln>
            <a:noFill/>
          </a:ln>
        </p:spPr>
      </p:pic>
      <p:sp>
        <p:nvSpPr>
          <p:cNvPr id="159" name="Google Shape;159;p25"/>
          <p:cNvSpPr txBox="1"/>
          <p:nvPr/>
        </p:nvSpPr>
        <p:spPr>
          <a:xfrm>
            <a:off x="22229500" y="13369900"/>
            <a:ext cx="48822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Calibri"/>
                <a:ea typeface="Calibri"/>
                <a:cs typeface="Calibri"/>
                <a:sym typeface="Calibri"/>
              </a:rPr>
              <a:t>Figure above: in a test drive, we measured how long the API response from OpenStreetMap took and found it was longer than we thought after switching to 2 API calls/ latlong point. This motivated us to keep Speed Limit calls in a separate thread as not to slow down the OBD-II database reads.</a:t>
            </a:r>
            <a:endParaRPr sz="18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484</Words>
  <Application>Microsoft Macintosh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Simple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skalkat</cp:lastModifiedBy>
  <cp:revision>1</cp:revision>
  <dcterms:modified xsi:type="dcterms:W3CDTF">2021-05-11T03:54:10Z</dcterms:modified>
</cp:coreProperties>
</file>