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</p:sldIdLst>
  <p:sldSz cy="12344400" cx="2057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888">
          <p15:clr>
            <a:srgbClr val="A4A3A4"/>
          </p15:clr>
        </p15:guide>
        <p15:guide id="2" pos="6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FD155A7-471F-42C0-8E0F-3A7A068E063A}">
  <a:tblStyle styleId="{AFD155A7-471F-42C0-8E0F-3A7A068E063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88" orient="horz"/>
        <p:guide pos="64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71802" y="685800"/>
            <a:ext cx="5715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d5010fad0d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d5010fad0d_2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701344" y="1786980"/>
            <a:ext cx="19171200" cy="4926300"/>
          </a:xfrm>
          <a:prstGeom prst="rect">
            <a:avLst/>
          </a:prstGeom>
        </p:spPr>
        <p:txBody>
          <a:bodyPr anchorCtr="0" anchor="b" bIns="210275" lIns="210275" spcFirstLastPara="1" rIns="210275" wrap="square" tIns="210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01325" y="6801900"/>
            <a:ext cx="19171200" cy="19023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701325" y="2654700"/>
            <a:ext cx="19171200" cy="4712400"/>
          </a:xfrm>
          <a:prstGeom prst="rect">
            <a:avLst/>
          </a:prstGeom>
        </p:spPr>
        <p:txBody>
          <a:bodyPr anchorCtr="0" anchor="b" bIns="210275" lIns="210275" spcFirstLastPara="1" rIns="210275" wrap="square" tIns="210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7600"/>
              <a:buNone/>
              <a:defRPr sz="2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7600"/>
              <a:buNone/>
              <a:defRPr sz="2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7600"/>
              <a:buNone/>
              <a:defRPr sz="2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7600"/>
              <a:buNone/>
              <a:defRPr sz="2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7600"/>
              <a:buNone/>
              <a:defRPr sz="2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7600"/>
              <a:buNone/>
              <a:defRPr sz="2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7600"/>
              <a:buNone/>
              <a:defRPr sz="2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7600"/>
              <a:buNone/>
              <a:defRPr sz="2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7600"/>
              <a:buNone/>
              <a:defRPr sz="2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701325" y="7565340"/>
            <a:ext cx="19171200" cy="31218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indent="-488950" lvl="0" marL="457200" algn="ctr">
              <a:spcBef>
                <a:spcPts val="0"/>
              </a:spcBef>
              <a:spcAft>
                <a:spcPts val="0"/>
              </a:spcAft>
              <a:buSzPts val="4100"/>
              <a:buChar char="●"/>
              <a:defRPr/>
            </a:lvl1pPr>
            <a:lvl2pPr indent="-431800" lvl="1" marL="9144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/>
            </a:lvl2pPr>
            <a:lvl3pPr indent="-431800" lvl="2" marL="13716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/>
            </a:lvl3pPr>
            <a:lvl4pPr indent="-431800" lvl="3" marL="18288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4pPr>
            <a:lvl5pPr indent="-431800" lvl="4" marL="22860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/>
            </a:lvl5pPr>
            <a:lvl6pPr indent="-431800" lvl="5" marL="27432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/>
            </a:lvl6pPr>
            <a:lvl7pPr indent="-431800" lvl="6" marL="32004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7pPr>
            <a:lvl8pPr indent="-431800" lvl="7" marL="36576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/>
            </a:lvl8pPr>
            <a:lvl9pPr indent="-431800" lvl="8" marL="41148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ctrTitle"/>
          </p:nvPr>
        </p:nvSpPr>
        <p:spPr>
          <a:xfrm>
            <a:off x="2571750" y="2020253"/>
            <a:ext cx="15430500" cy="4297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325" lIns="68650" spcFirstLastPara="1" rIns="68650" wrap="square" tIns="343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Calibri"/>
              <a:buNone/>
              <a:defRPr sz="101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2571750" y="6483668"/>
            <a:ext cx="15430500" cy="29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lvl="0" algn="ctr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1pPr>
            <a:lvl2pPr lvl="1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/>
            </a:lvl2pPr>
            <a:lvl3pPr lvl="2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3pPr>
            <a:lvl4pPr lvl="3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4pPr>
            <a:lvl5pPr lvl="4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5pPr>
            <a:lvl6pPr lvl="5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6pPr>
            <a:lvl7pPr lvl="6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7pPr>
            <a:lvl8pPr lvl="7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8pPr>
            <a:lvl9pPr lvl="8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1414463" y="657226"/>
            <a:ext cx="17745000" cy="23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1414463" y="3286125"/>
            <a:ext cx="17745000" cy="78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1403747" y="3077529"/>
            <a:ext cx="17745000" cy="51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34325" lIns="68650" spcFirstLastPara="1" rIns="68650" wrap="square" tIns="343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00"/>
              <a:buFont typeface="Calibri"/>
              <a:buNone/>
              <a:defRPr sz="101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1403747" y="8261034"/>
            <a:ext cx="17745000" cy="27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888888"/>
              </a:buClr>
              <a:buSzPts val="4100"/>
              <a:buNone/>
              <a:defRPr sz="41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3500"/>
              <a:buNone/>
              <a:defRPr sz="3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1414463" y="657226"/>
            <a:ext cx="17745000" cy="23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1414463" y="3286125"/>
            <a:ext cx="8743800" cy="78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10415588" y="3286125"/>
            <a:ext cx="8743800" cy="78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1417142" y="657226"/>
            <a:ext cx="17745000" cy="23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1417143" y="3026093"/>
            <a:ext cx="8703900" cy="1482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325" lIns="68650" spcFirstLastPara="1" rIns="68650" wrap="square" tIns="343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b="1" sz="4100"/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b="1" sz="3500"/>
            </a:lvl2pPr>
            <a:lvl3pPr indent="-2286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3pPr>
            <a:lvl4pPr indent="-2286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4pPr>
            <a:lvl5pPr indent="-2286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5pPr>
            <a:lvl6pPr indent="-2286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6pPr>
            <a:lvl7pPr indent="-2286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7pPr>
            <a:lvl8pPr indent="-2286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8pPr>
            <a:lvl9pPr indent="-2286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1417143" y="4509135"/>
            <a:ext cx="8703900" cy="66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3" type="body"/>
          </p:nvPr>
        </p:nvSpPr>
        <p:spPr>
          <a:xfrm>
            <a:off x="10415588" y="3026093"/>
            <a:ext cx="8746500" cy="1482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325" lIns="68650" spcFirstLastPara="1" rIns="68650" wrap="square" tIns="343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b="1" sz="4100"/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b="1" sz="3500"/>
            </a:lvl2pPr>
            <a:lvl3pPr indent="-2286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1" sz="3000"/>
            </a:lvl3pPr>
            <a:lvl4pPr indent="-2286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4pPr>
            <a:lvl5pPr indent="-2286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5pPr>
            <a:lvl6pPr indent="-2286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6pPr>
            <a:lvl7pPr indent="-2286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7pPr>
            <a:lvl8pPr indent="-2286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8pPr>
            <a:lvl9pPr indent="-2286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800"/>
            </a:lvl9pPr>
          </a:lstStyle>
          <a:p/>
        </p:txBody>
      </p:sp>
      <p:sp>
        <p:nvSpPr>
          <p:cNvPr id="90" name="Google Shape;90;p19"/>
          <p:cNvSpPr txBox="1"/>
          <p:nvPr>
            <p:ph idx="4" type="body"/>
          </p:nvPr>
        </p:nvSpPr>
        <p:spPr>
          <a:xfrm>
            <a:off x="10415588" y="4509135"/>
            <a:ext cx="8746500" cy="66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1414463" y="657226"/>
            <a:ext cx="17745000" cy="23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1417143" y="822960"/>
            <a:ext cx="6635700" cy="288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325" lIns="68650" spcFirstLastPara="1" rIns="68650" wrap="square" tIns="343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None/>
              <a:defRPr sz="5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8746629" y="1777366"/>
            <a:ext cx="10415700" cy="87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57785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500"/>
              <a:buChar char="•"/>
              <a:defRPr sz="5500"/>
            </a:lvl1pPr>
            <a:lvl2pPr indent="-5334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2pPr>
            <a:lvl3pPr indent="-48895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100"/>
              <a:buChar char="•"/>
              <a:defRPr sz="4100"/>
            </a:lvl3pPr>
            <a:lvl4pPr indent="-45085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4pPr>
            <a:lvl5pPr indent="-45085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5pPr>
            <a:lvl6pPr indent="-45085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6pPr>
            <a:lvl7pPr indent="-45085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7pPr>
            <a:lvl8pPr indent="-45085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8pPr>
            <a:lvl9pPr indent="-45085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Char char="•"/>
              <a:defRPr sz="35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1417143" y="3703320"/>
            <a:ext cx="6635700" cy="6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/>
            </a:lvl2pPr>
            <a:lvl3pPr indent="-2286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indent="-2286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701325" y="5162040"/>
            <a:ext cx="19171200" cy="20202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1pPr>
            <a:lvl2pPr lvl="1" algn="ctr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2pPr>
            <a:lvl3pPr lvl="2" algn="ctr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3pPr>
            <a:lvl4pPr lvl="3" algn="ctr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4pPr>
            <a:lvl5pPr lvl="4" algn="ctr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5pPr>
            <a:lvl6pPr lvl="5" algn="ctr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6pPr>
            <a:lvl7pPr lvl="6" algn="ctr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7pPr>
            <a:lvl8pPr lvl="7" algn="ctr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8pPr>
            <a:lvl9pPr lvl="8" algn="ctr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1417143" y="822960"/>
            <a:ext cx="6635700" cy="288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325" lIns="68650" spcFirstLastPara="1" rIns="68650" wrap="square" tIns="343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Calibri"/>
              <a:buNone/>
              <a:defRPr sz="55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8746629" y="1777366"/>
            <a:ext cx="10415700" cy="87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rial"/>
              <a:buNone/>
              <a:defRPr b="0" i="0" sz="5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1417143" y="3703320"/>
            <a:ext cx="6635700" cy="68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2286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/>
            </a:lvl2pPr>
            <a:lvl3pPr indent="-2286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3pPr>
            <a:lvl4pPr indent="-2286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1414463" y="657226"/>
            <a:ext cx="17745000" cy="23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6370838" y="-1670175"/>
            <a:ext cx="7832400" cy="177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11710688" y="3669675"/>
            <a:ext cx="10461300" cy="443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2709694" y="-637875"/>
            <a:ext cx="10461300" cy="130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701325" y="1068060"/>
            <a:ext cx="19171200" cy="13746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701325" y="2765940"/>
            <a:ext cx="19171200" cy="81993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indent="-488950" lvl="0" marL="457200">
              <a:spcBef>
                <a:spcPts val="0"/>
              </a:spcBef>
              <a:spcAft>
                <a:spcPts val="0"/>
              </a:spcAft>
              <a:buSzPts val="4100"/>
              <a:buChar char="●"/>
              <a:defRPr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701325" y="1068060"/>
            <a:ext cx="19171200" cy="13746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701325" y="2765940"/>
            <a:ext cx="8999700" cy="81993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0872900" y="2765940"/>
            <a:ext cx="8999700" cy="81993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701325" y="1068060"/>
            <a:ext cx="19171200" cy="13746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701325" y="1333440"/>
            <a:ext cx="6318000" cy="1813800"/>
          </a:xfrm>
          <a:prstGeom prst="rect">
            <a:avLst/>
          </a:prstGeom>
        </p:spPr>
        <p:txBody>
          <a:bodyPr anchorCtr="0" anchor="b" bIns="210275" lIns="210275" spcFirstLastPara="1" rIns="210275" wrap="square" tIns="210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701325" y="3335040"/>
            <a:ext cx="6318000" cy="76305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800"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103063" y="1080360"/>
            <a:ext cx="14327700" cy="98178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287000" y="-300"/>
            <a:ext cx="10287000" cy="12344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10275" lIns="210275" spcFirstLastPara="1" rIns="210275" wrap="square" tIns="210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97375" y="2959620"/>
            <a:ext cx="9101700" cy="3557400"/>
          </a:xfrm>
          <a:prstGeom prst="rect">
            <a:avLst/>
          </a:prstGeom>
        </p:spPr>
        <p:txBody>
          <a:bodyPr anchorCtr="0" anchor="b" bIns="210275" lIns="210275" spcFirstLastPara="1" rIns="210275" wrap="square" tIns="2102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1pPr>
            <a:lvl2pPr lvl="1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2pPr>
            <a:lvl3pPr lvl="2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3pPr>
            <a:lvl4pPr lvl="3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4pPr>
            <a:lvl5pPr lvl="4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5pPr>
            <a:lvl6pPr lvl="5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6pPr>
            <a:lvl7pPr lvl="6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7pPr>
            <a:lvl8pPr lvl="7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8pPr>
            <a:lvl9pPr lvl="8" algn="ctr">
              <a:spcBef>
                <a:spcPts val="0"/>
              </a:spcBef>
              <a:spcAft>
                <a:spcPts val="0"/>
              </a:spcAft>
              <a:buSzPts val="9700"/>
              <a:buNone/>
              <a:defRPr sz="97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97375" y="6727380"/>
            <a:ext cx="9101700" cy="2964300"/>
          </a:xfrm>
          <a:prstGeom prst="rect">
            <a:avLst/>
          </a:prstGeom>
        </p:spPr>
        <p:txBody>
          <a:bodyPr anchorCtr="0" anchor="t" bIns="210275" lIns="210275" spcFirstLastPara="1" rIns="210275" wrap="square" tIns="210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1113875" y="1737780"/>
            <a:ext cx="8633400" cy="88683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indent="-488950" lvl="0" marL="457200">
              <a:spcBef>
                <a:spcPts val="0"/>
              </a:spcBef>
              <a:spcAft>
                <a:spcPts val="0"/>
              </a:spcAft>
              <a:buSzPts val="4100"/>
              <a:buChar char="●"/>
              <a:defRPr/>
            </a:lvl1pPr>
            <a:lvl2pPr indent="-431800" lvl="1" marL="914400">
              <a:spcBef>
                <a:spcPts val="0"/>
              </a:spcBef>
              <a:spcAft>
                <a:spcPts val="0"/>
              </a:spcAft>
              <a:buSzPts val="3200"/>
              <a:buChar char="○"/>
              <a:defRPr/>
            </a:lvl2pPr>
            <a:lvl3pPr indent="-431800" lvl="2" marL="1371600">
              <a:spcBef>
                <a:spcPts val="0"/>
              </a:spcBef>
              <a:spcAft>
                <a:spcPts val="0"/>
              </a:spcAft>
              <a:buSzPts val="3200"/>
              <a:buChar char="■"/>
              <a:defRPr/>
            </a:lvl3pPr>
            <a:lvl4pPr indent="-431800" lvl="3" marL="1828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4pPr>
            <a:lvl5pPr indent="-431800" lvl="4" marL="2286000">
              <a:spcBef>
                <a:spcPts val="0"/>
              </a:spcBef>
              <a:spcAft>
                <a:spcPts val="0"/>
              </a:spcAft>
              <a:buSzPts val="3200"/>
              <a:buChar char="○"/>
              <a:defRPr/>
            </a:lvl5pPr>
            <a:lvl6pPr indent="-431800" lvl="5" marL="2743200">
              <a:spcBef>
                <a:spcPts val="0"/>
              </a:spcBef>
              <a:spcAft>
                <a:spcPts val="0"/>
              </a:spcAft>
              <a:buSzPts val="3200"/>
              <a:buChar char="■"/>
              <a:defRPr/>
            </a:lvl6pPr>
            <a:lvl7pPr indent="-431800" lvl="6" marL="32004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7pPr>
            <a:lvl8pPr indent="-431800" lvl="7" marL="3657600">
              <a:spcBef>
                <a:spcPts val="0"/>
              </a:spcBef>
              <a:spcAft>
                <a:spcPts val="0"/>
              </a:spcAft>
              <a:buSzPts val="3200"/>
              <a:buChar char="○"/>
              <a:defRPr/>
            </a:lvl8pPr>
            <a:lvl9pPr indent="-431800" lvl="8" marL="4114800">
              <a:spcBef>
                <a:spcPts val="0"/>
              </a:spcBef>
              <a:spcAft>
                <a:spcPts val="0"/>
              </a:spcAft>
              <a:buSzPts val="3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701325" y="10153380"/>
            <a:ext cx="13497300" cy="14523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01325" y="1068060"/>
            <a:ext cx="19171200" cy="13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210275" lIns="210275" spcFirstLastPara="1" rIns="210275" wrap="square" tIns="2102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01325" y="2765940"/>
            <a:ext cx="19171200" cy="81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210275" lIns="210275" spcFirstLastPara="1" rIns="210275" wrap="square" tIns="210275">
            <a:normAutofit/>
          </a:bodyPr>
          <a:lstStyle>
            <a:lvl1pPr indent="-4889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Char char="●"/>
              <a:defRPr sz="4100">
                <a:solidFill>
                  <a:schemeClr val="dk2"/>
                </a:solidFill>
              </a:defRPr>
            </a:lvl1pPr>
            <a:lvl2pPr indent="-4318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○"/>
              <a:defRPr sz="3200">
                <a:solidFill>
                  <a:schemeClr val="dk2"/>
                </a:solidFill>
              </a:defRPr>
            </a:lvl2pPr>
            <a:lvl3pPr indent="-4318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■"/>
              <a:defRPr sz="3200">
                <a:solidFill>
                  <a:schemeClr val="dk2"/>
                </a:solidFill>
              </a:defRPr>
            </a:lvl3pPr>
            <a:lvl4pPr indent="-4318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●"/>
              <a:defRPr sz="3200">
                <a:solidFill>
                  <a:schemeClr val="dk2"/>
                </a:solidFill>
              </a:defRPr>
            </a:lvl4pPr>
            <a:lvl5pPr indent="-4318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○"/>
              <a:defRPr sz="3200">
                <a:solidFill>
                  <a:schemeClr val="dk2"/>
                </a:solidFill>
              </a:defRPr>
            </a:lvl5pPr>
            <a:lvl6pPr indent="-4318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■"/>
              <a:defRPr sz="3200">
                <a:solidFill>
                  <a:schemeClr val="dk2"/>
                </a:solidFill>
              </a:defRPr>
            </a:lvl6pPr>
            <a:lvl7pPr indent="-4318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●"/>
              <a:defRPr sz="3200">
                <a:solidFill>
                  <a:schemeClr val="dk2"/>
                </a:solidFill>
              </a:defRPr>
            </a:lvl7pPr>
            <a:lvl8pPr indent="-4318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○"/>
              <a:defRPr sz="3200">
                <a:solidFill>
                  <a:schemeClr val="dk2"/>
                </a:solidFill>
              </a:defRPr>
            </a:lvl8pPr>
            <a:lvl9pPr indent="-4318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Char char="■"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9063030" y="11191720"/>
            <a:ext cx="1234500" cy="9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10275" lIns="210275" spcFirstLastPara="1" rIns="210275" wrap="square" tIns="210275">
            <a:normAutofit/>
          </a:bodyPr>
          <a:lstStyle>
            <a:lvl1pPr lvl="0" algn="r">
              <a:buNone/>
              <a:defRPr sz="2300">
                <a:solidFill>
                  <a:schemeClr val="dk2"/>
                </a:solidFill>
              </a:defRPr>
            </a:lvl1pPr>
            <a:lvl2pPr lvl="1" algn="r">
              <a:buNone/>
              <a:defRPr sz="2300">
                <a:solidFill>
                  <a:schemeClr val="dk2"/>
                </a:solidFill>
              </a:defRPr>
            </a:lvl2pPr>
            <a:lvl3pPr lvl="2" algn="r">
              <a:buNone/>
              <a:defRPr sz="2300">
                <a:solidFill>
                  <a:schemeClr val="dk2"/>
                </a:solidFill>
              </a:defRPr>
            </a:lvl3pPr>
            <a:lvl4pPr lvl="3" algn="r">
              <a:buNone/>
              <a:defRPr sz="2300">
                <a:solidFill>
                  <a:schemeClr val="dk2"/>
                </a:solidFill>
              </a:defRPr>
            </a:lvl4pPr>
            <a:lvl5pPr lvl="4" algn="r">
              <a:buNone/>
              <a:defRPr sz="2300">
                <a:solidFill>
                  <a:schemeClr val="dk2"/>
                </a:solidFill>
              </a:defRPr>
            </a:lvl5pPr>
            <a:lvl6pPr lvl="5" algn="r">
              <a:buNone/>
              <a:defRPr sz="2300">
                <a:solidFill>
                  <a:schemeClr val="dk2"/>
                </a:solidFill>
              </a:defRPr>
            </a:lvl6pPr>
            <a:lvl7pPr lvl="6" algn="r">
              <a:buNone/>
              <a:defRPr sz="2300">
                <a:solidFill>
                  <a:schemeClr val="dk2"/>
                </a:solidFill>
              </a:defRPr>
            </a:lvl7pPr>
            <a:lvl8pPr lvl="7" algn="r">
              <a:buNone/>
              <a:defRPr sz="2300">
                <a:solidFill>
                  <a:schemeClr val="dk2"/>
                </a:solidFill>
              </a:defRPr>
            </a:lvl8pPr>
            <a:lvl9pPr lvl="8" algn="r">
              <a:buNone/>
              <a:defRPr sz="2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414463" y="657226"/>
            <a:ext cx="17745000" cy="23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400"/>
              <a:buFont typeface="Calibri"/>
              <a:buNone/>
              <a:defRPr b="0" i="0" sz="7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 sz="14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1414463" y="3286125"/>
            <a:ext cx="17745000" cy="78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normAutofit/>
          </a:bodyPr>
          <a:lstStyle>
            <a:lvl1pPr indent="-533400" lvl="0" marL="45720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88950" lvl="1" marL="9144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Arial"/>
              <a:buChar char="•"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50850" lvl="2" marL="13716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Char char="•"/>
              <a:defRPr b="0" i="0" sz="3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19100" lvl="3" marL="18288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19100" lvl="4" marL="22860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19100" lvl="5" marL="2743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19100" lvl="6" marL="32004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19100" lvl="7" marL="36576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19100" lvl="8" marL="41148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b="0" i="0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1414463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6815138" y="11441430"/>
            <a:ext cx="69438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14530388" y="11441430"/>
            <a:ext cx="46290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25" lIns="68650" spcFirstLastPara="1" rIns="68650" wrap="square" tIns="343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/>
          <p:cNvPicPr preferRelativeResize="0"/>
          <p:nvPr/>
        </p:nvPicPr>
        <p:blipFill rotWithShape="1">
          <a:blip r:embed="rId3">
            <a:alphaModFix/>
          </a:blip>
          <a:srcRect b="9148" l="0" r="0" t="0"/>
          <a:stretch/>
        </p:blipFill>
        <p:spPr>
          <a:xfrm>
            <a:off x="9167925" y="2789825"/>
            <a:ext cx="5883101" cy="2647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5"/>
          <p:cNvPicPr preferRelativeResize="0"/>
          <p:nvPr/>
        </p:nvPicPr>
        <p:blipFill rotWithShape="1">
          <a:blip r:embed="rId4">
            <a:alphaModFix/>
          </a:blip>
          <a:srcRect b="2528" l="0" r="2837" t="15105"/>
          <a:stretch/>
        </p:blipFill>
        <p:spPr>
          <a:xfrm>
            <a:off x="15432925" y="2917400"/>
            <a:ext cx="4719976" cy="4256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5"/>
          <p:cNvPicPr preferRelativeResize="0"/>
          <p:nvPr/>
        </p:nvPicPr>
        <p:blipFill rotWithShape="1">
          <a:blip r:embed="rId5">
            <a:alphaModFix/>
          </a:blip>
          <a:srcRect b="0" l="1494" r="1484" t="0"/>
          <a:stretch/>
        </p:blipFill>
        <p:spPr>
          <a:xfrm>
            <a:off x="300038" y="5926055"/>
            <a:ext cx="8825624" cy="5938681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5"/>
          <p:cNvSpPr txBox="1"/>
          <p:nvPr/>
        </p:nvSpPr>
        <p:spPr>
          <a:xfrm>
            <a:off x="0" y="342900"/>
            <a:ext cx="20574000" cy="8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700">
                <a:solidFill>
                  <a:srgbClr val="BE0204"/>
                </a:solidFill>
              </a:rPr>
              <a:t>Acapella</a:t>
            </a:r>
            <a:endParaRPr sz="1200"/>
          </a:p>
          <a:p>
            <a:pPr indent="0" lvl="0" marL="0" marR="0" rtl="0" algn="ctr">
              <a:lnSpc>
                <a:spcPct val="6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</a:t>
            </a:r>
            <a:r>
              <a:rPr b="1" lang="en" sz="2100">
                <a:solidFill>
                  <a:schemeClr val="dk1"/>
                </a:solidFill>
              </a:rPr>
              <a:t>D5</a:t>
            </a:r>
            <a:r>
              <a:rPr b="1" i="0" lang="en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1" lang="en" sz="2100">
                <a:solidFill>
                  <a:schemeClr val="dk1"/>
                </a:solidFill>
              </a:rPr>
              <a:t>Jackson Bogomolny, Ivy Ye, Christy Lee</a:t>
            </a:r>
            <a:endParaRPr sz="1200"/>
          </a:p>
        </p:txBody>
      </p:sp>
      <p:sp>
        <p:nvSpPr>
          <p:cNvPr id="133" name="Google Shape;133;p25"/>
          <p:cNvSpPr/>
          <p:nvPr/>
        </p:nvSpPr>
        <p:spPr>
          <a:xfrm>
            <a:off x="242888" y="1594486"/>
            <a:ext cx="8229600" cy="5487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34325" lIns="137300" spcFirstLastPara="1" rIns="137300" wrap="square" tIns="343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Product Pitch</a:t>
            </a:r>
            <a:endParaRPr sz="1200"/>
          </a:p>
        </p:txBody>
      </p:sp>
      <p:sp>
        <p:nvSpPr>
          <p:cNvPr id="134" name="Google Shape;134;p25"/>
          <p:cNvSpPr/>
          <p:nvPr/>
        </p:nvSpPr>
        <p:spPr>
          <a:xfrm>
            <a:off x="214313" y="5052061"/>
            <a:ext cx="8229600" cy="5487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34325" lIns="137300" spcFirstLastPara="1" rIns="137300" wrap="square" tIns="343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System Architecture </a:t>
            </a:r>
            <a:endParaRPr sz="1200"/>
          </a:p>
        </p:txBody>
      </p:sp>
      <p:sp>
        <p:nvSpPr>
          <p:cNvPr id="135" name="Google Shape;135;p25"/>
          <p:cNvSpPr/>
          <p:nvPr/>
        </p:nvSpPr>
        <p:spPr>
          <a:xfrm>
            <a:off x="9601200" y="1594485"/>
            <a:ext cx="10729800" cy="5487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34325" lIns="137300" spcFirstLastPara="1" rIns="137300" wrap="square" tIns="343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System Description</a:t>
            </a:r>
            <a:endParaRPr sz="1200"/>
          </a:p>
        </p:txBody>
      </p:sp>
      <p:sp>
        <p:nvSpPr>
          <p:cNvPr id="136" name="Google Shape;136;p25"/>
          <p:cNvSpPr/>
          <p:nvPr/>
        </p:nvSpPr>
        <p:spPr>
          <a:xfrm>
            <a:off x="9601200" y="7517400"/>
            <a:ext cx="10729800" cy="5487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anchorCtr="0" anchor="ctr" bIns="34325" lIns="137300" spcFirstLastPara="1" rIns="137300" wrap="square" tIns="343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System Evaluation </a:t>
            </a:r>
            <a:endParaRPr sz="1200"/>
          </a:p>
        </p:txBody>
      </p:sp>
      <p:pic>
        <p:nvPicPr>
          <p:cNvPr id="137" name="Google Shape;137;p25"/>
          <p:cNvPicPr preferRelativeResize="0"/>
          <p:nvPr/>
        </p:nvPicPr>
        <p:blipFill rotWithShape="1">
          <a:blip r:embed="rId6">
            <a:alphaModFix/>
          </a:blip>
          <a:srcRect b="20751" l="0" r="0" t="20214"/>
          <a:stretch/>
        </p:blipFill>
        <p:spPr>
          <a:xfrm>
            <a:off x="15659100" y="342900"/>
            <a:ext cx="4914900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25"/>
          <p:cNvPicPr preferRelativeResize="0"/>
          <p:nvPr/>
        </p:nvPicPr>
        <p:blipFill rotWithShape="1">
          <a:blip r:embed="rId7">
            <a:alphaModFix/>
          </a:blip>
          <a:srcRect b="24891" l="0" r="0" t="28530"/>
          <a:stretch/>
        </p:blipFill>
        <p:spPr>
          <a:xfrm>
            <a:off x="249442" y="458231"/>
            <a:ext cx="4857750" cy="8170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25"/>
          <p:cNvCxnSpPr/>
          <p:nvPr/>
        </p:nvCxnSpPr>
        <p:spPr>
          <a:xfrm rot="10800000">
            <a:off x="18160800" y="4346475"/>
            <a:ext cx="1313700" cy="468000"/>
          </a:xfrm>
          <a:prstGeom prst="straightConnector1">
            <a:avLst/>
          </a:prstGeom>
          <a:noFill/>
          <a:ln cap="flat" cmpd="sng" w="57150">
            <a:solidFill>
              <a:srgbClr val="A5002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0" name="Google Shape;140;p25"/>
          <p:cNvCxnSpPr/>
          <p:nvPr/>
        </p:nvCxnSpPr>
        <p:spPr>
          <a:xfrm flipH="1">
            <a:off x="17475575" y="6130550"/>
            <a:ext cx="1399200" cy="236700"/>
          </a:xfrm>
          <a:prstGeom prst="straightConnector1">
            <a:avLst/>
          </a:prstGeom>
          <a:noFill/>
          <a:ln cap="flat" cmpd="sng" w="57150">
            <a:solidFill>
              <a:srgbClr val="A5002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1" name="Google Shape;141;p25"/>
          <p:cNvSpPr txBox="1"/>
          <p:nvPr/>
        </p:nvSpPr>
        <p:spPr>
          <a:xfrm>
            <a:off x="15501813" y="2293242"/>
            <a:ext cx="45822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 Page User Interface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5"/>
          <p:cNvSpPr txBox="1"/>
          <p:nvPr/>
        </p:nvSpPr>
        <p:spPr>
          <a:xfrm>
            <a:off x="525116" y="5735416"/>
            <a:ext cx="34374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</a:t>
            </a:r>
            <a:r>
              <a:rPr b="1"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block diagram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5"/>
          <p:cNvSpPr txBox="1"/>
          <p:nvPr/>
        </p:nvSpPr>
        <p:spPr>
          <a:xfrm>
            <a:off x="19011450" y="4473388"/>
            <a:ext cx="1208100" cy="9006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A500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start 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p2p monitoring</a:t>
            </a:r>
            <a:endParaRPr b="1" sz="1200"/>
          </a:p>
        </p:txBody>
      </p:sp>
      <p:sp>
        <p:nvSpPr>
          <p:cNvPr id="144" name="Google Shape;144;p25"/>
          <p:cNvSpPr txBox="1"/>
          <p:nvPr/>
        </p:nvSpPr>
        <p:spPr>
          <a:xfrm>
            <a:off x="9806675" y="2293254"/>
            <a:ext cx="45822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</a:t>
            </a:r>
            <a:r>
              <a:rPr b="1"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Page User Interface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5" name="Google Shape;145;p25"/>
          <p:cNvCxnSpPr/>
          <p:nvPr/>
        </p:nvCxnSpPr>
        <p:spPr>
          <a:xfrm>
            <a:off x="15241975" y="2348075"/>
            <a:ext cx="0" cy="496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25"/>
          <p:cNvCxnSpPr/>
          <p:nvPr/>
        </p:nvCxnSpPr>
        <p:spPr>
          <a:xfrm flipH="1" rot="10800000">
            <a:off x="13289000" y="5622975"/>
            <a:ext cx="96300" cy="1238100"/>
          </a:xfrm>
          <a:prstGeom prst="straightConnector1">
            <a:avLst/>
          </a:prstGeom>
          <a:noFill/>
          <a:ln cap="flat" cmpd="sng" w="57150">
            <a:solidFill>
              <a:srgbClr val="A5002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47" name="Google Shape;147;p25"/>
          <p:cNvCxnSpPr/>
          <p:nvPr/>
        </p:nvCxnSpPr>
        <p:spPr>
          <a:xfrm rot="10800000">
            <a:off x="10398775" y="5279175"/>
            <a:ext cx="341400" cy="1048800"/>
          </a:xfrm>
          <a:prstGeom prst="straightConnector1">
            <a:avLst/>
          </a:prstGeom>
          <a:noFill/>
          <a:ln cap="flat" cmpd="sng" w="57150">
            <a:solidFill>
              <a:srgbClr val="A5002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48" name="Google Shape;148;p25"/>
          <p:cNvSpPr txBox="1"/>
          <p:nvPr/>
        </p:nvSpPr>
        <p:spPr>
          <a:xfrm>
            <a:off x="18529874" y="5828337"/>
            <a:ext cx="1285800" cy="623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A500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your track</a:t>
            </a:r>
            <a:endParaRPr sz="1200"/>
          </a:p>
        </p:txBody>
      </p:sp>
      <p:sp>
        <p:nvSpPr>
          <p:cNvPr id="149" name="Google Shape;149;p25"/>
          <p:cNvSpPr txBox="1"/>
          <p:nvPr/>
        </p:nvSpPr>
        <p:spPr>
          <a:xfrm>
            <a:off x="9932450" y="5949538"/>
            <a:ext cx="1667700" cy="11775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A500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the home page, users can either 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 an existing group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5"/>
          <p:cNvSpPr txBox="1"/>
          <p:nvPr/>
        </p:nvSpPr>
        <p:spPr>
          <a:xfrm>
            <a:off x="12461726" y="6527938"/>
            <a:ext cx="2121300" cy="6234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rgbClr val="A5002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...or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a new group</a:t>
            </a:r>
            <a:endParaRPr b="1" sz="1200"/>
          </a:p>
        </p:txBody>
      </p:sp>
      <p:graphicFrame>
        <p:nvGraphicFramePr>
          <p:cNvPr id="151" name="Google Shape;151;p25"/>
          <p:cNvGraphicFramePr/>
          <p:nvPr/>
        </p:nvGraphicFramePr>
        <p:xfrm>
          <a:off x="9601200" y="86289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{AFD155A7-471F-42C0-8E0F-3A7A068E063A}</a:tableStyleId>
              </a:tblPr>
              <a:tblGrid>
                <a:gridCol w="2682450"/>
                <a:gridCol w="2682450"/>
                <a:gridCol w="2682450"/>
                <a:gridCol w="2682450"/>
              </a:tblGrid>
              <a:tr h="465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Validation Method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Requirement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Performance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End-to-End Latency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Send UTC time with TX, compare to UTC time on RX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 100 milliseconds (always)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 5 ms locally,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TBD after cloud deployment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Audio Quality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 lost packets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━━━━━━━━</a:t>
                      </a:r>
                      <a:endParaRPr sz="13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 sent packets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 5% (average)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Virtually 0% locally,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TBD after cloud deployment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99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UI Intuitiveness</a:t>
                      </a:r>
                      <a:endParaRPr b="1"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Ask users to perform basic tasks and time them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 5 seconds (average)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TBD after cloud deployment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52" name="Google Shape;152;p25"/>
          <p:cNvSpPr txBox="1"/>
          <p:nvPr/>
        </p:nvSpPr>
        <p:spPr>
          <a:xfrm>
            <a:off x="9734475" y="8166642"/>
            <a:ext cx="4582200" cy="3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Metrics &amp; Validation Table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5"/>
          <p:cNvSpPr txBox="1"/>
          <p:nvPr/>
        </p:nvSpPr>
        <p:spPr>
          <a:xfrm>
            <a:off x="285788" y="2297881"/>
            <a:ext cx="8143800" cy="17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25" lIns="68650" spcFirstLastPara="1" rIns="68650" wrap="square" tIns="343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Acapella is a free, collaborative digital audio workstation that works entirely in your browser. 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 of it like a Google Docs for audio recording: supporting real-time monitoring with an 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end-to-end latency under 100 milliseconds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web app empowers ensembles of 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 to 4 musicians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create </a:t>
            </a:r>
            <a:r>
              <a:rPr b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 quality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multitrack audio recordings remotely. After the session, Acapella will automatically synchronize users' recorded tracks and allow for them to be downloaded off the web server.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