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Lst>
  <p:sldSz cy="5143500" cx="9144000"/>
  <p:notesSz cx="6858000" cy="9144000"/>
  <p:embeddedFontLst>
    <p:embeddedFont>
      <p:font typeface="Proxima Nova"/>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ProximaNova-boldItalic.fntdata"/><Relationship Id="rId10" Type="http://schemas.openxmlformats.org/officeDocument/2006/relationships/font" Target="fonts/ProximaNova-italic.fntdata"/><Relationship Id="rId9" Type="http://schemas.openxmlformats.org/officeDocument/2006/relationships/font" Target="fonts/ProximaNova-bold.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ProximaNova-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d3faba3f6a_2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gd3faba3f6a_2_75:notes"/>
          <p:cNvSpPr/>
          <p:nvPr>
            <p:ph idx="2" type="sldImg"/>
          </p:nvPr>
        </p:nvSpPr>
        <p:spPr>
          <a:xfrm>
            <a:off x="990817" y="685800"/>
            <a:ext cx="487704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4"/>
          <p:cNvSpPr txBox="1"/>
          <p:nvPr>
            <p:ph idx="10" type="dt"/>
          </p:nvPr>
        </p:nvSpPr>
        <p:spPr>
          <a:xfrm>
            <a:off x="628650" y="4767263"/>
            <a:ext cx="2057400" cy="273844"/>
          </a:xfrm>
          <a:prstGeom prst="rect">
            <a:avLst/>
          </a:prstGeom>
          <a:noFill/>
          <a:ln>
            <a:noFill/>
          </a:ln>
        </p:spPr>
        <p:txBody>
          <a:bodyPr anchorCtr="0" anchor="ctr" bIns="14925" lIns="29850" spcFirstLastPara="1" rIns="29850" wrap="square" tIns="14925">
            <a:noAutofit/>
          </a:bodyPr>
          <a:lstStyle>
            <a:lvl1pPr lvl="0" algn="l">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58" name="Google Shape;58;p14"/>
          <p:cNvSpPr txBox="1"/>
          <p:nvPr>
            <p:ph idx="11" type="ftr"/>
          </p:nvPr>
        </p:nvSpPr>
        <p:spPr>
          <a:xfrm>
            <a:off x="3028950" y="4767263"/>
            <a:ext cx="3086100" cy="273844"/>
          </a:xfrm>
          <a:prstGeom prst="rect">
            <a:avLst/>
          </a:prstGeom>
          <a:noFill/>
          <a:ln>
            <a:noFill/>
          </a:ln>
        </p:spPr>
        <p:txBody>
          <a:bodyPr anchorCtr="0" anchor="ctr" bIns="14925" lIns="29850" spcFirstLastPara="1" rIns="29850" wrap="square" tIns="14925">
            <a:noAutofit/>
          </a:bodyPr>
          <a:lstStyle>
            <a:lvl1pPr lvl="0" algn="ctr">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59" name="Google Shape;59;p14"/>
          <p:cNvSpPr txBox="1"/>
          <p:nvPr>
            <p:ph idx="12" type="sldNum"/>
          </p:nvPr>
        </p:nvSpPr>
        <p:spPr>
          <a:xfrm>
            <a:off x="6457950" y="4767263"/>
            <a:ext cx="2057400" cy="273844"/>
          </a:xfrm>
          <a:prstGeom prst="rect">
            <a:avLst/>
          </a:prstGeom>
          <a:noFill/>
          <a:ln>
            <a:noFill/>
          </a:ln>
        </p:spPr>
        <p:txBody>
          <a:bodyPr anchorCtr="0" anchor="ctr" bIns="14925" lIns="29850" spcFirstLastPara="1" rIns="29850" wrap="square" tIns="14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0" name="Shape 60"/>
        <p:cNvGrpSpPr/>
        <p:nvPr/>
      </p:nvGrpSpPr>
      <p:grpSpPr>
        <a:xfrm>
          <a:off x="0" y="0"/>
          <a:ext cx="0" cy="0"/>
          <a:chOff x="0" y="0"/>
          <a:chExt cx="0" cy="0"/>
        </a:xfrm>
      </p:grpSpPr>
      <p:sp>
        <p:nvSpPr>
          <p:cNvPr id="61" name="Google Shape;61;p15"/>
          <p:cNvSpPr txBox="1"/>
          <p:nvPr>
            <p:ph type="ctrTitle"/>
          </p:nvPr>
        </p:nvSpPr>
        <p:spPr>
          <a:xfrm>
            <a:off x="1143000" y="841772"/>
            <a:ext cx="6858000" cy="1790700"/>
          </a:xfrm>
          <a:prstGeom prst="rect">
            <a:avLst/>
          </a:prstGeom>
          <a:noFill/>
          <a:ln>
            <a:noFill/>
          </a:ln>
        </p:spPr>
        <p:txBody>
          <a:bodyPr anchorCtr="0" anchor="b" bIns="14925" lIns="29850" spcFirstLastPara="1" rIns="29850" wrap="square" tIns="14925">
            <a:normAutofit/>
          </a:bodyPr>
          <a:lstStyle>
            <a:lvl1pPr lvl="0" algn="ctr">
              <a:lnSpc>
                <a:spcPct val="90000"/>
              </a:lnSpc>
              <a:spcBef>
                <a:spcPts val="0"/>
              </a:spcBef>
              <a:spcAft>
                <a:spcPts val="0"/>
              </a:spcAft>
              <a:buClr>
                <a:schemeClr val="dk1"/>
              </a:buClr>
              <a:buSzPts val="4400"/>
              <a:buFont typeface="Calibri"/>
              <a:buNone/>
              <a:defRPr sz="4400"/>
            </a:lvl1pPr>
            <a:lvl2pPr lvl="1">
              <a:spcBef>
                <a:spcPts val="0"/>
              </a:spcBef>
              <a:spcAft>
                <a:spcPts val="0"/>
              </a:spcAft>
              <a:buSzPts val="500"/>
              <a:buNone/>
              <a:defRPr/>
            </a:lvl2pPr>
            <a:lvl3pPr lvl="2">
              <a:spcBef>
                <a:spcPts val="0"/>
              </a:spcBef>
              <a:spcAft>
                <a:spcPts val="0"/>
              </a:spcAft>
              <a:buSzPts val="500"/>
              <a:buNone/>
              <a:defRPr/>
            </a:lvl3pPr>
            <a:lvl4pPr lvl="3">
              <a:spcBef>
                <a:spcPts val="0"/>
              </a:spcBef>
              <a:spcAft>
                <a:spcPts val="0"/>
              </a:spcAft>
              <a:buSzPts val="500"/>
              <a:buNone/>
              <a:defRPr/>
            </a:lvl4pPr>
            <a:lvl5pPr lvl="4">
              <a:spcBef>
                <a:spcPts val="0"/>
              </a:spcBef>
              <a:spcAft>
                <a:spcPts val="0"/>
              </a:spcAft>
              <a:buSzPts val="500"/>
              <a:buNone/>
              <a:defRPr/>
            </a:lvl5pPr>
            <a:lvl6pPr lvl="5">
              <a:spcBef>
                <a:spcPts val="0"/>
              </a:spcBef>
              <a:spcAft>
                <a:spcPts val="0"/>
              </a:spcAft>
              <a:buSzPts val="500"/>
              <a:buNone/>
              <a:defRPr/>
            </a:lvl6pPr>
            <a:lvl7pPr lvl="6">
              <a:spcBef>
                <a:spcPts val="0"/>
              </a:spcBef>
              <a:spcAft>
                <a:spcPts val="0"/>
              </a:spcAft>
              <a:buSzPts val="500"/>
              <a:buNone/>
              <a:defRPr/>
            </a:lvl7pPr>
            <a:lvl8pPr lvl="7">
              <a:spcBef>
                <a:spcPts val="0"/>
              </a:spcBef>
              <a:spcAft>
                <a:spcPts val="0"/>
              </a:spcAft>
              <a:buSzPts val="500"/>
              <a:buNone/>
              <a:defRPr/>
            </a:lvl8pPr>
            <a:lvl9pPr lvl="8">
              <a:spcBef>
                <a:spcPts val="0"/>
              </a:spcBef>
              <a:spcAft>
                <a:spcPts val="0"/>
              </a:spcAft>
              <a:buSzPts val="500"/>
              <a:buNone/>
              <a:defRPr/>
            </a:lvl9pPr>
          </a:lstStyle>
          <a:p/>
        </p:txBody>
      </p:sp>
      <p:sp>
        <p:nvSpPr>
          <p:cNvPr id="62" name="Google Shape;62;p15"/>
          <p:cNvSpPr txBox="1"/>
          <p:nvPr>
            <p:ph idx="1" type="subTitle"/>
          </p:nvPr>
        </p:nvSpPr>
        <p:spPr>
          <a:xfrm>
            <a:off x="1143000" y="2701528"/>
            <a:ext cx="6858000" cy="1241822"/>
          </a:xfrm>
          <a:prstGeom prst="rect">
            <a:avLst/>
          </a:prstGeom>
          <a:noFill/>
          <a:ln>
            <a:noFill/>
          </a:ln>
        </p:spPr>
        <p:txBody>
          <a:bodyPr anchorCtr="0" anchor="t" bIns="14925" lIns="29850" spcFirstLastPara="1" rIns="29850" wrap="square" tIns="14925">
            <a:normAutofit/>
          </a:bodyPr>
          <a:lstStyle>
            <a:lvl1pPr lvl="0" algn="ctr">
              <a:lnSpc>
                <a:spcPct val="90000"/>
              </a:lnSpc>
              <a:spcBef>
                <a:spcPts val="7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300"/>
              <a:buNone/>
              <a:defRPr sz="13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63" name="Google Shape;63;p15"/>
          <p:cNvSpPr txBox="1"/>
          <p:nvPr>
            <p:ph idx="10" type="dt"/>
          </p:nvPr>
        </p:nvSpPr>
        <p:spPr>
          <a:xfrm>
            <a:off x="628650" y="4767263"/>
            <a:ext cx="2057400" cy="273844"/>
          </a:xfrm>
          <a:prstGeom prst="rect">
            <a:avLst/>
          </a:prstGeom>
          <a:noFill/>
          <a:ln>
            <a:noFill/>
          </a:ln>
        </p:spPr>
        <p:txBody>
          <a:bodyPr anchorCtr="0" anchor="ctr" bIns="14925" lIns="29850" spcFirstLastPara="1" rIns="29850" wrap="square" tIns="14925">
            <a:noAutofit/>
          </a:bodyPr>
          <a:lstStyle>
            <a:lvl1pPr lvl="0" algn="l">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64" name="Google Shape;64;p15"/>
          <p:cNvSpPr txBox="1"/>
          <p:nvPr>
            <p:ph idx="11" type="ftr"/>
          </p:nvPr>
        </p:nvSpPr>
        <p:spPr>
          <a:xfrm>
            <a:off x="3028950" y="4767263"/>
            <a:ext cx="3086100" cy="273844"/>
          </a:xfrm>
          <a:prstGeom prst="rect">
            <a:avLst/>
          </a:prstGeom>
          <a:noFill/>
          <a:ln>
            <a:noFill/>
          </a:ln>
        </p:spPr>
        <p:txBody>
          <a:bodyPr anchorCtr="0" anchor="ctr" bIns="14925" lIns="29850" spcFirstLastPara="1" rIns="29850" wrap="square" tIns="14925">
            <a:noAutofit/>
          </a:bodyPr>
          <a:lstStyle>
            <a:lvl1pPr lvl="0" algn="ctr">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65" name="Google Shape;65;p15"/>
          <p:cNvSpPr txBox="1"/>
          <p:nvPr>
            <p:ph idx="12" type="sldNum"/>
          </p:nvPr>
        </p:nvSpPr>
        <p:spPr>
          <a:xfrm>
            <a:off x="6457950" y="4767263"/>
            <a:ext cx="2057400" cy="273844"/>
          </a:xfrm>
          <a:prstGeom prst="rect">
            <a:avLst/>
          </a:prstGeom>
          <a:noFill/>
          <a:ln>
            <a:noFill/>
          </a:ln>
        </p:spPr>
        <p:txBody>
          <a:bodyPr anchorCtr="0" anchor="ctr" bIns="14925" lIns="29850" spcFirstLastPara="1" rIns="29850" wrap="square" tIns="14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6" name="Shape 66"/>
        <p:cNvGrpSpPr/>
        <p:nvPr/>
      </p:nvGrpSpPr>
      <p:grpSpPr>
        <a:xfrm>
          <a:off x="0" y="0"/>
          <a:ext cx="0" cy="0"/>
          <a:chOff x="0" y="0"/>
          <a:chExt cx="0" cy="0"/>
        </a:xfrm>
      </p:grpSpPr>
      <p:sp>
        <p:nvSpPr>
          <p:cNvPr id="67" name="Google Shape;67;p16"/>
          <p:cNvSpPr txBox="1"/>
          <p:nvPr>
            <p:ph type="title"/>
          </p:nvPr>
        </p:nvSpPr>
        <p:spPr>
          <a:xfrm>
            <a:off x="628650" y="273844"/>
            <a:ext cx="7886700" cy="994172"/>
          </a:xfrm>
          <a:prstGeom prst="rect">
            <a:avLst/>
          </a:prstGeom>
          <a:noFill/>
          <a:ln>
            <a:noFill/>
          </a:ln>
        </p:spPr>
        <p:txBody>
          <a:bodyPr anchorCtr="0" anchor="ctr" bIns="14925" lIns="29850" spcFirstLastPara="1" rIns="29850" wrap="square" tIns="14925">
            <a:normAutofit/>
          </a:bodyPr>
          <a:lstStyle>
            <a:lvl1pPr lvl="0" algn="l">
              <a:lnSpc>
                <a:spcPct val="90000"/>
              </a:lnSpc>
              <a:spcBef>
                <a:spcPts val="0"/>
              </a:spcBef>
              <a:spcAft>
                <a:spcPts val="0"/>
              </a:spcAft>
              <a:buClr>
                <a:schemeClr val="dk1"/>
              </a:buClr>
              <a:buSzPts val="600"/>
              <a:buNone/>
              <a:defRPr/>
            </a:lvl1pPr>
            <a:lvl2pPr lvl="1">
              <a:spcBef>
                <a:spcPts val="0"/>
              </a:spcBef>
              <a:spcAft>
                <a:spcPts val="0"/>
              </a:spcAft>
              <a:buSzPts val="500"/>
              <a:buNone/>
              <a:defRPr/>
            </a:lvl2pPr>
            <a:lvl3pPr lvl="2">
              <a:spcBef>
                <a:spcPts val="0"/>
              </a:spcBef>
              <a:spcAft>
                <a:spcPts val="0"/>
              </a:spcAft>
              <a:buSzPts val="500"/>
              <a:buNone/>
              <a:defRPr/>
            </a:lvl3pPr>
            <a:lvl4pPr lvl="3">
              <a:spcBef>
                <a:spcPts val="0"/>
              </a:spcBef>
              <a:spcAft>
                <a:spcPts val="0"/>
              </a:spcAft>
              <a:buSzPts val="500"/>
              <a:buNone/>
              <a:defRPr/>
            </a:lvl4pPr>
            <a:lvl5pPr lvl="4">
              <a:spcBef>
                <a:spcPts val="0"/>
              </a:spcBef>
              <a:spcAft>
                <a:spcPts val="0"/>
              </a:spcAft>
              <a:buSzPts val="500"/>
              <a:buNone/>
              <a:defRPr/>
            </a:lvl5pPr>
            <a:lvl6pPr lvl="5">
              <a:spcBef>
                <a:spcPts val="0"/>
              </a:spcBef>
              <a:spcAft>
                <a:spcPts val="0"/>
              </a:spcAft>
              <a:buSzPts val="500"/>
              <a:buNone/>
              <a:defRPr/>
            </a:lvl6pPr>
            <a:lvl7pPr lvl="6">
              <a:spcBef>
                <a:spcPts val="0"/>
              </a:spcBef>
              <a:spcAft>
                <a:spcPts val="0"/>
              </a:spcAft>
              <a:buSzPts val="500"/>
              <a:buNone/>
              <a:defRPr/>
            </a:lvl7pPr>
            <a:lvl8pPr lvl="7">
              <a:spcBef>
                <a:spcPts val="0"/>
              </a:spcBef>
              <a:spcAft>
                <a:spcPts val="0"/>
              </a:spcAft>
              <a:buSzPts val="500"/>
              <a:buNone/>
              <a:defRPr/>
            </a:lvl8pPr>
            <a:lvl9pPr lvl="8">
              <a:spcBef>
                <a:spcPts val="0"/>
              </a:spcBef>
              <a:spcAft>
                <a:spcPts val="0"/>
              </a:spcAft>
              <a:buSzPts val="500"/>
              <a:buNone/>
              <a:defRPr/>
            </a:lvl9pPr>
          </a:lstStyle>
          <a:p/>
        </p:txBody>
      </p:sp>
      <p:sp>
        <p:nvSpPr>
          <p:cNvPr id="68" name="Google Shape;68;p16"/>
          <p:cNvSpPr txBox="1"/>
          <p:nvPr>
            <p:ph idx="1" type="body"/>
          </p:nvPr>
        </p:nvSpPr>
        <p:spPr>
          <a:xfrm>
            <a:off x="628650" y="1369219"/>
            <a:ext cx="7886700" cy="3263503"/>
          </a:xfrm>
          <a:prstGeom prst="rect">
            <a:avLst/>
          </a:prstGeom>
          <a:noFill/>
          <a:ln>
            <a:noFill/>
          </a:ln>
        </p:spPr>
        <p:txBody>
          <a:bodyPr anchorCtr="0" anchor="t" bIns="14925" lIns="29850" spcFirstLastPara="1" rIns="29850" wrap="square" tIns="14925">
            <a:normAutofit/>
          </a:bodyPr>
          <a:lstStyle>
            <a:lvl1pPr indent="-266700" lvl="0" marL="457200" algn="l">
              <a:lnSpc>
                <a:spcPct val="90000"/>
              </a:lnSpc>
              <a:spcBef>
                <a:spcPts val="700"/>
              </a:spcBef>
              <a:spcAft>
                <a:spcPts val="0"/>
              </a:spcAft>
              <a:buClr>
                <a:schemeClr val="dk1"/>
              </a:buClr>
              <a:buSzPts val="600"/>
              <a:buChar char="•"/>
              <a:defRPr/>
            </a:lvl1pPr>
            <a:lvl2pPr indent="-266700" lvl="1" marL="914400" algn="l">
              <a:lnSpc>
                <a:spcPct val="90000"/>
              </a:lnSpc>
              <a:spcBef>
                <a:spcPts val="400"/>
              </a:spcBef>
              <a:spcAft>
                <a:spcPts val="0"/>
              </a:spcAft>
              <a:buClr>
                <a:schemeClr val="dk1"/>
              </a:buClr>
              <a:buSzPts val="600"/>
              <a:buChar char="•"/>
              <a:defRPr/>
            </a:lvl2pPr>
            <a:lvl3pPr indent="-266700" lvl="2" marL="1371600" algn="l">
              <a:lnSpc>
                <a:spcPct val="90000"/>
              </a:lnSpc>
              <a:spcBef>
                <a:spcPts val="400"/>
              </a:spcBef>
              <a:spcAft>
                <a:spcPts val="0"/>
              </a:spcAft>
              <a:buClr>
                <a:schemeClr val="dk1"/>
              </a:buClr>
              <a:buSzPts val="600"/>
              <a:buChar char="•"/>
              <a:defRPr/>
            </a:lvl3pPr>
            <a:lvl4pPr indent="-266700" lvl="3" marL="1828800" algn="l">
              <a:lnSpc>
                <a:spcPct val="90000"/>
              </a:lnSpc>
              <a:spcBef>
                <a:spcPts val="400"/>
              </a:spcBef>
              <a:spcAft>
                <a:spcPts val="0"/>
              </a:spcAft>
              <a:buClr>
                <a:schemeClr val="dk1"/>
              </a:buClr>
              <a:buSzPts val="600"/>
              <a:buChar char="•"/>
              <a:defRPr/>
            </a:lvl4pPr>
            <a:lvl5pPr indent="-266700" lvl="4" marL="2286000" algn="l">
              <a:lnSpc>
                <a:spcPct val="90000"/>
              </a:lnSpc>
              <a:spcBef>
                <a:spcPts val="400"/>
              </a:spcBef>
              <a:spcAft>
                <a:spcPts val="0"/>
              </a:spcAft>
              <a:buClr>
                <a:schemeClr val="dk1"/>
              </a:buClr>
              <a:buSzPts val="600"/>
              <a:buChar char="•"/>
              <a:defRPr/>
            </a:lvl5pPr>
            <a:lvl6pPr indent="-266700" lvl="5" marL="2743200" algn="l">
              <a:lnSpc>
                <a:spcPct val="90000"/>
              </a:lnSpc>
              <a:spcBef>
                <a:spcPts val="400"/>
              </a:spcBef>
              <a:spcAft>
                <a:spcPts val="0"/>
              </a:spcAft>
              <a:buClr>
                <a:schemeClr val="dk1"/>
              </a:buClr>
              <a:buSzPts val="600"/>
              <a:buChar char="•"/>
              <a:defRPr/>
            </a:lvl6pPr>
            <a:lvl7pPr indent="-266700" lvl="6" marL="3200400" algn="l">
              <a:lnSpc>
                <a:spcPct val="90000"/>
              </a:lnSpc>
              <a:spcBef>
                <a:spcPts val="400"/>
              </a:spcBef>
              <a:spcAft>
                <a:spcPts val="0"/>
              </a:spcAft>
              <a:buClr>
                <a:schemeClr val="dk1"/>
              </a:buClr>
              <a:buSzPts val="600"/>
              <a:buChar char="•"/>
              <a:defRPr/>
            </a:lvl7pPr>
            <a:lvl8pPr indent="-266700" lvl="7" marL="3657600" algn="l">
              <a:lnSpc>
                <a:spcPct val="90000"/>
              </a:lnSpc>
              <a:spcBef>
                <a:spcPts val="400"/>
              </a:spcBef>
              <a:spcAft>
                <a:spcPts val="0"/>
              </a:spcAft>
              <a:buClr>
                <a:schemeClr val="dk1"/>
              </a:buClr>
              <a:buSzPts val="600"/>
              <a:buChar char="•"/>
              <a:defRPr/>
            </a:lvl8pPr>
            <a:lvl9pPr indent="-266700" lvl="8" marL="4114800" algn="l">
              <a:lnSpc>
                <a:spcPct val="90000"/>
              </a:lnSpc>
              <a:spcBef>
                <a:spcPts val="400"/>
              </a:spcBef>
              <a:spcAft>
                <a:spcPts val="0"/>
              </a:spcAft>
              <a:buClr>
                <a:schemeClr val="dk1"/>
              </a:buClr>
              <a:buSzPts val="600"/>
              <a:buChar char="•"/>
              <a:defRPr/>
            </a:lvl9pPr>
          </a:lstStyle>
          <a:p/>
        </p:txBody>
      </p:sp>
      <p:sp>
        <p:nvSpPr>
          <p:cNvPr id="69" name="Google Shape;69;p16"/>
          <p:cNvSpPr txBox="1"/>
          <p:nvPr>
            <p:ph idx="10" type="dt"/>
          </p:nvPr>
        </p:nvSpPr>
        <p:spPr>
          <a:xfrm>
            <a:off x="628650" y="4767263"/>
            <a:ext cx="2057400" cy="273844"/>
          </a:xfrm>
          <a:prstGeom prst="rect">
            <a:avLst/>
          </a:prstGeom>
          <a:noFill/>
          <a:ln>
            <a:noFill/>
          </a:ln>
        </p:spPr>
        <p:txBody>
          <a:bodyPr anchorCtr="0" anchor="ctr" bIns="14925" lIns="29850" spcFirstLastPara="1" rIns="29850" wrap="square" tIns="14925">
            <a:noAutofit/>
          </a:bodyPr>
          <a:lstStyle>
            <a:lvl1pPr lvl="0" algn="l">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70" name="Google Shape;70;p16"/>
          <p:cNvSpPr txBox="1"/>
          <p:nvPr>
            <p:ph idx="11" type="ftr"/>
          </p:nvPr>
        </p:nvSpPr>
        <p:spPr>
          <a:xfrm>
            <a:off x="3028950" y="4767263"/>
            <a:ext cx="3086100" cy="273844"/>
          </a:xfrm>
          <a:prstGeom prst="rect">
            <a:avLst/>
          </a:prstGeom>
          <a:noFill/>
          <a:ln>
            <a:noFill/>
          </a:ln>
        </p:spPr>
        <p:txBody>
          <a:bodyPr anchorCtr="0" anchor="ctr" bIns="14925" lIns="29850" spcFirstLastPara="1" rIns="29850" wrap="square" tIns="14925">
            <a:noAutofit/>
          </a:bodyPr>
          <a:lstStyle>
            <a:lvl1pPr lvl="0" algn="ctr">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71" name="Google Shape;71;p16"/>
          <p:cNvSpPr txBox="1"/>
          <p:nvPr>
            <p:ph idx="12" type="sldNum"/>
          </p:nvPr>
        </p:nvSpPr>
        <p:spPr>
          <a:xfrm>
            <a:off x="6457950" y="4767263"/>
            <a:ext cx="2057400" cy="273844"/>
          </a:xfrm>
          <a:prstGeom prst="rect">
            <a:avLst/>
          </a:prstGeom>
          <a:noFill/>
          <a:ln>
            <a:noFill/>
          </a:ln>
        </p:spPr>
        <p:txBody>
          <a:bodyPr anchorCtr="0" anchor="ctr" bIns="14925" lIns="29850" spcFirstLastPara="1" rIns="29850" wrap="square" tIns="14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2" name="Shape 72"/>
        <p:cNvGrpSpPr/>
        <p:nvPr/>
      </p:nvGrpSpPr>
      <p:grpSpPr>
        <a:xfrm>
          <a:off x="0" y="0"/>
          <a:ext cx="0" cy="0"/>
          <a:chOff x="0" y="0"/>
          <a:chExt cx="0" cy="0"/>
        </a:xfrm>
      </p:grpSpPr>
      <p:sp>
        <p:nvSpPr>
          <p:cNvPr id="73" name="Google Shape;73;p17"/>
          <p:cNvSpPr txBox="1"/>
          <p:nvPr>
            <p:ph type="title"/>
          </p:nvPr>
        </p:nvSpPr>
        <p:spPr>
          <a:xfrm>
            <a:off x="623888" y="1282304"/>
            <a:ext cx="7886700" cy="2139553"/>
          </a:xfrm>
          <a:prstGeom prst="rect">
            <a:avLst/>
          </a:prstGeom>
          <a:noFill/>
          <a:ln>
            <a:noFill/>
          </a:ln>
        </p:spPr>
        <p:txBody>
          <a:bodyPr anchorCtr="0" anchor="b" bIns="14925" lIns="29850" spcFirstLastPara="1" rIns="29850" wrap="square" tIns="14925">
            <a:normAutofit/>
          </a:bodyPr>
          <a:lstStyle>
            <a:lvl1pPr lvl="0" algn="l">
              <a:lnSpc>
                <a:spcPct val="90000"/>
              </a:lnSpc>
              <a:spcBef>
                <a:spcPts val="0"/>
              </a:spcBef>
              <a:spcAft>
                <a:spcPts val="0"/>
              </a:spcAft>
              <a:buClr>
                <a:schemeClr val="dk1"/>
              </a:buClr>
              <a:buSzPts val="4400"/>
              <a:buFont typeface="Calibri"/>
              <a:buNone/>
              <a:defRPr sz="4400"/>
            </a:lvl1pPr>
            <a:lvl2pPr lvl="1">
              <a:spcBef>
                <a:spcPts val="0"/>
              </a:spcBef>
              <a:spcAft>
                <a:spcPts val="0"/>
              </a:spcAft>
              <a:buSzPts val="500"/>
              <a:buNone/>
              <a:defRPr/>
            </a:lvl2pPr>
            <a:lvl3pPr lvl="2">
              <a:spcBef>
                <a:spcPts val="0"/>
              </a:spcBef>
              <a:spcAft>
                <a:spcPts val="0"/>
              </a:spcAft>
              <a:buSzPts val="500"/>
              <a:buNone/>
              <a:defRPr/>
            </a:lvl3pPr>
            <a:lvl4pPr lvl="3">
              <a:spcBef>
                <a:spcPts val="0"/>
              </a:spcBef>
              <a:spcAft>
                <a:spcPts val="0"/>
              </a:spcAft>
              <a:buSzPts val="500"/>
              <a:buNone/>
              <a:defRPr/>
            </a:lvl4pPr>
            <a:lvl5pPr lvl="4">
              <a:spcBef>
                <a:spcPts val="0"/>
              </a:spcBef>
              <a:spcAft>
                <a:spcPts val="0"/>
              </a:spcAft>
              <a:buSzPts val="500"/>
              <a:buNone/>
              <a:defRPr/>
            </a:lvl5pPr>
            <a:lvl6pPr lvl="5">
              <a:spcBef>
                <a:spcPts val="0"/>
              </a:spcBef>
              <a:spcAft>
                <a:spcPts val="0"/>
              </a:spcAft>
              <a:buSzPts val="500"/>
              <a:buNone/>
              <a:defRPr/>
            </a:lvl6pPr>
            <a:lvl7pPr lvl="6">
              <a:spcBef>
                <a:spcPts val="0"/>
              </a:spcBef>
              <a:spcAft>
                <a:spcPts val="0"/>
              </a:spcAft>
              <a:buSzPts val="500"/>
              <a:buNone/>
              <a:defRPr/>
            </a:lvl7pPr>
            <a:lvl8pPr lvl="7">
              <a:spcBef>
                <a:spcPts val="0"/>
              </a:spcBef>
              <a:spcAft>
                <a:spcPts val="0"/>
              </a:spcAft>
              <a:buSzPts val="500"/>
              <a:buNone/>
              <a:defRPr/>
            </a:lvl8pPr>
            <a:lvl9pPr lvl="8">
              <a:spcBef>
                <a:spcPts val="0"/>
              </a:spcBef>
              <a:spcAft>
                <a:spcPts val="0"/>
              </a:spcAft>
              <a:buSzPts val="500"/>
              <a:buNone/>
              <a:defRPr/>
            </a:lvl9pPr>
          </a:lstStyle>
          <a:p/>
        </p:txBody>
      </p:sp>
      <p:sp>
        <p:nvSpPr>
          <p:cNvPr id="74" name="Google Shape;74;p17"/>
          <p:cNvSpPr txBox="1"/>
          <p:nvPr>
            <p:ph idx="1" type="body"/>
          </p:nvPr>
        </p:nvSpPr>
        <p:spPr>
          <a:xfrm>
            <a:off x="623888" y="3442097"/>
            <a:ext cx="7886700" cy="1125140"/>
          </a:xfrm>
          <a:prstGeom prst="rect">
            <a:avLst/>
          </a:prstGeom>
          <a:noFill/>
          <a:ln>
            <a:noFill/>
          </a:ln>
        </p:spPr>
        <p:txBody>
          <a:bodyPr anchorCtr="0" anchor="t" bIns="14925" lIns="29850" spcFirstLastPara="1" rIns="29850" wrap="square" tIns="14925">
            <a:normAutofit/>
          </a:bodyPr>
          <a:lstStyle>
            <a:lvl1pPr indent="-228600" lvl="0" marL="457200" algn="l">
              <a:lnSpc>
                <a:spcPct val="90000"/>
              </a:lnSpc>
              <a:spcBef>
                <a:spcPts val="700"/>
              </a:spcBef>
              <a:spcAft>
                <a:spcPts val="0"/>
              </a:spcAft>
              <a:buClr>
                <a:srgbClr val="888888"/>
              </a:buClr>
              <a:buSzPts val="1800"/>
              <a:buNone/>
              <a:defRPr sz="1800">
                <a:solidFill>
                  <a:srgbClr val="888888"/>
                </a:solidFill>
              </a:defRPr>
            </a:lvl1pPr>
            <a:lvl2pPr indent="-228600" lvl="1" marL="914400" algn="l">
              <a:lnSpc>
                <a:spcPct val="90000"/>
              </a:lnSpc>
              <a:spcBef>
                <a:spcPts val="400"/>
              </a:spcBef>
              <a:spcAft>
                <a:spcPts val="0"/>
              </a:spcAft>
              <a:buClr>
                <a:srgbClr val="888888"/>
              </a:buClr>
              <a:buSzPts val="1500"/>
              <a:buNone/>
              <a:defRPr sz="1500">
                <a:solidFill>
                  <a:srgbClr val="888888"/>
                </a:solidFill>
              </a:defRPr>
            </a:lvl2pPr>
            <a:lvl3pPr indent="-228600" lvl="2" marL="1371600" algn="l">
              <a:lnSpc>
                <a:spcPct val="90000"/>
              </a:lnSpc>
              <a:spcBef>
                <a:spcPts val="400"/>
              </a:spcBef>
              <a:spcAft>
                <a:spcPts val="0"/>
              </a:spcAft>
              <a:buClr>
                <a:srgbClr val="888888"/>
              </a:buClr>
              <a:buSzPts val="1300"/>
              <a:buNone/>
              <a:defRPr sz="1300">
                <a:solidFill>
                  <a:srgbClr val="888888"/>
                </a:solidFill>
              </a:defRPr>
            </a:lvl3pPr>
            <a:lvl4pPr indent="-228600" lvl="3" marL="1828800" algn="l">
              <a:lnSpc>
                <a:spcPct val="90000"/>
              </a:lnSpc>
              <a:spcBef>
                <a:spcPts val="400"/>
              </a:spcBef>
              <a:spcAft>
                <a:spcPts val="0"/>
              </a:spcAft>
              <a:buClr>
                <a:srgbClr val="888888"/>
              </a:buClr>
              <a:buSzPts val="1200"/>
              <a:buNone/>
              <a:defRPr sz="1200">
                <a:solidFill>
                  <a:srgbClr val="888888"/>
                </a:solidFill>
              </a:defRPr>
            </a:lvl4pPr>
            <a:lvl5pPr indent="-228600" lvl="4" marL="2286000" algn="l">
              <a:lnSpc>
                <a:spcPct val="90000"/>
              </a:lnSpc>
              <a:spcBef>
                <a:spcPts val="400"/>
              </a:spcBef>
              <a:spcAft>
                <a:spcPts val="0"/>
              </a:spcAft>
              <a:buClr>
                <a:srgbClr val="888888"/>
              </a:buClr>
              <a:buSzPts val="1200"/>
              <a:buNone/>
              <a:defRPr sz="1200">
                <a:solidFill>
                  <a:srgbClr val="888888"/>
                </a:solidFill>
              </a:defRPr>
            </a:lvl5pPr>
            <a:lvl6pPr indent="-228600" lvl="5" marL="2743200" algn="l">
              <a:lnSpc>
                <a:spcPct val="90000"/>
              </a:lnSpc>
              <a:spcBef>
                <a:spcPts val="400"/>
              </a:spcBef>
              <a:spcAft>
                <a:spcPts val="0"/>
              </a:spcAft>
              <a:buClr>
                <a:srgbClr val="888888"/>
              </a:buClr>
              <a:buSzPts val="1200"/>
              <a:buNone/>
              <a:defRPr sz="1200">
                <a:solidFill>
                  <a:srgbClr val="888888"/>
                </a:solidFill>
              </a:defRPr>
            </a:lvl6pPr>
            <a:lvl7pPr indent="-228600" lvl="6" marL="3200400" algn="l">
              <a:lnSpc>
                <a:spcPct val="90000"/>
              </a:lnSpc>
              <a:spcBef>
                <a:spcPts val="400"/>
              </a:spcBef>
              <a:spcAft>
                <a:spcPts val="0"/>
              </a:spcAft>
              <a:buClr>
                <a:srgbClr val="888888"/>
              </a:buClr>
              <a:buSzPts val="1200"/>
              <a:buNone/>
              <a:defRPr sz="1200">
                <a:solidFill>
                  <a:srgbClr val="888888"/>
                </a:solidFill>
              </a:defRPr>
            </a:lvl7pPr>
            <a:lvl8pPr indent="-228600" lvl="7" marL="3657600" algn="l">
              <a:lnSpc>
                <a:spcPct val="90000"/>
              </a:lnSpc>
              <a:spcBef>
                <a:spcPts val="400"/>
              </a:spcBef>
              <a:spcAft>
                <a:spcPts val="0"/>
              </a:spcAft>
              <a:buClr>
                <a:srgbClr val="888888"/>
              </a:buClr>
              <a:buSzPts val="1200"/>
              <a:buNone/>
              <a:defRPr sz="1200">
                <a:solidFill>
                  <a:srgbClr val="888888"/>
                </a:solidFill>
              </a:defRPr>
            </a:lvl8pPr>
            <a:lvl9pPr indent="-228600" lvl="8" marL="4114800" algn="l">
              <a:lnSpc>
                <a:spcPct val="90000"/>
              </a:lnSpc>
              <a:spcBef>
                <a:spcPts val="400"/>
              </a:spcBef>
              <a:spcAft>
                <a:spcPts val="0"/>
              </a:spcAft>
              <a:buClr>
                <a:srgbClr val="888888"/>
              </a:buClr>
              <a:buSzPts val="1200"/>
              <a:buNone/>
              <a:defRPr sz="1200">
                <a:solidFill>
                  <a:srgbClr val="888888"/>
                </a:solidFill>
              </a:defRPr>
            </a:lvl9pPr>
          </a:lstStyle>
          <a:p/>
        </p:txBody>
      </p:sp>
      <p:sp>
        <p:nvSpPr>
          <p:cNvPr id="75" name="Google Shape;75;p17"/>
          <p:cNvSpPr txBox="1"/>
          <p:nvPr>
            <p:ph idx="10" type="dt"/>
          </p:nvPr>
        </p:nvSpPr>
        <p:spPr>
          <a:xfrm>
            <a:off x="628650" y="4767263"/>
            <a:ext cx="2057400" cy="273844"/>
          </a:xfrm>
          <a:prstGeom prst="rect">
            <a:avLst/>
          </a:prstGeom>
          <a:noFill/>
          <a:ln>
            <a:noFill/>
          </a:ln>
        </p:spPr>
        <p:txBody>
          <a:bodyPr anchorCtr="0" anchor="ctr" bIns="14925" lIns="29850" spcFirstLastPara="1" rIns="29850" wrap="square" tIns="14925">
            <a:noAutofit/>
          </a:bodyPr>
          <a:lstStyle>
            <a:lvl1pPr lvl="0" algn="l">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76" name="Google Shape;76;p17"/>
          <p:cNvSpPr txBox="1"/>
          <p:nvPr>
            <p:ph idx="11" type="ftr"/>
          </p:nvPr>
        </p:nvSpPr>
        <p:spPr>
          <a:xfrm>
            <a:off x="3028950" y="4767263"/>
            <a:ext cx="3086100" cy="273844"/>
          </a:xfrm>
          <a:prstGeom prst="rect">
            <a:avLst/>
          </a:prstGeom>
          <a:noFill/>
          <a:ln>
            <a:noFill/>
          </a:ln>
        </p:spPr>
        <p:txBody>
          <a:bodyPr anchorCtr="0" anchor="ctr" bIns="14925" lIns="29850" spcFirstLastPara="1" rIns="29850" wrap="square" tIns="14925">
            <a:noAutofit/>
          </a:bodyPr>
          <a:lstStyle>
            <a:lvl1pPr lvl="0" algn="ctr">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77" name="Google Shape;77;p17"/>
          <p:cNvSpPr txBox="1"/>
          <p:nvPr>
            <p:ph idx="12" type="sldNum"/>
          </p:nvPr>
        </p:nvSpPr>
        <p:spPr>
          <a:xfrm>
            <a:off x="6457950" y="4767263"/>
            <a:ext cx="2057400" cy="273844"/>
          </a:xfrm>
          <a:prstGeom prst="rect">
            <a:avLst/>
          </a:prstGeom>
          <a:noFill/>
          <a:ln>
            <a:noFill/>
          </a:ln>
        </p:spPr>
        <p:txBody>
          <a:bodyPr anchorCtr="0" anchor="ctr" bIns="14925" lIns="29850" spcFirstLastPara="1" rIns="29850" wrap="square" tIns="14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8" name="Shape 78"/>
        <p:cNvGrpSpPr/>
        <p:nvPr/>
      </p:nvGrpSpPr>
      <p:grpSpPr>
        <a:xfrm>
          <a:off x="0" y="0"/>
          <a:ext cx="0" cy="0"/>
          <a:chOff x="0" y="0"/>
          <a:chExt cx="0" cy="0"/>
        </a:xfrm>
      </p:grpSpPr>
      <p:sp>
        <p:nvSpPr>
          <p:cNvPr id="79" name="Google Shape;79;p18"/>
          <p:cNvSpPr txBox="1"/>
          <p:nvPr>
            <p:ph type="title"/>
          </p:nvPr>
        </p:nvSpPr>
        <p:spPr>
          <a:xfrm>
            <a:off x="628650" y="273844"/>
            <a:ext cx="7886700" cy="994172"/>
          </a:xfrm>
          <a:prstGeom prst="rect">
            <a:avLst/>
          </a:prstGeom>
          <a:noFill/>
          <a:ln>
            <a:noFill/>
          </a:ln>
        </p:spPr>
        <p:txBody>
          <a:bodyPr anchorCtr="0" anchor="ctr" bIns="14925" lIns="29850" spcFirstLastPara="1" rIns="29850" wrap="square" tIns="14925">
            <a:normAutofit/>
          </a:bodyPr>
          <a:lstStyle>
            <a:lvl1pPr lvl="0" algn="l">
              <a:lnSpc>
                <a:spcPct val="90000"/>
              </a:lnSpc>
              <a:spcBef>
                <a:spcPts val="0"/>
              </a:spcBef>
              <a:spcAft>
                <a:spcPts val="0"/>
              </a:spcAft>
              <a:buClr>
                <a:schemeClr val="dk1"/>
              </a:buClr>
              <a:buSzPts val="600"/>
              <a:buNone/>
              <a:defRPr/>
            </a:lvl1pPr>
            <a:lvl2pPr lvl="1">
              <a:spcBef>
                <a:spcPts val="0"/>
              </a:spcBef>
              <a:spcAft>
                <a:spcPts val="0"/>
              </a:spcAft>
              <a:buSzPts val="500"/>
              <a:buNone/>
              <a:defRPr/>
            </a:lvl2pPr>
            <a:lvl3pPr lvl="2">
              <a:spcBef>
                <a:spcPts val="0"/>
              </a:spcBef>
              <a:spcAft>
                <a:spcPts val="0"/>
              </a:spcAft>
              <a:buSzPts val="500"/>
              <a:buNone/>
              <a:defRPr/>
            </a:lvl3pPr>
            <a:lvl4pPr lvl="3">
              <a:spcBef>
                <a:spcPts val="0"/>
              </a:spcBef>
              <a:spcAft>
                <a:spcPts val="0"/>
              </a:spcAft>
              <a:buSzPts val="500"/>
              <a:buNone/>
              <a:defRPr/>
            </a:lvl4pPr>
            <a:lvl5pPr lvl="4">
              <a:spcBef>
                <a:spcPts val="0"/>
              </a:spcBef>
              <a:spcAft>
                <a:spcPts val="0"/>
              </a:spcAft>
              <a:buSzPts val="500"/>
              <a:buNone/>
              <a:defRPr/>
            </a:lvl5pPr>
            <a:lvl6pPr lvl="5">
              <a:spcBef>
                <a:spcPts val="0"/>
              </a:spcBef>
              <a:spcAft>
                <a:spcPts val="0"/>
              </a:spcAft>
              <a:buSzPts val="500"/>
              <a:buNone/>
              <a:defRPr/>
            </a:lvl6pPr>
            <a:lvl7pPr lvl="6">
              <a:spcBef>
                <a:spcPts val="0"/>
              </a:spcBef>
              <a:spcAft>
                <a:spcPts val="0"/>
              </a:spcAft>
              <a:buSzPts val="500"/>
              <a:buNone/>
              <a:defRPr/>
            </a:lvl7pPr>
            <a:lvl8pPr lvl="7">
              <a:spcBef>
                <a:spcPts val="0"/>
              </a:spcBef>
              <a:spcAft>
                <a:spcPts val="0"/>
              </a:spcAft>
              <a:buSzPts val="500"/>
              <a:buNone/>
              <a:defRPr/>
            </a:lvl8pPr>
            <a:lvl9pPr lvl="8">
              <a:spcBef>
                <a:spcPts val="0"/>
              </a:spcBef>
              <a:spcAft>
                <a:spcPts val="0"/>
              </a:spcAft>
              <a:buSzPts val="500"/>
              <a:buNone/>
              <a:defRPr/>
            </a:lvl9pPr>
          </a:lstStyle>
          <a:p/>
        </p:txBody>
      </p:sp>
      <p:sp>
        <p:nvSpPr>
          <p:cNvPr id="80" name="Google Shape;80;p18"/>
          <p:cNvSpPr txBox="1"/>
          <p:nvPr>
            <p:ph idx="1" type="body"/>
          </p:nvPr>
        </p:nvSpPr>
        <p:spPr>
          <a:xfrm>
            <a:off x="628650" y="1369219"/>
            <a:ext cx="3886200" cy="3263503"/>
          </a:xfrm>
          <a:prstGeom prst="rect">
            <a:avLst/>
          </a:prstGeom>
          <a:noFill/>
          <a:ln>
            <a:noFill/>
          </a:ln>
        </p:spPr>
        <p:txBody>
          <a:bodyPr anchorCtr="0" anchor="t" bIns="14925" lIns="29850" spcFirstLastPara="1" rIns="29850" wrap="square" tIns="14925">
            <a:normAutofit/>
          </a:bodyPr>
          <a:lstStyle>
            <a:lvl1pPr indent="-266700" lvl="0" marL="457200" algn="l">
              <a:lnSpc>
                <a:spcPct val="90000"/>
              </a:lnSpc>
              <a:spcBef>
                <a:spcPts val="700"/>
              </a:spcBef>
              <a:spcAft>
                <a:spcPts val="0"/>
              </a:spcAft>
              <a:buClr>
                <a:schemeClr val="dk1"/>
              </a:buClr>
              <a:buSzPts val="600"/>
              <a:buChar char="•"/>
              <a:defRPr/>
            </a:lvl1pPr>
            <a:lvl2pPr indent="-266700" lvl="1" marL="914400" algn="l">
              <a:lnSpc>
                <a:spcPct val="90000"/>
              </a:lnSpc>
              <a:spcBef>
                <a:spcPts val="400"/>
              </a:spcBef>
              <a:spcAft>
                <a:spcPts val="0"/>
              </a:spcAft>
              <a:buClr>
                <a:schemeClr val="dk1"/>
              </a:buClr>
              <a:buSzPts val="600"/>
              <a:buChar char="•"/>
              <a:defRPr/>
            </a:lvl2pPr>
            <a:lvl3pPr indent="-266700" lvl="2" marL="1371600" algn="l">
              <a:lnSpc>
                <a:spcPct val="90000"/>
              </a:lnSpc>
              <a:spcBef>
                <a:spcPts val="400"/>
              </a:spcBef>
              <a:spcAft>
                <a:spcPts val="0"/>
              </a:spcAft>
              <a:buClr>
                <a:schemeClr val="dk1"/>
              </a:buClr>
              <a:buSzPts val="600"/>
              <a:buChar char="•"/>
              <a:defRPr/>
            </a:lvl3pPr>
            <a:lvl4pPr indent="-266700" lvl="3" marL="1828800" algn="l">
              <a:lnSpc>
                <a:spcPct val="90000"/>
              </a:lnSpc>
              <a:spcBef>
                <a:spcPts val="400"/>
              </a:spcBef>
              <a:spcAft>
                <a:spcPts val="0"/>
              </a:spcAft>
              <a:buClr>
                <a:schemeClr val="dk1"/>
              </a:buClr>
              <a:buSzPts val="600"/>
              <a:buChar char="•"/>
              <a:defRPr/>
            </a:lvl4pPr>
            <a:lvl5pPr indent="-266700" lvl="4" marL="2286000" algn="l">
              <a:lnSpc>
                <a:spcPct val="90000"/>
              </a:lnSpc>
              <a:spcBef>
                <a:spcPts val="400"/>
              </a:spcBef>
              <a:spcAft>
                <a:spcPts val="0"/>
              </a:spcAft>
              <a:buClr>
                <a:schemeClr val="dk1"/>
              </a:buClr>
              <a:buSzPts val="600"/>
              <a:buChar char="•"/>
              <a:defRPr/>
            </a:lvl5pPr>
            <a:lvl6pPr indent="-266700" lvl="5" marL="2743200" algn="l">
              <a:lnSpc>
                <a:spcPct val="90000"/>
              </a:lnSpc>
              <a:spcBef>
                <a:spcPts val="400"/>
              </a:spcBef>
              <a:spcAft>
                <a:spcPts val="0"/>
              </a:spcAft>
              <a:buClr>
                <a:schemeClr val="dk1"/>
              </a:buClr>
              <a:buSzPts val="600"/>
              <a:buChar char="•"/>
              <a:defRPr/>
            </a:lvl6pPr>
            <a:lvl7pPr indent="-266700" lvl="6" marL="3200400" algn="l">
              <a:lnSpc>
                <a:spcPct val="90000"/>
              </a:lnSpc>
              <a:spcBef>
                <a:spcPts val="400"/>
              </a:spcBef>
              <a:spcAft>
                <a:spcPts val="0"/>
              </a:spcAft>
              <a:buClr>
                <a:schemeClr val="dk1"/>
              </a:buClr>
              <a:buSzPts val="600"/>
              <a:buChar char="•"/>
              <a:defRPr/>
            </a:lvl7pPr>
            <a:lvl8pPr indent="-266700" lvl="7" marL="3657600" algn="l">
              <a:lnSpc>
                <a:spcPct val="90000"/>
              </a:lnSpc>
              <a:spcBef>
                <a:spcPts val="400"/>
              </a:spcBef>
              <a:spcAft>
                <a:spcPts val="0"/>
              </a:spcAft>
              <a:buClr>
                <a:schemeClr val="dk1"/>
              </a:buClr>
              <a:buSzPts val="600"/>
              <a:buChar char="•"/>
              <a:defRPr/>
            </a:lvl8pPr>
            <a:lvl9pPr indent="-266700" lvl="8" marL="4114800" algn="l">
              <a:lnSpc>
                <a:spcPct val="90000"/>
              </a:lnSpc>
              <a:spcBef>
                <a:spcPts val="400"/>
              </a:spcBef>
              <a:spcAft>
                <a:spcPts val="0"/>
              </a:spcAft>
              <a:buClr>
                <a:schemeClr val="dk1"/>
              </a:buClr>
              <a:buSzPts val="600"/>
              <a:buChar char="•"/>
              <a:defRPr/>
            </a:lvl9pPr>
          </a:lstStyle>
          <a:p/>
        </p:txBody>
      </p:sp>
      <p:sp>
        <p:nvSpPr>
          <p:cNvPr id="81" name="Google Shape;81;p18"/>
          <p:cNvSpPr txBox="1"/>
          <p:nvPr>
            <p:ph idx="2" type="body"/>
          </p:nvPr>
        </p:nvSpPr>
        <p:spPr>
          <a:xfrm>
            <a:off x="4629150" y="1369219"/>
            <a:ext cx="3886200" cy="3263503"/>
          </a:xfrm>
          <a:prstGeom prst="rect">
            <a:avLst/>
          </a:prstGeom>
          <a:noFill/>
          <a:ln>
            <a:noFill/>
          </a:ln>
        </p:spPr>
        <p:txBody>
          <a:bodyPr anchorCtr="0" anchor="t" bIns="14925" lIns="29850" spcFirstLastPara="1" rIns="29850" wrap="square" tIns="14925">
            <a:normAutofit/>
          </a:bodyPr>
          <a:lstStyle>
            <a:lvl1pPr indent="-266700" lvl="0" marL="457200" algn="l">
              <a:lnSpc>
                <a:spcPct val="90000"/>
              </a:lnSpc>
              <a:spcBef>
                <a:spcPts val="700"/>
              </a:spcBef>
              <a:spcAft>
                <a:spcPts val="0"/>
              </a:spcAft>
              <a:buClr>
                <a:schemeClr val="dk1"/>
              </a:buClr>
              <a:buSzPts val="600"/>
              <a:buChar char="•"/>
              <a:defRPr/>
            </a:lvl1pPr>
            <a:lvl2pPr indent="-266700" lvl="1" marL="914400" algn="l">
              <a:lnSpc>
                <a:spcPct val="90000"/>
              </a:lnSpc>
              <a:spcBef>
                <a:spcPts val="400"/>
              </a:spcBef>
              <a:spcAft>
                <a:spcPts val="0"/>
              </a:spcAft>
              <a:buClr>
                <a:schemeClr val="dk1"/>
              </a:buClr>
              <a:buSzPts val="600"/>
              <a:buChar char="•"/>
              <a:defRPr/>
            </a:lvl2pPr>
            <a:lvl3pPr indent="-266700" lvl="2" marL="1371600" algn="l">
              <a:lnSpc>
                <a:spcPct val="90000"/>
              </a:lnSpc>
              <a:spcBef>
                <a:spcPts val="400"/>
              </a:spcBef>
              <a:spcAft>
                <a:spcPts val="0"/>
              </a:spcAft>
              <a:buClr>
                <a:schemeClr val="dk1"/>
              </a:buClr>
              <a:buSzPts val="600"/>
              <a:buChar char="•"/>
              <a:defRPr/>
            </a:lvl3pPr>
            <a:lvl4pPr indent="-266700" lvl="3" marL="1828800" algn="l">
              <a:lnSpc>
                <a:spcPct val="90000"/>
              </a:lnSpc>
              <a:spcBef>
                <a:spcPts val="400"/>
              </a:spcBef>
              <a:spcAft>
                <a:spcPts val="0"/>
              </a:spcAft>
              <a:buClr>
                <a:schemeClr val="dk1"/>
              </a:buClr>
              <a:buSzPts val="600"/>
              <a:buChar char="•"/>
              <a:defRPr/>
            </a:lvl4pPr>
            <a:lvl5pPr indent="-266700" lvl="4" marL="2286000" algn="l">
              <a:lnSpc>
                <a:spcPct val="90000"/>
              </a:lnSpc>
              <a:spcBef>
                <a:spcPts val="400"/>
              </a:spcBef>
              <a:spcAft>
                <a:spcPts val="0"/>
              </a:spcAft>
              <a:buClr>
                <a:schemeClr val="dk1"/>
              </a:buClr>
              <a:buSzPts val="600"/>
              <a:buChar char="•"/>
              <a:defRPr/>
            </a:lvl5pPr>
            <a:lvl6pPr indent="-266700" lvl="5" marL="2743200" algn="l">
              <a:lnSpc>
                <a:spcPct val="90000"/>
              </a:lnSpc>
              <a:spcBef>
                <a:spcPts val="400"/>
              </a:spcBef>
              <a:spcAft>
                <a:spcPts val="0"/>
              </a:spcAft>
              <a:buClr>
                <a:schemeClr val="dk1"/>
              </a:buClr>
              <a:buSzPts val="600"/>
              <a:buChar char="•"/>
              <a:defRPr/>
            </a:lvl6pPr>
            <a:lvl7pPr indent="-266700" lvl="6" marL="3200400" algn="l">
              <a:lnSpc>
                <a:spcPct val="90000"/>
              </a:lnSpc>
              <a:spcBef>
                <a:spcPts val="400"/>
              </a:spcBef>
              <a:spcAft>
                <a:spcPts val="0"/>
              </a:spcAft>
              <a:buClr>
                <a:schemeClr val="dk1"/>
              </a:buClr>
              <a:buSzPts val="600"/>
              <a:buChar char="•"/>
              <a:defRPr/>
            </a:lvl7pPr>
            <a:lvl8pPr indent="-266700" lvl="7" marL="3657600" algn="l">
              <a:lnSpc>
                <a:spcPct val="90000"/>
              </a:lnSpc>
              <a:spcBef>
                <a:spcPts val="400"/>
              </a:spcBef>
              <a:spcAft>
                <a:spcPts val="0"/>
              </a:spcAft>
              <a:buClr>
                <a:schemeClr val="dk1"/>
              </a:buClr>
              <a:buSzPts val="600"/>
              <a:buChar char="•"/>
              <a:defRPr/>
            </a:lvl8pPr>
            <a:lvl9pPr indent="-266700" lvl="8" marL="4114800" algn="l">
              <a:lnSpc>
                <a:spcPct val="90000"/>
              </a:lnSpc>
              <a:spcBef>
                <a:spcPts val="400"/>
              </a:spcBef>
              <a:spcAft>
                <a:spcPts val="0"/>
              </a:spcAft>
              <a:buClr>
                <a:schemeClr val="dk1"/>
              </a:buClr>
              <a:buSzPts val="600"/>
              <a:buChar char="•"/>
              <a:defRPr/>
            </a:lvl9pPr>
          </a:lstStyle>
          <a:p/>
        </p:txBody>
      </p:sp>
      <p:sp>
        <p:nvSpPr>
          <p:cNvPr id="82" name="Google Shape;82;p18"/>
          <p:cNvSpPr txBox="1"/>
          <p:nvPr>
            <p:ph idx="10" type="dt"/>
          </p:nvPr>
        </p:nvSpPr>
        <p:spPr>
          <a:xfrm>
            <a:off x="628650" y="4767263"/>
            <a:ext cx="2057400" cy="273844"/>
          </a:xfrm>
          <a:prstGeom prst="rect">
            <a:avLst/>
          </a:prstGeom>
          <a:noFill/>
          <a:ln>
            <a:noFill/>
          </a:ln>
        </p:spPr>
        <p:txBody>
          <a:bodyPr anchorCtr="0" anchor="ctr" bIns="14925" lIns="29850" spcFirstLastPara="1" rIns="29850" wrap="square" tIns="14925">
            <a:noAutofit/>
          </a:bodyPr>
          <a:lstStyle>
            <a:lvl1pPr lvl="0" algn="l">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83" name="Google Shape;83;p18"/>
          <p:cNvSpPr txBox="1"/>
          <p:nvPr>
            <p:ph idx="11" type="ftr"/>
          </p:nvPr>
        </p:nvSpPr>
        <p:spPr>
          <a:xfrm>
            <a:off x="3028950" y="4767263"/>
            <a:ext cx="3086100" cy="273844"/>
          </a:xfrm>
          <a:prstGeom prst="rect">
            <a:avLst/>
          </a:prstGeom>
          <a:noFill/>
          <a:ln>
            <a:noFill/>
          </a:ln>
        </p:spPr>
        <p:txBody>
          <a:bodyPr anchorCtr="0" anchor="ctr" bIns="14925" lIns="29850" spcFirstLastPara="1" rIns="29850" wrap="square" tIns="14925">
            <a:noAutofit/>
          </a:bodyPr>
          <a:lstStyle>
            <a:lvl1pPr lvl="0" algn="ctr">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84" name="Google Shape;84;p18"/>
          <p:cNvSpPr txBox="1"/>
          <p:nvPr>
            <p:ph idx="12" type="sldNum"/>
          </p:nvPr>
        </p:nvSpPr>
        <p:spPr>
          <a:xfrm>
            <a:off x="6457950" y="4767263"/>
            <a:ext cx="2057400" cy="273844"/>
          </a:xfrm>
          <a:prstGeom prst="rect">
            <a:avLst/>
          </a:prstGeom>
          <a:noFill/>
          <a:ln>
            <a:noFill/>
          </a:ln>
        </p:spPr>
        <p:txBody>
          <a:bodyPr anchorCtr="0" anchor="ctr" bIns="14925" lIns="29850" spcFirstLastPara="1" rIns="29850" wrap="square" tIns="14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5" name="Shape 85"/>
        <p:cNvGrpSpPr/>
        <p:nvPr/>
      </p:nvGrpSpPr>
      <p:grpSpPr>
        <a:xfrm>
          <a:off x="0" y="0"/>
          <a:ext cx="0" cy="0"/>
          <a:chOff x="0" y="0"/>
          <a:chExt cx="0" cy="0"/>
        </a:xfrm>
      </p:grpSpPr>
      <p:sp>
        <p:nvSpPr>
          <p:cNvPr id="86" name="Google Shape;86;p19"/>
          <p:cNvSpPr txBox="1"/>
          <p:nvPr>
            <p:ph type="title"/>
          </p:nvPr>
        </p:nvSpPr>
        <p:spPr>
          <a:xfrm>
            <a:off x="629841" y="273844"/>
            <a:ext cx="7886700" cy="994172"/>
          </a:xfrm>
          <a:prstGeom prst="rect">
            <a:avLst/>
          </a:prstGeom>
          <a:noFill/>
          <a:ln>
            <a:noFill/>
          </a:ln>
        </p:spPr>
        <p:txBody>
          <a:bodyPr anchorCtr="0" anchor="ctr" bIns="14925" lIns="29850" spcFirstLastPara="1" rIns="29850" wrap="square" tIns="14925">
            <a:normAutofit/>
          </a:bodyPr>
          <a:lstStyle>
            <a:lvl1pPr lvl="0" algn="l">
              <a:lnSpc>
                <a:spcPct val="90000"/>
              </a:lnSpc>
              <a:spcBef>
                <a:spcPts val="0"/>
              </a:spcBef>
              <a:spcAft>
                <a:spcPts val="0"/>
              </a:spcAft>
              <a:buClr>
                <a:schemeClr val="dk1"/>
              </a:buClr>
              <a:buSzPts val="600"/>
              <a:buNone/>
              <a:defRPr/>
            </a:lvl1pPr>
            <a:lvl2pPr lvl="1">
              <a:spcBef>
                <a:spcPts val="0"/>
              </a:spcBef>
              <a:spcAft>
                <a:spcPts val="0"/>
              </a:spcAft>
              <a:buSzPts val="500"/>
              <a:buNone/>
              <a:defRPr/>
            </a:lvl2pPr>
            <a:lvl3pPr lvl="2">
              <a:spcBef>
                <a:spcPts val="0"/>
              </a:spcBef>
              <a:spcAft>
                <a:spcPts val="0"/>
              </a:spcAft>
              <a:buSzPts val="500"/>
              <a:buNone/>
              <a:defRPr/>
            </a:lvl3pPr>
            <a:lvl4pPr lvl="3">
              <a:spcBef>
                <a:spcPts val="0"/>
              </a:spcBef>
              <a:spcAft>
                <a:spcPts val="0"/>
              </a:spcAft>
              <a:buSzPts val="500"/>
              <a:buNone/>
              <a:defRPr/>
            </a:lvl4pPr>
            <a:lvl5pPr lvl="4">
              <a:spcBef>
                <a:spcPts val="0"/>
              </a:spcBef>
              <a:spcAft>
                <a:spcPts val="0"/>
              </a:spcAft>
              <a:buSzPts val="500"/>
              <a:buNone/>
              <a:defRPr/>
            </a:lvl5pPr>
            <a:lvl6pPr lvl="5">
              <a:spcBef>
                <a:spcPts val="0"/>
              </a:spcBef>
              <a:spcAft>
                <a:spcPts val="0"/>
              </a:spcAft>
              <a:buSzPts val="500"/>
              <a:buNone/>
              <a:defRPr/>
            </a:lvl6pPr>
            <a:lvl7pPr lvl="6">
              <a:spcBef>
                <a:spcPts val="0"/>
              </a:spcBef>
              <a:spcAft>
                <a:spcPts val="0"/>
              </a:spcAft>
              <a:buSzPts val="500"/>
              <a:buNone/>
              <a:defRPr/>
            </a:lvl7pPr>
            <a:lvl8pPr lvl="7">
              <a:spcBef>
                <a:spcPts val="0"/>
              </a:spcBef>
              <a:spcAft>
                <a:spcPts val="0"/>
              </a:spcAft>
              <a:buSzPts val="500"/>
              <a:buNone/>
              <a:defRPr/>
            </a:lvl8pPr>
            <a:lvl9pPr lvl="8">
              <a:spcBef>
                <a:spcPts val="0"/>
              </a:spcBef>
              <a:spcAft>
                <a:spcPts val="0"/>
              </a:spcAft>
              <a:buSzPts val="500"/>
              <a:buNone/>
              <a:defRPr/>
            </a:lvl9pPr>
          </a:lstStyle>
          <a:p/>
        </p:txBody>
      </p:sp>
      <p:sp>
        <p:nvSpPr>
          <p:cNvPr id="87" name="Google Shape;87;p19"/>
          <p:cNvSpPr txBox="1"/>
          <p:nvPr>
            <p:ph idx="1" type="body"/>
          </p:nvPr>
        </p:nvSpPr>
        <p:spPr>
          <a:xfrm>
            <a:off x="629841" y="1260872"/>
            <a:ext cx="3868340" cy="617934"/>
          </a:xfrm>
          <a:prstGeom prst="rect">
            <a:avLst/>
          </a:prstGeom>
          <a:noFill/>
          <a:ln>
            <a:noFill/>
          </a:ln>
        </p:spPr>
        <p:txBody>
          <a:bodyPr anchorCtr="0" anchor="b" bIns="14925" lIns="29850" spcFirstLastPara="1" rIns="29850" wrap="square" tIns="14925">
            <a:normAutofit/>
          </a:bodyPr>
          <a:lstStyle>
            <a:lvl1pPr indent="-228600" lvl="0" marL="457200" algn="l">
              <a:lnSpc>
                <a:spcPct val="90000"/>
              </a:lnSpc>
              <a:spcBef>
                <a:spcPts val="7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300"/>
              <a:buNone/>
              <a:defRPr b="1" sz="13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88" name="Google Shape;88;p19"/>
          <p:cNvSpPr txBox="1"/>
          <p:nvPr>
            <p:ph idx="2" type="body"/>
          </p:nvPr>
        </p:nvSpPr>
        <p:spPr>
          <a:xfrm>
            <a:off x="629841" y="1878806"/>
            <a:ext cx="3868340" cy="2763441"/>
          </a:xfrm>
          <a:prstGeom prst="rect">
            <a:avLst/>
          </a:prstGeom>
          <a:noFill/>
          <a:ln>
            <a:noFill/>
          </a:ln>
        </p:spPr>
        <p:txBody>
          <a:bodyPr anchorCtr="0" anchor="t" bIns="14925" lIns="29850" spcFirstLastPara="1" rIns="29850" wrap="square" tIns="14925">
            <a:normAutofit/>
          </a:bodyPr>
          <a:lstStyle>
            <a:lvl1pPr indent="-266700" lvl="0" marL="457200" algn="l">
              <a:lnSpc>
                <a:spcPct val="90000"/>
              </a:lnSpc>
              <a:spcBef>
                <a:spcPts val="700"/>
              </a:spcBef>
              <a:spcAft>
                <a:spcPts val="0"/>
              </a:spcAft>
              <a:buClr>
                <a:schemeClr val="dk1"/>
              </a:buClr>
              <a:buSzPts val="600"/>
              <a:buChar char="•"/>
              <a:defRPr/>
            </a:lvl1pPr>
            <a:lvl2pPr indent="-266700" lvl="1" marL="914400" algn="l">
              <a:lnSpc>
                <a:spcPct val="90000"/>
              </a:lnSpc>
              <a:spcBef>
                <a:spcPts val="400"/>
              </a:spcBef>
              <a:spcAft>
                <a:spcPts val="0"/>
              </a:spcAft>
              <a:buClr>
                <a:schemeClr val="dk1"/>
              </a:buClr>
              <a:buSzPts val="600"/>
              <a:buChar char="•"/>
              <a:defRPr/>
            </a:lvl2pPr>
            <a:lvl3pPr indent="-266700" lvl="2" marL="1371600" algn="l">
              <a:lnSpc>
                <a:spcPct val="90000"/>
              </a:lnSpc>
              <a:spcBef>
                <a:spcPts val="400"/>
              </a:spcBef>
              <a:spcAft>
                <a:spcPts val="0"/>
              </a:spcAft>
              <a:buClr>
                <a:schemeClr val="dk1"/>
              </a:buClr>
              <a:buSzPts val="600"/>
              <a:buChar char="•"/>
              <a:defRPr/>
            </a:lvl3pPr>
            <a:lvl4pPr indent="-266700" lvl="3" marL="1828800" algn="l">
              <a:lnSpc>
                <a:spcPct val="90000"/>
              </a:lnSpc>
              <a:spcBef>
                <a:spcPts val="400"/>
              </a:spcBef>
              <a:spcAft>
                <a:spcPts val="0"/>
              </a:spcAft>
              <a:buClr>
                <a:schemeClr val="dk1"/>
              </a:buClr>
              <a:buSzPts val="600"/>
              <a:buChar char="•"/>
              <a:defRPr/>
            </a:lvl4pPr>
            <a:lvl5pPr indent="-266700" lvl="4" marL="2286000" algn="l">
              <a:lnSpc>
                <a:spcPct val="90000"/>
              </a:lnSpc>
              <a:spcBef>
                <a:spcPts val="400"/>
              </a:spcBef>
              <a:spcAft>
                <a:spcPts val="0"/>
              </a:spcAft>
              <a:buClr>
                <a:schemeClr val="dk1"/>
              </a:buClr>
              <a:buSzPts val="600"/>
              <a:buChar char="•"/>
              <a:defRPr/>
            </a:lvl5pPr>
            <a:lvl6pPr indent="-266700" lvl="5" marL="2743200" algn="l">
              <a:lnSpc>
                <a:spcPct val="90000"/>
              </a:lnSpc>
              <a:spcBef>
                <a:spcPts val="400"/>
              </a:spcBef>
              <a:spcAft>
                <a:spcPts val="0"/>
              </a:spcAft>
              <a:buClr>
                <a:schemeClr val="dk1"/>
              </a:buClr>
              <a:buSzPts val="600"/>
              <a:buChar char="•"/>
              <a:defRPr/>
            </a:lvl6pPr>
            <a:lvl7pPr indent="-266700" lvl="6" marL="3200400" algn="l">
              <a:lnSpc>
                <a:spcPct val="90000"/>
              </a:lnSpc>
              <a:spcBef>
                <a:spcPts val="400"/>
              </a:spcBef>
              <a:spcAft>
                <a:spcPts val="0"/>
              </a:spcAft>
              <a:buClr>
                <a:schemeClr val="dk1"/>
              </a:buClr>
              <a:buSzPts val="600"/>
              <a:buChar char="•"/>
              <a:defRPr/>
            </a:lvl7pPr>
            <a:lvl8pPr indent="-266700" lvl="7" marL="3657600" algn="l">
              <a:lnSpc>
                <a:spcPct val="90000"/>
              </a:lnSpc>
              <a:spcBef>
                <a:spcPts val="400"/>
              </a:spcBef>
              <a:spcAft>
                <a:spcPts val="0"/>
              </a:spcAft>
              <a:buClr>
                <a:schemeClr val="dk1"/>
              </a:buClr>
              <a:buSzPts val="600"/>
              <a:buChar char="•"/>
              <a:defRPr/>
            </a:lvl8pPr>
            <a:lvl9pPr indent="-266700" lvl="8" marL="4114800" algn="l">
              <a:lnSpc>
                <a:spcPct val="90000"/>
              </a:lnSpc>
              <a:spcBef>
                <a:spcPts val="400"/>
              </a:spcBef>
              <a:spcAft>
                <a:spcPts val="0"/>
              </a:spcAft>
              <a:buClr>
                <a:schemeClr val="dk1"/>
              </a:buClr>
              <a:buSzPts val="600"/>
              <a:buChar char="•"/>
              <a:defRPr/>
            </a:lvl9pPr>
          </a:lstStyle>
          <a:p/>
        </p:txBody>
      </p:sp>
      <p:sp>
        <p:nvSpPr>
          <p:cNvPr id="89" name="Google Shape;89;p19"/>
          <p:cNvSpPr txBox="1"/>
          <p:nvPr>
            <p:ph idx="3" type="body"/>
          </p:nvPr>
        </p:nvSpPr>
        <p:spPr>
          <a:xfrm>
            <a:off x="4629150" y="1260872"/>
            <a:ext cx="3887391" cy="617934"/>
          </a:xfrm>
          <a:prstGeom prst="rect">
            <a:avLst/>
          </a:prstGeom>
          <a:noFill/>
          <a:ln>
            <a:noFill/>
          </a:ln>
        </p:spPr>
        <p:txBody>
          <a:bodyPr anchorCtr="0" anchor="b" bIns="14925" lIns="29850" spcFirstLastPara="1" rIns="29850" wrap="square" tIns="14925">
            <a:normAutofit/>
          </a:bodyPr>
          <a:lstStyle>
            <a:lvl1pPr indent="-228600" lvl="0" marL="457200" algn="l">
              <a:lnSpc>
                <a:spcPct val="90000"/>
              </a:lnSpc>
              <a:spcBef>
                <a:spcPts val="7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300"/>
              <a:buNone/>
              <a:defRPr b="1" sz="13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90" name="Google Shape;90;p19"/>
          <p:cNvSpPr txBox="1"/>
          <p:nvPr>
            <p:ph idx="4" type="body"/>
          </p:nvPr>
        </p:nvSpPr>
        <p:spPr>
          <a:xfrm>
            <a:off x="4629150" y="1878806"/>
            <a:ext cx="3887391" cy="2763441"/>
          </a:xfrm>
          <a:prstGeom prst="rect">
            <a:avLst/>
          </a:prstGeom>
          <a:noFill/>
          <a:ln>
            <a:noFill/>
          </a:ln>
        </p:spPr>
        <p:txBody>
          <a:bodyPr anchorCtr="0" anchor="t" bIns="14925" lIns="29850" spcFirstLastPara="1" rIns="29850" wrap="square" tIns="14925">
            <a:normAutofit/>
          </a:bodyPr>
          <a:lstStyle>
            <a:lvl1pPr indent="-266700" lvl="0" marL="457200" algn="l">
              <a:lnSpc>
                <a:spcPct val="90000"/>
              </a:lnSpc>
              <a:spcBef>
                <a:spcPts val="700"/>
              </a:spcBef>
              <a:spcAft>
                <a:spcPts val="0"/>
              </a:spcAft>
              <a:buClr>
                <a:schemeClr val="dk1"/>
              </a:buClr>
              <a:buSzPts val="600"/>
              <a:buChar char="•"/>
              <a:defRPr/>
            </a:lvl1pPr>
            <a:lvl2pPr indent="-266700" lvl="1" marL="914400" algn="l">
              <a:lnSpc>
                <a:spcPct val="90000"/>
              </a:lnSpc>
              <a:spcBef>
                <a:spcPts val="400"/>
              </a:spcBef>
              <a:spcAft>
                <a:spcPts val="0"/>
              </a:spcAft>
              <a:buClr>
                <a:schemeClr val="dk1"/>
              </a:buClr>
              <a:buSzPts val="600"/>
              <a:buChar char="•"/>
              <a:defRPr/>
            </a:lvl2pPr>
            <a:lvl3pPr indent="-266700" lvl="2" marL="1371600" algn="l">
              <a:lnSpc>
                <a:spcPct val="90000"/>
              </a:lnSpc>
              <a:spcBef>
                <a:spcPts val="400"/>
              </a:spcBef>
              <a:spcAft>
                <a:spcPts val="0"/>
              </a:spcAft>
              <a:buClr>
                <a:schemeClr val="dk1"/>
              </a:buClr>
              <a:buSzPts val="600"/>
              <a:buChar char="•"/>
              <a:defRPr/>
            </a:lvl3pPr>
            <a:lvl4pPr indent="-266700" lvl="3" marL="1828800" algn="l">
              <a:lnSpc>
                <a:spcPct val="90000"/>
              </a:lnSpc>
              <a:spcBef>
                <a:spcPts val="400"/>
              </a:spcBef>
              <a:spcAft>
                <a:spcPts val="0"/>
              </a:spcAft>
              <a:buClr>
                <a:schemeClr val="dk1"/>
              </a:buClr>
              <a:buSzPts val="600"/>
              <a:buChar char="•"/>
              <a:defRPr/>
            </a:lvl4pPr>
            <a:lvl5pPr indent="-266700" lvl="4" marL="2286000" algn="l">
              <a:lnSpc>
                <a:spcPct val="90000"/>
              </a:lnSpc>
              <a:spcBef>
                <a:spcPts val="400"/>
              </a:spcBef>
              <a:spcAft>
                <a:spcPts val="0"/>
              </a:spcAft>
              <a:buClr>
                <a:schemeClr val="dk1"/>
              </a:buClr>
              <a:buSzPts val="600"/>
              <a:buChar char="•"/>
              <a:defRPr/>
            </a:lvl5pPr>
            <a:lvl6pPr indent="-266700" lvl="5" marL="2743200" algn="l">
              <a:lnSpc>
                <a:spcPct val="90000"/>
              </a:lnSpc>
              <a:spcBef>
                <a:spcPts val="400"/>
              </a:spcBef>
              <a:spcAft>
                <a:spcPts val="0"/>
              </a:spcAft>
              <a:buClr>
                <a:schemeClr val="dk1"/>
              </a:buClr>
              <a:buSzPts val="600"/>
              <a:buChar char="•"/>
              <a:defRPr/>
            </a:lvl6pPr>
            <a:lvl7pPr indent="-266700" lvl="6" marL="3200400" algn="l">
              <a:lnSpc>
                <a:spcPct val="90000"/>
              </a:lnSpc>
              <a:spcBef>
                <a:spcPts val="400"/>
              </a:spcBef>
              <a:spcAft>
                <a:spcPts val="0"/>
              </a:spcAft>
              <a:buClr>
                <a:schemeClr val="dk1"/>
              </a:buClr>
              <a:buSzPts val="600"/>
              <a:buChar char="•"/>
              <a:defRPr/>
            </a:lvl7pPr>
            <a:lvl8pPr indent="-266700" lvl="7" marL="3657600" algn="l">
              <a:lnSpc>
                <a:spcPct val="90000"/>
              </a:lnSpc>
              <a:spcBef>
                <a:spcPts val="400"/>
              </a:spcBef>
              <a:spcAft>
                <a:spcPts val="0"/>
              </a:spcAft>
              <a:buClr>
                <a:schemeClr val="dk1"/>
              </a:buClr>
              <a:buSzPts val="600"/>
              <a:buChar char="•"/>
              <a:defRPr/>
            </a:lvl8pPr>
            <a:lvl9pPr indent="-266700" lvl="8" marL="4114800" algn="l">
              <a:lnSpc>
                <a:spcPct val="90000"/>
              </a:lnSpc>
              <a:spcBef>
                <a:spcPts val="400"/>
              </a:spcBef>
              <a:spcAft>
                <a:spcPts val="0"/>
              </a:spcAft>
              <a:buClr>
                <a:schemeClr val="dk1"/>
              </a:buClr>
              <a:buSzPts val="600"/>
              <a:buChar char="•"/>
              <a:defRPr/>
            </a:lvl9pPr>
          </a:lstStyle>
          <a:p/>
        </p:txBody>
      </p:sp>
      <p:sp>
        <p:nvSpPr>
          <p:cNvPr id="91" name="Google Shape;91;p19"/>
          <p:cNvSpPr txBox="1"/>
          <p:nvPr>
            <p:ph idx="10" type="dt"/>
          </p:nvPr>
        </p:nvSpPr>
        <p:spPr>
          <a:xfrm>
            <a:off x="628650" y="4767263"/>
            <a:ext cx="2057400" cy="273844"/>
          </a:xfrm>
          <a:prstGeom prst="rect">
            <a:avLst/>
          </a:prstGeom>
          <a:noFill/>
          <a:ln>
            <a:noFill/>
          </a:ln>
        </p:spPr>
        <p:txBody>
          <a:bodyPr anchorCtr="0" anchor="ctr" bIns="14925" lIns="29850" spcFirstLastPara="1" rIns="29850" wrap="square" tIns="14925">
            <a:noAutofit/>
          </a:bodyPr>
          <a:lstStyle>
            <a:lvl1pPr lvl="0" algn="l">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92" name="Google Shape;92;p19"/>
          <p:cNvSpPr txBox="1"/>
          <p:nvPr>
            <p:ph idx="11" type="ftr"/>
          </p:nvPr>
        </p:nvSpPr>
        <p:spPr>
          <a:xfrm>
            <a:off x="3028950" y="4767263"/>
            <a:ext cx="3086100" cy="273844"/>
          </a:xfrm>
          <a:prstGeom prst="rect">
            <a:avLst/>
          </a:prstGeom>
          <a:noFill/>
          <a:ln>
            <a:noFill/>
          </a:ln>
        </p:spPr>
        <p:txBody>
          <a:bodyPr anchorCtr="0" anchor="ctr" bIns="14925" lIns="29850" spcFirstLastPara="1" rIns="29850" wrap="square" tIns="14925">
            <a:noAutofit/>
          </a:bodyPr>
          <a:lstStyle>
            <a:lvl1pPr lvl="0" algn="ctr">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93" name="Google Shape;93;p19"/>
          <p:cNvSpPr txBox="1"/>
          <p:nvPr>
            <p:ph idx="12" type="sldNum"/>
          </p:nvPr>
        </p:nvSpPr>
        <p:spPr>
          <a:xfrm>
            <a:off x="6457950" y="4767263"/>
            <a:ext cx="2057400" cy="273844"/>
          </a:xfrm>
          <a:prstGeom prst="rect">
            <a:avLst/>
          </a:prstGeom>
          <a:noFill/>
          <a:ln>
            <a:noFill/>
          </a:ln>
        </p:spPr>
        <p:txBody>
          <a:bodyPr anchorCtr="0" anchor="ctr" bIns="14925" lIns="29850" spcFirstLastPara="1" rIns="29850" wrap="square" tIns="14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4" name="Shape 94"/>
        <p:cNvGrpSpPr/>
        <p:nvPr/>
      </p:nvGrpSpPr>
      <p:grpSpPr>
        <a:xfrm>
          <a:off x="0" y="0"/>
          <a:ext cx="0" cy="0"/>
          <a:chOff x="0" y="0"/>
          <a:chExt cx="0" cy="0"/>
        </a:xfrm>
      </p:grpSpPr>
      <p:sp>
        <p:nvSpPr>
          <p:cNvPr id="95" name="Google Shape;95;p20"/>
          <p:cNvSpPr txBox="1"/>
          <p:nvPr>
            <p:ph type="title"/>
          </p:nvPr>
        </p:nvSpPr>
        <p:spPr>
          <a:xfrm>
            <a:off x="628650" y="273844"/>
            <a:ext cx="7886700" cy="994172"/>
          </a:xfrm>
          <a:prstGeom prst="rect">
            <a:avLst/>
          </a:prstGeom>
          <a:noFill/>
          <a:ln>
            <a:noFill/>
          </a:ln>
        </p:spPr>
        <p:txBody>
          <a:bodyPr anchorCtr="0" anchor="ctr" bIns="14925" lIns="29850" spcFirstLastPara="1" rIns="29850" wrap="square" tIns="14925">
            <a:normAutofit/>
          </a:bodyPr>
          <a:lstStyle>
            <a:lvl1pPr lvl="0" algn="l">
              <a:lnSpc>
                <a:spcPct val="90000"/>
              </a:lnSpc>
              <a:spcBef>
                <a:spcPts val="0"/>
              </a:spcBef>
              <a:spcAft>
                <a:spcPts val="0"/>
              </a:spcAft>
              <a:buClr>
                <a:schemeClr val="dk1"/>
              </a:buClr>
              <a:buSzPts val="600"/>
              <a:buNone/>
              <a:defRPr/>
            </a:lvl1pPr>
            <a:lvl2pPr lvl="1">
              <a:spcBef>
                <a:spcPts val="0"/>
              </a:spcBef>
              <a:spcAft>
                <a:spcPts val="0"/>
              </a:spcAft>
              <a:buSzPts val="500"/>
              <a:buNone/>
              <a:defRPr/>
            </a:lvl2pPr>
            <a:lvl3pPr lvl="2">
              <a:spcBef>
                <a:spcPts val="0"/>
              </a:spcBef>
              <a:spcAft>
                <a:spcPts val="0"/>
              </a:spcAft>
              <a:buSzPts val="500"/>
              <a:buNone/>
              <a:defRPr/>
            </a:lvl3pPr>
            <a:lvl4pPr lvl="3">
              <a:spcBef>
                <a:spcPts val="0"/>
              </a:spcBef>
              <a:spcAft>
                <a:spcPts val="0"/>
              </a:spcAft>
              <a:buSzPts val="500"/>
              <a:buNone/>
              <a:defRPr/>
            </a:lvl4pPr>
            <a:lvl5pPr lvl="4">
              <a:spcBef>
                <a:spcPts val="0"/>
              </a:spcBef>
              <a:spcAft>
                <a:spcPts val="0"/>
              </a:spcAft>
              <a:buSzPts val="500"/>
              <a:buNone/>
              <a:defRPr/>
            </a:lvl5pPr>
            <a:lvl6pPr lvl="5">
              <a:spcBef>
                <a:spcPts val="0"/>
              </a:spcBef>
              <a:spcAft>
                <a:spcPts val="0"/>
              </a:spcAft>
              <a:buSzPts val="500"/>
              <a:buNone/>
              <a:defRPr/>
            </a:lvl6pPr>
            <a:lvl7pPr lvl="6">
              <a:spcBef>
                <a:spcPts val="0"/>
              </a:spcBef>
              <a:spcAft>
                <a:spcPts val="0"/>
              </a:spcAft>
              <a:buSzPts val="500"/>
              <a:buNone/>
              <a:defRPr/>
            </a:lvl7pPr>
            <a:lvl8pPr lvl="7">
              <a:spcBef>
                <a:spcPts val="0"/>
              </a:spcBef>
              <a:spcAft>
                <a:spcPts val="0"/>
              </a:spcAft>
              <a:buSzPts val="500"/>
              <a:buNone/>
              <a:defRPr/>
            </a:lvl8pPr>
            <a:lvl9pPr lvl="8">
              <a:spcBef>
                <a:spcPts val="0"/>
              </a:spcBef>
              <a:spcAft>
                <a:spcPts val="0"/>
              </a:spcAft>
              <a:buSzPts val="500"/>
              <a:buNone/>
              <a:defRPr/>
            </a:lvl9pPr>
          </a:lstStyle>
          <a:p/>
        </p:txBody>
      </p:sp>
      <p:sp>
        <p:nvSpPr>
          <p:cNvPr id="96" name="Google Shape;96;p20"/>
          <p:cNvSpPr txBox="1"/>
          <p:nvPr>
            <p:ph idx="10" type="dt"/>
          </p:nvPr>
        </p:nvSpPr>
        <p:spPr>
          <a:xfrm>
            <a:off x="628650" y="4767263"/>
            <a:ext cx="2057400" cy="273844"/>
          </a:xfrm>
          <a:prstGeom prst="rect">
            <a:avLst/>
          </a:prstGeom>
          <a:noFill/>
          <a:ln>
            <a:noFill/>
          </a:ln>
        </p:spPr>
        <p:txBody>
          <a:bodyPr anchorCtr="0" anchor="ctr" bIns="14925" lIns="29850" spcFirstLastPara="1" rIns="29850" wrap="square" tIns="14925">
            <a:noAutofit/>
          </a:bodyPr>
          <a:lstStyle>
            <a:lvl1pPr lvl="0" algn="l">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97" name="Google Shape;97;p20"/>
          <p:cNvSpPr txBox="1"/>
          <p:nvPr>
            <p:ph idx="11" type="ftr"/>
          </p:nvPr>
        </p:nvSpPr>
        <p:spPr>
          <a:xfrm>
            <a:off x="3028950" y="4767263"/>
            <a:ext cx="3086100" cy="273844"/>
          </a:xfrm>
          <a:prstGeom prst="rect">
            <a:avLst/>
          </a:prstGeom>
          <a:noFill/>
          <a:ln>
            <a:noFill/>
          </a:ln>
        </p:spPr>
        <p:txBody>
          <a:bodyPr anchorCtr="0" anchor="ctr" bIns="14925" lIns="29850" spcFirstLastPara="1" rIns="29850" wrap="square" tIns="14925">
            <a:noAutofit/>
          </a:bodyPr>
          <a:lstStyle>
            <a:lvl1pPr lvl="0" algn="ctr">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98" name="Google Shape;98;p20"/>
          <p:cNvSpPr txBox="1"/>
          <p:nvPr>
            <p:ph idx="12" type="sldNum"/>
          </p:nvPr>
        </p:nvSpPr>
        <p:spPr>
          <a:xfrm>
            <a:off x="6457950" y="4767263"/>
            <a:ext cx="2057400" cy="273844"/>
          </a:xfrm>
          <a:prstGeom prst="rect">
            <a:avLst/>
          </a:prstGeom>
          <a:noFill/>
          <a:ln>
            <a:noFill/>
          </a:ln>
        </p:spPr>
        <p:txBody>
          <a:bodyPr anchorCtr="0" anchor="ctr" bIns="14925" lIns="29850" spcFirstLastPara="1" rIns="29850" wrap="square" tIns="14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178" cy="1200150"/>
          </a:xfrm>
          <a:prstGeom prst="rect">
            <a:avLst/>
          </a:prstGeom>
          <a:noFill/>
          <a:ln>
            <a:noFill/>
          </a:ln>
        </p:spPr>
        <p:txBody>
          <a:bodyPr anchorCtr="0" anchor="b" bIns="14925" lIns="29850" spcFirstLastPara="1" rIns="29850" wrap="square" tIns="14925">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500"/>
              <a:buNone/>
              <a:defRPr/>
            </a:lvl2pPr>
            <a:lvl3pPr lvl="2">
              <a:spcBef>
                <a:spcPts val="0"/>
              </a:spcBef>
              <a:spcAft>
                <a:spcPts val="0"/>
              </a:spcAft>
              <a:buSzPts val="500"/>
              <a:buNone/>
              <a:defRPr/>
            </a:lvl3pPr>
            <a:lvl4pPr lvl="3">
              <a:spcBef>
                <a:spcPts val="0"/>
              </a:spcBef>
              <a:spcAft>
                <a:spcPts val="0"/>
              </a:spcAft>
              <a:buSzPts val="500"/>
              <a:buNone/>
              <a:defRPr/>
            </a:lvl4pPr>
            <a:lvl5pPr lvl="4">
              <a:spcBef>
                <a:spcPts val="0"/>
              </a:spcBef>
              <a:spcAft>
                <a:spcPts val="0"/>
              </a:spcAft>
              <a:buSzPts val="500"/>
              <a:buNone/>
              <a:defRPr/>
            </a:lvl5pPr>
            <a:lvl6pPr lvl="5">
              <a:spcBef>
                <a:spcPts val="0"/>
              </a:spcBef>
              <a:spcAft>
                <a:spcPts val="0"/>
              </a:spcAft>
              <a:buSzPts val="500"/>
              <a:buNone/>
              <a:defRPr/>
            </a:lvl6pPr>
            <a:lvl7pPr lvl="6">
              <a:spcBef>
                <a:spcPts val="0"/>
              </a:spcBef>
              <a:spcAft>
                <a:spcPts val="0"/>
              </a:spcAft>
              <a:buSzPts val="500"/>
              <a:buNone/>
              <a:defRPr/>
            </a:lvl7pPr>
            <a:lvl8pPr lvl="7">
              <a:spcBef>
                <a:spcPts val="0"/>
              </a:spcBef>
              <a:spcAft>
                <a:spcPts val="0"/>
              </a:spcAft>
              <a:buSzPts val="500"/>
              <a:buNone/>
              <a:defRPr/>
            </a:lvl8pPr>
            <a:lvl9pPr lvl="8">
              <a:spcBef>
                <a:spcPts val="0"/>
              </a:spcBef>
              <a:spcAft>
                <a:spcPts val="0"/>
              </a:spcAft>
              <a:buSzPts val="500"/>
              <a:buNone/>
              <a:defRPr/>
            </a:lvl9pPr>
          </a:lstStyle>
          <a:p/>
        </p:txBody>
      </p:sp>
      <p:sp>
        <p:nvSpPr>
          <p:cNvPr id="101" name="Google Shape;101;p21"/>
          <p:cNvSpPr txBox="1"/>
          <p:nvPr>
            <p:ph idx="1" type="body"/>
          </p:nvPr>
        </p:nvSpPr>
        <p:spPr>
          <a:xfrm>
            <a:off x="3887391" y="740569"/>
            <a:ext cx="4629150" cy="3655219"/>
          </a:xfrm>
          <a:prstGeom prst="rect">
            <a:avLst/>
          </a:prstGeom>
          <a:noFill/>
          <a:ln>
            <a:noFill/>
          </a:ln>
        </p:spPr>
        <p:txBody>
          <a:bodyPr anchorCtr="0" anchor="t" bIns="14925" lIns="29850" spcFirstLastPara="1" rIns="29850" wrap="square" tIns="14925">
            <a:normAutofit/>
          </a:bodyPr>
          <a:lstStyle>
            <a:lvl1pPr indent="-381000" lvl="0" marL="457200" algn="l">
              <a:lnSpc>
                <a:spcPct val="90000"/>
              </a:lnSpc>
              <a:spcBef>
                <a:spcPts val="700"/>
              </a:spcBef>
              <a:spcAft>
                <a:spcPts val="0"/>
              </a:spcAft>
              <a:buClr>
                <a:schemeClr val="dk1"/>
              </a:buClr>
              <a:buSzPts val="2400"/>
              <a:buChar char="•"/>
              <a:defRPr sz="2400"/>
            </a:lvl1pPr>
            <a:lvl2pPr indent="-361950" lvl="1" marL="914400" algn="l">
              <a:lnSpc>
                <a:spcPct val="90000"/>
              </a:lnSpc>
              <a:spcBef>
                <a:spcPts val="400"/>
              </a:spcBef>
              <a:spcAft>
                <a:spcPts val="0"/>
              </a:spcAft>
              <a:buClr>
                <a:schemeClr val="dk1"/>
              </a:buClr>
              <a:buSzPts val="2100"/>
              <a:buChar char="•"/>
              <a:defRPr sz="2100"/>
            </a:lvl2pPr>
            <a:lvl3pPr indent="-342900" lvl="2" marL="1371600" algn="l">
              <a:lnSpc>
                <a:spcPct val="90000"/>
              </a:lnSpc>
              <a:spcBef>
                <a:spcPts val="400"/>
              </a:spcBef>
              <a:spcAft>
                <a:spcPts val="0"/>
              </a:spcAft>
              <a:buClr>
                <a:schemeClr val="dk1"/>
              </a:buClr>
              <a:buSzPts val="1800"/>
              <a:buChar char="•"/>
              <a:defRPr sz="1800"/>
            </a:lvl3pPr>
            <a:lvl4pPr indent="-323850" lvl="3" marL="1828800" algn="l">
              <a:lnSpc>
                <a:spcPct val="90000"/>
              </a:lnSpc>
              <a:spcBef>
                <a:spcPts val="400"/>
              </a:spcBef>
              <a:spcAft>
                <a:spcPts val="0"/>
              </a:spcAft>
              <a:buClr>
                <a:schemeClr val="dk1"/>
              </a:buClr>
              <a:buSzPts val="1500"/>
              <a:buChar char="•"/>
              <a:defRPr sz="1500"/>
            </a:lvl4pPr>
            <a:lvl5pPr indent="-323850" lvl="4" marL="2286000" algn="l">
              <a:lnSpc>
                <a:spcPct val="90000"/>
              </a:lnSpc>
              <a:spcBef>
                <a:spcPts val="400"/>
              </a:spcBef>
              <a:spcAft>
                <a:spcPts val="0"/>
              </a:spcAft>
              <a:buClr>
                <a:schemeClr val="dk1"/>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178" cy="2858691"/>
          </a:xfrm>
          <a:prstGeom prst="rect">
            <a:avLst/>
          </a:prstGeom>
          <a:noFill/>
          <a:ln>
            <a:noFill/>
          </a:ln>
        </p:spPr>
        <p:txBody>
          <a:bodyPr anchorCtr="0" anchor="t" bIns="14925" lIns="29850" spcFirstLastPara="1" rIns="29850" wrap="square" tIns="14925">
            <a:normAutofit/>
          </a:bodyPr>
          <a:lstStyle>
            <a:lvl1pPr indent="-228600" lvl="0" marL="457200" algn="l">
              <a:lnSpc>
                <a:spcPct val="90000"/>
              </a:lnSpc>
              <a:spcBef>
                <a:spcPts val="7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000"/>
              <a:buNone/>
              <a:defRPr sz="10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700"/>
              <a:buNone/>
              <a:defRPr sz="700"/>
            </a:lvl4pPr>
            <a:lvl5pPr indent="-228600" lvl="4" marL="2286000" algn="l">
              <a:lnSpc>
                <a:spcPct val="90000"/>
              </a:lnSpc>
              <a:spcBef>
                <a:spcPts val="400"/>
              </a:spcBef>
              <a:spcAft>
                <a:spcPts val="0"/>
              </a:spcAft>
              <a:buClr>
                <a:schemeClr val="dk1"/>
              </a:buClr>
              <a:buSzPts val="700"/>
              <a:buNone/>
              <a:defRPr sz="700"/>
            </a:lvl5pPr>
            <a:lvl6pPr indent="-228600" lvl="5" marL="2743200" algn="l">
              <a:lnSpc>
                <a:spcPct val="90000"/>
              </a:lnSpc>
              <a:spcBef>
                <a:spcPts val="400"/>
              </a:spcBef>
              <a:spcAft>
                <a:spcPts val="0"/>
              </a:spcAft>
              <a:buClr>
                <a:schemeClr val="dk1"/>
              </a:buClr>
              <a:buSzPts val="700"/>
              <a:buNone/>
              <a:defRPr sz="700"/>
            </a:lvl6pPr>
            <a:lvl7pPr indent="-228600" lvl="6" marL="3200400" algn="l">
              <a:lnSpc>
                <a:spcPct val="90000"/>
              </a:lnSpc>
              <a:spcBef>
                <a:spcPts val="400"/>
              </a:spcBef>
              <a:spcAft>
                <a:spcPts val="0"/>
              </a:spcAft>
              <a:buClr>
                <a:schemeClr val="dk1"/>
              </a:buClr>
              <a:buSzPts val="700"/>
              <a:buNone/>
              <a:defRPr sz="700"/>
            </a:lvl7pPr>
            <a:lvl8pPr indent="-228600" lvl="7" marL="3657600" algn="l">
              <a:lnSpc>
                <a:spcPct val="90000"/>
              </a:lnSpc>
              <a:spcBef>
                <a:spcPts val="400"/>
              </a:spcBef>
              <a:spcAft>
                <a:spcPts val="0"/>
              </a:spcAft>
              <a:buClr>
                <a:schemeClr val="dk1"/>
              </a:buClr>
              <a:buSzPts val="700"/>
              <a:buNone/>
              <a:defRPr sz="700"/>
            </a:lvl8pPr>
            <a:lvl9pPr indent="-228600" lvl="8" marL="4114800" algn="l">
              <a:lnSpc>
                <a:spcPct val="90000"/>
              </a:lnSpc>
              <a:spcBef>
                <a:spcPts val="400"/>
              </a:spcBef>
              <a:spcAft>
                <a:spcPts val="0"/>
              </a:spcAft>
              <a:buClr>
                <a:schemeClr val="dk1"/>
              </a:buClr>
              <a:buSzPts val="700"/>
              <a:buNone/>
              <a:defRPr sz="700"/>
            </a:lvl9pPr>
          </a:lstStyle>
          <a:p/>
        </p:txBody>
      </p:sp>
      <p:sp>
        <p:nvSpPr>
          <p:cNvPr id="103" name="Google Shape;103;p21"/>
          <p:cNvSpPr txBox="1"/>
          <p:nvPr>
            <p:ph idx="10" type="dt"/>
          </p:nvPr>
        </p:nvSpPr>
        <p:spPr>
          <a:xfrm>
            <a:off x="628650" y="4767263"/>
            <a:ext cx="2057400" cy="273844"/>
          </a:xfrm>
          <a:prstGeom prst="rect">
            <a:avLst/>
          </a:prstGeom>
          <a:noFill/>
          <a:ln>
            <a:noFill/>
          </a:ln>
        </p:spPr>
        <p:txBody>
          <a:bodyPr anchorCtr="0" anchor="ctr" bIns="14925" lIns="29850" spcFirstLastPara="1" rIns="29850" wrap="square" tIns="14925">
            <a:noAutofit/>
          </a:bodyPr>
          <a:lstStyle>
            <a:lvl1pPr lvl="0" algn="l">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104" name="Google Shape;104;p21"/>
          <p:cNvSpPr txBox="1"/>
          <p:nvPr>
            <p:ph idx="11" type="ftr"/>
          </p:nvPr>
        </p:nvSpPr>
        <p:spPr>
          <a:xfrm>
            <a:off x="3028950" y="4767263"/>
            <a:ext cx="3086100" cy="273844"/>
          </a:xfrm>
          <a:prstGeom prst="rect">
            <a:avLst/>
          </a:prstGeom>
          <a:noFill/>
          <a:ln>
            <a:noFill/>
          </a:ln>
        </p:spPr>
        <p:txBody>
          <a:bodyPr anchorCtr="0" anchor="ctr" bIns="14925" lIns="29850" spcFirstLastPara="1" rIns="29850" wrap="square" tIns="14925">
            <a:noAutofit/>
          </a:bodyPr>
          <a:lstStyle>
            <a:lvl1pPr lvl="0" algn="ctr">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105" name="Google Shape;105;p21"/>
          <p:cNvSpPr txBox="1"/>
          <p:nvPr>
            <p:ph idx="12" type="sldNum"/>
          </p:nvPr>
        </p:nvSpPr>
        <p:spPr>
          <a:xfrm>
            <a:off x="6457950" y="4767263"/>
            <a:ext cx="2057400" cy="273844"/>
          </a:xfrm>
          <a:prstGeom prst="rect">
            <a:avLst/>
          </a:prstGeom>
          <a:noFill/>
          <a:ln>
            <a:noFill/>
          </a:ln>
        </p:spPr>
        <p:txBody>
          <a:bodyPr anchorCtr="0" anchor="ctr" bIns="14925" lIns="29850" spcFirstLastPara="1" rIns="29850" wrap="square" tIns="14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178" cy="1200150"/>
          </a:xfrm>
          <a:prstGeom prst="rect">
            <a:avLst/>
          </a:prstGeom>
          <a:noFill/>
          <a:ln>
            <a:noFill/>
          </a:ln>
        </p:spPr>
        <p:txBody>
          <a:bodyPr anchorCtr="0" anchor="b" bIns="14925" lIns="29850" spcFirstLastPara="1" rIns="29850" wrap="square" tIns="14925">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500"/>
              <a:buNone/>
              <a:defRPr/>
            </a:lvl2pPr>
            <a:lvl3pPr lvl="2">
              <a:spcBef>
                <a:spcPts val="0"/>
              </a:spcBef>
              <a:spcAft>
                <a:spcPts val="0"/>
              </a:spcAft>
              <a:buSzPts val="500"/>
              <a:buNone/>
              <a:defRPr/>
            </a:lvl3pPr>
            <a:lvl4pPr lvl="3">
              <a:spcBef>
                <a:spcPts val="0"/>
              </a:spcBef>
              <a:spcAft>
                <a:spcPts val="0"/>
              </a:spcAft>
              <a:buSzPts val="500"/>
              <a:buNone/>
              <a:defRPr/>
            </a:lvl4pPr>
            <a:lvl5pPr lvl="4">
              <a:spcBef>
                <a:spcPts val="0"/>
              </a:spcBef>
              <a:spcAft>
                <a:spcPts val="0"/>
              </a:spcAft>
              <a:buSzPts val="500"/>
              <a:buNone/>
              <a:defRPr/>
            </a:lvl5pPr>
            <a:lvl6pPr lvl="5">
              <a:spcBef>
                <a:spcPts val="0"/>
              </a:spcBef>
              <a:spcAft>
                <a:spcPts val="0"/>
              </a:spcAft>
              <a:buSzPts val="500"/>
              <a:buNone/>
              <a:defRPr/>
            </a:lvl6pPr>
            <a:lvl7pPr lvl="6">
              <a:spcBef>
                <a:spcPts val="0"/>
              </a:spcBef>
              <a:spcAft>
                <a:spcPts val="0"/>
              </a:spcAft>
              <a:buSzPts val="500"/>
              <a:buNone/>
              <a:defRPr/>
            </a:lvl7pPr>
            <a:lvl8pPr lvl="7">
              <a:spcBef>
                <a:spcPts val="0"/>
              </a:spcBef>
              <a:spcAft>
                <a:spcPts val="0"/>
              </a:spcAft>
              <a:buSzPts val="500"/>
              <a:buNone/>
              <a:defRPr/>
            </a:lvl8pPr>
            <a:lvl9pPr lvl="8">
              <a:spcBef>
                <a:spcPts val="0"/>
              </a:spcBef>
              <a:spcAft>
                <a:spcPts val="0"/>
              </a:spcAft>
              <a:buSzPts val="500"/>
              <a:buNone/>
              <a:defRPr/>
            </a:lvl9pPr>
          </a:lstStyle>
          <a:p/>
        </p:txBody>
      </p:sp>
      <p:sp>
        <p:nvSpPr>
          <p:cNvPr id="108" name="Google Shape;108;p22"/>
          <p:cNvSpPr/>
          <p:nvPr>
            <p:ph idx="2" type="pic"/>
          </p:nvPr>
        </p:nvSpPr>
        <p:spPr>
          <a:xfrm>
            <a:off x="3887391" y="740569"/>
            <a:ext cx="4629150" cy="3655219"/>
          </a:xfrm>
          <a:prstGeom prst="rect">
            <a:avLst/>
          </a:prstGeom>
          <a:noFill/>
          <a:ln>
            <a:noFill/>
          </a:ln>
        </p:spPr>
        <p:txBody>
          <a:bodyPr anchorCtr="0" anchor="t" bIns="14925" lIns="29850" spcFirstLastPara="1" rIns="29850" wrap="square" tIns="14925">
            <a:noAutofit/>
          </a:bodyPr>
          <a:lstStyle>
            <a:lvl1pPr lvl="0" marR="0" rtl="0" algn="l">
              <a:lnSpc>
                <a:spcPct val="90000"/>
              </a:lnSpc>
              <a:spcBef>
                <a:spcPts val="7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l">
              <a:lnSpc>
                <a:spcPct val="90000"/>
              </a:lnSpc>
              <a:spcBef>
                <a:spcPts val="400"/>
              </a:spcBef>
              <a:spcAft>
                <a:spcPts val="0"/>
              </a:spcAft>
              <a:buClr>
                <a:schemeClr val="dk1"/>
              </a:buClr>
              <a:buSzPts val="2100"/>
              <a:buFont typeface="Arial"/>
              <a:buNone/>
              <a:defRPr b="0" i="0" sz="21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9pPr>
          </a:lstStyle>
          <a:p/>
        </p:txBody>
      </p:sp>
      <p:sp>
        <p:nvSpPr>
          <p:cNvPr id="109" name="Google Shape;109;p22"/>
          <p:cNvSpPr txBox="1"/>
          <p:nvPr>
            <p:ph idx="1" type="body"/>
          </p:nvPr>
        </p:nvSpPr>
        <p:spPr>
          <a:xfrm>
            <a:off x="629841" y="1543050"/>
            <a:ext cx="2949178" cy="2858691"/>
          </a:xfrm>
          <a:prstGeom prst="rect">
            <a:avLst/>
          </a:prstGeom>
          <a:noFill/>
          <a:ln>
            <a:noFill/>
          </a:ln>
        </p:spPr>
        <p:txBody>
          <a:bodyPr anchorCtr="0" anchor="t" bIns="14925" lIns="29850" spcFirstLastPara="1" rIns="29850" wrap="square" tIns="14925">
            <a:normAutofit/>
          </a:bodyPr>
          <a:lstStyle>
            <a:lvl1pPr indent="-228600" lvl="0" marL="457200" algn="l">
              <a:lnSpc>
                <a:spcPct val="90000"/>
              </a:lnSpc>
              <a:spcBef>
                <a:spcPts val="7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000"/>
              <a:buNone/>
              <a:defRPr sz="10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700"/>
              <a:buNone/>
              <a:defRPr sz="700"/>
            </a:lvl4pPr>
            <a:lvl5pPr indent="-228600" lvl="4" marL="2286000" algn="l">
              <a:lnSpc>
                <a:spcPct val="90000"/>
              </a:lnSpc>
              <a:spcBef>
                <a:spcPts val="400"/>
              </a:spcBef>
              <a:spcAft>
                <a:spcPts val="0"/>
              </a:spcAft>
              <a:buClr>
                <a:schemeClr val="dk1"/>
              </a:buClr>
              <a:buSzPts val="700"/>
              <a:buNone/>
              <a:defRPr sz="700"/>
            </a:lvl5pPr>
            <a:lvl6pPr indent="-228600" lvl="5" marL="2743200" algn="l">
              <a:lnSpc>
                <a:spcPct val="90000"/>
              </a:lnSpc>
              <a:spcBef>
                <a:spcPts val="400"/>
              </a:spcBef>
              <a:spcAft>
                <a:spcPts val="0"/>
              </a:spcAft>
              <a:buClr>
                <a:schemeClr val="dk1"/>
              </a:buClr>
              <a:buSzPts val="700"/>
              <a:buNone/>
              <a:defRPr sz="700"/>
            </a:lvl6pPr>
            <a:lvl7pPr indent="-228600" lvl="6" marL="3200400" algn="l">
              <a:lnSpc>
                <a:spcPct val="90000"/>
              </a:lnSpc>
              <a:spcBef>
                <a:spcPts val="400"/>
              </a:spcBef>
              <a:spcAft>
                <a:spcPts val="0"/>
              </a:spcAft>
              <a:buClr>
                <a:schemeClr val="dk1"/>
              </a:buClr>
              <a:buSzPts val="700"/>
              <a:buNone/>
              <a:defRPr sz="700"/>
            </a:lvl7pPr>
            <a:lvl8pPr indent="-228600" lvl="7" marL="3657600" algn="l">
              <a:lnSpc>
                <a:spcPct val="90000"/>
              </a:lnSpc>
              <a:spcBef>
                <a:spcPts val="400"/>
              </a:spcBef>
              <a:spcAft>
                <a:spcPts val="0"/>
              </a:spcAft>
              <a:buClr>
                <a:schemeClr val="dk1"/>
              </a:buClr>
              <a:buSzPts val="700"/>
              <a:buNone/>
              <a:defRPr sz="700"/>
            </a:lvl8pPr>
            <a:lvl9pPr indent="-228600" lvl="8" marL="4114800" algn="l">
              <a:lnSpc>
                <a:spcPct val="90000"/>
              </a:lnSpc>
              <a:spcBef>
                <a:spcPts val="400"/>
              </a:spcBef>
              <a:spcAft>
                <a:spcPts val="0"/>
              </a:spcAft>
              <a:buClr>
                <a:schemeClr val="dk1"/>
              </a:buClr>
              <a:buSzPts val="700"/>
              <a:buNone/>
              <a:defRPr sz="700"/>
            </a:lvl9pPr>
          </a:lstStyle>
          <a:p/>
        </p:txBody>
      </p:sp>
      <p:sp>
        <p:nvSpPr>
          <p:cNvPr id="110" name="Google Shape;110;p22"/>
          <p:cNvSpPr txBox="1"/>
          <p:nvPr>
            <p:ph idx="10" type="dt"/>
          </p:nvPr>
        </p:nvSpPr>
        <p:spPr>
          <a:xfrm>
            <a:off x="628650" y="4767263"/>
            <a:ext cx="2057400" cy="273844"/>
          </a:xfrm>
          <a:prstGeom prst="rect">
            <a:avLst/>
          </a:prstGeom>
          <a:noFill/>
          <a:ln>
            <a:noFill/>
          </a:ln>
        </p:spPr>
        <p:txBody>
          <a:bodyPr anchorCtr="0" anchor="ctr" bIns="14925" lIns="29850" spcFirstLastPara="1" rIns="29850" wrap="square" tIns="14925">
            <a:noAutofit/>
          </a:bodyPr>
          <a:lstStyle>
            <a:lvl1pPr lvl="0" algn="l">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111" name="Google Shape;111;p22"/>
          <p:cNvSpPr txBox="1"/>
          <p:nvPr>
            <p:ph idx="11" type="ftr"/>
          </p:nvPr>
        </p:nvSpPr>
        <p:spPr>
          <a:xfrm>
            <a:off x="3028950" y="4767263"/>
            <a:ext cx="3086100" cy="273844"/>
          </a:xfrm>
          <a:prstGeom prst="rect">
            <a:avLst/>
          </a:prstGeom>
          <a:noFill/>
          <a:ln>
            <a:noFill/>
          </a:ln>
        </p:spPr>
        <p:txBody>
          <a:bodyPr anchorCtr="0" anchor="ctr" bIns="14925" lIns="29850" spcFirstLastPara="1" rIns="29850" wrap="square" tIns="14925">
            <a:noAutofit/>
          </a:bodyPr>
          <a:lstStyle>
            <a:lvl1pPr lvl="0" algn="ctr">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112" name="Google Shape;112;p22"/>
          <p:cNvSpPr txBox="1"/>
          <p:nvPr>
            <p:ph idx="12" type="sldNum"/>
          </p:nvPr>
        </p:nvSpPr>
        <p:spPr>
          <a:xfrm>
            <a:off x="6457950" y="4767263"/>
            <a:ext cx="2057400" cy="273844"/>
          </a:xfrm>
          <a:prstGeom prst="rect">
            <a:avLst/>
          </a:prstGeom>
          <a:noFill/>
          <a:ln>
            <a:noFill/>
          </a:ln>
        </p:spPr>
        <p:txBody>
          <a:bodyPr anchorCtr="0" anchor="ctr" bIns="14925" lIns="29850" spcFirstLastPara="1" rIns="29850" wrap="square" tIns="14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172"/>
          </a:xfrm>
          <a:prstGeom prst="rect">
            <a:avLst/>
          </a:prstGeom>
          <a:noFill/>
          <a:ln>
            <a:noFill/>
          </a:ln>
        </p:spPr>
        <p:txBody>
          <a:bodyPr anchorCtr="0" anchor="ctr" bIns="14925" lIns="29850" spcFirstLastPara="1" rIns="29850" wrap="square" tIns="14925">
            <a:normAutofit/>
          </a:bodyPr>
          <a:lstStyle>
            <a:lvl1pPr lvl="0" algn="l">
              <a:lnSpc>
                <a:spcPct val="90000"/>
              </a:lnSpc>
              <a:spcBef>
                <a:spcPts val="0"/>
              </a:spcBef>
              <a:spcAft>
                <a:spcPts val="0"/>
              </a:spcAft>
              <a:buClr>
                <a:schemeClr val="dk1"/>
              </a:buClr>
              <a:buSzPts val="600"/>
              <a:buNone/>
              <a:defRPr/>
            </a:lvl1pPr>
            <a:lvl2pPr lvl="1">
              <a:spcBef>
                <a:spcPts val="0"/>
              </a:spcBef>
              <a:spcAft>
                <a:spcPts val="0"/>
              </a:spcAft>
              <a:buSzPts val="500"/>
              <a:buNone/>
              <a:defRPr/>
            </a:lvl2pPr>
            <a:lvl3pPr lvl="2">
              <a:spcBef>
                <a:spcPts val="0"/>
              </a:spcBef>
              <a:spcAft>
                <a:spcPts val="0"/>
              </a:spcAft>
              <a:buSzPts val="500"/>
              <a:buNone/>
              <a:defRPr/>
            </a:lvl3pPr>
            <a:lvl4pPr lvl="3">
              <a:spcBef>
                <a:spcPts val="0"/>
              </a:spcBef>
              <a:spcAft>
                <a:spcPts val="0"/>
              </a:spcAft>
              <a:buSzPts val="500"/>
              <a:buNone/>
              <a:defRPr/>
            </a:lvl4pPr>
            <a:lvl5pPr lvl="4">
              <a:spcBef>
                <a:spcPts val="0"/>
              </a:spcBef>
              <a:spcAft>
                <a:spcPts val="0"/>
              </a:spcAft>
              <a:buSzPts val="500"/>
              <a:buNone/>
              <a:defRPr/>
            </a:lvl5pPr>
            <a:lvl6pPr lvl="5">
              <a:spcBef>
                <a:spcPts val="0"/>
              </a:spcBef>
              <a:spcAft>
                <a:spcPts val="0"/>
              </a:spcAft>
              <a:buSzPts val="500"/>
              <a:buNone/>
              <a:defRPr/>
            </a:lvl6pPr>
            <a:lvl7pPr lvl="6">
              <a:spcBef>
                <a:spcPts val="0"/>
              </a:spcBef>
              <a:spcAft>
                <a:spcPts val="0"/>
              </a:spcAft>
              <a:buSzPts val="500"/>
              <a:buNone/>
              <a:defRPr/>
            </a:lvl7pPr>
            <a:lvl8pPr lvl="7">
              <a:spcBef>
                <a:spcPts val="0"/>
              </a:spcBef>
              <a:spcAft>
                <a:spcPts val="0"/>
              </a:spcAft>
              <a:buSzPts val="500"/>
              <a:buNone/>
              <a:defRPr/>
            </a:lvl8pPr>
            <a:lvl9pPr lvl="8">
              <a:spcBef>
                <a:spcPts val="0"/>
              </a:spcBef>
              <a:spcAft>
                <a:spcPts val="0"/>
              </a:spcAft>
              <a:buSzPts val="500"/>
              <a:buNone/>
              <a:defRPr/>
            </a:lvl9pPr>
          </a:lstStyle>
          <a:p/>
        </p:txBody>
      </p:sp>
      <p:sp>
        <p:nvSpPr>
          <p:cNvPr id="115" name="Google Shape;115;p23"/>
          <p:cNvSpPr txBox="1"/>
          <p:nvPr>
            <p:ph idx="1" type="body"/>
          </p:nvPr>
        </p:nvSpPr>
        <p:spPr>
          <a:xfrm rot="5400000">
            <a:off x="2940248" y="-942380"/>
            <a:ext cx="3263503" cy="7886700"/>
          </a:xfrm>
          <a:prstGeom prst="rect">
            <a:avLst/>
          </a:prstGeom>
          <a:noFill/>
          <a:ln>
            <a:noFill/>
          </a:ln>
        </p:spPr>
        <p:txBody>
          <a:bodyPr anchorCtr="0" anchor="t" bIns="14925" lIns="29850" spcFirstLastPara="1" rIns="29850" wrap="square" tIns="14925">
            <a:normAutofit/>
          </a:bodyPr>
          <a:lstStyle>
            <a:lvl1pPr indent="-266700" lvl="0" marL="457200" algn="l">
              <a:lnSpc>
                <a:spcPct val="90000"/>
              </a:lnSpc>
              <a:spcBef>
                <a:spcPts val="700"/>
              </a:spcBef>
              <a:spcAft>
                <a:spcPts val="0"/>
              </a:spcAft>
              <a:buClr>
                <a:schemeClr val="dk1"/>
              </a:buClr>
              <a:buSzPts val="600"/>
              <a:buChar char="•"/>
              <a:defRPr/>
            </a:lvl1pPr>
            <a:lvl2pPr indent="-266700" lvl="1" marL="914400" algn="l">
              <a:lnSpc>
                <a:spcPct val="90000"/>
              </a:lnSpc>
              <a:spcBef>
                <a:spcPts val="400"/>
              </a:spcBef>
              <a:spcAft>
                <a:spcPts val="0"/>
              </a:spcAft>
              <a:buClr>
                <a:schemeClr val="dk1"/>
              </a:buClr>
              <a:buSzPts val="600"/>
              <a:buChar char="•"/>
              <a:defRPr/>
            </a:lvl2pPr>
            <a:lvl3pPr indent="-266700" lvl="2" marL="1371600" algn="l">
              <a:lnSpc>
                <a:spcPct val="90000"/>
              </a:lnSpc>
              <a:spcBef>
                <a:spcPts val="400"/>
              </a:spcBef>
              <a:spcAft>
                <a:spcPts val="0"/>
              </a:spcAft>
              <a:buClr>
                <a:schemeClr val="dk1"/>
              </a:buClr>
              <a:buSzPts val="600"/>
              <a:buChar char="•"/>
              <a:defRPr/>
            </a:lvl3pPr>
            <a:lvl4pPr indent="-266700" lvl="3" marL="1828800" algn="l">
              <a:lnSpc>
                <a:spcPct val="90000"/>
              </a:lnSpc>
              <a:spcBef>
                <a:spcPts val="400"/>
              </a:spcBef>
              <a:spcAft>
                <a:spcPts val="0"/>
              </a:spcAft>
              <a:buClr>
                <a:schemeClr val="dk1"/>
              </a:buClr>
              <a:buSzPts val="600"/>
              <a:buChar char="•"/>
              <a:defRPr/>
            </a:lvl4pPr>
            <a:lvl5pPr indent="-266700" lvl="4" marL="2286000" algn="l">
              <a:lnSpc>
                <a:spcPct val="90000"/>
              </a:lnSpc>
              <a:spcBef>
                <a:spcPts val="400"/>
              </a:spcBef>
              <a:spcAft>
                <a:spcPts val="0"/>
              </a:spcAft>
              <a:buClr>
                <a:schemeClr val="dk1"/>
              </a:buClr>
              <a:buSzPts val="600"/>
              <a:buChar char="•"/>
              <a:defRPr/>
            </a:lvl5pPr>
            <a:lvl6pPr indent="-266700" lvl="5" marL="2743200" algn="l">
              <a:lnSpc>
                <a:spcPct val="90000"/>
              </a:lnSpc>
              <a:spcBef>
                <a:spcPts val="400"/>
              </a:spcBef>
              <a:spcAft>
                <a:spcPts val="0"/>
              </a:spcAft>
              <a:buClr>
                <a:schemeClr val="dk1"/>
              </a:buClr>
              <a:buSzPts val="600"/>
              <a:buChar char="•"/>
              <a:defRPr/>
            </a:lvl6pPr>
            <a:lvl7pPr indent="-266700" lvl="6" marL="3200400" algn="l">
              <a:lnSpc>
                <a:spcPct val="90000"/>
              </a:lnSpc>
              <a:spcBef>
                <a:spcPts val="400"/>
              </a:spcBef>
              <a:spcAft>
                <a:spcPts val="0"/>
              </a:spcAft>
              <a:buClr>
                <a:schemeClr val="dk1"/>
              </a:buClr>
              <a:buSzPts val="600"/>
              <a:buChar char="•"/>
              <a:defRPr/>
            </a:lvl7pPr>
            <a:lvl8pPr indent="-266700" lvl="7" marL="3657600" algn="l">
              <a:lnSpc>
                <a:spcPct val="90000"/>
              </a:lnSpc>
              <a:spcBef>
                <a:spcPts val="400"/>
              </a:spcBef>
              <a:spcAft>
                <a:spcPts val="0"/>
              </a:spcAft>
              <a:buClr>
                <a:schemeClr val="dk1"/>
              </a:buClr>
              <a:buSzPts val="600"/>
              <a:buChar char="•"/>
              <a:defRPr/>
            </a:lvl8pPr>
            <a:lvl9pPr indent="-266700" lvl="8" marL="4114800" algn="l">
              <a:lnSpc>
                <a:spcPct val="90000"/>
              </a:lnSpc>
              <a:spcBef>
                <a:spcPts val="400"/>
              </a:spcBef>
              <a:spcAft>
                <a:spcPts val="0"/>
              </a:spcAft>
              <a:buClr>
                <a:schemeClr val="dk1"/>
              </a:buClr>
              <a:buSzPts val="600"/>
              <a:buChar char="•"/>
              <a:defRPr/>
            </a:lvl9pPr>
          </a:lstStyle>
          <a:p/>
        </p:txBody>
      </p:sp>
      <p:sp>
        <p:nvSpPr>
          <p:cNvPr id="116" name="Google Shape;116;p23"/>
          <p:cNvSpPr txBox="1"/>
          <p:nvPr>
            <p:ph idx="10" type="dt"/>
          </p:nvPr>
        </p:nvSpPr>
        <p:spPr>
          <a:xfrm>
            <a:off x="628650" y="4767263"/>
            <a:ext cx="2057400" cy="273844"/>
          </a:xfrm>
          <a:prstGeom prst="rect">
            <a:avLst/>
          </a:prstGeom>
          <a:noFill/>
          <a:ln>
            <a:noFill/>
          </a:ln>
        </p:spPr>
        <p:txBody>
          <a:bodyPr anchorCtr="0" anchor="ctr" bIns="14925" lIns="29850" spcFirstLastPara="1" rIns="29850" wrap="square" tIns="14925">
            <a:noAutofit/>
          </a:bodyPr>
          <a:lstStyle>
            <a:lvl1pPr lvl="0" algn="l">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117" name="Google Shape;117;p23"/>
          <p:cNvSpPr txBox="1"/>
          <p:nvPr>
            <p:ph idx="11" type="ftr"/>
          </p:nvPr>
        </p:nvSpPr>
        <p:spPr>
          <a:xfrm>
            <a:off x="3028950" y="4767263"/>
            <a:ext cx="3086100" cy="273844"/>
          </a:xfrm>
          <a:prstGeom prst="rect">
            <a:avLst/>
          </a:prstGeom>
          <a:noFill/>
          <a:ln>
            <a:noFill/>
          </a:ln>
        </p:spPr>
        <p:txBody>
          <a:bodyPr anchorCtr="0" anchor="ctr" bIns="14925" lIns="29850" spcFirstLastPara="1" rIns="29850" wrap="square" tIns="14925">
            <a:noAutofit/>
          </a:bodyPr>
          <a:lstStyle>
            <a:lvl1pPr lvl="0" algn="ctr">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118" name="Google Shape;118;p23"/>
          <p:cNvSpPr txBox="1"/>
          <p:nvPr>
            <p:ph idx="12" type="sldNum"/>
          </p:nvPr>
        </p:nvSpPr>
        <p:spPr>
          <a:xfrm>
            <a:off x="6457950" y="4767263"/>
            <a:ext cx="2057400" cy="273844"/>
          </a:xfrm>
          <a:prstGeom prst="rect">
            <a:avLst/>
          </a:prstGeom>
          <a:noFill/>
          <a:ln>
            <a:noFill/>
          </a:ln>
        </p:spPr>
        <p:txBody>
          <a:bodyPr anchorCtr="0" anchor="ctr" bIns="14925" lIns="29850" spcFirstLastPara="1" rIns="29850" wrap="square" tIns="14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73" y="1467445"/>
            <a:ext cx="4358878" cy="1971675"/>
          </a:xfrm>
          <a:prstGeom prst="rect">
            <a:avLst/>
          </a:prstGeom>
          <a:noFill/>
          <a:ln>
            <a:noFill/>
          </a:ln>
        </p:spPr>
        <p:txBody>
          <a:bodyPr anchorCtr="0" anchor="ctr" bIns="14925" lIns="29850" spcFirstLastPara="1" rIns="29850" wrap="square" tIns="14925">
            <a:normAutofit/>
          </a:bodyPr>
          <a:lstStyle>
            <a:lvl1pPr lvl="0" algn="l">
              <a:lnSpc>
                <a:spcPct val="90000"/>
              </a:lnSpc>
              <a:spcBef>
                <a:spcPts val="0"/>
              </a:spcBef>
              <a:spcAft>
                <a:spcPts val="0"/>
              </a:spcAft>
              <a:buClr>
                <a:schemeClr val="dk1"/>
              </a:buClr>
              <a:buSzPts val="600"/>
              <a:buNone/>
              <a:defRPr/>
            </a:lvl1pPr>
            <a:lvl2pPr lvl="1">
              <a:spcBef>
                <a:spcPts val="0"/>
              </a:spcBef>
              <a:spcAft>
                <a:spcPts val="0"/>
              </a:spcAft>
              <a:buSzPts val="500"/>
              <a:buNone/>
              <a:defRPr/>
            </a:lvl2pPr>
            <a:lvl3pPr lvl="2">
              <a:spcBef>
                <a:spcPts val="0"/>
              </a:spcBef>
              <a:spcAft>
                <a:spcPts val="0"/>
              </a:spcAft>
              <a:buSzPts val="500"/>
              <a:buNone/>
              <a:defRPr/>
            </a:lvl3pPr>
            <a:lvl4pPr lvl="3">
              <a:spcBef>
                <a:spcPts val="0"/>
              </a:spcBef>
              <a:spcAft>
                <a:spcPts val="0"/>
              </a:spcAft>
              <a:buSzPts val="500"/>
              <a:buNone/>
              <a:defRPr/>
            </a:lvl4pPr>
            <a:lvl5pPr lvl="4">
              <a:spcBef>
                <a:spcPts val="0"/>
              </a:spcBef>
              <a:spcAft>
                <a:spcPts val="0"/>
              </a:spcAft>
              <a:buSzPts val="500"/>
              <a:buNone/>
              <a:defRPr/>
            </a:lvl5pPr>
            <a:lvl6pPr lvl="5">
              <a:spcBef>
                <a:spcPts val="0"/>
              </a:spcBef>
              <a:spcAft>
                <a:spcPts val="0"/>
              </a:spcAft>
              <a:buSzPts val="500"/>
              <a:buNone/>
              <a:defRPr/>
            </a:lvl6pPr>
            <a:lvl7pPr lvl="6">
              <a:spcBef>
                <a:spcPts val="0"/>
              </a:spcBef>
              <a:spcAft>
                <a:spcPts val="0"/>
              </a:spcAft>
              <a:buSzPts val="500"/>
              <a:buNone/>
              <a:defRPr/>
            </a:lvl7pPr>
            <a:lvl8pPr lvl="7">
              <a:spcBef>
                <a:spcPts val="0"/>
              </a:spcBef>
              <a:spcAft>
                <a:spcPts val="0"/>
              </a:spcAft>
              <a:buSzPts val="500"/>
              <a:buNone/>
              <a:defRPr/>
            </a:lvl8pPr>
            <a:lvl9pPr lvl="8">
              <a:spcBef>
                <a:spcPts val="0"/>
              </a:spcBef>
              <a:spcAft>
                <a:spcPts val="0"/>
              </a:spcAft>
              <a:buSzPts val="500"/>
              <a:buNone/>
              <a:defRPr/>
            </a:lvl9pPr>
          </a:lstStyle>
          <a:p/>
        </p:txBody>
      </p:sp>
      <p:sp>
        <p:nvSpPr>
          <p:cNvPr id="121" name="Google Shape;121;p24"/>
          <p:cNvSpPr txBox="1"/>
          <p:nvPr>
            <p:ph idx="1" type="body"/>
          </p:nvPr>
        </p:nvSpPr>
        <p:spPr>
          <a:xfrm rot="5400000">
            <a:off x="1349573" y="-447080"/>
            <a:ext cx="4358878" cy="5800725"/>
          </a:xfrm>
          <a:prstGeom prst="rect">
            <a:avLst/>
          </a:prstGeom>
          <a:noFill/>
          <a:ln>
            <a:noFill/>
          </a:ln>
        </p:spPr>
        <p:txBody>
          <a:bodyPr anchorCtr="0" anchor="t" bIns="14925" lIns="29850" spcFirstLastPara="1" rIns="29850" wrap="square" tIns="14925">
            <a:normAutofit/>
          </a:bodyPr>
          <a:lstStyle>
            <a:lvl1pPr indent="-266700" lvl="0" marL="457200" algn="l">
              <a:lnSpc>
                <a:spcPct val="90000"/>
              </a:lnSpc>
              <a:spcBef>
                <a:spcPts val="700"/>
              </a:spcBef>
              <a:spcAft>
                <a:spcPts val="0"/>
              </a:spcAft>
              <a:buClr>
                <a:schemeClr val="dk1"/>
              </a:buClr>
              <a:buSzPts val="600"/>
              <a:buChar char="•"/>
              <a:defRPr/>
            </a:lvl1pPr>
            <a:lvl2pPr indent="-266700" lvl="1" marL="914400" algn="l">
              <a:lnSpc>
                <a:spcPct val="90000"/>
              </a:lnSpc>
              <a:spcBef>
                <a:spcPts val="400"/>
              </a:spcBef>
              <a:spcAft>
                <a:spcPts val="0"/>
              </a:spcAft>
              <a:buClr>
                <a:schemeClr val="dk1"/>
              </a:buClr>
              <a:buSzPts val="600"/>
              <a:buChar char="•"/>
              <a:defRPr/>
            </a:lvl2pPr>
            <a:lvl3pPr indent="-266700" lvl="2" marL="1371600" algn="l">
              <a:lnSpc>
                <a:spcPct val="90000"/>
              </a:lnSpc>
              <a:spcBef>
                <a:spcPts val="400"/>
              </a:spcBef>
              <a:spcAft>
                <a:spcPts val="0"/>
              </a:spcAft>
              <a:buClr>
                <a:schemeClr val="dk1"/>
              </a:buClr>
              <a:buSzPts val="600"/>
              <a:buChar char="•"/>
              <a:defRPr/>
            </a:lvl3pPr>
            <a:lvl4pPr indent="-266700" lvl="3" marL="1828800" algn="l">
              <a:lnSpc>
                <a:spcPct val="90000"/>
              </a:lnSpc>
              <a:spcBef>
                <a:spcPts val="400"/>
              </a:spcBef>
              <a:spcAft>
                <a:spcPts val="0"/>
              </a:spcAft>
              <a:buClr>
                <a:schemeClr val="dk1"/>
              </a:buClr>
              <a:buSzPts val="600"/>
              <a:buChar char="•"/>
              <a:defRPr/>
            </a:lvl4pPr>
            <a:lvl5pPr indent="-266700" lvl="4" marL="2286000" algn="l">
              <a:lnSpc>
                <a:spcPct val="90000"/>
              </a:lnSpc>
              <a:spcBef>
                <a:spcPts val="400"/>
              </a:spcBef>
              <a:spcAft>
                <a:spcPts val="0"/>
              </a:spcAft>
              <a:buClr>
                <a:schemeClr val="dk1"/>
              </a:buClr>
              <a:buSzPts val="600"/>
              <a:buChar char="•"/>
              <a:defRPr/>
            </a:lvl5pPr>
            <a:lvl6pPr indent="-266700" lvl="5" marL="2743200" algn="l">
              <a:lnSpc>
                <a:spcPct val="90000"/>
              </a:lnSpc>
              <a:spcBef>
                <a:spcPts val="400"/>
              </a:spcBef>
              <a:spcAft>
                <a:spcPts val="0"/>
              </a:spcAft>
              <a:buClr>
                <a:schemeClr val="dk1"/>
              </a:buClr>
              <a:buSzPts val="600"/>
              <a:buChar char="•"/>
              <a:defRPr/>
            </a:lvl6pPr>
            <a:lvl7pPr indent="-266700" lvl="6" marL="3200400" algn="l">
              <a:lnSpc>
                <a:spcPct val="90000"/>
              </a:lnSpc>
              <a:spcBef>
                <a:spcPts val="400"/>
              </a:spcBef>
              <a:spcAft>
                <a:spcPts val="0"/>
              </a:spcAft>
              <a:buClr>
                <a:schemeClr val="dk1"/>
              </a:buClr>
              <a:buSzPts val="600"/>
              <a:buChar char="•"/>
              <a:defRPr/>
            </a:lvl7pPr>
            <a:lvl8pPr indent="-266700" lvl="7" marL="3657600" algn="l">
              <a:lnSpc>
                <a:spcPct val="90000"/>
              </a:lnSpc>
              <a:spcBef>
                <a:spcPts val="400"/>
              </a:spcBef>
              <a:spcAft>
                <a:spcPts val="0"/>
              </a:spcAft>
              <a:buClr>
                <a:schemeClr val="dk1"/>
              </a:buClr>
              <a:buSzPts val="600"/>
              <a:buChar char="•"/>
              <a:defRPr/>
            </a:lvl8pPr>
            <a:lvl9pPr indent="-266700" lvl="8" marL="4114800" algn="l">
              <a:lnSpc>
                <a:spcPct val="90000"/>
              </a:lnSpc>
              <a:spcBef>
                <a:spcPts val="400"/>
              </a:spcBef>
              <a:spcAft>
                <a:spcPts val="0"/>
              </a:spcAft>
              <a:buClr>
                <a:schemeClr val="dk1"/>
              </a:buClr>
              <a:buSzPts val="600"/>
              <a:buChar char="•"/>
              <a:defRPr/>
            </a:lvl9pPr>
          </a:lstStyle>
          <a:p/>
        </p:txBody>
      </p:sp>
      <p:sp>
        <p:nvSpPr>
          <p:cNvPr id="122" name="Google Shape;122;p24"/>
          <p:cNvSpPr txBox="1"/>
          <p:nvPr>
            <p:ph idx="10" type="dt"/>
          </p:nvPr>
        </p:nvSpPr>
        <p:spPr>
          <a:xfrm>
            <a:off x="628650" y="4767263"/>
            <a:ext cx="2057400" cy="273844"/>
          </a:xfrm>
          <a:prstGeom prst="rect">
            <a:avLst/>
          </a:prstGeom>
          <a:noFill/>
          <a:ln>
            <a:noFill/>
          </a:ln>
        </p:spPr>
        <p:txBody>
          <a:bodyPr anchorCtr="0" anchor="ctr" bIns="14925" lIns="29850" spcFirstLastPara="1" rIns="29850" wrap="square" tIns="14925">
            <a:noAutofit/>
          </a:bodyPr>
          <a:lstStyle>
            <a:lvl1pPr lvl="0" algn="l">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123" name="Google Shape;123;p24"/>
          <p:cNvSpPr txBox="1"/>
          <p:nvPr>
            <p:ph idx="11" type="ftr"/>
          </p:nvPr>
        </p:nvSpPr>
        <p:spPr>
          <a:xfrm>
            <a:off x="3028950" y="4767263"/>
            <a:ext cx="3086100" cy="273844"/>
          </a:xfrm>
          <a:prstGeom prst="rect">
            <a:avLst/>
          </a:prstGeom>
          <a:noFill/>
          <a:ln>
            <a:noFill/>
          </a:ln>
        </p:spPr>
        <p:txBody>
          <a:bodyPr anchorCtr="0" anchor="ctr" bIns="14925" lIns="29850" spcFirstLastPara="1" rIns="29850" wrap="square" tIns="14925">
            <a:noAutofit/>
          </a:bodyPr>
          <a:lstStyle>
            <a:lvl1pPr lvl="0" algn="ctr">
              <a:spcBef>
                <a:spcPts val="0"/>
              </a:spcBef>
              <a:spcAft>
                <a:spcPts val="0"/>
              </a:spcAft>
              <a:buSzPts val="500"/>
              <a:buNone/>
              <a:defRPr/>
            </a:lvl1pPr>
            <a:lvl2pPr lvl="1" algn="l">
              <a:spcBef>
                <a:spcPts val="0"/>
              </a:spcBef>
              <a:spcAft>
                <a:spcPts val="0"/>
              </a:spcAft>
              <a:buSzPts val="500"/>
              <a:buNone/>
              <a:defRPr/>
            </a:lvl2pPr>
            <a:lvl3pPr lvl="2" algn="l">
              <a:spcBef>
                <a:spcPts val="0"/>
              </a:spcBef>
              <a:spcAft>
                <a:spcPts val="0"/>
              </a:spcAft>
              <a:buSzPts val="500"/>
              <a:buNone/>
              <a:defRPr/>
            </a:lvl3pPr>
            <a:lvl4pPr lvl="3" algn="l">
              <a:spcBef>
                <a:spcPts val="0"/>
              </a:spcBef>
              <a:spcAft>
                <a:spcPts val="0"/>
              </a:spcAft>
              <a:buSzPts val="500"/>
              <a:buNone/>
              <a:defRPr/>
            </a:lvl4pPr>
            <a:lvl5pPr lvl="4" algn="l">
              <a:spcBef>
                <a:spcPts val="0"/>
              </a:spcBef>
              <a:spcAft>
                <a:spcPts val="0"/>
              </a:spcAft>
              <a:buSzPts val="500"/>
              <a:buNone/>
              <a:defRPr/>
            </a:lvl5pPr>
            <a:lvl6pPr lvl="5" algn="l">
              <a:spcBef>
                <a:spcPts val="0"/>
              </a:spcBef>
              <a:spcAft>
                <a:spcPts val="0"/>
              </a:spcAft>
              <a:buSzPts val="500"/>
              <a:buNone/>
              <a:defRPr/>
            </a:lvl6pPr>
            <a:lvl7pPr lvl="6" algn="l">
              <a:spcBef>
                <a:spcPts val="0"/>
              </a:spcBef>
              <a:spcAft>
                <a:spcPts val="0"/>
              </a:spcAft>
              <a:buSzPts val="500"/>
              <a:buNone/>
              <a:defRPr/>
            </a:lvl7pPr>
            <a:lvl8pPr lvl="7" algn="l">
              <a:spcBef>
                <a:spcPts val="0"/>
              </a:spcBef>
              <a:spcAft>
                <a:spcPts val="0"/>
              </a:spcAft>
              <a:buSzPts val="500"/>
              <a:buNone/>
              <a:defRPr/>
            </a:lvl8pPr>
            <a:lvl9pPr lvl="8" algn="l">
              <a:spcBef>
                <a:spcPts val="0"/>
              </a:spcBef>
              <a:spcAft>
                <a:spcPts val="0"/>
              </a:spcAft>
              <a:buSzPts val="500"/>
              <a:buNone/>
              <a:defRPr/>
            </a:lvl9pPr>
          </a:lstStyle>
          <a:p/>
        </p:txBody>
      </p:sp>
      <p:sp>
        <p:nvSpPr>
          <p:cNvPr id="124" name="Google Shape;124;p24"/>
          <p:cNvSpPr txBox="1"/>
          <p:nvPr>
            <p:ph idx="12" type="sldNum"/>
          </p:nvPr>
        </p:nvSpPr>
        <p:spPr>
          <a:xfrm>
            <a:off x="6457950" y="4767263"/>
            <a:ext cx="2057400" cy="273844"/>
          </a:xfrm>
          <a:prstGeom prst="rect">
            <a:avLst/>
          </a:prstGeom>
          <a:noFill/>
          <a:ln>
            <a:noFill/>
          </a:ln>
        </p:spPr>
        <p:txBody>
          <a:bodyPr anchorCtr="0" anchor="ctr" bIns="14925" lIns="29850" spcFirstLastPara="1" rIns="29850" wrap="square" tIns="14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172"/>
          </a:xfrm>
          <a:prstGeom prst="rect">
            <a:avLst/>
          </a:prstGeom>
          <a:noFill/>
          <a:ln>
            <a:noFill/>
          </a:ln>
        </p:spPr>
        <p:txBody>
          <a:bodyPr anchorCtr="0" anchor="ctr" bIns="14925" lIns="29850" spcFirstLastPara="1" rIns="29850" wrap="square" tIns="14925">
            <a:normAutofit/>
          </a:bodyPr>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500"/>
              <a:buNone/>
              <a:defRPr sz="600"/>
            </a:lvl2pPr>
            <a:lvl3pPr lvl="2">
              <a:spcBef>
                <a:spcPts val="0"/>
              </a:spcBef>
              <a:spcAft>
                <a:spcPts val="0"/>
              </a:spcAft>
              <a:buSzPts val="500"/>
              <a:buNone/>
              <a:defRPr sz="600"/>
            </a:lvl3pPr>
            <a:lvl4pPr lvl="3">
              <a:spcBef>
                <a:spcPts val="0"/>
              </a:spcBef>
              <a:spcAft>
                <a:spcPts val="0"/>
              </a:spcAft>
              <a:buSzPts val="500"/>
              <a:buNone/>
              <a:defRPr sz="600"/>
            </a:lvl4pPr>
            <a:lvl5pPr lvl="4">
              <a:spcBef>
                <a:spcPts val="0"/>
              </a:spcBef>
              <a:spcAft>
                <a:spcPts val="0"/>
              </a:spcAft>
              <a:buSzPts val="500"/>
              <a:buNone/>
              <a:defRPr sz="600"/>
            </a:lvl5pPr>
            <a:lvl6pPr lvl="5">
              <a:spcBef>
                <a:spcPts val="0"/>
              </a:spcBef>
              <a:spcAft>
                <a:spcPts val="0"/>
              </a:spcAft>
              <a:buSzPts val="500"/>
              <a:buNone/>
              <a:defRPr sz="600"/>
            </a:lvl6pPr>
            <a:lvl7pPr lvl="6">
              <a:spcBef>
                <a:spcPts val="0"/>
              </a:spcBef>
              <a:spcAft>
                <a:spcPts val="0"/>
              </a:spcAft>
              <a:buSzPts val="500"/>
              <a:buNone/>
              <a:defRPr sz="600"/>
            </a:lvl7pPr>
            <a:lvl8pPr lvl="7">
              <a:spcBef>
                <a:spcPts val="0"/>
              </a:spcBef>
              <a:spcAft>
                <a:spcPts val="0"/>
              </a:spcAft>
              <a:buSzPts val="500"/>
              <a:buNone/>
              <a:defRPr sz="600"/>
            </a:lvl8pPr>
            <a:lvl9pPr lvl="8">
              <a:spcBef>
                <a:spcPts val="0"/>
              </a:spcBef>
              <a:spcAft>
                <a:spcPts val="0"/>
              </a:spcAft>
              <a:buSzPts val="500"/>
              <a:buNone/>
              <a:defRPr sz="600"/>
            </a:lvl9pPr>
          </a:lstStyle>
          <a:p/>
        </p:txBody>
      </p:sp>
      <p:sp>
        <p:nvSpPr>
          <p:cNvPr id="52" name="Google Shape;52;p13"/>
          <p:cNvSpPr txBox="1"/>
          <p:nvPr>
            <p:ph idx="1" type="body"/>
          </p:nvPr>
        </p:nvSpPr>
        <p:spPr>
          <a:xfrm>
            <a:off x="628650" y="1369219"/>
            <a:ext cx="7886700" cy="3263503"/>
          </a:xfrm>
          <a:prstGeom prst="rect">
            <a:avLst/>
          </a:prstGeom>
          <a:noFill/>
          <a:ln>
            <a:noFill/>
          </a:ln>
        </p:spPr>
        <p:txBody>
          <a:bodyPr anchorCtr="0" anchor="t" bIns="14925" lIns="29850" spcFirstLastPara="1" rIns="29850" wrap="square" tIns="14925">
            <a:normAutofit/>
          </a:bodyPr>
          <a:lstStyle>
            <a:lvl1pPr indent="-361950" lvl="0" marL="457200" marR="0" rtl="0" algn="l">
              <a:lnSpc>
                <a:spcPct val="90000"/>
              </a:lnSpc>
              <a:spcBef>
                <a:spcPts val="7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1150" lvl="3" marL="18288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4pPr>
            <a:lvl5pPr indent="-311150" lvl="4" marL="22860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5pPr>
            <a:lvl6pPr indent="-311150" lvl="5" marL="27432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6pPr>
            <a:lvl7pPr indent="-311150" lvl="6" marL="32004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7pPr>
            <a:lvl8pPr indent="-311150" lvl="7" marL="36576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8pPr>
            <a:lvl9pPr indent="-311150" lvl="8" marL="41148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844"/>
          </a:xfrm>
          <a:prstGeom prst="rect">
            <a:avLst/>
          </a:prstGeom>
          <a:noFill/>
          <a:ln>
            <a:noFill/>
          </a:ln>
        </p:spPr>
        <p:txBody>
          <a:bodyPr anchorCtr="0" anchor="ctr" bIns="14925" lIns="29850" spcFirstLastPara="1" rIns="29850" wrap="square" tIns="14925">
            <a:noAutofit/>
          </a:bodyPr>
          <a:lstStyle>
            <a:lvl1pPr lvl="0" marR="0" rtl="0" algn="l">
              <a:spcBef>
                <a:spcPts val="0"/>
              </a:spcBef>
              <a:spcAft>
                <a:spcPts val="0"/>
              </a:spcAft>
              <a:buSzPts val="5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2pPr>
            <a:lvl3pPr lvl="2"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3pPr>
            <a:lvl4pPr lvl="3"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4pPr>
            <a:lvl5pPr lvl="4"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5pPr>
            <a:lvl6pPr lvl="5"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6pPr>
            <a:lvl7pPr lvl="6"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7pPr>
            <a:lvl8pPr lvl="7"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8pPr>
            <a:lvl9pPr lvl="8"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844"/>
          </a:xfrm>
          <a:prstGeom prst="rect">
            <a:avLst/>
          </a:prstGeom>
          <a:noFill/>
          <a:ln>
            <a:noFill/>
          </a:ln>
        </p:spPr>
        <p:txBody>
          <a:bodyPr anchorCtr="0" anchor="ctr" bIns="14925" lIns="29850" spcFirstLastPara="1" rIns="29850" wrap="square" tIns="14925">
            <a:noAutofit/>
          </a:bodyPr>
          <a:lstStyle>
            <a:lvl1pPr lvl="0" marR="0" rtl="0" algn="ctr">
              <a:spcBef>
                <a:spcPts val="0"/>
              </a:spcBef>
              <a:spcAft>
                <a:spcPts val="0"/>
              </a:spcAft>
              <a:buSzPts val="5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2pPr>
            <a:lvl3pPr lvl="2"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3pPr>
            <a:lvl4pPr lvl="3"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4pPr>
            <a:lvl5pPr lvl="4"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5pPr>
            <a:lvl6pPr lvl="5"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6pPr>
            <a:lvl7pPr lvl="6"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7pPr>
            <a:lvl8pPr lvl="7"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8pPr>
            <a:lvl9pPr lvl="8" marR="0" rtl="0" algn="l">
              <a:spcBef>
                <a:spcPts val="0"/>
              </a:spcBef>
              <a:spcAft>
                <a:spcPts val="0"/>
              </a:spcAft>
              <a:buSzPts val="500"/>
              <a:buNone/>
              <a:defRPr b="0" i="0" sz="6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844"/>
          </a:xfrm>
          <a:prstGeom prst="rect">
            <a:avLst/>
          </a:prstGeom>
          <a:noFill/>
          <a:ln>
            <a:noFill/>
          </a:ln>
        </p:spPr>
        <p:txBody>
          <a:bodyPr anchorCtr="0" anchor="ctr" bIns="14925" lIns="29850" spcFirstLastPara="1" rIns="29850" wrap="square" tIns="1492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png"/><Relationship Id="rId9" Type="http://schemas.openxmlformats.org/officeDocument/2006/relationships/image" Target="../media/image3.png"/><Relationship Id="rId5" Type="http://schemas.openxmlformats.org/officeDocument/2006/relationships/image" Target="../media/image6.png"/><Relationship Id="rId6" Type="http://schemas.openxmlformats.org/officeDocument/2006/relationships/image" Target="../media/image5.png"/><Relationship Id="rId7" Type="http://schemas.openxmlformats.org/officeDocument/2006/relationships/image" Target="../media/image2.jp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5"/>
          <p:cNvSpPr txBox="1"/>
          <p:nvPr/>
        </p:nvSpPr>
        <p:spPr>
          <a:xfrm>
            <a:off x="0" y="142875"/>
            <a:ext cx="9144000" cy="374400"/>
          </a:xfrm>
          <a:prstGeom prst="rect">
            <a:avLst/>
          </a:prstGeom>
          <a:noFill/>
          <a:ln>
            <a:noFill/>
          </a:ln>
        </p:spPr>
        <p:txBody>
          <a:bodyPr anchorCtr="0" anchor="t" bIns="14925" lIns="29850" spcFirstLastPara="1" rIns="29850" wrap="square" tIns="14925">
            <a:spAutoFit/>
          </a:bodyPr>
          <a:lstStyle/>
          <a:p>
            <a:pPr indent="0" lvl="0" marL="0" marR="0" rtl="0" algn="ctr">
              <a:lnSpc>
                <a:spcPct val="80000"/>
              </a:lnSpc>
              <a:spcBef>
                <a:spcPts val="0"/>
              </a:spcBef>
              <a:spcAft>
                <a:spcPts val="0"/>
              </a:spcAft>
              <a:buNone/>
            </a:pPr>
            <a:r>
              <a:rPr b="1" lang="en" sz="1600">
                <a:solidFill>
                  <a:srgbClr val="BE0204"/>
                </a:solidFill>
              </a:rPr>
              <a:t>SmolKat: A Smart Kitchen Assistant</a:t>
            </a:r>
            <a:endParaRPr sz="500"/>
          </a:p>
          <a:p>
            <a:pPr indent="0" lvl="0" marL="0" marR="0" rtl="0" algn="ctr">
              <a:lnSpc>
                <a:spcPct val="60000"/>
              </a:lnSpc>
              <a:spcBef>
                <a:spcPts val="500"/>
              </a:spcBef>
              <a:spcAft>
                <a:spcPts val="0"/>
              </a:spcAft>
              <a:buNone/>
            </a:pPr>
            <a:r>
              <a:rPr b="1" i="0" lang="en" sz="900" u="none" cap="none" strike="noStrike">
                <a:solidFill>
                  <a:schemeClr val="dk1"/>
                </a:solidFill>
                <a:latin typeface="Arial"/>
                <a:ea typeface="Arial"/>
                <a:cs typeface="Arial"/>
                <a:sym typeface="Arial"/>
              </a:rPr>
              <a:t>Team </a:t>
            </a:r>
            <a:r>
              <a:rPr b="1" lang="en" sz="900">
                <a:solidFill>
                  <a:schemeClr val="dk1"/>
                </a:solidFill>
              </a:rPr>
              <a:t>D3: Elena Gong, Nanxi Li, Yang Yue</a:t>
            </a:r>
            <a:endParaRPr sz="500"/>
          </a:p>
        </p:txBody>
      </p:sp>
      <p:sp>
        <p:nvSpPr>
          <p:cNvPr id="130" name="Google Shape;130;p25"/>
          <p:cNvSpPr/>
          <p:nvPr/>
        </p:nvSpPr>
        <p:spPr>
          <a:xfrm>
            <a:off x="107950" y="664369"/>
            <a:ext cx="3657600" cy="228600"/>
          </a:xfrm>
          <a:prstGeom prst="rect">
            <a:avLst/>
          </a:prstGeom>
          <a:solidFill>
            <a:srgbClr val="A50021"/>
          </a:solidFill>
          <a:ln>
            <a:noFill/>
          </a:ln>
        </p:spPr>
        <p:txBody>
          <a:bodyPr anchorCtr="0" anchor="ctr" bIns="14925" lIns="59700" spcFirstLastPara="1" rIns="59700" wrap="square" tIns="14925">
            <a:noAutofit/>
          </a:bodyPr>
          <a:lstStyle/>
          <a:p>
            <a:pPr indent="0" lvl="0" marL="0" marR="0" rtl="0" algn="l">
              <a:spcBef>
                <a:spcPts val="0"/>
              </a:spcBef>
              <a:spcAft>
                <a:spcPts val="0"/>
              </a:spcAft>
              <a:buNone/>
            </a:pPr>
            <a:r>
              <a:rPr b="1" i="0" lang="en" sz="900" u="none" cap="none" strike="noStrike">
                <a:solidFill>
                  <a:schemeClr val="lt1"/>
                </a:solidFill>
                <a:latin typeface="Calibri"/>
                <a:ea typeface="Calibri"/>
                <a:cs typeface="Calibri"/>
                <a:sym typeface="Calibri"/>
              </a:rPr>
              <a:t>Product Pitch</a:t>
            </a:r>
            <a:endParaRPr sz="500"/>
          </a:p>
        </p:txBody>
      </p:sp>
      <p:sp>
        <p:nvSpPr>
          <p:cNvPr id="131" name="Google Shape;131;p25"/>
          <p:cNvSpPr txBox="1"/>
          <p:nvPr/>
        </p:nvSpPr>
        <p:spPr>
          <a:xfrm>
            <a:off x="114300" y="858397"/>
            <a:ext cx="3619500" cy="1353900"/>
          </a:xfrm>
          <a:prstGeom prst="rect">
            <a:avLst/>
          </a:prstGeom>
          <a:noFill/>
          <a:ln>
            <a:noFill/>
          </a:ln>
        </p:spPr>
        <p:txBody>
          <a:bodyPr anchorCtr="0" anchor="t" bIns="14925" lIns="29850" spcFirstLastPara="1" rIns="29850" wrap="square" tIns="14925">
            <a:spAutoFit/>
          </a:bodyPr>
          <a:lstStyle/>
          <a:p>
            <a:pPr indent="0" lvl="0" marL="0" marR="0" rtl="0" algn="l">
              <a:spcBef>
                <a:spcPts val="0"/>
              </a:spcBef>
              <a:spcAft>
                <a:spcPts val="0"/>
              </a:spcAft>
              <a:buNone/>
            </a:pPr>
            <a:r>
              <a:rPr lang="en" sz="800">
                <a:solidFill>
                  <a:schemeClr val="dk1"/>
                </a:solidFill>
                <a:latin typeface="Calibri"/>
                <a:ea typeface="Calibri"/>
                <a:cs typeface="Calibri"/>
                <a:sym typeface="Calibri"/>
              </a:rPr>
              <a:t>Our project involves building a smart kitchen assistant that tracks the user’s available items in their fridge and based on the available items and user’s preference, suggests a specific recipe to the user. SmolKat will then guide the user to different items in the refrigerator that need to be picked out to make the recipe. The full scope of our implementation involves computer vision to track the standard items in the refrigerator(85.7% Accuracy, 1.3s Latency), speech-to-text functionality to interpret user’s preference(81% Accuracy, 1.5s Latency), a software recommendation database of recipes and ingredients required(100% Correct Recipe), and a physical guide (LEDs, 100% Correct Grid Lightning) that will direct the user to the appropriate items to complete the recipe. </a:t>
            </a:r>
            <a:endParaRPr sz="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600">
              <a:solidFill>
                <a:schemeClr val="dk1"/>
              </a:solidFill>
              <a:latin typeface="Calibri"/>
              <a:ea typeface="Calibri"/>
              <a:cs typeface="Calibri"/>
              <a:sym typeface="Calibri"/>
            </a:endParaRPr>
          </a:p>
        </p:txBody>
      </p:sp>
      <p:sp>
        <p:nvSpPr>
          <p:cNvPr id="132" name="Google Shape;132;p25"/>
          <p:cNvSpPr/>
          <p:nvPr/>
        </p:nvSpPr>
        <p:spPr>
          <a:xfrm>
            <a:off x="95250" y="2105025"/>
            <a:ext cx="3657600" cy="228600"/>
          </a:xfrm>
          <a:prstGeom prst="rect">
            <a:avLst/>
          </a:prstGeom>
          <a:solidFill>
            <a:srgbClr val="A50021"/>
          </a:solidFill>
          <a:ln>
            <a:noFill/>
          </a:ln>
        </p:spPr>
        <p:txBody>
          <a:bodyPr anchorCtr="0" anchor="ctr" bIns="14925" lIns="59700" spcFirstLastPara="1" rIns="59700" wrap="square" tIns="14925">
            <a:noAutofit/>
          </a:bodyPr>
          <a:lstStyle/>
          <a:p>
            <a:pPr indent="0" lvl="0" marL="0" marR="0" rtl="0" algn="l">
              <a:spcBef>
                <a:spcPts val="0"/>
              </a:spcBef>
              <a:spcAft>
                <a:spcPts val="0"/>
              </a:spcAft>
              <a:buNone/>
            </a:pPr>
            <a:r>
              <a:rPr b="1" lang="en" sz="900">
                <a:solidFill>
                  <a:schemeClr val="lt1"/>
                </a:solidFill>
                <a:latin typeface="Calibri"/>
                <a:ea typeface="Calibri"/>
                <a:cs typeface="Calibri"/>
                <a:sym typeface="Calibri"/>
              </a:rPr>
              <a:t>System Architecture </a:t>
            </a:r>
            <a:endParaRPr sz="500"/>
          </a:p>
        </p:txBody>
      </p:sp>
      <p:sp>
        <p:nvSpPr>
          <p:cNvPr id="133" name="Google Shape;133;p25"/>
          <p:cNvSpPr/>
          <p:nvPr/>
        </p:nvSpPr>
        <p:spPr>
          <a:xfrm>
            <a:off x="4267200" y="664369"/>
            <a:ext cx="4768850" cy="228600"/>
          </a:xfrm>
          <a:prstGeom prst="rect">
            <a:avLst/>
          </a:prstGeom>
          <a:solidFill>
            <a:srgbClr val="A50021"/>
          </a:solidFill>
          <a:ln>
            <a:noFill/>
          </a:ln>
        </p:spPr>
        <p:txBody>
          <a:bodyPr anchorCtr="0" anchor="ctr" bIns="14925" lIns="59700" spcFirstLastPara="1" rIns="59700" wrap="square" tIns="14925">
            <a:noAutofit/>
          </a:bodyPr>
          <a:lstStyle/>
          <a:p>
            <a:pPr indent="0" lvl="0" marL="0" marR="0" rtl="0" algn="l">
              <a:spcBef>
                <a:spcPts val="0"/>
              </a:spcBef>
              <a:spcAft>
                <a:spcPts val="0"/>
              </a:spcAft>
              <a:buNone/>
            </a:pPr>
            <a:r>
              <a:rPr b="1" lang="en" sz="900">
                <a:solidFill>
                  <a:schemeClr val="lt1"/>
                </a:solidFill>
                <a:latin typeface="Calibri"/>
                <a:ea typeface="Calibri"/>
                <a:cs typeface="Calibri"/>
                <a:sym typeface="Calibri"/>
              </a:rPr>
              <a:t>System Description</a:t>
            </a:r>
            <a:endParaRPr sz="500"/>
          </a:p>
        </p:txBody>
      </p:sp>
      <p:sp>
        <p:nvSpPr>
          <p:cNvPr id="134" name="Google Shape;134;p25"/>
          <p:cNvSpPr/>
          <p:nvPr/>
        </p:nvSpPr>
        <p:spPr>
          <a:xfrm>
            <a:off x="4267200" y="2857500"/>
            <a:ext cx="4768850" cy="228600"/>
          </a:xfrm>
          <a:prstGeom prst="rect">
            <a:avLst/>
          </a:prstGeom>
          <a:solidFill>
            <a:srgbClr val="A50021"/>
          </a:solidFill>
          <a:ln>
            <a:noFill/>
          </a:ln>
        </p:spPr>
        <p:txBody>
          <a:bodyPr anchorCtr="0" anchor="ctr" bIns="14925" lIns="59700" spcFirstLastPara="1" rIns="59700" wrap="square" tIns="14925">
            <a:noAutofit/>
          </a:bodyPr>
          <a:lstStyle/>
          <a:p>
            <a:pPr indent="0" lvl="0" marL="0" marR="0" rtl="0" algn="l">
              <a:spcBef>
                <a:spcPts val="0"/>
              </a:spcBef>
              <a:spcAft>
                <a:spcPts val="0"/>
              </a:spcAft>
              <a:buNone/>
            </a:pPr>
            <a:r>
              <a:rPr b="1" lang="en" sz="800">
                <a:solidFill>
                  <a:schemeClr val="lt1"/>
                </a:solidFill>
                <a:latin typeface="Proxima Nova"/>
                <a:ea typeface="Proxima Nova"/>
                <a:cs typeface="Proxima Nova"/>
                <a:sym typeface="Proxima Nova"/>
              </a:rPr>
              <a:t>System Evaluation </a:t>
            </a:r>
            <a:endParaRPr b="1" sz="800">
              <a:solidFill>
                <a:schemeClr val="lt1"/>
              </a:solidFill>
              <a:latin typeface="Proxima Nova"/>
              <a:ea typeface="Proxima Nova"/>
              <a:cs typeface="Proxima Nova"/>
              <a:sym typeface="Proxima Nova"/>
            </a:endParaRPr>
          </a:p>
        </p:txBody>
      </p:sp>
      <p:pic>
        <p:nvPicPr>
          <p:cNvPr id="135" name="Google Shape;135;p25"/>
          <p:cNvPicPr preferRelativeResize="0"/>
          <p:nvPr/>
        </p:nvPicPr>
        <p:blipFill rotWithShape="1">
          <a:blip r:embed="rId3">
            <a:alphaModFix/>
          </a:blip>
          <a:srcRect b="20751" l="0" r="0" t="20214"/>
          <a:stretch/>
        </p:blipFill>
        <p:spPr>
          <a:xfrm>
            <a:off x="6959600" y="142875"/>
            <a:ext cx="2184400" cy="436562"/>
          </a:xfrm>
          <a:prstGeom prst="rect">
            <a:avLst/>
          </a:prstGeom>
          <a:noFill/>
          <a:ln>
            <a:noFill/>
          </a:ln>
        </p:spPr>
      </p:pic>
      <p:pic>
        <p:nvPicPr>
          <p:cNvPr id="136" name="Google Shape;136;p25"/>
          <p:cNvPicPr preferRelativeResize="0"/>
          <p:nvPr/>
        </p:nvPicPr>
        <p:blipFill rotWithShape="1">
          <a:blip r:embed="rId4">
            <a:alphaModFix/>
          </a:blip>
          <a:srcRect b="24891" l="0" r="0" t="28530"/>
          <a:stretch/>
        </p:blipFill>
        <p:spPr>
          <a:xfrm>
            <a:off x="110863" y="190929"/>
            <a:ext cx="2159000" cy="340454"/>
          </a:xfrm>
          <a:prstGeom prst="rect">
            <a:avLst/>
          </a:prstGeom>
          <a:noFill/>
          <a:ln>
            <a:noFill/>
          </a:ln>
        </p:spPr>
      </p:pic>
      <p:sp>
        <p:nvSpPr>
          <p:cNvPr id="137" name="Google Shape;137;p25"/>
          <p:cNvSpPr txBox="1"/>
          <p:nvPr/>
        </p:nvSpPr>
        <p:spPr>
          <a:xfrm>
            <a:off x="6951629" y="1173548"/>
            <a:ext cx="365100" cy="153300"/>
          </a:xfrm>
          <a:prstGeom prst="rect">
            <a:avLst/>
          </a:prstGeom>
          <a:noFill/>
          <a:ln>
            <a:noFill/>
          </a:ln>
        </p:spPr>
        <p:txBody>
          <a:bodyPr anchorCtr="0" anchor="t" bIns="14925" lIns="29850" spcFirstLastPara="1" rIns="29850" wrap="square" tIns="14925">
            <a:spAutoFit/>
          </a:bodyPr>
          <a:lstStyle/>
          <a:p>
            <a:pPr indent="0" lvl="0" marL="0" marR="0" rtl="0" algn="l">
              <a:spcBef>
                <a:spcPts val="0"/>
              </a:spcBef>
              <a:spcAft>
                <a:spcPts val="0"/>
              </a:spcAft>
              <a:buNone/>
            </a:pPr>
            <a:r>
              <a:rPr lang="en" sz="800">
                <a:solidFill>
                  <a:schemeClr val="dk1"/>
                </a:solidFill>
                <a:latin typeface="Calibri"/>
                <a:ea typeface="Calibri"/>
                <a:cs typeface="Calibri"/>
                <a:sym typeface="Calibri"/>
              </a:rPr>
              <a:t>Label A</a:t>
            </a:r>
            <a:endParaRPr sz="500"/>
          </a:p>
        </p:txBody>
      </p:sp>
      <p:sp>
        <p:nvSpPr>
          <p:cNvPr id="138" name="Google Shape;138;p25"/>
          <p:cNvSpPr txBox="1"/>
          <p:nvPr/>
        </p:nvSpPr>
        <p:spPr>
          <a:xfrm>
            <a:off x="4270276" y="886838"/>
            <a:ext cx="1531800" cy="1969500"/>
          </a:xfrm>
          <a:prstGeom prst="rect">
            <a:avLst/>
          </a:prstGeom>
          <a:noFill/>
          <a:ln>
            <a:noFill/>
          </a:ln>
        </p:spPr>
        <p:txBody>
          <a:bodyPr anchorCtr="0" anchor="t" bIns="14925" lIns="29850" spcFirstLastPara="1" rIns="29850" wrap="square" tIns="14925">
            <a:spAutoFit/>
          </a:bodyPr>
          <a:lstStyle/>
          <a:p>
            <a:pPr indent="0" lvl="0" marL="0" marR="0" rtl="0" algn="l">
              <a:lnSpc>
                <a:spcPct val="100000"/>
              </a:lnSpc>
              <a:spcBef>
                <a:spcPts val="0"/>
              </a:spcBef>
              <a:spcAft>
                <a:spcPts val="0"/>
              </a:spcAft>
              <a:buNone/>
            </a:pPr>
            <a:r>
              <a:rPr b="1" lang="en" sz="700">
                <a:solidFill>
                  <a:srgbClr val="202729"/>
                </a:solidFill>
                <a:latin typeface="Proxima Nova"/>
                <a:ea typeface="Proxima Nova"/>
                <a:cs typeface="Proxima Nova"/>
                <a:sym typeface="Proxima Nova"/>
              </a:rPr>
              <a:t>Speech Recognition: </a:t>
            </a:r>
            <a:r>
              <a:rPr lang="en" sz="700">
                <a:solidFill>
                  <a:srgbClr val="202729"/>
                </a:solidFill>
                <a:latin typeface="Proxima Nova"/>
                <a:ea typeface="Proxima Nova"/>
                <a:cs typeface="Proxima Nova"/>
                <a:sym typeface="Proxima Nova"/>
              </a:rPr>
              <a:t>Convert user</a:t>
            </a:r>
            <a:r>
              <a:rPr lang="en" sz="700">
                <a:solidFill>
                  <a:srgbClr val="202729"/>
                </a:solidFill>
                <a:latin typeface="Proxima Nova"/>
                <a:ea typeface="Proxima Nova"/>
                <a:cs typeface="Proxima Nova"/>
                <a:sym typeface="Proxima Nova"/>
              </a:rPr>
              <a:t> </a:t>
            </a:r>
            <a:r>
              <a:rPr lang="en" sz="700">
                <a:solidFill>
                  <a:srgbClr val="202729"/>
                </a:solidFill>
                <a:latin typeface="Proxima Nova"/>
                <a:ea typeface="Proxima Nova"/>
                <a:cs typeface="Proxima Nova"/>
                <a:sym typeface="Proxima Nova"/>
              </a:rPr>
              <a:t>speech input to words (requests, like “vegan”, “non-dairy”) </a:t>
            </a:r>
            <a:endParaRPr sz="700">
              <a:solidFill>
                <a:srgbClr val="202729"/>
              </a:solidFill>
              <a:latin typeface="Proxima Nova"/>
              <a:ea typeface="Proxima Nova"/>
              <a:cs typeface="Proxima Nova"/>
              <a:sym typeface="Proxima Nova"/>
            </a:endParaRPr>
          </a:p>
          <a:p>
            <a:pPr indent="0" lvl="0" marL="0" marR="0" rtl="0" algn="l">
              <a:lnSpc>
                <a:spcPct val="100000"/>
              </a:lnSpc>
              <a:spcBef>
                <a:spcPts val="0"/>
              </a:spcBef>
              <a:spcAft>
                <a:spcPts val="0"/>
              </a:spcAft>
              <a:buNone/>
            </a:pPr>
            <a:r>
              <a:t/>
            </a:r>
            <a:endParaRPr sz="700">
              <a:solidFill>
                <a:srgbClr val="202729"/>
              </a:solidFill>
              <a:latin typeface="Proxima Nova"/>
              <a:ea typeface="Proxima Nova"/>
              <a:cs typeface="Proxima Nova"/>
              <a:sym typeface="Proxima Nova"/>
            </a:endParaRPr>
          </a:p>
          <a:p>
            <a:pPr indent="0" lvl="0" marL="0" marR="0" rtl="0" algn="l">
              <a:lnSpc>
                <a:spcPct val="100000"/>
              </a:lnSpc>
              <a:spcBef>
                <a:spcPts val="0"/>
              </a:spcBef>
              <a:spcAft>
                <a:spcPts val="0"/>
              </a:spcAft>
              <a:buNone/>
            </a:pPr>
            <a:r>
              <a:rPr b="1" lang="en" sz="700">
                <a:solidFill>
                  <a:srgbClr val="202729"/>
                </a:solidFill>
                <a:latin typeface="Proxima Nova"/>
                <a:ea typeface="Proxima Nova"/>
                <a:cs typeface="Proxima Nova"/>
                <a:sym typeface="Proxima Nova"/>
              </a:rPr>
              <a:t>Image Recognition: </a:t>
            </a:r>
            <a:r>
              <a:rPr lang="en" sz="700">
                <a:solidFill>
                  <a:srgbClr val="202729"/>
                </a:solidFill>
                <a:latin typeface="Proxima Nova"/>
                <a:ea typeface="Proxima Nova"/>
                <a:cs typeface="Proxima Nova"/>
                <a:sym typeface="Proxima Nova"/>
              </a:rPr>
              <a:t>Camera takes pictures as input, return recognized ingredient names(“beef”, “squash”, “banana”) and object locations</a:t>
            </a:r>
            <a:endParaRPr sz="700">
              <a:solidFill>
                <a:srgbClr val="202729"/>
              </a:solidFill>
              <a:latin typeface="Proxima Nova"/>
              <a:ea typeface="Proxima Nova"/>
              <a:cs typeface="Proxima Nova"/>
              <a:sym typeface="Proxima Nova"/>
            </a:endParaRPr>
          </a:p>
          <a:p>
            <a:pPr indent="0" lvl="0" marL="0" marR="0" rtl="0" algn="l">
              <a:lnSpc>
                <a:spcPct val="100000"/>
              </a:lnSpc>
              <a:spcBef>
                <a:spcPts val="0"/>
              </a:spcBef>
              <a:spcAft>
                <a:spcPts val="0"/>
              </a:spcAft>
              <a:buNone/>
            </a:pPr>
            <a:r>
              <a:t/>
            </a:r>
            <a:endParaRPr sz="700">
              <a:solidFill>
                <a:srgbClr val="202729"/>
              </a:solidFill>
              <a:latin typeface="Proxima Nova"/>
              <a:ea typeface="Proxima Nova"/>
              <a:cs typeface="Proxima Nova"/>
              <a:sym typeface="Proxima Nova"/>
            </a:endParaRPr>
          </a:p>
          <a:p>
            <a:pPr indent="0" lvl="0" marL="0" marR="0" rtl="0" algn="l">
              <a:lnSpc>
                <a:spcPct val="100000"/>
              </a:lnSpc>
              <a:spcBef>
                <a:spcPts val="0"/>
              </a:spcBef>
              <a:spcAft>
                <a:spcPts val="0"/>
              </a:spcAft>
              <a:buNone/>
            </a:pPr>
            <a:r>
              <a:rPr b="1" lang="en" sz="700">
                <a:solidFill>
                  <a:srgbClr val="202729"/>
                </a:solidFill>
                <a:latin typeface="Proxima Nova"/>
                <a:ea typeface="Proxima Nova"/>
                <a:cs typeface="Proxima Nova"/>
                <a:sym typeface="Proxima Nova"/>
              </a:rPr>
              <a:t>Recipe Recommendation: </a:t>
            </a:r>
            <a:r>
              <a:rPr lang="en" sz="700">
                <a:solidFill>
                  <a:srgbClr val="202729"/>
                </a:solidFill>
                <a:latin typeface="Proxima Nova"/>
                <a:ea typeface="Proxima Nova"/>
                <a:cs typeface="Proxima Nova"/>
                <a:sym typeface="Proxima Nova"/>
              </a:rPr>
              <a:t>Takes the processed requests and ingredients list as input, filter out the appropriate recipes with instructions as output, and send instructions to user email</a:t>
            </a:r>
            <a:endParaRPr sz="700">
              <a:solidFill>
                <a:srgbClr val="202729"/>
              </a:solidFill>
              <a:latin typeface="Proxima Nova"/>
              <a:ea typeface="Proxima Nova"/>
              <a:cs typeface="Proxima Nova"/>
              <a:sym typeface="Proxima Nova"/>
            </a:endParaRPr>
          </a:p>
          <a:p>
            <a:pPr indent="0" lvl="0" marL="0" marR="0" rtl="0" algn="l">
              <a:lnSpc>
                <a:spcPct val="100000"/>
              </a:lnSpc>
              <a:spcBef>
                <a:spcPts val="0"/>
              </a:spcBef>
              <a:spcAft>
                <a:spcPts val="0"/>
              </a:spcAft>
              <a:buNone/>
            </a:pPr>
            <a:r>
              <a:t/>
            </a:r>
            <a:endParaRPr sz="700">
              <a:solidFill>
                <a:srgbClr val="202729"/>
              </a:solidFill>
              <a:latin typeface="Proxima Nova"/>
              <a:ea typeface="Proxima Nova"/>
              <a:cs typeface="Proxima Nova"/>
              <a:sym typeface="Proxima Nova"/>
            </a:endParaRPr>
          </a:p>
          <a:p>
            <a:pPr indent="0" lvl="0" marL="0" marR="0" rtl="0" algn="l">
              <a:lnSpc>
                <a:spcPct val="100000"/>
              </a:lnSpc>
              <a:spcBef>
                <a:spcPts val="0"/>
              </a:spcBef>
              <a:spcAft>
                <a:spcPts val="0"/>
              </a:spcAft>
              <a:buNone/>
            </a:pPr>
            <a:r>
              <a:rPr b="1" lang="en" sz="700">
                <a:solidFill>
                  <a:srgbClr val="202729"/>
                </a:solidFill>
                <a:latin typeface="Proxima Nova"/>
                <a:ea typeface="Proxima Nova"/>
                <a:cs typeface="Proxima Nova"/>
                <a:sym typeface="Proxima Nova"/>
              </a:rPr>
              <a:t>LED Grids: </a:t>
            </a:r>
            <a:r>
              <a:rPr lang="en" sz="700">
                <a:solidFill>
                  <a:srgbClr val="202729"/>
                </a:solidFill>
                <a:latin typeface="Proxima Nova"/>
                <a:ea typeface="Proxima Nova"/>
                <a:cs typeface="Proxima Nova"/>
                <a:sym typeface="Proxima Nova"/>
              </a:rPr>
              <a:t>The grids that holds the corresponding ingredients will light up for user to find them easily</a:t>
            </a:r>
            <a:endParaRPr sz="700">
              <a:solidFill>
                <a:srgbClr val="202729"/>
              </a:solidFill>
              <a:latin typeface="Proxima Nova"/>
              <a:ea typeface="Proxima Nova"/>
              <a:cs typeface="Proxima Nova"/>
              <a:sym typeface="Proxima Nova"/>
            </a:endParaRPr>
          </a:p>
        </p:txBody>
      </p:sp>
      <p:sp>
        <p:nvSpPr>
          <p:cNvPr id="139" name="Google Shape;139;p25"/>
          <p:cNvSpPr txBox="1"/>
          <p:nvPr/>
        </p:nvSpPr>
        <p:spPr>
          <a:xfrm>
            <a:off x="6570550" y="906653"/>
            <a:ext cx="2036400" cy="153300"/>
          </a:xfrm>
          <a:prstGeom prst="rect">
            <a:avLst/>
          </a:prstGeom>
          <a:noFill/>
          <a:ln>
            <a:noFill/>
          </a:ln>
        </p:spPr>
        <p:txBody>
          <a:bodyPr anchorCtr="0" anchor="t" bIns="14925" lIns="29850" spcFirstLastPara="1" rIns="29850" wrap="square" tIns="14925">
            <a:spAutoFit/>
          </a:bodyPr>
          <a:lstStyle/>
          <a:p>
            <a:pPr indent="0" lvl="0" marL="0" marR="0" rtl="0" algn="ctr">
              <a:spcBef>
                <a:spcPts val="0"/>
              </a:spcBef>
              <a:spcAft>
                <a:spcPts val="0"/>
              </a:spcAft>
              <a:buNone/>
            </a:pPr>
            <a:r>
              <a:rPr b="1" lang="en" sz="800">
                <a:solidFill>
                  <a:schemeClr val="dk1"/>
                </a:solidFill>
                <a:latin typeface="Calibri"/>
                <a:ea typeface="Calibri"/>
                <a:cs typeface="Calibri"/>
                <a:sym typeface="Calibri"/>
              </a:rPr>
              <a:t>Final Product</a:t>
            </a:r>
            <a:endParaRPr sz="500"/>
          </a:p>
        </p:txBody>
      </p:sp>
      <p:sp>
        <p:nvSpPr>
          <p:cNvPr id="140" name="Google Shape;140;p25"/>
          <p:cNvSpPr txBox="1"/>
          <p:nvPr/>
        </p:nvSpPr>
        <p:spPr>
          <a:xfrm>
            <a:off x="7242750" y="3143625"/>
            <a:ext cx="1747200" cy="276300"/>
          </a:xfrm>
          <a:prstGeom prst="rect">
            <a:avLst/>
          </a:prstGeom>
          <a:noFill/>
          <a:ln>
            <a:noFill/>
          </a:ln>
        </p:spPr>
        <p:txBody>
          <a:bodyPr anchorCtr="0" anchor="t" bIns="14925" lIns="29850" spcFirstLastPara="1" rIns="29850" wrap="square" tIns="14925">
            <a:spAutoFit/>
          </a:bodyPr>
          <a:lstStyle/>
          <a:p>
            <a:pPr indent="0" lvl="0" marL="0" marR="0" rtl="0" algn="l">
              <a:spcBef>
                <a:spcPts val="0"/>
              </a:spcBef>
              <a:spcAft>
                <a:spcPts val="0"/>
              </a:spcAft>
              <a:buNone/>
            </a:pPr>
            <a:r>
              <a:rPr lang="en" sz="800">
                <a:solidFill>
                  <a:schemeClr val="dk1"/>
                </a:solidFill>
                <a:latin typeface="Calibri"/>
                <a:ea typeface="Calibri"/>
                <a:cs typeface="Calibri"/>
                <a:sym typeface="Calibri"/>
              </a:rPr>
              <a:t>Trade-off Between Latency and Accuracy</a:t>
            </a:r>
            <a:endParaRPr sz="800">
              <a:solidFill>
                <a:schemeClr val="dk1"/>
              </a:solidFill>
              <a:latin typeface="Calibri"/>
              <a:ea typeface="Calibri"/>
              <a:cs typeface="Calibri"/>
              <a:sym typeface="Calibri"/>
            </a:endParaRPr>
          </a:p>
          <a:p>
            <a:pPr indent="0" lvl="0" marL="0" marR="0" rtl="0" algn="ctr">
              <a:spcBef>
                <a:spcPts val="0"/>
              </a:spcBef>
              <a:spcAft>
                <a:spcPts val="0"/>
              </a:spcAft>
              <a:buNone/>
            </a:pPr>
            <a:r>
              <a:rPr lang="en" sz="800">
                <a:solidFill>
                  <a:schemeClr val="dk1"/>
                </a:solidFill>
                <a:latin typeface="Calibri"/>
                <a:ea typeface="Calibri"/>
                <a:cs typeface="Calibri"/>
                <a:sym typeface="Calibri"/>
              </a:rPr>
              <a:t>For Image Recognition</a:t>
            </a:r>
            <a:endParaRPr sz="800">
              <a:solidFill>
                <a:schemeClr val="dk1"/>
              </a:solidFill>
              <a:latin typeface="Calibri"/>
              <a:ea typeface="Calibri"/>
              <a:cs typeface="Calibri"/>
              <a:sym typeface="Calibri"/>
            </a:endParaRPr>
          </a:p>
        </p:txBody>
      </p:sp>
      <p:sp>
        <p:nvSpPr>
          <p:cNvPr id="141" name="Google Shape;141;p25"/>
          <p:cNvSpPr txBox="1"/>
          <p:nvPr/>
        </p:nvSpPr>
        <p:spPr>
          <a:xfrm>
            <a:off x="95250" y="2384975"/>
            <a:ext cx="2599800" cy="153300"/>
          </a:xfrm>
          <a:prstGeom prst="rect">
            <a:avLst/>
          </a:prstGeom>
          <a:noFill/>
          <a:ln>
            <a:noFill/>
          </a:ln>
        </p:spPr>
        <p:txBody>
          <a:bodyPr anchorCtr="0" anchor="t" bIns="14925" lIns="29850" spcFirstLastPara="1" rIns="29850" wrap="square" tIns="14925">
            <a:spAutoFit/>
          </a:bodyPr>
          <a:lstStyle/>
          <a:p>
            <a:pPr indent="0" lvl="0" marL="0" marR="0" rtl="0" algn="l">
              <a:spcBef>
                <a:spcPts val="0"/>
              </a:spcBef>
              <a:spcAft>
                <a:spcPts val="0"/>
              </a:spcAft>
              <a:buNone/>
            </a:pPr>
            <a:r>
              <a:rPr b="1" lang="en" sz="800">
                <a:solidFill>
                  <a:schemeClr val="dk1"/>
                </a:solidFill>
                <a:latin typeface="Calibri"/>
                <a:ea typeface="Calibri"/>
                <a:cs typeface="Calibri"/>
                <a:sym typeface="Calibri"/>
              </a:rPr>
              <a:t>Implementation Diagram (Hardware &amp; Software)</a:t>
            </a:r>
            <a:endParaRPr sz="500"/>
          </a:p>
        </p:txBody>
      </p:sp>
      <p:pic>
        <p:nvPicPr>
          <p:cNvPr id="142" name="Google Shape;142;p25"/>
          <p:cNvPicPr preferRelativeResize="0"/>
          <p:nvPr/>
        </p:nvPicPr>
        <p:blipFill rotWithShape="1">
          <a:blip r:embed="rId5">
            <a:alphaModFix/>
          </a:blip>
          <a:srcRect b="0" l="5630" r="4425" t="89499"/>
          <a:stretch/>
        </p:blipFill>
        <p:spPr>
          <a:xfrm>
            <a:off x="95250" y="2582265"/>
            <a:ext cx="4129999" cy="254571"/>
          </a:xfrm>
          <a:prstGeom prst="rect">
            <a:avLst/>
          </a:prstGeom>
          <a:noFill/>
          <a:ln>
            <a:noFill/>
          </a:ln>
        </p:spPr>
      </p:pic>
      <p:pic>
        <p:nvPicPr>
          <p:cNvPr id="143" name="Google Shape;143;p25"/>
          <p:cNvPicPr preferRelativeResize="0"/>
          <p:nvPr/>
        </p:nvPicPr>
        <p:blipFill rotWithShape="1">
          <a:blip r:embed="rId6">
            <a:alphaModFix/>
          </a:blip>
          <a:srcRect b="15966" l="0" r="0" t="0"/>
          <a:stretch/>
        </p:blipFill>
        <p:spPr>
          <a:xfrm>
            <a:off x="95250" y="3037125"/>
            <a:ext cx="4129999" cy="1996125"/>
          </a:xfrm>
          <a:prstGeom prst="rect">
            <a:avLst/>
          </a:prstGeom>
          <a:noFill/>
          <a:ln>
            <a:noFill/>
          </a:ln>
        </p:spPr>
      </p:pic>
      <p:sp>
        <p:nvSpPr>
          <p:cNvPr id="144" name="Google Shape;144;p25"/>
          <p:cNvSpPr/>
          <p:nvPr/>
        </p:nvSpPr>
        <p:spPr>
          <a:xfrm>
            <a:off x="3733800" y="4199275"/>
            <a:ext cx="419100" cy="303300"/>
          </a:xfrm>
          <a:prstGeom prst="roundRect">
            <a:avLst>
              <a:gd fmla="val 16667" name="adj"/>
            </a:avLst>
          </a:prstGeom>
          <a:solidFill>
            <a:srgbClr val="FCE5CD"/>
          </a:solidFill>
          <a:ln cap="flat" cmpd="sng" w="9525">
            <a:solidFill>
              <a:srgbClr val="1A1A1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500"/>
              <a:t>User Email</a:t>
            </a:r>
            <a:endParaRPr sz="500"/>
          </a:p>
        </p:txBody>
      </p:sp>
      <p:pic>
        <p:nvPicPr>
          <p:cNvPr id="145" name="Google Shape;145;p25"/>
          <p:cNvPicPr preferRelativeResize="0"/>
          <p:nvPr/>
        </p:nvPicPr>
        <p:blipFill>
          <a:blip r:embed="rId7">
            <a:alphaModFix/>
          </a:blip>
          <a:stretch>
            <a:fillRect/>
          </a:stretch>
        </p:blipFill>
        <p:spPr>
          <a:xfrm>
            <a:off x="6769100" y="1059950"/>
            <a:ext cx="1432351" cy="1772677"/>
          </a:xfrm>
          <a:prstGeom prst="rect">
            <a:avLst/>
          </a:prstGeom>
          <a:noFill/>
          <a:ln>
            <a:noFill/>
          </a:ln>
        </p:spPr>
      </p:pic>
      <p:sp>
        <p:nvSpPr>
          <p:cNvPr id="146" name="Google Shape;146;p25"/>
          <p:cNvSpPr/>
          <p:nvPr/>
        </p:nvSpPr>
        <p:spPr>
          <a:xfrm>
            <a:off x="7282375" y="1304800"/>
            <a:ext cx="419100" cy="3405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5"/>
          <p:cNvSpPr/>
          <p:nvPr/>
        </p:nvSpPr>
        <p:spPr>
          <a:xfrm>
            <a:off x="7005425" y="1724550"/>
            <a:ext cx="991800" cy="3405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5"/>
          <p:cNvSpPr/>
          <p:nvPr/>
        </p:nvSpPr>
        <p:spPr>
          <a:xfrm>
            <a:off x="7118025" y="2290088"/>
            <a:ext cx="182100" cy="1533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25"/>
          <p:cNvSpPr/>
          <p:nvPr/>
        </p:nvSpPr>
        <p:spPr>
          <a:xfrm>
            <a:off x="6999525" y="2196488"/>
            <a:ext cx="419100" cy="3405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5"/>
          <p:cNvSpPr/>
          <p:nvPr/>
        </p:nvSpPr>
        <p:spPr>
          <a:xfrm>
            <a:off x="7730175" y="1419550"/>
            <a:ext cx="594600" cy="111000"/>
          </a:xfrm>
          <a:prstGeom prst="rightArrow">
            <a:avLst>
              <a:gd fmla="val 50000" name="adj1"/>
              <a:gd fmla="val 50000" name="adj2"/>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5"/>
          <p:cNvSpPr txBox="1"/>
          <p:nvPr/>
        </p:nvSpPr>
        <p:spPr>
          <a:xfrm>
            <a:off x="8353475" y="1259500"/>
            <a:ext cx="7095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latin typeface="Calibri"/>
                <a:ea typeface="Calibri"/>
                <a:cs typeface="Calibri"/>
                <a:sym typeface="Calibri"/>
              </a:rPr>
              <a:t>Camera;</a:t>
            </a:r>
            <a:endParaRPr sz="800">
              <a:latin typeface="Calibri"/>
              <a:ea typeface="Calibri"/>
              <a:cs typeface="Calibri"/>
              <a:sym typeface="Calibri"/>
            </a:endParaRPr>
          </a:p>
          <a:p>
            <a:pPr indent="0" lvl="0" marL="0" rtl="0" algn="l">
              <a:spcBef>
                <a:spcPts val="0"/>
              </a:spcBef>
              <a:spcAft>
                <a:spcPts val="0"/>
              </a:spcAft>
              <a:buNone/>
            </a:pPr>
            <a:r>
              <a:rPr lang="en" sz="800">
                <a:latin typeface="Calibri"/>
                <a:ea typeface="Calibri"/>
                <a:cs typeface="Calibri"/>
                <a:sym typeface="Calibri"/>
              </a:rPr>
              <a:t>Image Recognition</a:t>
            </a:r>
            <a:endParaRPr sz="800">
              <a:latin typeface="Calibri"/>
              <a:ea typeface="Calibri"/>
              <a:cs typeface="Calibri"/>
              <a:sym typeface="Calibri"/>
            </a:endParaRPr>
          </a:p>
        </p:txBody>
      </p:sp>
      <p:sp>
        <p:nvSpPr>
          <p:cNvPr id="152" name="Google Shape;152;p25"/>
          <p:cNvSpPr/>
          <p:nvPr/>
        </p:nvSpPr>
        <p:spPr>
          <a:xfrm>
            <a:off x="7997225" y="1859025"/>
            <a:ext cx="503700" cy="111000"/>
          </a:xfrm>
          <a:prstGeom prst="rightArrow">
            <a:avLst>
              <a:gd fmla="val 50000" name="adj1"/>
              <a:gd fmla="val 50000" name="adj2"/>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5"/>
          <p:cNvSpPr txBox="1"/>
          <p:nvPr/>
        </p:nvSpPr>
        <p:spPr>
          <a:xfrm>
            <a:off x="8534400" y="1843100"/>
            <a:ext cx="5946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latin typeface="Calibri"/>
                <a:ea typeface="Calibri"/>
                <a:cs typeface="Calibri"/>
                <a:sym typeface="Calibri"/>
              </a:rPr>
              <a:t>LED Grids:</a:t>
            </a:r>
            <a:br>
              <a:rPr lang="en" sz="800">
                <a:latin typeface="Calibri"/>
                <a:ea typeface="Calibri"/>
                <a:cs typeface="Calibri"/>
                <a:sym typeface="Calibri"/>
              </a:rPr>
            </a:br>
            <a:r>
              <a:rPr lang="en" sz="800">
                <a:latin typeface="Calibri"/>
                <a:ea typeface="Calibri"/>
                <a:cs typeface="Calibri"/>
                <a:sym typeface="Calibri"/>
              </a:rPr>
              <a:t>Physical Guide</a:t>
            </a:r>
            <a:endParaRPr sz="800">
              <a:latin typeface="Calibri"/>
              <a:ea typeface="Calibri"/>
              <a:cs typeface="Calibri"/>
              <a:sym typeface="Calibri"/>
            </a:endParaRPr>
          </a:p>
        </p:txBody>
      </p:sp>
      <p:sp>
        <p:nvSpPr>
          <p:cNvPr id="154" name="Google Shape;154;p25"/>
          <p:cNvSpPr/>
          <p:nvPr/>
        </p:nvSpPr>
        <p:spPr>
          <a:xfrm>
            <a:off x="6588200" y="2371725"/>
            <a:ext cx="365100" cy="167700"/>
          </a:xfrm>
          <a:prstGeom prst="leftArrow">
            <a:avLst>
              <a:gd fmla="val 50000" name="adj1"/>
              <a:gd fmla="val 50000" name="adj2"/>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5"/>
          <p:cNvSpPr txBox="1"/>
          <p:nvPr/>
        </p:nvSpPr>
        <p:spPr>
          <a:xfrm>
            <a:off x="5749338" y="2007675"/>
            <a:ext cx="10743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latin typeface="Calibri"/>
                <a:ea typeface="Calibri"/>
                <a:cs typeface="Calibri"/>
                <a:sym typeface="Calibri"/>
              </a:rPr>
              <a:t>Jetson Nano: Recommendation &amp; Other Algorithms</a:t>
            </a:r>
            <a:endParaRPr sz="800">
              <a:latin typeface="Calibri"/>
              <a:ea typeface="Calibri"/>
              <a:cs typeface="Calibri"/>
              <a:sym typeface="Calibri"/>
            </a:endParaRPr>
          </a:p>
        </p:txBody>
      </p:sp>
      <p:sp>
        <p:nvSpPr>
          <p:cNvPr id="156" name="Google Shape;156;p25"/>
          <p:cNvSpPr/>
          <p:nvPr/>
        </p:nvSpPr>
        <p:spPr>
          <a:xfrm rot="2910532">
            <a:off x="6143157" y="1971508"/>
            <a:ext cx="1022484" cy="167695"/>
          </a:xfrm>
          <a:prstGeom prst="leftArrow">
            <a:avLst>
              <a:gd fmla="val 50000" name="adj1"/>
              <a:gd fmla="val 56291" name="adj2"/>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5"/>
          <p:cNvSpPr txBox="1"/>
          <p:nvPr/>
        </p:nvSpPr>
        <p:spPr>
          <a:xfrm>
            <a:off x="5915256" y="1157875"/>
            <a:ext cx="7425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latin typeface="Calibri"/>
                <a:ea typeface="Calibri"/>
                <a:cs typeface="Calibri"/>
                <a:sym typeface="Calibri"/>
              </a:rPr>
              <a:t>Speaker;</a:t>
            </a:r>
            <a:endParaRPr sz="800">
              <a:latin typeface="Calibri"/>
              <a:ea typeface="Calibri"/>
              <a:cs typeface="Calibri"/>
              <a:sym typeface="Calibri"/>
            </a:endParaRPr>
          </a:p>
          <a:p>
            <a:pPr indent="0" lvl="0" marL="0" rtl="0" algn="l">
              <a:spcBef>
                <a:spcPts val="0"/>
              </a:spcBef>
              <a:spcAft>
                <a:spcPts val="0"/>
              </a:spcAft>
              <a:buNone/>
            </a:pPr>
            <a:r>
              <a:rPr lang="en" sz="800">
                <a:latin typeface="Calibri"/>
                <a:ea typeface="Calibri"/>
                <a:cs typeface="Calibri"/>
                <a:sym typeface="Calibri"/>
              </a:rPr>
              <a:t>Speech Recognition</a:t>
            </a:r>
            <a:endParaRPr sz="800">
              <a:latin typeface="Calibri"/>
              <a:ea typeface="Calibri"/>
              <a:cs typeface="Calibri"/>
              <a:sym typeface="Calibri"/>
            </a:endParaRPr>
          </a:p>
        </p:txBody>
      </p:sp>
      <p:pic>
        <p:nvPicPr>
          <p:cNvPr id="158" name="Google Shape;158;p25"/>
          <p:cNvPicPr preferRelativeResize="0"/>
          <p:nvPr/>
        </p:nvPicPr>
        <p:blipFill>
          <a:blip r:embed="rId8">
            <a:alphaModFix/>
          </a:blip>
          <a:stretch>
            <a:fillRect/>
          </a:stretch>
        </p:blipFill>
        <p:spPr>
          <a:xfrm>
            <a:off x="4270265" y="3087250"/>
            <a:ext cx="2972485" cy="1996126"/>
          </a:xfrm>
          <a:prstGeom prst="rect">
            <a:avLst/>
          </a:prstGeom>
          <a:noFill/>
          <a:ln>
            <a:noFill/>
          </a:ln>
        </p:spPr>
      </p:pic>
      <p:pic>
        <p:nvPicPr>
          <p:cNvPr id="159" name="Google Shape;159;p25"/>
          <p:cNvPicPr preferRelativeResize="0"/>
          <p:nvPr/>
        </p:nvPicPr>
        <p:blipFill>
          <a:blip r:embed="rId9">
            <a:alphaModFix/>
          </a:blip>
          <a:stretch>
            <a:fillRect/>
          </a:stretch>
        </p:blipFill>
        <p:spPr>
          <a:xfrm>
            <a:off x="7316725" y="3423408"/>
            <a:ext cx="1747200" cy="131041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