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27432000" cy="164592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66320B-6493-4924-BAA8-6A87A24FA696}" v="862" dt="2021-05-10T15:49:17.267"/>
    <p1510:client id="{7274DFC3-E3F4-476F-BD05-4A0CE9F57DFB}" v="1617" dt="2021-05-10T15:51:33.651"/>
    <p1510:client id="{74EACE3E-194F-4355-908B-DE82260334E4}" v="1200" vWet="1202" dt="2021-05-10T15:49:57.1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uel Rainey" userId="d033409f5f679b54" providerId="Windows Live" clId="Web-{74EACE3E-194F-4355-908B-DE82260334E4}"/>
    <pc:docChg chg="modSld">
      <pc:chgData name="Samuel Rainey" userId="d033409f5f679b54" providerId="Windows Live" clId="Web-{74EACE3E-194F-4355-908B-DE82260334E4}" dt="2021-05-10T15:49:55.709" v="775" actId="20577"/>
      <pc:docMkLst>
        <pc:docMk/>
      </pc:docMkLst>
      <pc:sldChg chg="addSp delSp modSp">
        <pc:chgData name="Samuel Rainey" userId="d033409f5f679b54" providerId="Windows Live" clId="Web-{74EACE3E-194F-4355-908B-DE82260334E4}" dt="2021-05-10T15:49:55.709" v="775" actId="20577"/>
        <pc:sldMkLst>
          <pc:docMk/>
          <pc:sldMk cId="1507562543" sldId="256"/>
        </pc:sldMkLst>
        <pc:spChg chg="mod">
          <ac:chgData name="Samuel Rainey" userId="d033409f5f679b54" providerId="Windows Live" clId="Web-{74EACE3E-194F-4355-908B-DE82260334E4}" dt="2021-05-10T15:48:49.645" v="765" actId="20577"/>
          <ac:spMkLst>
            <pc:docMk/>
            <pc:sldMk cId="1507562543" sldId="256"/>
            <ac:spMk id="7" creationId="{3A28BCE9-A7A4-5241-94FF-579BE391CADF}"/>
          </ac:spMkLst>
        </pc:spChg>
        <pc:spChg chg="mod">
          <ac:chgData name="Samuel Rainey" userId="d033409f5f679b54" providerId="Windows Live" clId="Web-{74EACE3E-194F-4355-908B-DE82260334E4}" dt="2021-05-10T15:44:35.466" v="762" actId="1076"/>
          <ac:spMkLst>
            <pc:docMk/>
            <pc:sldMk cId="1507562543" sldId="256"/>
            <ac:spMk id="10" creationId="{53C9FE99-6B2F-734F-B12F-52E870E0F5FA}"/>
          </ac:spMkLst>
        </pc:spChg>
        <pc:spChg chg="del">
          <ac:chgData name="Samuel Rainey" userId="d033409f5f679b54" providerId="Windows Live" clId="Web-{74EACE3E-194F-4355-908B-DE82260334E4}" dt="2021-05-10T15:24:29.561" v="539"/>
          <ac:spMkLst>
            <pc:docMk/>
            <pc:sldMk cId="1507562543" sldId="256"/>
            <ac:spMk id="17" creationId="{0480F005-D335-CC48-B7B4-223E851ECC73}"/>
          </ac:spMkLst>
        </pc:spChg>
        <pc:spChg chg="mod">
          <ac:chgData name="Samuel Rainey" userId="d033409f5f679b54" providerId="Windows Live" clId="Web-{74EACE3E-194F-4355-908B-DE82260334E4}" dt="2021-05-10T15:44:37.904" v="763" actId="1076"/>
          <ac:spMkLst>
            <pc:docMk/>
            <pc:sldMk cId="1507562543" sldId="256"/>
            <ac:spMk id="45" creationId="{75B91B41-5CBB-8943-9EC5-2650B2A92C00}"/>
          </ac:spMkLst>
        </pc:spChg>
        <pc:spChg chg="mod">
          <ac:chgData name="Samuel Rainey" userId="d033409f5f679b54" providerId="Windows Live" clId="Web-{74EACE3E-194F-4355-908B-DE82260334E4}" dt="2021-05-10T15:49:55.709" v="775" actId="20577"/>
          <ac:spMkLst>
            <pc:docMk/>
            <pc:sldMk cId="1507562543" sldId="256"/>
            <ac:spMk id="63" creationId="{297144D6-7C6A-41E7-95E8-D6E61853D47D}"/>
          </ac:spMkLst>
        </pc:spChg>
        <pc:graphicFrameChg chg="add mod modGraphic">
          <ac:chgData name="Samuel Rainey" userId="d033409f5f679b54" providerId="Windows Live" clId="Web-{74EACE3E-194F-4355-908B-DE82260334E4}" dt="2021-05-10T15:27:52.941" v="567"/>
          <ac:graphicFrameMkLst>
            <pc:docMk/>
            <pc:sldMk cId="1507562543" sldId="256"/>
            <ac:graphicFrameMk id="4" creationId="{5D957FB4-458C-4488-8B31-AA1CCE4199AC}"/>
          </ac:graphicFrameMkLst>
        </pc:graphicFrameChg>
        <pc:picChg chg="mod">
          <ac:chgData name="Samuel Rainey" userId="d033409f5f679b54" providerId="Windows Live" clId="Web-{74EACE3E-194F-4355-908B-DE82260334E4}" dt="2021-05-10T15:44:15.513" v="758" actId="1076"/>
          <ac:picMkLst>
            <pc:docMk/>
            <pc:sldMk cId="1507562543" sldId="256"/>
            <ac:picMk id="3" creationId="{FD41A7FE-8478-4714-86EB-A974F0320B73}"/>
          </ac:picMkLst>
        </pc:picChg>
      </pc:sldChg>
    </pc:docChg>
  </pc:docChgLst>
  <pc:docChgLst>
    <pc:chgData name="Guest User" providerId="Windows Live" clId="Web-{2E66320B-6493-4924-BAA8-6A87A24FA696}"/>
    <pc:docChg chg="modSld">
      <pc:chgData name="Guest User" userId="" providerId="Windows Live" clId="Web-{2E66320B-6493-4924-BAA8-6A87A24FA696}" dt="2021-05-10T15:49:14.705" v="570" actId="20577"/>
      <pc:docMkLst>
        <pc:docMk/>
      </pc:docMkLst>
      <pc:sldChg chg="addSp delSp modSp">
        <pc:chgData name="Guest User" userId="" providerId="Windows Live" clId="Web-{2E66320B-6493-4924-BAA8-6A87A24FA696}" dt="2021-05-10T15:49:14.705" v="570" actId="20577"/>
        <pc:sldMkLst>
          <pc:docMk/>
          <pc:sldMk cId="1507562543" sldId="256"/>
        </pc:sldMkLst>
        <pc:spChg chg="mod">
          <ac:chgData name="Guest User" userId="" providerId="Windows Live" clId="Web-{2E66320B-6493-4924-BAA8-6A87A24FA696}" dt="2021-05-10T15:29:34.314" v="338" actId="1076"/>
          <ac:spMkLst>
            <pc:docMk/>
            <pc:sldMk cId="1507562543" sldId="256"/>
            <ac:spMk id="13" creationId="{00000000-0000-0000-0000-000000000000}"/>
          </ac:spMkLst>
        </pc:spChg>
        <pc:spChg chg="mod">
          <ac:chgData name="Guest User" userId="" providerId="Windows Live" clId="Web-{2E66320B-6493-4924-BAA8-6A87A24FA696}" dt="2021-05-10T15:43:38.180" v="527" actId="1076"/>
          <ac:spMkLst>
            <pc:docMk/>
            <pc:sldMk cId="1507562543" sldId="256"/>
            <ac:spMk id="16" creationId="{B73324A7-E5D0-8142-8115-F45A4F720672}"/>
          </ac:spMkLst>
        </pc:spChg>
        <pc:spChg chg="del mod">
          <ac:chgData name="Guest User" userId="" providerId="Windows Live" clId="Web-{2E66320B-6493-4924-BAA8-6A87A24FA696}" dt="2021-05-10T15:30:39.378" v="420"/>
          <ac:spMkLst>
            <pc:docMk/>
            <pc:sldMk cId="1507562543" sldId="256"/>
            <ac:spMk id="23" creationId="{A2055139-25CB-5847-810B-FA89DA7A5FC2}"/>
          </ac:spMkLst>
        </pc:spChg>
        <pc:spChg chg="mod">
          <ac:chgData name="Guest User" userId="" providerId="Windows Live" clId="Web-{2E66320B-6493-4924-BAA8-6A87A24FA696}" dt="2021-05-10T15:29:34.220" v="335" actId="1076"/>
          <ac:spMkLst>
            <pc:docMk/>
            <pc:sldMk cId="1507562543" sldId="256"/>
            <ac:spMk id="26" creationId="{3EF7C0BA-3D5A-6442-99FA-8F5D1F68C368}"/>
          </ac:spMkLst>
        </pc:spChg>
        <pc:spChg chg="mod">
          <ac:chgData name="Guest User" userId="" providerId="Windows Live" clId="Web-{2E66320B-6493-4924-BAA8-6A87A24FA696}" dt="2021-05-10T15:29:18.517" v="331" actId="1076"/>
          <ac:spMkLst>
            <pc:docMk/>
            <pc:sldMk cId="1507562543" sldId="256"/>
            <ac:spMk id="30" creationId="{C36E3E9E-5711-C348-A1FB-DDC0A3F7AEE8}"/>
          </ac:spMkLst>
        </pc:spChg>
        <pc:spChg chg="del">
          <ac:chgData name="Guest User" userId="" providerId="Windows Live" clId="Web-{2E66320B-6493-4924-BAA8-6A87A24FA696}" dt="2021-05-10T15:24:08.134" v="239"/>
          <ac:spMkLst>
            <pc:docMk/>
            <pc:sldMk cId="1507562543" sldId="256"/>
            <ac:spMk id="31" creationId="{00000000-0000-0000-0000-000000000000}"/>
          </ac:spMkLst>
        </pc:spChg>
        <pc:spChg chg="add mod">
          <ac:chgData name="Guest User" userId="" providerId="Windows Live" clId="Web-{2E66320B-6493-4924-BAA8-6A87A24FA696}" dt="2021-05-10T15:46:17.231" v="535" actId="1076"/>
          <ac:spMkLst>
            <pc:docMk/>
            <pc:sldMk cId="1507562543" sldId="256"/>
            <ac:spMk id="32" creationId="{048E7822-2994-40FE-892E-D794BD7A5498}"/>
          </ac:spMkLst>
        </pc:spChg>
        <pc:spChg chg="mod">
          <ac:chgData name="Guest User" userId="" providerId="Windows Live" clId="Web-{2E66320B-6493-4924-BAA8-6A87A24FA696}" dt="2021-05-10T15:38:19.797" v="480" actId="14100"/>
          <ac:spMkLst>
            <pc:docMk/>
            <pc:sldMk cId="1507562543" sldId="256"/>
            <ac:spMk id="34" creationId="{0228E2FA-337A-42C3-A1C8-6A6DEBE8244D}"/>
          </ac:spMkLst>
        </pc:spChg>
        <pc:spChg chg="add mod">
          <ac:chgData name="Guest User" userId="" providerId="Windows Live" clId="Web-{2E66320B-6493-4924-BAA8-6A87A24FA696}" dt="2021-05-10T15:29:34.377" v="340" actId="1076"/>
          <ac:spMkLst>
            <pc:docMk/>
            <pc:sldMk cId="1507562543" sldId="256"/>
            <ac:spMk id="35" creationId="{09CC1754-731B-43A6-8EE9-384652F4AA69}"/>
          </ac:spMkLst>
        </pc:spChg>
        <pc:spChg chg="add del mod">
          <ac:chgData name="Guest User" userId="" providerId="Windows Live" clId="Web-{2E66320B-6493-4924-BAA8-6A87A24FA696}" dt="2021-05-10T15:18:30.219" v="148"/>
          <ac:spMkLst>
            <pc:docMk/>
            <pc:sldMk cId="1507562543" sldId="256"/>
            <ac:spMk id="36" creationId="{A9214692-8B4B-45DE-940E-16C6B960D2D2}"/>
          </ac:spMkLst>
        </pc:spChg>
        <pc:spChg chg="mod">
          <ac:chgData name="Guest User" userId="" providerId="Windows Live" clId="Web-{2E66320B-6493-4924-BAA8-6A87A24FA696}" dt="2021-05-10T15:29:34.596" v="347" actId="1076"/>
          <ac:spMkLst>
            <pc:docMk/>
            <pc:sldMk cId="1507562543" sldId="256"/>
            <ac:spMk id="36" creationId="{D898AE90-6ED5-4114-BC2F-D9BE3DDB373C}"/>
          </ac:spMkLst>
        </pc:spChg>
        <pc:spChg chg="mod">
          <ac:chgData name="Guest User" userId="" providerId="Windows Live" clId="Web-{2E66320B-6493-4924-BAA8-6A87A24FA696}" dt="2021-05-10T15:46:14.231" v="534" actId="1076"/>
          <ac:spMkLst>
            <pc:docMk/>
            <pc:sldMk cId="1507562543" sldId="256"/>
            <ac:spMk id="37" creationId="{75B91B41-5CBB-8943-9EC5-2650B2A92C00}"/>
          </ac:spMkLst>
        </pc:spChg>
        <pc:spChg chg="add mod">
          <ac:chgData name="Guest User" userId="" providerId="Windows Live" clId="Web-{2E66320B-6493-4924-BAA8-6A87A24FA696}" dt="2021-05-10T15:29:34.424" v="341" actId="1076"/>
          <ac:spMkLst>
            <pc:docMk/>
            <pc:sldMk cId="1507562543" sldId="256"/>
            <ac:spMk id="38" creationId="{AC176DED-9364-404A-BF3A-A821BE3E7E34}"/>
          </ac:spMkLst>
        </pc:spChg>
        <pc:spChg chg="add mod">
          <ac:chgData name="Guest User" userId="" providerId="Windows Live" clId="Web-{2E66320B-6493-4924-BAA8-6A87A24FA696}" dt="2021-05-10T15:29:34.455" v="342" actId="1076"/>
          <ac:spMkLst>
            <pc:docMk/>
            <pc:sldMk cId="1507562543" sldId="256"/>
            <ac:spMk id="39" creationId="{5EDB6F67-5726-43AE-9FAE-22A23BD76B2E}"/>
          </ac:spMkLst>
        </pc:spChg>
        <pc:spChg chg="mod">
          <ac:chgData name="Guest User" userId="" providerId="Windows Live" clId="Web-{2E66320B-6493-4924-BAA8-6A87A24FA696}" dt="2021-05-10T15:29:34.252" v="336" actId="1076"/>
          <ac:spMkLst>
            <pc:docMk/>
            <pc:sldMk cId="1507562543" sldId="256"/>
            <ac:spMk id="40" creationId="{17500913-9343-8848-80B0-56CCCC2FB9E9}"/>
          </ac:spMkLst>
        </pc:spChg>
        <pc:spChg chg="mod">
          <ac:chgData name="Guest User" userId="" providerId="Windows Live" clId="Web-{2E66320B-6493-4924-BAA8-6A87A24FA696}" dt="2021-05-10T15:29:34.283" v="337" actId="1076"/>
          <ac:spMkLst>
            <pc:docMk/>
            <pc:sldMk cId="1507562543" sldId="256"/>
            <ac:spMk id="41" creationId="{B9E780F0-C176-664A-88A0-28BDF8DFF6F3}"/>
          </ac:spMkLst>
        </pc:spChg>
        <pc:spChg chg="mod">
          <ac:chgData name="Guest User" userId="" providerId="Windows Live" clId="Web-{2E66320B-6493-4924-BAA8-6A87A24FA696}" dt="2021-05-10T15:29:34.486" v="343" actId="1076"/>
          <ac:spMkLst>
            <pc:docMk/>
            <pc:sldMk cId="1507562543" sldId="256"/>
            <ac:spMk id="42" creationId="{F56163A4-95A2-4663-9A63-7176B1D1AEA3}"/>
          </ac:spMkLst>
        </pc:spChg>
        <pc:spChg chg="mod">
          <ac:chgData name="Guest User" userId="" providerId="Windows Live" clId="Web-{2E66320B-6493-4924-BAA8-6A87A24FA696}" dt="2021-05-10T15:29:34.517" v="344" actId="1076"/>
          <ac:spMkLst>
            <pc:docMk/>
            <pc:sldMk cId="1507562543" sldId="256"/>
            <ac:spMk id="43" creationId="{5816BCE5-F28B-4476-9C4B-71D59621CB0C}"/>
          </ac:spMkLst>
        </pc:spChg>
        <pc:spChg chg="add mod">
          <ac:chgData name="Guest User" userId="" providerId="Windows Live" clId="Web-{2E66320B-6493-4924-BAA8-6A87A24FA696}" dt="2021-05-10T15:27:41.718" v="328" actId="14100"/>
          <ac:spMkLst>
            <pc:docMk/>
            <pc:sldMk cId="1507562543" sldId="256"/>
            <ac:spMk id="46" creationId="{16ED6BB5-0FEF-4930-BDFD-EB46C4BD0D3D}"/>
          </ac:spMkLst>
        </pc:spChg>
        <pc:spChg chg="add mod">
          <ac:chgData name="Guest User" userId="" providerId="Windows Live" clId="Web-{2E66320B-6493-4924-BAA8-6A87A24FA696}" dt="2021-05-10T15:42:29.741" v="506" actId="1076"/>
          <ac:spMkLst>
            <pc:docMk/>
            <pc:sldMk cId="1507562543" sldId="256"/>
            <ac:spMk id="47" creationId="{9E180A9F-A4FE-4DFD-98FB-890058BB30A3}"/>
          </ac:spMkLst>
        </pc:spChg>
        <pc:spChg chg="del mod">
          <ac:chgData name="Guest User" userId="" providerId="Windows Live" clId="Web-{2E66320B-6493-4924-BAA8-6A87A24FA696}" dt="2021-05-10T15:12:50.366" v="32"/>
          <ac:spMkLst>
            <pc:docMk/>
            <pc:sldMk cId="1507562543" sldId="256"/>
            <ac:spMk id="48" creationId="{75B91B41-5CBB-8943-9EC5-2650B2A92C00}"/>
          </ac:spMkLst>
        </pc:spChg>
        <pc:spChg chg="add mod">
          <ac:chgData name="Guest User" userId="" providerId="Windows Live" clId="Web-{2E66320B-6493-4924-BAA8-6A87A24FA696}" dt="2021-05-10T15:32:33.491" v="434" actId="20577"/>
          <ac:spMkLst>
            <pc:docMk/>
            <pc:sldMk cId="1507562543" sldId="256"/>
            <ac:spMk id="50" creationId="{7B55E55B-0CAA-42BE-AE65-56806A7FECCD}"/>
          </ac:spMkLst>
        </pc:spChg>
        <pc:spChg chg="add del mod">
          <ac:chgData name="Guest User" userId="" providerId="Windows Live" clId="Web-{2E66320B-6493-4924-BAA8-6A87A24FA696}" dt="2021-05-10T15:33:40.289" v="459"/>
          <ac:spMkLst>
            <pc:docMk/>
            <pc:sldMk cId="1507562543" sldId="256"/>
            <ac:spMk id="55" creationId="{ADDD2712-1873-4B88-9AF0-938E0EAFC62C}"/>
          </ac:spMkLst>
        </pc:spChg>
        <pc:spChg chg="add mod">
          <ac:chgData name="Guest User" userId="" providerId="Windows Live" clId="Web-{2E66320B-6493-4924-BAA8-6A87A24FA696}" dt="2021-05-10T15:40:25.519" v="492" actId="14100"/>
          <ac:spMkLst>
            <pc:docMk/>
            <pc:sldMk cId="1507562543" sldId="256"/>
            <ac:spMk id="57" creationId="{50B5303B-15B1-4340-A11E-674B2AFB6FC6}"/>
          </ac:spMkLst>
        </pc:spChg>
        <pc:spChg chg="add mod">
          <ac:chgData name="Guest User" userId="" providerId="Windows Live" clId="Web-{2E66320B-6493-4924-BAA8-6A87A24FA696}" dt="2021-05-10T15:43:10.289" v="522" actId="1076"/>
          <ac:spMkLst>
            <pc:docMk/>
            <pc:sldMk cId="1507562543" sldId="256"/>
            <ac:spMk id="61" creationId="{84F9959A-1C88-4E57-AB5D-EB05191348B3}"/>
          </ac:spMkLst>
        </pc:spChg>
        <pc:spChg chg="mod">
          <ac:chgData name="Guest User" userId="" providerId="Windows Live" clId="Web-{2E66320B-6493-4924-BAA8-6A87A24FA696}" dt="2021-05-10T15:49:14.705" v="570" actId="20577"/>
          <ac:spMkLst>
            <pc:docMk/>
            <pc:sldMk cId="1507562543" sldId="256"/>
            <ac:spMk id="63" creationId="{297144D6-7C6A-41E7-95E8-D6E61853D47D}"/>
          </ac:spMkLst>
        </pc:spChg>
        <pc:spChg chg="add mod">
          <ac:chgData name="Guest User" userId="" providerId="Windows Live" clId="Web-{2E66320B-6493-4924-BAA8-6A87A24FA696}" dt="2021-05-10T15:48:57.657" v="569" actId="20577"/>
          <ac:spMkLst>
            <pc:docMk/>
            <pc:sldMk cId="1507562543" sldId="256"/>
            <ac:spMk id="64" creationId="{144A8167-A10C-4DA7-B0E6-DD13114BCA30}"/>
          </ac:spMkLst>
        </pc:spChg>
        <pc:picChg chg="add mod ord modCrop">
          <ac:chgData name="Guest User" userId="" providerId="Windows Live" clId="Web-{2E66320B-6493-4924-BAA8-6A87A24FA696}" dt="2021-05-10T15:37:29.358" v="474" actId="1076"/>
          <ac:picMkLst>
            <pc:docMk/>
            <pc:sldMk cId="1507562543" sldId="256"/>
            <ac:picMk id="2" creationId="{6B4132CA-429A-42DB-854E-4B380F046889}"/>
          </ac:picMkLst>
        </pc:picChg>
        <pc:picChg chg="add mod ord">
          <ac:chgData name="Guest User" userId="" providerId="Windows Live" clId="Web-{2E66320B-6493-4924-BAA8-6A87A24FA696}" dt="2021-05-10T15:40:31.941" v="494" actId="1076"/>
          <ac:picMkLst>
            <pc:docMk/>
            <pc:sldMk cId="1507562543" sldId="256"/>
            <ac:picMk id="8" creationId="{6E6335CB-76A1-43DA-95E6-907CFE75AF57}"/>
          </ac:picMkLst>
        </pc:picChg>
        <pc:picChg chg="add del mod">
          <ac:chgData name="Guest User" userId="" providerId="Windows Live" clId="Web-{2E66320B-6493-4924-BAA8-6A87A24FA696}" dt="2021-05-10T15:13:38.914" v="77"/>
          <ac:picMkLst>
            <pc:docMk/>
            <pc:sldMk cId="1507562543" sldId="256"/>
            <ac:picMk id="9" creationId="{17F76D15-B37F-4BA6-95B2-5C071E326AF7}"/>
          </ac:picMkLst>
        </pc:picChg>
        <pc:picChg chg="del">
          <ac:chgData name="Guest User" userId="" providerId="Windows Live" clId="Web-{2E66320B-6493-4924-BAA8-6A87A24FA696}" dt="2021-05-10T15:10:56.660" v="21"/>
          <ac:picMkLst>
            <pc:docMk/>
            <pc:sldMk cId="1507562543" sldId="256"/>
            <ac:picMk id="11" creationId="{A889768C-379F-1140-A09F-BDD6CFD765BC}"/>
          </ac:picMkLst>
        </pc:picChg>
        <pc:cxnChg chg="add del mod">
          <ac:chgData name="Guest User" userId="" providerId="Windows Live" clId="Web-{2E66320B-6493-4924-BAA8-6A87A24FA696}" dt="2021-05-10T15:18:46.969" v="151"/>
          <ac:cxnSpMkLst>
            <pc:docMk/>
            <pc:sldMk cId="1507562543" sldId="256"/>
            <ac:cxnSpMk id="12" creationId="{65A2C984-1579-4999-85EA-1A6034FA9BC1}"/>
          </ac:cxnSpMkLst>
        </pc:cxnChg>
        <pc:cxnChg chg="del">
          <ac:chgData name="Guest User" userId="" providerId="Windows Live" clId="Web-{2E66320B-6493-4924-BAA8-6A87A24FA696}" dt="2021-05-10T15:11:00.066" v="24"/>
          <ac:cxnSpMkLst>
            <pc:docMk/>
            <pc:sldMk cId="1507562543" sldId="256"/>
            <ac:cxnSpMk id="22" creationId="{22BB00F4-55B1-AA45-A0F9-C53C488766B0}"/>
          </ac:cxnSpMkLst>
        </pc:cxnChg>
        <pc:cxnChg chg="del">
          <ac:chgData name="Guest User" userId="" providerId="Windows Live" clId="Web-{2E66320B-6493-4924-BAA8-6A87A24FA696}" dt="2021-05-10T15:11:00.066" v="23"/>
          <ac:cxnSpMkLst>
            <pc:docMk/>
            <pc:sldMk cId="1507562543" sldId="256"/>
            <ac:cxnSpMk id="24" creationId="{BCA09651-CD5C-654B-B550-B57F66EC12C0}"/>
          </ac:cxnSpMkLst>
        </pc:cxnChg>
        <pc:cxnChg chg="mod">
          <ac:chgData name="Guest User" userId="" providerId="Windows Live" clId="Web-{2E66320B-6493-4924-BAA8-6A87A24FA696}" dt="2021-05-10T15:29:34.549" v="345" actId="1076"/>
          <ac:cxnSpMkLst>
            <pc:docMk/>
            <pc:sldMk cId="1507562543" sldId="256"/>
            <ac:cxnSpMk id="25" creationId="{445FED70-8A78-4D32-9620-902EAE5389AD}"/>
          </ac:cxnSpMkLst>
        </pc:cxnChg>
        <pc:cxnChg chg="del">
          <ac:chgData name="Guest User" userId="" providerId="Windows Live" clId="Web-{2E66320B-6493-4924-BAA8-6A87A24FA696}" dt="2021-05-10T15:11:00.051" v="22"/>
          <ac:cxnSpMkLst>
            <pc:docMk/>
            <pc:sldMk cId="1507562543" sldId="256"/>
            <ac:cxnSpMk id="34" creationId="{BCA09651-CD5C-654B-B550-B57F66EC12C0}"/>
          </ac:cxnSpMkLst>
        </pc:cxnChg>
        <pc:cxnChg chg="mod">
          <ac:chgData name="Guest User" userId="" providerId="Windows Live" clId="Web-{2E66320B-6493-4924-BAA8-6A87A24FA696}" dt="2021-05-10T15:37:05.826" v="473" actId="14100"/>
          <ac:cxnSpMkLst>
            <pc:docMk/>
            <pc:sldMk cId="1507562543" sldId="256"/>
            <ac:cxnSpMk id="49" creationId="{6664F9D6-832E-4250-A214-F5782B865750}"/>
          </ac:cxnSpMkLst>
        </pc:cxnChg>
        <pc:cxnChg chg="add mod">
          <ac:chgData name="Guest User" userId="" providerId="Windows Live" clId="Web-{2E66320B-6493-4924-BAA8-6A87A24FA696}" dt="2021-05-10T15:37:50.671" v="475" actId="14100"/>
          <ac:cxnSpMkLst>
            <pc:docMk/>
            <pc:sldMk cId="1507562543" sldId="256"/>
            <ac:cxnSpMk id="56" creationId="{4B882A0D-01F5-4250-A319-3EE0B454B82F}"/>
          </ac:cxnSpMkLst>
        </pc:cxnChg>
        <pc:cxnChg chg="add mod">
          <ac:chgData name="Guest User" userId="" providerId="Windows Live" clId="Web-{2E66320B-6493-4924-BAA8-6A87A24FA696}" dt="2021-05-10T15:42:26.131" v="505" actId="14100"/>
          <ac:cxnSpMkLst>
            <pc:docMk/>
            <pc:sldMk cId="1507562543" sldId="256"/>
            <ac:cxnSpMk id="58" creationId="{08B2FFD7-7AEE-4734-BB2C-B8879892BD12}"/>
          </ac:cxnSpMkLst>
        </pc:cxnChg>
        <pc:cxnChg chg="add del mod">
          <ac:chgData name="Guest User" userId="" providerId="Windows Live" clId="Web-{2E66320B-6493-4924-BAA8-6A87A24FA696}" dt="2021-05-10T15:42:48.476" v="508"/>
          <ac:cxnSpMkLst>
            <pc:docMk/>
            <pc:sldMk cId="1507562543" sldId="256"/>
            <ac:cxnSpMk id="59" creationId="{CDFA481C-5658-4D9C-87AF-73A40397E5A8}"/>
          </ac:cxnSpMkLst>
        </pc:cxnChg>
        <pc:cxnChg chg="add del mod">
          <ac:chgData name="Guest User" userId="" providerId="Windows Live" clId="Web-{2E66320B-6493-4924-BAA8-6A87A24FA696}" dt="2021-05-10T15:42:53.429" v="510"/>
          <ac:cxnSpMkLst>
            <pc:docMk/>
            <pc:sldMk cId="1507562543" sldId="256"/>
            <ac:cxnSpMk id="60" creationId="{793EEA76-772B-4428-B221-F315AA132181}"/>
          </ac:cxnSpMkLst>
        </pc:cxnChg>
        <pc:cxnChg chg="add mod">
          <ac:chgData name="Guest User" userId="" providerId="Windows Live" clId="Web-{2E66320B-6493-4924-BAA8-6A87A24FA696}" dt="2021-05-10T15:44:14.025" v="533" actId="14100"/>
          <ac:cxnSpMkLst>
            <pc:docMk/>
            <pc:sldMk cId="1507562543" sldId="256"/>
            <ac:cxnSpMk id="62" creationId="{3CFEB3F4-9078-4AE0-847C-218FDE2DC1E0}"/>
          </ac:cxnSpMkLst>
        </pc:cxnChg>
      </pc:sldChg>
    </pc:docChg>
  </pc:docChgLst>
  <pc:docChgLst>
    <pc:chgData name="Adam Quinn" userId="f99ae49b248d2114" providerId="LiveId" clId="{7274DFC3-E3F4-476F-BD05-4A0CE9F57DFB}"/>
    <pc:docChg chg="undo custSel modSld">
      <pc:chgData name="Adam Quinn" userId="f99ae49b248d2114" providerId="LiveId" clId="{7274DFC3-E3F4-476F-BD05-4A0CE9F57DFB}" dt="2021-05-10T15:51:33.651" v="1752" actId="1076"/>
      <pc:docMkLst>
        <pc:docMk/>
      </pc:docMkLst>
      <pc:sldChg chg="addSp delSp modSp mod">
        <pc:chgData name="Adam Quinn" userId="f99ae49b248d2114" providerId="LiveId" clId="{7274DFC3-E3F4-476F-BD05-4A0CE9F57DFB}" dt="2021-05-10T15:51:33.651" v="1752" actId="1076"/>
        <pc:sldMkLst>
          <pc:docMk/>
          <pc:sldMk cId="1507562543" sldId="256"/>
        </pc:sldMkLst>
        <pc:spChg chg="mod">
          <ac:chgData name="Adam Quinn" userId="f99ae49b248d2114" providerId="LiveId" clId="{7274DFC3-E3F4-476F-BD05-4A0CE9F57DFB}" dt="2021-05-10T14:57:23.494" v="133" actId="20577"/>
          <ac:spMkLst>
            <pc:docMk/>
            <pc:sldMk cId="1507562543" sldId="256"/>
            <ac:spMk id="5" creationId="{874540B2-4A0A-7B4D-897C-EA44D9A2FFA0}"/>
          </ac:spMkLst>
        </pc:spChg>
        <pc:spChg chg="add del mod">
          <ac:chgData name="Adam Quinn" userId="f99ae49b248d2114" providerId="LiveId" clId="{7274DFC3-E3F4-476F-BD05-4A0CE9F57DFB}" dt="2021-05-10T15:16:27.472" v="1408" actId="113"/>
          <ac:spMkLst>
            <pc:docMk/>
            <pc:sldMk cId="1507562543" sldId="256"/>
            <ac:spMk id="7" creationId="{3A28BCE9-A7A4-5241-94FF-579BE391CADF}"/>
          </ac:spMkLst>
        </pc:spChg>
        <pc:spChg chg="mod">
          <ac:chgData name="Adam Quinn" userId="f99ae49b248d2114" providerId="LiveId" clId="{7274DFC3-E3F4-476F-BD05-4A0CE9F57DFB}" dt="2021-05-10T15:28:46.960" v="1491" actId="14861"/>
          <ac:spMkLst>
            <pc:docMk/>
            <pc:sldMk cId="1507562543" sldId="256"/>
            <ac:spMk id="13" creationId="{00000000-0000-0000-0000-000000000000}"/>
          </ac:spMkLst>
        </pc:spChg>
        <pc:spChg chg="del mod">
          <ac:chgData name="Adam Quinn" userId="f99ae49b248d2114" providerId="LiveId" clId="{7274DFC3-E3F4-476F-BD05-4A0CE9F57DFB}" dt="2021-05-10T15:06:48.401" v="174" actId="478"/>
          <ac:spMkLst>
            <pc:docMk/>
            <pc:sldMk cId="1507562543" sldId="256"/>
            <ac:spMk id="18" creationId="{D32B7655-3BB5-1943-BCCD-75557DF99C33}"/>
          </ac:spMkLst>
        </pc:spChg>
        <pc:spChg chg="del">
          <ac:chgData name="Adam Quinn" userId="f99ae49b248d2114" providerId="LiveId" clId="{7274DFC3-E3F4-476F-BD05-4A0CE9F57DFB}" dt="2021-05-10T14:57:56.259" v="135" actId="478"/>
          <ac:spMkLst>
            <pc:docMk/>
            <pc:sldMk cId="1507562543" sldId="256"/>
            <ac:spMk id="29" creationId="{8A9729F9-5A88-9E4C-986B-4863318245F8}"/>
          </ac:spMkLst>
        </pc:spChg>
        <pc:spChg chg="del">
          <ac:chgData name="Adam Quinn" userId="f99ae49b248d2114" providerId="LiveId" clId="{7274DFC3-E3F4-476F-BD05-4A0CE9F57DFB}" dt="2021-05-10T15:29:17.605" v="1493" actId="478"/>
          <ac:spMkLst>
            <pc:docMk/>
            <pc:sldMk cId="1507562543" sldId="256"/>
            <ac:spMk id="30" creationId="{C36E3E9E-5711-C348-A1FB-DDC0A3F7AEE8}"/>
          </ac:spMkLst>
        </pc:spChg>
        <pc:spChg chg="add mod">
          <ac:chgData name="Adam Quinn" userId="f99ae49b248d2114" providerId="LiveId" clId="{7274DFC3-E3F4-476F-BD05-4A0CE9F57DFB}" dt="2021-05-10T15:29:07.411" v="1492" actId="14861"/>
          <ac:spMkLst>
            <pc:docMk/>
            <pc:sldMk cId="1507562543" sldId="256"/>
            <ac:spMk id="34" creationId="{0228E2FA-337A-42C3-A1C8-6A6DEBE8244D}"/>
          </ac:spMkLst>
        </pc:spChg>
        <pc:spChg chg="add mod">
          <ac:chgData name="Adam Quinn" userId="f99ae49b248d2114" providerId="LiveId" clId="{7274DFC3-E3F4-476F-BD05-4A0CE9F57DFB}" dt="2021-05-10T15:29:07.411" v="1492" actId="14861"/>
          <ac:spMkLst>
            <pc:docMk/>
            <pc:sldMk cId="1507562543" sldId="256"/>
            <ac:spMk id="36" creationId="{D898AE90-6ED5-4114-BC2F-D9BE3DDB373C}"/>
          </ac:spMkLst>
        </pc:spChg>
        <pc:spChg chg="mod">
          <ac:chgData name="Adam Quinn" userId="f99ae49b248d2114" providerId="LiveId" clId="{7274DFC3-E3F4-476F-BD05-4A0CE9F57DFB}" dt="2021-05-10T15:28:46.960" v="1491" actId="14861"/>
          <ac:spMkLst>
            <pc:docMk/>
            <pc:sldMk cId="1507562543" sldId="256"/>
            <ac:spMk id="38" creationId="{AC176DED-9364-404A-BF3A-A821BE3E7E34}"/>
          </ac:spMkLst>
        </pc:spChg>
        <pc:spChg chg="mod">
          <ac:chgData name="Adam Quinn" userId="f99ae49b248d2114" providerId="LiveId" clId="{7274DFC3-E3F4-476F-BD05-4A0CE9F57DFB}" dt="2021-05-10T15:22:52.325" v="1472" actId="313"/>
          <ac:spMkLst>
            <pc:docMk/>
            <pc:sldMk cId="1507562543" sldId="256"/>
            <ac:spMk id="39" creationId="{5EDB6F67-5726-43AE-9FAE-22A23BD76B2E}"/>
          </ac:spMkLst>
        </pc:spChg>
        <pc:spChg chg="mod">
          <ac:chgData name="Adam Quinn" userId="f99ae49b248d2114" providerId="LiveId" clId="{7274DFC3-E3F4-476F-BD05-4A0CE9F57DFB}" dt="2021-05-10T15:31:59.867" v="1501" actId="1076"/>
          <ac:spMkLst>
            <pc:docMk/>
            <pc:sldMk cId="1507562543" sldId="256"/>
            <ac:spMk id="40" creationId="{17500913-9343-8848-80B0-56CCCC2FB9E9}"/>
          </ac:spMkLst>
        </pc:spChg>
        <pc:spChg chg="mod">
          <ac:chgData name="Adam Quinn" userId="f99ae49b248d2114" providerId="LiveId" clId="{7274DFC3-E3F4-476F-BD05-4A0CE9F57DFB}" dt="2021-05-10T15:20:44.900" v="1427" actId="1076"/>
          <ac:spMkLst>
            <pc:docMk/>
            <pc:sldMk cId="1507562543" sldId="256"/>
            <ac:spMk id="41" creationId="{B9E780F0-C176-664A-88A0-28BDF8DFF6F3}"/>
          </ac:spMkLst>
        </pc:spChg>
        <pc:spChg chg="add mod">
          <ac:chgData name="Adam Quinn" userId="f99ae49b248d2114" providerId="LiveId" clId="{7274DFC3-E3F4-476F-BD05-4A0CE9F57DFB}" dt="2021-05-10T15:20:55.788" v="1441" actId="1076"/>
          <ac:spMkLst>
            <pc:docMk/>
            <pc:sldMk cId="1507562543" sldId="256"/>
            <ac:spMk id="42" creationId="{F56163A4-95A2-4663-9A63-7176B1D1AEA3}"/>
          </ac:spMkLst>
        </pc:spChg>
        <pc:spChg chg="add mod">
          <ac:chgData name="Adam Quinn" userId="f99ae49b248d2114" providerId="LiveId" clId="{7274DFC3-E3F4-476F-BD05-4A0CE9F57DFB}" dt="2021-05-10T15:28:46.960" v="1491" actId="14861"/>
          <ac:spMkLst>
            <pc:docMk/>
            <pc:sldMk cId="1507562543" sldId="256"/>
            <ac:spMk id="43" creationId="{5816BCE5-F28B-4476-9C4B-71D59621CB0C}"/>
          </ac:spMkLst>
        </pc:spChg>
        <pc:spChg chg="del">
          <ac:chgData name="Adam Quinn" userId="f99ae49b248d2114" providerId="LiveId" clId="{7274DFC3-E3F4-476F-BD05-4A0CE9F57DFB}" dt="2021-05-10T15:35:49.786" v="1514" actId="478"/>
          <ac:spMkLst>
            <pc:docMk/>
            <pc:sldMk cId="1507562543" sldId="256"/>
            <ac:spMk id="44" creationId="{75B91B41-5CBB-8943-9EC5-2650B2A92C00}"/>
          </ac:spMkLst>
        </pc:spChg>
        <pc:spChg chg="add del mod">
          <ac:chgData name="Adam Quinn" userId="f99ae49b248d2114" providerId="LiveId" clId="{7274DFC3-E3F4-476F-BD05-4A0CE9F57DFB}" dt="2021-05-10T15:45:58.876" v="1667" actId="20577"/>
          <ac:spMkLst>
            <pc:docMk/>
            <pc:sldMk cId="1507562543" sldId="256"/>
            <ac:spMk id="45" creationId="{75B91B41-5CBB-8943-9EC5-2650B2A92C00}"/>
          </ac:spMkLst>
        </pc:spChg>
        <pc:spChg chg="del">
          <ac:chgData name="Adam Quinn" userId="f99ae49b248d2114" providerId="LiveId" clId="{7274DFC3-E3F4-476F-BD05-4A0CE9F57DFB}" dt="2021-05-10T14:57:51.036" v="134" actId="478"/>
          <ac:spMkLst>
            <pc:docMk/>
            <pc:sldMk cId="1507562543" sldId="256"/>
            <ac:spMk id="47" creationId="{EB3E024C-40FE-0843-A81B-DCEC66E6ABCA}"/>
          </ac:spMkLst>
        </pc:spChg>
        <pc:spChg chg="add mod">
          <ac:chgData name="Adam Quinn" userId="f99ae49b248d2114" providerId="LiveId" clId="{7274DFC3-E3F4-476F-BD05-4A0CE9F57DFB}" dt="2021-05-10T15:31:57.100" v="1500" actId="1076"/>
          <ac:spMkLst>
            <pc:docMk/>
            <pc:sldMk cId="1507562543" sldId="256"/>
            <ac:spMk id="48" creationId="{4ECDF37A-698E-4213-8936-74B5C2AF339A}"/>
          </ac:spMkLst>
        </pc:spChg>
        <pc:spChg chg="add del mod">
          <ac:chgData name="Adam Quinn" userId="f99ae49b248d2114" providerId="LiveId" clId="{7274DFC3-E3F4-476F-BD05-4A0CE9F57DFB}" dt="2021-05-10T15:32:26.297" v="1505" actId="478"/>
          <ac:spMkLst>
            <pc:docMk/>
            <pc:sldMk cId="1507562543" sldId="256"/>
            <ac:spMk id="51" creationId="{F7D31006-BC86-432B-A0D4-4C395FF6D744}"/>
          </ac:spMkLst>
        </pc:spChg>
        <pc:spChg chg="add del mod">
          <ac:chgData name="Adam Quinn" userId="f99ae49b248d2114" providerId="LiveId" clId="{7274DFC3-E3F4-476F-BD05-4A0CE9F57DFB}" dt="2021-05-10T15:32:27.916" v="1506" actId="478"/>
          <ac:spMkLst>
            <pc:docMk/>
            <pc:sldMk cId="1507562543" sldId="256"/>
            <ac:spMk id="52" creationId="{B6A49B2D-F9EF-4A7F-A464-C16C503D1B21}"/>
          </ac:spMkLst>
        </pc:spChg>
        <pc:spChg chg="add mod">
          <ac:chgData name="Adam Quinn" userId="f99ae49b248d2114" providerId="LiveId" clId="{7274DFC3-E3F4-476F-BD05-4A0CE9F57DFB}" dt="2021-05-10T15:32:43.405" v="1509" actId="14100"/>
          <ac:spMkLst>
            <pc:docMk/>
            <pc:sldMk cId="1507562543" sldId="256"/>
            <ac:spMk id="53" creationId="{4C3EAFC5-F8B1-4BE0-B0E9-7ABC069B22B6}"/>
          </ac:spMkLst>
        </pc:spChg>
        <pc:spChg chg="add mod">
          <ac:chgData name="Adam Quinn" userId="f99ae49b248d2114" providerId="LiveId" clId="{7274DFC3-E3F4-476F-BD05-4A0CE9F57DFB}" dt="2021-05-10T15:32:50.547" v="1512" actId="1076"/>
          <ac:spMkLst>
            <pc:docMk/>
            <pc:sldMk cId="1507562543" sldId="256"/>
            <ac:spMk id="54" creationId="{9BBE927F-D923-42BE-900C-D19DA350C92E}"/>
          </ac:spMkLst>
        </pc:spChg>
        <pc:spChg chg="add mod">
          <ac:chgData name="Adam Quinn" userId="f99ae49b248d2114" providerId="LiveId" clId="{7274DFC3-E3F4-476F-BD05-4A0CE9F57DFB}" dt="2021-05-10T15:48:37.273" v="1722" actId="20577"/>
          <ac:spMkLst>
            <pc:docMk/>
            <pc:sldMk cId="1507562543" sldId="256"/>
            <ac:spMk id="63" creationId="{297144D6-7C6A-41E7-95E8-D6E61853D47D}"/>
          </ac:spMkLst>
        </pc:spChg>
        <pc:spChg chg="mod">
          <ac:chgData name="Adam Quinn" userId="f99ae49b248d2114" providerId="LiveId" clId="{7274DFC3-E3F4-476F-BD05-4A0CE9F57DFB}" dt="2021-05-10T15:49:29.360" v="1724" actId="6549"/>
          <ac:spMkLst>
            <pc:docMk/>
            <pc:sldMk cId="1507562543" sldId="256"/>
            <ac:spMk id="64" creationId="{144A8167-A10C-4DA7-B0E6-DD13114BCA30}"/>
          </ac:spMkLst>
        </pc:spChg>
        <pc:spChg chg="add mod">
          <ac:chgData name="Adam Quinn" userId="f99ae49b248d2114" providerId="LiveId" clId="{7274DFC3-E3F4-476F-BD05-4A0CE9F57DFB}" dt="2021-05-10T15:51:33.651" v="1752" actId="1076"/>
          <ac:spMkLst>
            <pc:docMk/>
            <pc:sldMk cId="1507562543" sldId="256"/>
            <ac:spMk id="65" creationId="{E77366E0-D812-4DE5-9BDD-E39AAFB50259}"/>
          </ac:spMkLst>
        </pc:spChg>
        <pc:graphicFrameChg chg="mod modGraphic">
          <ac:chgData name="Adam Quinn" userId="f99ae49b248d2114" providerId="LiveId" clId="{7274DFC3-E3F4-476F-BD05-4A0CE9F57DFB}" dt="2021-05-10T15:47:39.386" v="1671" actId="1076"/>
          <ac:graphicFrameMkLst>
            <pc:docMk/>
            <pc:sldMk cId="1507562543" sldId="256"/>
            <ac:graphicFrameMk id="4" creationId="{5D957FB4-458C-4488-8B31-AA1CCE4199AC}"/>
          </ac:graphicFrameMkLst>
        </pc:graphicFrameChg>
        <pc:picChg chg="mod">
          <ac:chgData name="Adam Quinn" userId="f99ae49b248d2114" providerId="LiveId" clId="{7274DFC3-E3F4-476F-BD05-4A0CE9F57DFB}" dt="2021-05-10T15:32:20.052" v="1504" actId="1076"/>
          <ac:picMkLst>
            <pc:docMk/>
            <pc:sldMk cId="1507562543" sldId="256"/>
            <ac:picMk id="2" creationId="{6B4132CA-429A-42DB-854E-4B380F046889}"/>
          </ac:picMkLst>
        </pc:picChg>
        <pc:picChg chg="add mod">
          <ac:chgData name="Adam Quinn" userId="f99ae49b248d2114" providerId="LiveId" clId="{7274DFC3-E3F4-476F-BD05-4A0CE9F57DFB}" dt="2021-05-10T15:18:22.451" v="1412" actId="14100"/>
          <ac:picMkLst>
            <pc:docMk/>
            <pc:sldMk cId="1507562543" sldId="256"/>
            <ac:picMk id="3" creationId="{FD41A7FE-8478-4714-86EB-A974F0320B73}"/>
          </ac:picMkLst>
        </pc:picChg>
        <pc:picChg chg="mod">
          <ac:chgData name="Adam Quinn" userId="f99ae49b248d2114" providerId="LiveId" clId="{7274DFC3-E3F4-476F-BD05-4A0CE9F57DFB}" dt="2021-05-10T15:31:37.095" v="1496" actId="1076"/>
          <ac:picMkLst>
            <pc:docMk/>
            <pc:sldMk cId="1507562543" sldId="256"/>
            <ac:picMk id="8" creationId="{6E6335CB-76A1-43DA-95E6-907CFE75AF57}"/>
          </ac:picMkLst>
        </pc:picChg>
        <pc:picChg chg="del">
          <ac:chgData name="Adam Quinn" userId="f99ae49b248d2114" providerId="LiveId" clId="{7274DFC3-E3F4-476F-BD05-4A0CE9F57DFB}" dt="2021-05-10T15:05:49.486" v="136" actId="478"/>
          <ac:picMkLst>
            <pc:docMk/>
            <pc:sldMk cId="1507562543" sldId="256"/>
            <ac:picMk id="14" creationId="{0699C9CE-4C6B-B34C-9D93-AB9108F8880D}"/>
          </ac:picMkLst>
        </pc:picChg>
        <pc:picChg chg="del">
          <ac:chgData name="Adam Quinn" userId="f99ae49b248d2114" providerId="LiveId" clId="{7274DFC3-E3F4-476F-BD05-4A0CE9F57DFB}" dt="2021-05-10T15:35:48.175" v="1513" actId="478"/>
          <ac:picMkLst>
            <pc:docMk/>
            <pc:sldMk cId="1507562543" sldId="256"/>
            <ac:picMk id="33" creationId="{00000000-0000-0000-0000-000000000000}"/>
          </ac:picMkLst>
        </pc:picChg>
        <pc:picChg chg="add del mod">
          <ac:chgData name="Adam Quinn" userId="f99ae49b248d2114" providerId="LiveId" clId="{7274DFC3-E3F4-476F-BD05-4A0CE9F57DFB}" dt="2021-05-10T15:24:31.497" v="1474"/>
          <ac:picMkLst>
            <pc:docMk/>
            <pc:sldMk cId="1507562543" sldId="256"/>
            <ac:picMk id="34" creationId="{A5C4EA4D-520F-456D-9C1D-A500B8F9759C}"/>
          </ac:picMkLst>
        </pc:picChg>
        <pc:picChg chg="add del mod">
          <ac:chgData name="Adam Quinn" userId="f99ae49b248d2114" providerId="LiveId" clId="{7274DFC3-E3F4-476F-BD05-4A0CE9F57DFB}" dt="2021-05-10T15:36:22.939" v="1529" actId="478"/>
          <ac:picMkLst>
            <pc:docMk/>
            <pc:sldMk cId="1507562543" sldId="256"/>
            <ac:picMk id="1026" creationId="{2D99F3A9-E62F-4880-ABD6-C69A5856C734}"/>
          </ac:picMkLst>
        </pc:picChg>
        <pc:picChg chg="add del mod">
          <ac:chgData name="Adam Quinn" userId="f99ae49b248d2114" providerId="LiveId" clId="{7274DFC3-E3F4-476F-BD05-4A0CE9F57DFB}" dt="2021-05-10T15:36:23.499" v="1530" actId="478"/>
          <ac:picMkLst>
            <pc:docMk/>
            <pc:sldMk cId="1507562543" sldId="256"/>
            <ac:picMk id="1028" creationId="{743E526F-D76C-41AE-BE9A-E139B825F53A}"/>
          </ac:picMkLst>
        </pc:picChg>
        <pc:picChg chg="add del mod">
          <ac:chgData name="Adam Quinn" userId="f99ae49b248d2114" providerId="LiveId" clId="{7274DFC3-E3F4-476F-BD05-4A0CE9F57DFB}" dt="2021-05-10T15:37:02.835" v="1533" actId="478"/>
          <ac:picMkLst>
            <pc:docMk/>
            <pc:sldMk cId="1507562543" sldId="256"/>
            <ac:picMk id="1030" creationId="{E4FF4316-1036-4300-A4A3-006C98F20B5F}"/>
          </ac:picMkLst>
        </pc:picChg>
        <pc:picChg chg="add del mod">
          <ac:chgData name="Adam Quinn" userId="f99ae49b248d2114" providerId="LiveId" clId="{7274DFC3-E3F4-476F-BD05-4A0CE9F57DFB}" dt="2021-05-10T15:38:07.873" v="1543" actId="478"/>
          <ac:picMkLst>
            <pc:docMk/>
            <pc:sldMk cId="1507562543" sldId="256"/>
            <ac:picMk id="1032" creationId="{760EA26C-6270-405D-BEA1-0AB1F74CFC61}"/>
          </ac:picMkLst>
        </pc:picChg>
        <pc:picChg chg="add del mod">
          <ac:chgData name="Adam Quinn" userId="f99ae49b248d2114" providerId="LiveId" clId="{7274DFC3-E3F4-476F-BD05-4A0CE9F57DFB}" dt="2021-05-10T15:44:29.518" v="1656" actId="478"/>
          <ac:picMkLst>
            <pc:docMk/>
            <pc:sldMk cId="1507562543" sldId="256"/>
            <ac:picMk id="1034" creationId="{A305F4C0-2598-411F-B5D3-AC65D29138F0}"/>
          </ac:picMkLst>
        </pc:picChg>
        <pc:picChg chg="add mod">
          <ac:chgData name="Adam Quinn" userId="f99ae49b248d2114" providerId="LiveId" clId="{7274DFC3-E3F4-476F-BD05-4A0CE9F57DFB}" dt="2021-05-10T15:47:54.563" v="1674" actId="1076"/>
          <ac:picMkLst>
            <pc:docMk/>
            <pc:sldMk cId="1507562543" sldId="256"/>
            <ac:picMk id="1036" creationId="{A2188336-F8F2-4404-8327-A3EB0093CAC4}"/>
          </ac:picMkLst>
        </pc:picChg>
        <pc:cxnChg chg="add mod">
          <ac:chgData name="Adam Quinn" userId="f99ae49b248d2114" providerId="LiveId" clId="{7274DFC3-E3F4-476F-BD05-4A0CE9F57DFB}" dt="2021-05-10T15:28:46.960" v="1491" actId="14861"/>
          <ac:cxnSpMkLst>
            <pc:docMk/>
            <pc:sldMk cId="1507562543" sldId="256"/>
            <ac:cxnSpMk id="25" creationId="{445FED70-8A78-4D32-9620-902EAE5389AD}"/>
          </ac:cxnSpMkLst>
        </pc:cxnChg>
        <pc:cxnChg chg="add mod">
          <ac:chgData name="Adam Quinn" userId="f99ae49b248d2114" providerId="LiveId" clId="{7274DFC3-E3F4-476F-BD05-4A0CE9F57DFB}" dt="2021-05-10T15:28:46.960" v="1491" actId="14861"/>
          <ac:cxnSpMkLst>
            <pc:docMk/>
            <pc:sldMk cId="1507562543" sldId="256"/>
            <ac:cxnSpMk id="49" creationId="{6664F9D6-832E-4250-A214-F5782B865750}"/>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0" y="2693671"/>
            <a:ext cx="20574000" cy="5730240"/>
          </a:xfrm>
        </p:spPr>
        <p:txBody>
          <a:bodyPr anchor="b"/>
          <a:lstStyle>
            <a:lvl1pPr algn="ctr">
              <a:defRPr sz="13500"/>
            </a:lvl1pPr>
          </a:lstStyle>
          <a:p>
            <a:r>
              <a:rPr lang="en-US"/>
              <a:t>Click to edit Master title style</a:t>
            </a:r>
          </a:p>
        </p:txBody>
      </p:sp>
      <p:sp>
        <p:nvSpPr>
          <p:cNvPr id="3" name="Subtitle 2"/>
          <p:cNvSpPr>
            <a:spLocks noGrp="1"/>
          </p:cNvSpPr>
          <p:nvPr>
            <p:ph type="subTitle" idx="1"/>
          </p:nvPr>
        </p:nvSpPr>
        <p:spPr>
          <a:xfrm>
            <a:off x="3429000" y="8644891"/>
            <a:ext cx="20574000" cy="3973829"/>
          </a:xfrm>
        </p:spPr>
        <p:txBody>
          <a:bodyPr/>
          <a:lstStyle>
            <a:lvl1pPr marL="0" indent="0" algn="ctr">
              <a:buNone/>
              <a:defRPr sz="5400"/>
            </a:lvl1pPr>
            <a:lvl2pPr marL="1028700" indent="0" algn="ctr">
              <a:buNone/>
              <a:defRPr sz="4500"/>
            </a:lvl2pPr>
            <a:lvl3pPr marL="2057400" indent="0" algn="ctr">
              <a:buNone/>
              <a:defRPr sz="4050"/>
            </a:lvl3pPr>
            <a:lvl4pPr marL="3086100" indent="0" algn="ctr">
              <a:buNone/>
              <a:defRPr sz="3600"/>
            </a:lvl4pPr>
            <a:lvl5pPr marL="4114800" indent="0" algn="ctr">
              <a:buNone/>
              <a:defRPr sz="3600"/>
            </a:lvl5pPr>
            <a:lvl6pPr marL="5143500" indent="0" algn="ctr">
              <a:buNone/>
              <a:defRPr sz="3600"/>
            </a:lvl6pPr>
            <a:lvl7pPr marL="6172200" indent="0" algn="ctr">
              <a:buNone/>
              <a:defRPr sz="3600"/>
            </a:lvl7pPr>
            <a:lvl8pPr marL="7200900" indent="0" algn="ctr">
              <a:buNone/>
              <a:defRPr sz="3600"/>
            </a:lvl8pPr>
            <a:lvl9pPr marL="8229600" indent="0" algn="ctr">
              <a:buNone/>
              <a:defRPr sz="3600"/>
            </a:lvl9pPr>
          </a:lstStyle>
          <a:p>
            <a:r>
              <a:rPr lang="en-US"/>
              <a:t>Click to edit Master subtitle style</a:t>
            </a:r>
          </a:p>
        </p:txBody>
      </p:sp>
      <p:sp>
        <p:nvSpPr>
          <p:cNvPr id="4" name="Date Placeholder 3"/>
          <p:cNvSpPr>
            <a:spLocks noGrp="1"/>
          </p:cNvSpPr>
          <p:nvPr>
            <p:ph type="dt" sz="half" idx="10"/>
          </p:nvPr>
        </p:nvSpPr>
        <p:spPr/>
        <p:txBody>
          <a:bodyPr/>
          <a:lstStyle/>
          <a:p>
            <a:fld id="{7997D6C3-2E59-024B-A47E-59BEBAD638C5}"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7B433-0806-D94B-8761-46D11CF3E75B}" type="slidenum">
              <a:rPr lang="en-US" smtClean="0"/>
              <a:t>‹#›</a:t>
            </a:fld>
            <a:endParaRPr lang="en-US"/>
          </a:p>
        </p:txBody>
      </p:sp>
    </p:spTree>
    <p:extLst>
      <p:ext uri="{BB962C8B-B14F-4D97-AF65-F5344CB8AC3E}">
        <p14:creationId xmlns:p14="http://schemas.microsoft.com/office/powerpoint/2010/main" val="3632580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97D6C3-2E59-024B-A47E-59BEBAD638C5}"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7B433-0806-D94B-8761-46D11CF3E75B}" type="slidenum">
              <a:rPr lang="en-US" smtClean="0"/>
              <a:t>‹#›</a:t>
            </a:fld>
            <a:endParaRPr lang="en-US"/>
          </a:p>
        </p:txBody>
      </p:sp>
    </p:spTree>
    <p:extLst>
      <p:ext uri="{BB962C8B-B14F-4D97-AF65-F5344CB8AC3E}">
        <p14:creationId xmlns:p14="http://schemas.microsoft.com/office/powerpoint/2010/main" val="1875346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631025" y="876300"/>
            <a:ext cx="5915025" cy="1394841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885950" y="876300"/>
            <a:ext cx="17402175" cy="139484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97D6C3-2E59-024B-A47E-59BEBAD638C5}"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7B433-0806-D94B-8761-46D11CF3E75B}" type="slidenum">
              <a:rPr lang="en-US" smtClean="0"/>
              <a:t>‹#›</a:t>
            </a:fld>
            <a:endParaRPr lang="en-US"/>
          </a:p>
        </p:txBody>
      </p:sp>
    </p:spTree>
    <p:extLst>
      <p:ext uri="{BB962C8B-B14F-4D97-AF65-F5344CB8AC3E}">
        <p14:creationId xmlns:p14="http://schemas.microsoft.com/office/powerpoint/2010/main" val="217336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97D6C3-2E59-024B-A47E-59BEBAD638C5}"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7B433-0806-D94B-8761-46D11CF3E75B}" type="slidenum">
              <a:rPr lang="en-US" smtClean="0"/>
              <a:t>‹#›</a:t>
            </a:fld>
            <a:endParaRPr lang="en-US"/>
          </a:p>
        </p:txBody>
      </p:sp>
    </p:spTree>
    <p:extLst>
      <p:ext uri="{BB962C8B-B14F-4D97-AF65-F5344CB8AC3E}">
        <p14:creationId xmlns:p14="http://schemas.microsoft.com/office/powerpoint/2010/main" val="1771629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71663" y="4103372"/>
            <a:ext cx="23660100" cy="6846569"/>
          </a:xfrm>
        </p:spPr>
        <p:txBody>
          <a:bodyPr anchor="b"/>
          <a:lstStyle>
            <a:lvl1pPr>
              <a:defRPr sz="13500"/>
            </a:lvl1pPr>
          </a:lstStyle>
          <a:p>
            <a:r>
              <a:rPr lang="en-US"/>
              <a:t>Click to edit Master title style</a:t>
            </a:r>
          </a:p>
        </p:txBody>
      </p:sp>
      <p:sp>
        <p:nvSpPr>
          <p:cNvPr id="3" name="Text Placeholder 2"/>
          <p:cNvSpPr>
            <a:spLocks noGrp="1"/>
          </p:cNvSpPr>
          <p:nvPr>
            <p:ph type="body" idx="1"/>
          </p:nvPr>
        </p:nvSpPr>
        <p:spPr>
          <a:xfrm>
            <a:off x="1871663" y="11014712"/>
            <a:ext cx="23660100" cy="3600449"/>
          </a:xfrm>
        </p:spPr>
        <p:txBody>
          <a:bodyPr/>
          <a:lstStyle>
            <a:lvl1pPr marL="0" indent="0">
              <a:buNone/>
              <a:defRPr sz="5400">
                <a:solidFill>
                  <a:schemeClr val="tx1">
                    <a:tint val="75000"/>
                  </a:schemeClr>
                </a:solidFill>
              </a:defRPr>
            </a:lvl1pPr>
            <a:lvl2pPr marL="1028700" indent="0">
              <a:buNone/>
              <a:defRPr sz="4500">
                <a:solidFill>
                  <a:schemeClr val="tx1">
                    <a:tint val="75000"/>
                  </a:schemeClr>
                </a:solidFill>
              </a:defRPr>
            </a:lvl2pPr>
            <a:lvl3pPr marL="2057400" indent="0">
              <a:buNone/>
              <a:defRPr sz="4050">
                <a:solidFill>
                  <a:schemeClr val="tx1">
                    <a:tint val="75000"/>
                  </a:schemeClr>
                </a:solidFill>
              </a:defRPr>
            </a:lvl3pPr>
            <a:lvl4pPr marL="3086100" indent="0">
              <a:buNone/>
              <a:defRPr sz="3600">
                <a:solidFill>
                  <a:schemeClr val="tx1">
                    <a:tint val="75000"/>
                  </a:schemeClr>
                </a:solidFill>
              </a:defRPr>
            </a:lvl4pPr>
            <a:lvl5pPr marL="4114800" indent="0">
              <a:buNone/>
              <a:defRPr sz="3600">
                <a:solidFill>
                  <a:schemeClr val="tx1">
                    <a:tint val="75000"/>
                  </a:schemeClr>
                </a:solidFill>
              </a:defRPr>
            </a:lvl5pPr>
            <a:lvl6pPr marL="5143500" indent="0">
              <a:buNone/>
              <a:defRPr sz="3600">
                <a:solidFill>
                  <a:schemeClr val="tx1">
                    <a:tint val="75000"/>
                  </a:schemeClr>
                </a:solidFill>
              </a:defRPr>
            </a:lvl6pPr>
            <a:lvl7pPr marL="6172200" indent="0">
              <a:buNone/>
              <a:defRPr sz="3600">
                <a:solidFill>
                  <a:schemeClr val="tx1">
                    <a:tint val="75000"/>
                  </a:schemeClr>
                </a:solidFill>
              </a:defRPr>
            </a:lvl7pPr>
            <a:lvl8pPr marL="7200900" indent="0">
              <a:buNone/>
              <a:defRPr sz="3600">
                <a:solidFill>
                  <a:schemeClr val="tx1">
                    <a:tint val="75000"/>
                  </a:schemeClr>
                </a:solidFill>
              </a:defRPr>
            </a:lvl8pPr>
            <a:lvl9pPr marL="8229600" indent="0">
              <a:buNone/>
              <a:defRPr sz="3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97D6C3-2E59-024B-A47E-59BEBAD638C5}"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7B433-0806-D94B-8761-46D11CF3E75B}" type="slidenum">
              <a:rPr lang="en-US" smtClean="0"/>
              <a:t>‹#›</a:t>
            </a:fld>
            <a:endParaRPr lang="en-US"/>
          </a:p>
        </p:txBody>
      </p:sp>
    </p:spTree>
    <p:extLst>
      <p:ext uri="{BB962C8B-B14F-4D97-AF65-F5344CB8AC3E}">
        <p14:creationId xmlns:p14="http://schemas.microsoft.com/office/powerpoint/2010/main" val="1268998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885950" y="4381500"/>
            <a:ext cx="11658600" cy="104432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3887450" y="4381500"/>
            <a:ext cx="11658600" cy="104432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997D6C3-2E59-024B-A47E-59BEBAD638C5}"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7B433-0806-D94B-8761-46D11CF3E75B}" type="slidenum">
              <a:rPr lang="en-US" smtClean="0"/>
              <a:t>‹#›</a:t>
            </a:fld>
            <a:endParaRPr lang="en-US"/>
          </a:p>
        </p:txBody>
      </p:sp>
    </p:spTree>
    <p:extLst>
      <p:ext uri="{BB962C8B-B14F-4D97-AF65-F5344CB8AC3E}">
        <p14:creationId xmlns:p14="http://schemas.microsoft.com/office/powerpoint/2010/main" val="2983725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89523" y="876301"/>
            <a:ext cx="23660100" cy="3181351"/>
          </a:xfrm>
        </p:spPr>
        <p:txBody>
          <a:bodyPr/>
          <a:lstStyle/>
          <a:p>
            <a:r>
              <a:rPr lang="en-US"/>
              <a:t>Click to edit Master title style</a:t>
            </a:r>
          </a:p>
        </p:txBody>
      </p:sp>
      <p:sp>
        <p:nvSpPr>
          <p:cNvPr id="3" name="Text Placeholder 2"/>
          <p:cNvSpPr>
            <a:spLocks noGrp="1"/>
          </p:cNvSpPr>
          <p:nvPr>
            <p:ph type="body" idx="1"/>
          </p:nvPr>
        </p:nvSpPr>
        <p:spPr>
          <a:xfrm>
            <a:off x="1889524" y="4034791"/>
            <a:ext cx="11605021" cy="1977389"/>
          </a:xfrm>
        </p:spPr>
        <p:txBody>
          <a:bodyPr anchor="b"/>
          <a:lstStyle>
            <a:lvl1pPr marL="0" indent="0">
              <a:buNone/>
              <a:defRPr sz="5400" b="1"/>
            </a:lvl1pPr>
            <a:lvl2pPr marL="1028700" indent="0">
              <a:buNone/>
              <a:defRPr sz="4500" b="1"/>
            </a:lvl2pPr>
            <a:lvl3pPr marL="2057400" indent="0">
              <a:buNone/>
              <a:defRPr sz="4050" b="1"/>
            </a:lvl3pPr>
            <a:lvl4pPr marL="3086100" indent="0">
              <a:buNone/>
              <a:defRPr sz="3600" b="1"/>
            </a:lvl4pPr>
            <a:lvl5pPr marL="4114800" indent="0">
              <a:buNone/>
              <a:defRPr sz="3600" b="1"/>
            </a:lvl5pPr>
            <a:lvl6pPr marL="5143500" indent="0">
              <a:buNone/>
              <a:defRPr sz="3600" b="1"/>
            </a:lvl6pPr>
            <a:lvl7pPr marL="6172200" indent="0">
              <a:buNone/>
              <a:defRPr sz="3600" b="1"/>
            </a:lvl7pPr>
            <a:lvl8pPr marL="7200900" indent="0">
              <a:buNone/>
              <a:defRPr sz="3600" b="1"/>
            </a:lvl8pPr>
            <a:lvl9pPr marL="8229600" indent="0">
              <a:buNone/>
              <a:defRPr sz="3600" b="1"/>
            </a:lvl9pPr>
          </a:lstStyle>
          <a:p>
            <a:pPr lvl="0"/>
            <a:r>
              <a:rPr lang="en-US"/>
              <a:t>Click to edit Master text styles</a:t>
            </a:r>
          </a:p>
        </p:txBody>
      </p:sp>
      <p:sp>
        <p:nvSpPr>
          <p:cNvPr id="4" name="Content Placeholder 3"/>
          <p:cNvSpPr>
            <a:spLocks noGrp="1"/>
          </p:cNvSpPr>
          <p:nvPr>
            <p:ph sz="half" idx="2"/>
          </p:nvPr>
        </p:nvSpPr>
        <p:spPr>
          <a:xfrm>
            <a:off x="1889524" y="6012180"/>
            <a:ext cx="11605021" cy="88430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3887450" y="4034791"/>
            <a:ext cx="11662173" cy="1977389"/>
          </a:xfrm>
        </p:spPr>
        <p:txBody>
          <a:bodyPr anchor="b"/>
          <a:lstStyle>
            <a:lvl1pPr marL="0" indent="0">
              <a:buNone/>
              <a:defRPr sz="5400" b="1"/>
            </a:lvl1pPr>
            <a:lvl2pPr marL="1028700" indent="0">
              <a:buNone/>
              <a:defRPr sz="4500" b="1"/>
            </a:lvl2pPr>
            <a:lvl3pPr marL="2057400" indent="0">
              <a:buNone/>
              <a:defRPr sz="4050" b="1"/>
            </a:lvl3pPr>
            <a:lvl4pPr marL="3086100" indent="0">
              <a:buNone/>
              <a:defRPr sz="3600" b="1"/>
            </a:lvl4pPr>
            <a:lvl5pPr marL="4114800" indent="0">
              <a:buNone/>
              <a:defRPr sz="3600" b="1"/>
            </a:lvl5pPr>
            <a:lvl6pPr marL="5143500" indent="0">
              <a:buNone/>
              <a:defRPr sz="3600" b="1"/>
            </a:lvl6pPr>
            <a:lvl7pPr marL="6172200" indent="0">
              <a:buNone/>
              <a:defRPr sz="3600" b="1"/>
            </a:lvl7pPr>
            <a:lvl8pPr marL="7200900" indent="0">
              <a:buNone/>
              <a:defRPr sz="3600" b="1"/>
            </a:lvl8pPr>
            <a:lvl9pPr marL="8229600" indent="0">
              <a:buNone/>
              <a:defRPr sz="3600" b="1"/>
            </a:lvl9pPr>
          </a:lstStyle>
          <a:p>
            <a:pPr lvl="0"/>
            <a:r>
              <a:rPr lang="en-US"/>
              <a:t>Click to edit Master text styles</a:t>
            </a:r>
          </a:p>
        </p:txBody>
      </p:sp>
      <p:sp>
        <p:nvSpPr>
          <p:cNvPr id="6" name="Content Placeholder 5"/>
          <p:cNvSpPr>
            <a:spLocks noGrp="1"/>
          </p:cNvSpPr>
          <p:nvPr>
            <p:ph sz="quarter" idx="4"/>
          </p:nvPr>
        </p:nvSpPr>
        <p:spPr>
          <a:xfrm>
            <a:off x="13887450" y="6012180"/>
            <a:ext cx="11662173" cy="88430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997D6C3-2E59-024B-A47E-59BEBAD638C5}" type="datetimeFigureOut">
              <a:rPr lang="en-US" smtClean="0"/>
              <a:t>5/10/2021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D7B433-0806-D94B-8761-46D11CF3E75B}" type="slidenum">
              <a:rPr lang="en-US" smtClean="0"/>
              <a:t>‹#›</a:t>
            </a:fld>
            <a:endParaRPr lang="en-US"/>
          </a:p>
        </p:txBody>
      </p:sp>
    </p:spTree>
    <p:extLst>
      <p:ext uri="{BB962C8B-B14F-4D97-AF65-F5344CB8AC3E}">
        <p14:creationId xmlns:p14="http://schemas.microsoft.com/office/powerpoint/2010/main" val="3018645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97D6C3-2E59-024B-A47E-59BEBAD638C5}" type="datetimeFigureOut">
              <a:rPr lang="en-US" smtClean="0"/>
              <a:t>5/10/2021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D7B433-0806-D94B-8761-46D11CF3E75B}" type="slidenum">
              <a:rPr lang="en-US" smtClean="0"/>
              <a:t>‹#›</a:t>
            </a:fld>
            <a:endParaRPr lang="en-US"/>
          </a:p>
        </p:txBody>
      </p:sp>
    </p:spTree>
    <p:extLst>
      <p:ext uri="{BB962C8B-B14F-4D97-AF65-F5344CB8AC3E}">
        <p14:creationId xmlns:p14="http://schemas.microsoft.com/office/powerpoint/2010/main" val="844748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97D6C3-2E59-024B-A47E-59BEBAD638C5}" type="datetimeFigureOut">
              <a:rPr lang="en-US" smtClean="0"/>
              <a:t>5/10/2021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D7B433-0806-D94B-8761-46D11CF3E75B}" type="slidenum">
              <a:rPr lang="en-US" smtClean="0"/>
              <a:t>‹#›</a:t>
            </a:fld>
            <a:endParaRPr lang="en-US"/>
          </a:p>
        </p:txBody>
      </p:sp>
    </p:spTree>
    <p:extLst>
      <p:ext uri="{BB962C8B-B14F-4D97-AF65-F5344CB8AC3E}">
        <p14:creationId xmlns:p14="http://schemas.microsoft.com/office/powerpoint/2010/main" val="1608612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9524" y="1097280"/>
            <a:ext cx="8847533" cy="3840480"/>
          </a:xfrm>
        </p:spPr>
        <p:txBody>
          <a:bodyPr anchor="b"/>
          <a:lstStyle>
            <a:lvl1pPr>
              <a:defRPr sz="7200"/>
            </a:lvl1pPr>
          </a:lstStyle>
          <a:p>
            <a:r>
              <a:rPr lang="en-US"/>
              <a:t>Click to edit Master title style</a:t>
            </a:r>
          </a:p>
        </p:txBody>
      </p:sp>
      <p:sp>
        <p:nvSpPr>
          <p:cNvPr id="3" name="Content Placeholder 2"/>
          <p:cNvSpPr>
            <a:spLocks noGrp="1"/>
          </p:cNvSpPr>
          <p:nvPr>
            <p:ph idx="1"/>
          </p:nvPr>
        </p:nvSpPr>
        <p:spPr>
          <a:xfrm>
            <a:off x="11662173" y="2369821"/>
            <a:ext cx="13887450" cy="11696700"/>
          </a:xfrm>
        </p:spPr>
        <p:txBody>
          <a:bodyPr/>
          <a:lstStyle>
            <a:lvl1pPr>
              <a:defRPr sz="7200"/>
            </a:lvl1pPr>
            <a:lvl2pPr>
              <a:defRPr sz="6300"/>
            </a:lvl2pPr>
            <a:lvl3pPr>
              <a:defRPr sz="5400"/>
            </a:lvl3pPr>
            <a:lvl4pPr>
              <a:defRPr sz="4500"/>
            </a:lvl4pPr>
            <a:lvl5pPr>
              <a:defRPr sz="4500"/>
            </a:lvl5pPr>
            <a:lvl6pPr>
              <a:defRPr sz="4500"/>
            </a:lvl6pPr>
            <a:lvl7pPr>
              <a:defRPr sz="4500"/>
            </a:lvl7pPr>
            <a:lvl8pPr>
              <a:defRPr sz="4500"/>
            </a:lvl8pPr>
            <a:lvl9pPr>
              <a:defRPr sz="4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889524" y="4937760"/>
            <a:ext cx="8847533" cy="9147811"/>
          </a:xfrm>
        </p:spPr>
        <p:txBody>
          <a:bodyPr/>
          <a:lstStyle>
            <a:lvl1pPr marL="0" indent="0">
              <a:buNone/>
              <a:defRPr sz="3600"/>
            </a:lvl1pPr>
            <a:lvl2pPr marL="1028700" indent="0">
              <a:buNone/>
              <a:defRPr sz="3150"/>
            </a:lvl2pPr>
            <a:lvl3pPr marL="2057400" indent="0">
              <a:buNone/>
              <a:defRPr sz="2700"/>
            </a:lvl3pPr>
            <a:lvl4pPr marL="3086100" indent="0">
              <a:buNone/>
              <a:defRPr sz="2250"/>
            </a:lvl4pPr>
            <a:lvl5pPr marL="4114800" indent="0">
              <a:buNone/>
              <a:defRPr sz="2250"/>
            </a:lvl5pPr>
            <a:lvl6pPr marL="5143500" indent="0">
              <a:buNone/>
              <a:defRPr sz="2250"/>
            </a:lvl6pPr>
            <a:lvl7pPr marL="6172200" indent="0">
              <a:buNone/>
              <a:defRPr sz="2250"/>
            </a:lvl7pPr>
            <a:lvl8pPr marL="7200900" indent="0">
              <a:buNone/>
              <a:defRPr sz="2250"/>
            </a:lvl8pPr>
            <a:lvl9pPr marL="8229600" indent="0">
              <a:buNone/>
              <a:defRPr sz="2250"/>
            </a:lvl9pPr>
          </a:lstStyle>
          <a:p>
            <a:pPr lvl="0"/>
            <a:r>
              <a:rPr lang="en-US"/>
              <a:t>Click to edit Master text styles</a:t>
            </a:r>
          </a:p>
        </p:txBody>
      </p:sp>
      <p:sp>
        <p:nvSpPr>
          <p:cNvPr id="5" name="Date Placeholder 4"/>
          <p:cNvSpPr>
            <a:spLocks noGrp="1"/>
          </p:cNvSpPr>
          <p:nvPr>
            <p:ph type="dt" sz="half" idx="10"/>
          </p:nvPr>
        </p:nvSpPr>
        <p:spPr/>
        <p:txBody>
          <a:bodyPr/>
          <a:lstStyle/>
          <a:p>
            <a:fld id="{7997D6C3-2E59-024B-A47E-59BEBAD638C5}"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7B433-0806-D94B-8761-46D11CF3E75B}" type="slidenum">
              <a:rPr lang="en-US" smtClean="0"/>
              <a:t>‹#›</a:t>
            </a:fld>
            <a:endParaRPr lang="en-US"/>
          </a:p>
        </p:txBody>
      </p:sp>
    </p:spTree>
    <p:extLst>
      <p:ext uri="{BB962C8B-B14F-4D97-AF65-F5344CB8AC3E}">
        <p14:creationId xmlns:p14="http://schemas.microsoft.com/office/powerpoint/2010/main" val="478647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9524" y="1097280"/>
            <a:ext cx="8847533" cy="3840480"/>
          </a:xfrm>
        </p:spPr>
        <p:txBody>
          <a:bodyPr anchor="b"/>
          <a:lstStyle>
            <a:lvl1pPr>
              <a:defRPr sz="7200"/>
            </a:lvl1pPr>
          </a:lstStyle>
          <a:p>
            <a:r>
              <a:rPr lang="en-US"/>
              <a:t>Click to edit Master title style</a:t>
            </a:r>
          </a:p>
        </p:txBody>
      </p:sp>
      <p:sp>
        <p:nvSpPr>
          <p:cNvPr id="3" name="Picture Placeholder 2"/>
          <p:cNvSpPr>
            <a:spLocks noGrp="1" noChangeAspect="1"/>
          </p:cNvSpPr>
          <p:nvPr>
            <p:ph type="pic" idx="1"/>
          </p:nvPr>
        </p:nvSpPr>
        <p:spPr>
          <a:xfrm>
            <a:off x="11662173" y="2369821"/>
            <a:ext cx="13887450" cy="11696700"/>
          </a:xfrm>
        </p:spPr>
        <p:txBody>
          <a:bodyPr anchor="t"/>
          <a:lstStyle>
            <a:lvl1pPr marL="0" indent="0">
              <a:buNone/>
              <a:defRPr sz="7200"/>
            </a:lvl1pPr>
            <a:lvl2pPr marL="1028700" indent="0">
              <a:buNone/>
              <a:defRPr sz="6300"/>
            </a:lvl2pPr>
            <a:lvl3pPr marL="2057400" indent="0">
              <a:buNone/>
              <a:defRPr sz="5400"/>
            </a:lvl3pPr>
            <a:lvl4pPr marL="3086100" indent="0">
              <a:buNone/>
              <a:defRPr sz="4500"/>
            </a:lvl4pPr>
            <a:lvl5pPr marL="4114800" indent="0">
              <a:buNone/>
              <a:defRPr sz="4500"/>
            </a:lvl5pPr>
            <a:lvl6pPr marL="5143500" indent="0">
              <a:buNone/>
              <a:defRPr sz="4500"/>
            </a:lvl6pPr>
            <a:lvl7pPr marL="6172200" indent="0">
              <a:buNone/>
              <a:defRPr sz="4500"/>
            </a:lvl7pPr>
            <a:lvl8pPr marL="7200900" indent="0">
              <a:buNone/>
              <a:defRPr sz="4500"/>
            </a:lvl8pPr>
            <a:lvl9pPr marL="8229600" indent="0">
              <a:buNone/>
              <a:defRPr sz="4500"/>
            </a:lvl9pPr>
          </a:lstStyle>
          <a:p>
            <a:r>
              <a:rPr lang="en-US"/>
              <a:t>Click icon to add picture</a:t>
            </a:r>
          </a:p>
        </p:txBody>
      </p:sp>
      <p:sp>
        <p:nvSpPr>
          <p:cNvPr id="4" name="Text Placeholder 3"/>
          <p:cNvSpPr>
            <a:spLocks noGrp="1"/>
          </p:cNvSpPr>
          <p:nvPr>
            <p:ph type="body" sz="half" idx="2"/>
          </p:nvPr>
        </p:nvSpPr>
        <p:spPr>
          <a:xfrm>
            <a:off x="1889524" y="4937760"/>
            <a:ext cx="8847533" cy="9147811"/>
          </a:xfrm>
        </p:spPr>
        <p:txBody>
          <a:bodyPr/>
          <a:lstStyle>
            <a:lvl1pPr marL="0" indent="0">
              <a:buNone/>
              <a:defRPr sz="3600"/>
            </a:lvl1pPr>
            <a:lvl2pPr marL="1028700" indent="0">
              <a:buNone/>
              <a:defRPr sz="3150"/>
            </a:lvl2pPr>
            <a:lvl3pPr marL="2057400" indent="0">
              <a:buNone/>
              <a:defRPr sz="2700"/>
            </a:lvl3pPr>
            <a:lvl4pPr marL="3086100" indent="0">
              <a:buNone/>
              <a:defRPr sz="2250"/>
            </a:lvl4pPr>
            <a:lvl5pPr marL="4114800" indent="0">
              <a:buNone/>
              <a:defRPr sz="2250"/>
            </a:lvl5pPr>
            <a:lvl6pPr marL="5143500" indent="0">
              <a:buNone/>
              <a:defRPr sz="2250"/>
            </a:lvl6pPr>
            <a:lvl7pPr marL="6172200" indent="0">
              <a:buNone/>
              <a:defRPr sz="2250"/>
            </a:lvl7pPr>
            <a:lvl8pPr marL="7200900" indent="0">
              <a:buNone/>
              <a:defRPr sz="2250"/>
            </a:lvl8pPr>
            <a:lvl9pPr marL="8229600" indent="0">
              <a:buNone/>
              <a:defRPr sz="2250"/>
            </a:lvl9pPr>
          </a:lstStyle>
          <a:p>
            <a:pPr lvl="0"/>
            <a:r>
              <a:rPr lang="en-US"/>
              <a:t>Click to edit Master text styles</a:t>
            </a:r>
          </a:p>
        </p:txBody>
      </p:sp>
      <p:sp>
        <p:nvSpPr>
          <p:cNvPr id="5" name="Date Placeholder 4"/>
          <p:cNvSpPr>
            <a:spLocks noGrp="1"/>
          </p:cNvSpPr>
          <p:nvPr>
            <p:ph type="dt" sz="half" idx="10"/>
          </p:nvPr>
        </p:nvSpPr>
        <p:spPr/>
        <p:txBody>
          <a:bodyPr/>
          <a:lstStyle/>
          <a:p>
            <a:fld id="{7997D6C3-2E59-024B-A47E-59BEBAD638C5}"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7B433-0806-D94B-8761-46D11CF3E75B}" type="slidenum">
              <a:rPr lang="en-US" smtClean="0"/>
              <a:t>‹#›</a:t>
            </a:fld>
            <a:endParaRPr lang="en-US"/>
          </a:p>
        </p:txBody>
      </p:sp>
    </p:spTree>
    <p:extLst>
      <p:ext uri="{BB962C8B-B14F-4D97-AF65-F5344CB8AC3E}">
        <p14:creationId xmlns:p14="http://schemas.microsoft.com/office/powerpoint/2010/main" val="212912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876301"/>
            <a:ext cx="23660100" cy="318135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4381500"/>
            <a:ext cx="23660100" cy="1044321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15255241"/>
            <a:ext cx="6172200" cy="876300"/>
          </a:xfrm>
          <a:prstGeom prst="rect">
            <a:avLst/>
          </a:prstGeom>
        </p:spPr>
        <p:txBody>
          <a:bodyPr vert="horz" lIns="91440" tIns="45720" rIns="91440" bIns="45720" rtlCol="0" anchor="ctr"/>
          <a:lstStyle>
            <a:lvl1pPr algn="l">
              <a:defRPr sz="2700">
                <a:solidFill>
                  <a:schemeClr val="tx1">
                    <a:tint val="75000"/>
                  </a:schemeClr>
                </a:solidFill>
              </a:defRPr>
            </a:lvl1pPr>
          </a:lstStyle>
          <a:p>
            <a:fld id="{7997D6C3-2E59-024B-A47E-59BEBAD638C5}" type="datetimeFigureOut">
              <a:rPr lang="en-US" smtClean="0"/>
              <a:t>5/10/2021</a:t>
            </a:fld>
            <a:endParaRPr lang="en-US"/>
          </a:p>
        </p:txBody>
      </p:sp>
      <p:sp>
        <p:nvSpPr>
          <p:cNvPr id="5" name="Footer Placeholder 4"/>
          <p:cNvSpPr>
            <a:spLocks noGrp="1"/>
          </p:cNvSpPr>
          <p:nvPr>
            <p:ph type="ftr" sz="quarter" idx="3"/>
          </p:nvPr>
        </p:nvSpPr>
        <p:spPr>
          <a:xfrm>
            <a:off x="9086850" y="15255241"/>
            <a:ext cx="9258300" cy="876300"/>
          </a:xfrm>
          <a:prstGeom prst="rect">
            <a:avLst/>
          </a:prstGeom>
        </p:spPr>
        <p:txBody>
          <a:bodyPr vert="horz" lIns="91440" tIns="45720" rIns="91440" bIns="45720" rtlCol="0" anchor="ctr"/>
          <a:lstStyle>
            <a:lvl1pPr algn="ctr">
              <a:defRPr sz="2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15255241"/>
            <a:ext cx="6172200" cy="876300"/>
          </a:xfrm>
          <a:prstGeom prst="rect">
            <a:avLst/>
          </a:prstGeom>
        </p:spPr>
        <p:txBody>
          <a:bodyPr vert="horz" lIns="91440" tIns="45720" rIns="91440" bIns="45720" rtlCol="0" anchor="ctr"/>
          <a:lstStyle>
            <a:lvl1pPr algn="r">
              <a:defRPr sz="2700">
                <a:solidFill>
                  <a:schemeClr val="tx1">
                    <a:tint val="75000"/>
                  </a:schemeClr>
                </a:solidFill>
              </a:defRPr>
            </a:lvl1pPr>
          </a:lstStyle>
          <a:p>
            <a:fld id="{7FD7B433-0806-D94B-8761-46D11CF3E75B}" type="slidenum">
              <a:rPr lang="en-US" smtClean="0"/>
              <a:t>‹#›</a:t>
            </a:fld>
            <a:endParaRPr lang="en-US"/>
          </a:p>
        </p:txBody>
      </p:sp>
    </p:spTree>
    <p:extLst>
      <p:ext uri="{BB962C8B-B14F-4D97-AF65-F5344CB8AC3E}">
        <p14:creationId xmlns:p14="http://schemas.microsoft.com/office/powerpoint/2010/main" val="1208034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057400" rtl="0" eaLnBrk="1" latinLnBrk="0" hangingPunct="1">
        <a:lnSpc>
          <a:spcPct val="90000"/>
        </a:lnSpc>
        <a:spcBef>
          <a:spcPct val="0"/>
        </a:spcBef>
        <a:buNone/>
        <a:defRPr sz="9900" kern="1200">
          <a:solidFill>
            <a:schemeClr val="tx1"/>
          </a:solidFill>
          <a:latin typeface="+mj-lt"/>
          <a:ea typeface="+mj-ea"/>
          <a:cs typeface="+mj-cs"/>
        </a:defRPr>
      </a:lvl1pPr>
    </p:titleStyle>
    <p:bodyStyle>
      <a:lvl1pPr marL="514350" indent="-514350" algn="l" defTabSz="2057400" rtl="0" eaLnBrk="1" latinLnBrk="0" hangingPunct="1">
        <a:lnSpc>
          <a:spcPct val="90000"/>
        </a:lnSpc>
        <a:spcBef>
          <a:spcPts val="2250"/>
        </a:spcBef>
        <a:buFont typeface="Arial" panose="020B0604020202020204" pitchFamily="34" charset="0"/>
        <a:buChar char="•"/>
        <a:defRPr sz="6300" kern="1200">
          <a:solidFill>
            <a:schemeClr val="tx1"/>
          </a:solidFill>
          <a:latin typeface="+mn-lt"/>
          <a:ea typeface="+mn-ea"/>
          <a:cs typeface="+mn-cs"/>
        </a:defRPr>
      </a:lvl1pPr>
      <a:lvl2pPr marL="1543050" indent="-514350" algn="l" defTabSz="2057400" rtl="0" eaLnBrk="1" latinLnBrk="0" hangingPunct="1">
        <a:lnSpc>
          <a:spcPct val="90000"/>
        </a:lnSpc>
        <a:spcBef>
          <a:spcPts val="1125"/>
        </a:spcBef>
        <a:buFont typeface="Arial" panose="020B0604020202020204" pitchFamily="34" charset="0"/>
        <a:buChar char="•"/>
        <a:defRPr sz="5400" kern="1200">
          <a:solidFill>
            <a:schemeClr val="tx1"/>
          </a:solidFill>
          <a:latin typeface="+mn-lt"/>
          <a:ea typeface="+mn-ea"/>
          <a:cs typeface="+mn-cs"/>
        </a:defRPr>
      </a:lvl2pPr>
      <a:lvl3pPr marL="2571750" indent="-514350" algn="l" defTabSz="2057400" rtl="0" eaLnBrk="1" latinLnBrk="0" hangingPunct="1">
        <a:lnSpc>
          <a:spcPct val="90000"/>
        </a:lnSpc>
        <a:spcBef>
          <a:spcPts val="1125"/>
        </a:spcBef>
        <a:buFont typeface="Arial" panose="020B0604020202020204" pitchFamily="34" charset="0"/>
        <a:buChar char="•"/>
        <a:defRPr sz="4500" kern="1200">
          <a:solidFill>
            <a:schemeClr val="tx1"/>
          </a:solidFill>
          <a:latin typeface="+mn-lt"/>
          <a:ea typeface="+mn-ea"/>
          <a:cs typeface="+mn-cs"/>
        </a:defRPr>
      </a:lvl3pPr>
      <a:lvl4pPr marL="36004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4pPr>
      <a:lvl5pPr marL="46291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5pPr>
      <a:lvl6pPr marL="56578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6pPr>
      <a:lvl7pPr marL="66865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7pPr>
      <a:lvl8pPr marL="77152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8pPr>
      <a:lvl9pPr marL="87439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9pPr>
    </p:bodyStyle>
    <p:otherStyle>
      <a:defPPr>
        <a:defRPr lang="en-US"/>
      </a:defPPr>
      <a:lvl1pPr marL="0" algn="l" defTabSz="2057400" rtl="0" eaLnBrk="1" latinLnBrk="0" hangingPunct="1">
        <a:defRPr sz="4050" kern="1200">
          <a:solidFill>
            <a:schemeClr val="tx1"/>
          </a:solidFill>
          <a:latin typeface="+mn-lt"/>
          <a:ea typeface="+mn-ea"/>
          <a:cs typeface="+mn-cs"/>
        </a:defRPr>
      </a:lvl1pPr>
      <a:lvl2pPr marL="1028700" algn="l" defTabSz="2057400" rtl="0" eaLnBrk="1" latinLnBrk="0" hangingPunct="1">
        <a:defRPr sz="4050" kern="1200">
          <a:solidFill>
            <a:schemeClr val="tx1"/>
          </a:solidFill>
          <a:latin typeface="+mn-lt"/>
          <a:ea typeface="+mn-ea"/>
          <a:cs typeface="+mn-cs"/>
        </a:defRPr>
      </a:lvl2pPr>
      <a:lvl3pPr marL="2057400" algn="l" defTabSz="2057400" rtl="0" eaLnBrk="1" latinLnBrk="0" hangingPunct="1">
        <a:defRPr sz="4050" kern="1200">
          <a:solidFill>
            <a:schemeClr val="tx1"/>
          </a:solidFill>
          <a:latin typeface="+mn-lt"/>
          <a:ea typeface="+mn-ea"/>
          <a:cs typeface="+mn-cs"/>
        </a:defRPr>
      </a:lvl3pPr>
      <a:lvl4pPr marL="3086100" algn="l" defTabSz="2057400" rtl="0" eaLnBrk="1" latinLnBrk="0" hangingPunct="1">
        <a:defRPr sz="4050" kern="1200">
          <a:solidFill>
            <a:schemeClr val="tx1"/>
          </a:solidFill>
          <a:latin typeface="+mn-lt"/>
          <a:ea typeface="+mn-ea"/>
          <a:cs typeface="+mn-cs"/>
        </a:defRPr>
      </a:lvl4pPr>
      <a:lvl5pPr marL="4114800" algn="l" defTabSz="2057400" rtl="0" eaLnBrk="1" latinLnBrk="0" hangingPunct="1">
        <a:defRPr sz="4050" kern="1200">
          <a:solidFill>
            <a:schemeClr val="tx1"/>
          </a:solidFill>
          <a:latin typeface="+mn-lt"/>
          <a:ea typeface="+mn-ea"/>
          <a:cs typeface="+mn-cs"/>
        </a:defRPr>
      </a:lvl5pPr>
      <a:lvl6pPr marL="5143500" algn="l" defTabSz="2057400" rtl="0" eaLnBrk="1" latinLnBrk="0" hangingPunct="1">
        <a:defRPr sz="4050" kern="1200">
          <a:solidFill>
            <a:schemeClr val="tx1"/>
          </a:solidFill>
          <a:latin typeface="+mn-lt"/>
          <a:ea typeface="+mn-ea"/>
          <a:cs typeface="+mn-cs"/>
        </a:defRPr>
      </a:lvl6pPr>
      <a:lvl7pPr marL="6172200" algn="l" defTabSz="2057400" rtl="0" eaLnBrk="1" latinLnBrk="0" hangingPunct="1">
        <a:defRPr sz="4050" kern="1200">
          <a:solidFill>
            <a:schemeClr val="tx1"/>
          </a:solidFill>
          <a:latin typeface="+mn-lt"/>
          <a:ea typeface="+mn-ea"/>
          <a:cs typeface="+mn-cs"/>
        </a:defRPr>
      </a:lvl7pPr>
      <a:lvl8pPr marL="7200900" algn="l" defTabSz="2057400" rtl="0" eaLnBrk="1" latinLnBrk="0" hangingPunct="1">
        <a:defRPr sz="4050" kern="1200">
          <a:solidFill>
            <a:schemeClr val="tx1"/>
          </a:solidFill>
          <a:latin typeface="+mn-lt"/>
          <a:ea typeface="+mn-ea"/>
          <a:cs typeface="+mn-cs"/>
        </a:defRPr>
      </a:lvl8pPr>
      <a:lvl9pPr marL="8229600" algn="l" defTabSz="2057400" rtl="0" eaLnBrk="1" latinLnBrk="0" hangingPunct="1">
        <a:defRPr sz="40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8">
            <a:extLst>
              <a:ext uri="{FF2B5EF4-FFF2-40B4-BE49-F238E27FC236}">
                <a16:creationId xmlns:a16="http://schemas.microsoft.com/office/drawing/2014/main" id="{6E6335CB-76A1-43DA-95E6-907CFE75AF57}"/>
              </a:ext>
            </a:extLst>
          </p:cNvPr>
          <p:cNvPicPr>
            <a:picLocks noChangeAspect="1"/>
          </p:cNvPicPr>
          <p:nvPr/>
        </p:nvPicPr>
        <p:blipFill>
          <a:blip r:embed="rId2"/>
          <a:stretch>
            <a:fillRect/>
          </a:stretch>
        </p:blipFill>
        <p:spPr>
          <a:xfrm>
            <a:off x="20522916" y="4233110"/>
            <a:ext cx="4981575" cy="3733800"/>
          </a:xfrm>
          <a:prstGeom prst="rect">
            <a:avLst/>
          </a:prstGeom>
        </p:spPr>
      </p:pic>
      <p:pic>
        <p:nvPicPr>
          <p:cNvPr id="2" name="Picture 3">
            <a:extLst>
              <a:ext uri="{FF2B5EF4-FFF2-40B4-BE49-F238E27FC236}">
                <a16:creationId xmlns:a16="http://schemas.microsoft.com/office/drawing/2014/main" id="{6B4132CA-429A-42DB-854E-4B380F046889}"/>
              </a:ext>
            </a:extLst>
          </p:cNvPr>
          <p:cNvPicPr>
            <a:picLocks noChangeAspect="1"/>
          </p:cNvPicPr>
          <p:nvPr/>
        </p:nvPicPr>
        <p:blipFill rotWithShape="1">
          <a:blip r:embed="rId3"/>
          <a:srcRect l="11457" t="15808" r="17937" b="22802"/>
          <a:stretch/>
        </p:blipFill>
        <p:spPr>
          <a:xfrm>
            <a:off x="13284396" y="4367823"/>
            <a:ext cx="5037736" cy="3213680"/>
          </a:xfrm>
          <a:prstGeom prst="rect">
            <a:avLst/>
          </a:prstGeom>
        </p:spPr>
      </p:pic>
      <p:sp>
        <p:nvSpPr>
          <p:cNvPr id="5" name="Text Box 5">
            <a:extLst>
              <a:ext uri="{FF2B5EF4-FFF2-40B4-BE49-F238E27FC236}">
                <a16:creationId xmlns:a16="http://schemas.microsoft.com/office/drawing/2014/main" id="{874540B2-4A0A-7B4D-897C-EA44D9A2FFA0}"/>
              </a:ext>
            </a:extLst>
          </p:cNvPr>
          <p:cNvSpPr txBox="1">
            <a:spLocks noChangeArrowheads="1"/>
          </p:cNvSpPr>
          <p:nvPr/>
        </p:nvSpPr>
        <p:spPr bwMode="auto">
          <a:xfrm>
            <a:off x="0" y="457200"/>
            <a:ext cx="27432000" cy="10758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defTabSz="3762375" eaLnBrk="0" hangingPunct="0">
              <a:defRPr sz="7400">
                <a:solidFill>
                  <a:schemeClr val="tx1"/>
                </a:solidFill>
                <a:latin typeface="Arial" charset="0"/>
                <a:ea typeface="ＭＳ Ｐゴシック" pitchFamily="-112" charset="-128"/>
              </a:defRPr>
            </a:lvl1pPr>
            <a:lvl2pPr marL="742950" indent="-285750" defTabSz="3762375" eaLnBrk="0" hangingPunct="0">
              <a:defRPr sz="7400">
                <a:solidFill>
                  <a:schemeClr val="tx1"/>
                </a:solidFill>
                <a:latin typeface="Arial" charset="0"/>
                <a:ea typeface="ＭＳ Ｐゴシック" pitchFamily="-112" charset="-128"/>
              </a:defRPr>
            </a:lvl2pPr>
            <a:lvl3pPr marL="1143000" indent="-228600" defTabSz="3762375" eaLnBrk="0" hangingPunct="0">
              <a:defRPr sz="7400">
                <a:solidFill>
                  <a:schemeClr val="tx1"/>
                </a:solidFill>
                <a:latin typeface="Arial" charset="0"/>
                <a:ea typeface="ＭＳ Ｐゴシック" pitchFamily="-112" charset="-128"/>
              </a:defRPr>
            </a:lvl3pPr>
            <a:lvl4pPr marL="1600200" indent="-228600" defTabSz="3762375" eaLnBrk="0" hangingPunct="0">
              <a:defRPr sz="7400">
                <a:solidFill>
                  <a:schemeClr val="tx1"/>
                </a:solidFill>
                <a:latin typeface="Arial" charset="0"/>
                <a:ea typeface="ＭＳ Ｐゴシック" pitchFamily="-112" charset="-128"/>
              </a:defRPr>
            </a:lvl4pPr>
            <a:lvl5pPr marL="2057400" indent="-228600" defTabSz="3762375" eaLnBrk="0" hangingPunct="0">
              <a:defRPr sz="7400">
                <a:solidFill>
                  <a:schemeClr val="tx1"/>
                </a:solidFill>
                <a:latin typeface="Arial" charset="0"/>
                <a:ea typeface="ＭＳ Ｐゴシック" pitchFamily="-112" charset="-128"/>
              </a:defRPr>
            </a:lvl5pPr>
            <a:lvl6pPr marL="2514600" indent="-228600" defTabSz="3762375" eaLnBrk="0" fontAlgn="base" hangingPunct="0">
              <a:spcBef>
                <a:spcPct val="0"/>
              </a:spcBef>
              <a:spcAft>
                <a:spcPct val="0"/>
              </a:spcAft>
              <a:defRPr sz="7400">
                <a:solidFill>
                  <a:schemeClr val="tx1"/>
                </a:solidFill>
                <a:latin typeface="Arial" charset="0"/>
                <a:ea typeface="ＭＳ Ｐゴシック" pitchFamily="-112" charset="-128"/>
              </a:defRPr>
            </a:lvl6pPr>
            <a:lvl7pPr marL="2971800" indent="-228600" defTabSz="3762375" eaLnBrk="0" fontAlgn="base" hangingPunct="0">
              <a:spcBef>
                <a:spcPct val="0"/>
              </a:spcBef>
              <a:spcAft>
                <a:spcPct val="0"/>
              </a:spcAft>
              <a:defRPr sz="7400">
                <a:solidFill>
                  <a:schemeClr val="tx1"/>
                </a:solidFill>
                <a:latin typeface="Arial" charset="0"/>
                <a:ea typeface="ＭＳ Ｐゴシック" pitchFamily="-112" charset="-128"/>
              </a:defRPr>
            </a:lvl7pPr>
            <a:lvl8pPr marL="3429000" indent="-228600" defTabSz="3762375" eaLnBrk="0" fontAlgn="base" hangingPunct="0">
              <a:spcBef>
                <a:spcPct val="0"/>
              </a:spcBef>
              <a:spcAft>
                <a:spcPct val="0"/>
              </a:spcAft>
              <a:defRPr sz="7400">
                <a:solidFill>
                  <a:schemeClr val="tx1"/>
                </a:solidFill>
                <a:latin typeface="Arial" charset="0"/>
                <a:ea typeface="ＭＳ Ｐゴシック" pitchFamily="-112" charset="-128"/>
              </a:defRPr>
            </a:lvl8pPr>
            <a:lvl9pPr marL="3886200" indent="-228600" defTabSz="3762375" eaLnBrk="0" fontAlgn="base" hangingPunct="0">
              <a:spcBef>
                <a:spcPct val="0"/>
              </a:spcBef>
              <a:spcAft>
                <a:spcPct val="0"/>
              </a:spcAft>
              <a:defRPr sz="7400">
                <a:solidFill>
                  <a:schemeClr val="tx1"/>
                </a:solidFill>
                <a:latin typeface="Arial" charset="0"/>
                <a:ea typeface="ＭＳ Ｐゴシック" pitchFamily="-112" charset="-128"/>
              </a:defRPr>
            </a:lvl9pPr>
          </a:lstStyle>
          <a:p>
            <a:pPr algn="ctr" eaLnBrk="1" hangingPunct="1">
              <a:lnSpc>
                <a:spcPct val="80000"/>
              </a:lnSpc>
              <a:spcBef>
                <a:spcPct val="50000"/>
              </a:spcBef>
            </a:pPr>
            <a:r>
              <a:rPr lang="en-US" sz="4000" b="1">
                <a:solidFill>
                  <a:srgbClr val="BE0204"/>
                </a:solidFill>
              </a:rPr>
              <a:t>The Bluetooth Audio Rejiggering Instrument (B.A.R.I.)</a:t>
            </a:r>
          </a:p>
          <a:p>
            <a:pPr algn="ctr" eaLnBrk="1" hangingPunct="1">
              <a:lnSpc>
                <a:spcPct val="60000"/>
              </a:lnSpc>
              <a:spcBef>
                <a:spcPct val="50000"/>
              </a:spcBef>
            </a:pPr>
            <a:r>
              <a:rPr lang="en-US" sz="2800" b="1"/>
              <a:t>Team D0: Adam Quinn, </a:t>
            </a:r>
            <a:r>
              <a:rPr lang="en-US" sz="2800" b="1" err="1"/>
              <a:t>Xingran</a:t>
            </a:r>
            <a:r>
              <a:rPr lang="en-US" sz="2800" b="1"/>
              <a:t> Du, Sam Rainey</a:t>
            </a:r>
          </a:p>
        </p:txBody>
      </p:sp>
      <p:sp>
        <p:nvSpPr>
          <p:cNvPr id="6" name="Rectangle 6">
            <a:extLst>
              <a:ext uri="{FF2B5EF4-FFF2-40B4-BE49-F238E27FC236}">
                <a16:creationId xmlns:a16="http://schemas.microsoft.com/office/drawing/2014/main" id="{57C72877-11A3-F849-A64D-4332DE207AA4}"/>
              </a:ext>
            </a:extLst>
          </p:cNvPr>
          <p:cNvSpPr>
            <a:spLocks noChangeArrowheads="1"/>
          </p:cNvSpPr>
          <p:nvPr/>
        </p:nvSpPr>
        <p:spPr bwMode="auto">
          <a:xfrm>
            <a:off x="323850" y="2125981"/>
            <a:ext cx="10972800" cy="731520"/>
          </a:xfrm>
          <a:prstGeom prst="rect">
            <a:avLst/>
          </a:prstGeom>
          <a:solidFill>
            <a:srgbClr val="A5002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182880" rIns="182880" anchor="ctr"/>
          <a:lstStyle/>
          <a:p>
            <a:pPr defTabSz="3762375"/>
            <a:r>
              <a:rPr lang="en-US" sz="2800" b="1">
                <a:solidFill>
                  <a:schemeClr val="bg1"/>
                </a:solidFill>
              </a:rPr>
              <a:t>Product Pitch</a:t>
            </a:r>
          </a:p>
        </p:txBody>
      </p:sp>
      <p:sp>
        <p:nvSpPr>
          <p:cNvPr id="7" name="TextBox 6">
            <a:extLst>
              <a:ext uri="{FF2B5EF4-FFF2-40B4-BE49-F238E27FC236}">
                <a16:creationId xmlns:a16="http://schemas.microsoft.com/office/drawing/2014/main" id="{3A28BCE9-A7A4-5241-94FF-579BE391CADF}"/>
              </a:ext>
            </a:extLst>
          </p:cNvPr>
          <p:cNvSpPr txBox="1"/>
          <p:nvPr/>
        </p:nvSpPr>
        <p:spPr>
          <a:xfrm>
            <a:off x="332590" y="2882229"/>
            <a:ext cx="10858500" cy="4154984"/>
          </a:xfrm>
          <a:prstGeom prst="rect">
            <a:avLst/>
          </a:prstGeom>
          <a:noFill/>
        </p:spPr>
        <p:txBody>
          <a:bodyPr wrap="square" lIns="91440" tIns="45720" rIns="91440" bIns="45720" rtlCol="0" anchor="t">
            <a:spAutoFit/>
          </a:bodyPr>
          <a:lstStyle/>
          <a:p>
            <a:r>
              <a:rPr lang="en-US" sz="2400"/>
              <a:t>B.A.R.I. is a </a:t>
            </a:r>
            <a:r>
              <a:rPr lang="en-US" sz="2400" b="1"/>
              <a:t>Bluetooth-enabled</a:t>
            </a:r>
            <a:r>
              <a:rPr lang="en-US" sz="2400"/>
              <a:t> audio effects pedal, the first of its kind. With </a:t>
            </a:r>
            <a:r>
              <a:rPr lang="en-US" sz="2400" b="1"/>
              <a:t>a low price point (&lt; $100 at volume), </a:t>
            </a:r>
            <a:r>
              <a:rPr lang="en-US" sz="2400"/>
              <a:t>small form factor, and the ability to connect to any standard Bluetooth speaker, B.A.R.I. enables casual musicians to easily jam with their friends or practice anywhere, without having to buy (and lug around!) bulky audio equipment.</a:t>
            </a:r>
          </a:p>
          <a:p>
            <a:endParaRPr lang="en-US" sz="2400"/>
          </a:p>
          <a:p>
            <a:r>
              <a:rPr lang="en-US" sz="2400"/>
              <a:t>Despite its accessible price point, B.A.R.I. is the only effects unit to offer Bluetooth compatibility, and is highly capable, featuring not only both </a:t>
            </a:r>
            <a:r>
              <a:rPr lang="en-US" sz="2400" b="1"/>
              <a:t>true-analog and digital audio effects </a:t>
            </a:r>
            <a:r>
              <a:rPr lang="en-US" sz="2400"/>
              <a:t>but also </a:t>
            </a:r>
            <a:r>
              <a:rPr lang="en-US" sz="2400" b="1"/>
              <a:t>dual input channels. </a:t>
            </a:r>
            <a:r>
              <a:rPr lang="en-US" sz="2400"/>
              <a:t>B.A.R.I. accepts input from either </a:t>
            </a:r>
            <a:r>
              <a:rPr lang="en-US" sz="2400" b="1"/>
              <a:t>microphone (XLR) </a:t>
            </a:r>
            <a:r>
              <a:rPr lang="en-US" sz="2400"/>
              <a:t>or</a:t>
            </a:r>
            <a:r>
              <a:rPr lang="en-US" sz="2400" b="1"/>
              <a:t> instrument (1/4”) cables</a:t>
            </a:r>
            <a:r>
              <a:rPr lang="en-US" sz="2400"/>
              <a:t> to the same audio channel, enabling a wide range of use cases.</a:t>
            </a:r>
            <a:endParaRPr lang="en-US"/>
          </a:p>
        </p:txBody>
      </p:sp>
      <p:sp>
        <p:nvSpPr>
          <p:cNvPr id="10" name="Rectangle 6">
            <a:extLst>
              <a:ext uri="{FF2B5EF4-FFF2-40B4-BE49-F238E27FC236}">
                <a16:creationId xmlns:a16="http://schemas.microsoft.com/office/drawing/2014/main" id="{53C9FE99-6B2F-734F-B12F-52E870E0F5FA}"/>
              </a:ext>
            </a:extLst>
          </p:cNvPr>
          <p:cNvSpPr>
            <a:spLocks noChangeArrowheads="1"/>
          </p:cNvSpPr>
          <p:nvPr/>
        </p:nvSpPr>
        <p:spPr bwMode="auto">
          <a:xfrm>
            <a:off x="285750" y="7007063"/>
            <a:ext cx="10972800" cy="731520"/>
          </a:xfrm>
          <a:prstGeom prst="rect">
            <a:avLst/>
          </a:prstGeom>
          <a:solidFill>
            <a:srgbClr val="A5002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182880" rIns="182880" anchor="ctr"/>
          <a:lstStyle/>
          <a:p>
            <a:pPr defTabSz="3762375"/>
            <a:r>
              <a:rPr lang="en-US" sz="2800" b="1">
                <a:solidFill>
                  <a:schemeClr val="bg1"/>
                </a:solidFill>
              </a:rPr>
              <a:t>System Architecture </a:t>
            </a:r>
          </a:p>
        </p:txBody>
      </p:sp>
      <p:sp>
        <p:nvSpPr>
          <p:cNvPr id="15" name="Rectangle 6">
            <a:extLst>
              <a:ext uri="{FF2B5EF4-FFF2-40B4-BE49-F238E27FC236}">
                <a16:creationId xmlns:a16="http://schemas.microsoft.com/office/drawing/2014/main" id="{D194EF77-3901-774E-8F11-25C2FDF661AB}"/>
              </a:ext>
            </a:extLst>
          </p:cNvPr>
          <p:cNvSpPr>
            <a:spLocks noChangeArrowheads="1"/>
          </p:cNvSpPr>
          <p:nvPr/>
        </p:nvSpPr>
        <p:spPr bwMode="auto">
          <a:xfrm>
            <a:off x="12801600" y="2125980"/>
            <a:ext cx="14306550" cy="731520"/>
          </a:xfrm>
          <a:prstGeom prst="rect">
            <a:avLst/>
          </a:prstGeom>
          <a:solidFill>
            <a:srgbClr val="A5002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182880" rIns="182880" anchor="ctr"/>
          <a:lstStyle/>
          <a:p>
            <a:pPr defTabSz="3762375"/>
            <a:r>
              <a:rPr lang="en-US" sz="2800" b="1">
                <a:solidFill>
                  <a:schemeClr val="bg1"/>
                </a:solidFill>
              </a:rPr>
              <a:t>System Description</a:t>
            </a:r>
          </a:p>
        </p:txBody>
      </p:sp>
      <p:sp>
        <p:nvSpPr>
          <p:cNvPr id="16" name="Rectangle 6">
            <a:extLst>
              <a:ext uri="{FF2B5EF4-FFF2-40B4-BE49-F238E27FC236}">
                <a16:creationId xmlns:a16="http://schemas.microsoft.com/office/drawing/2014/main" id="{B73324A7-E5D0-8142-8115-F45A4F720672}"/>
              </a:ext>
            </a:extLst>
          </p:cNvPr>
          <p:cNvSpPr>
            <a:spLocks noChangeArrowheads="1"/>
          </p:cNvSpPr>
          <p:nvPr/>
        </p:nvSpPr>
        <p:spPr bwMode="auto">
          <a:xfrm>
            <a:off x="12801600" y="9144000"/>
            <a:ext cx="14306550" cy="731520"/>
          </a:xfrm>
          <a:prstGeom prst="rect">
            <a:avLst/>
          </a:prstGeom>
          <a:solidFill>
            <a:srgbClr val="A5002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182880" rIns="182880" anchor="ctr"/>
          <a:lstStyle/>
          <a:p>
            <a:pPr defTabSz="3762375"/>
            <a:r>
              <a:rPr lang="en-US" sz="2800" b="1">
                <a:solidFill>
                  <a:schemeClr val="bg1"/>
                </a:solidFill>
              </a:rPr>
              <a:t>System Evaluation </a:t>
            </a:r>
          </a:p>
        </p:txBody>
      </p:sp>
      <p:pic>
        <p:nvPicPr>
          <p:cNvPr id="19" name="Picture 18">
            <a:extLst>
              <a:ext uri="{FF2B5EF4-FFF2-40B4-BE49-F238E27FC236}">
                <a16:creationId xmlns:a16="http://schemas.microsoft.com/office/drawing/2014/main" id="{53F40876-E8F6-5749-A419-985CF6ED0872}"/>
              </a:ext>
            </a:extLst>
          </p:cNvPr>
          <p:cNvPicPr>
            <a:picLocks noChangeAspect="1"/>
          </p:cNvPicPr>
          <p:nvPr/>
        </p:nvPicPr>
        <p:blipFill rotWithShape="1">
          <a:blip r:embed="rId4"/>
          <a:srcRect t="20214" b="20751"/>
          <a:stretch/>
        </p:blipFill>
        <p:spPr>
          <a:xfrm>
            <a:off x="20878800" y="457200"/>
            <a:ext cx="6553200" cy="1397000"/>
          </a:xfrm>
          <a:prstGeom prst="rect">
            <a:avLst/>
          </a:prstGeom>
        </p:spPr>
      </p:pic>
      <p:pic>
        <p:nvPicPr>
          <p:cNvPr id="20" name="Picture 19">
            <a:extLst>
              <a:ext uri="{FF2B5EF4-FFF2-40B4-BE49-F238E27FC236}">
                <a16:creationId xmlns:a16="http://schemas.microsoft.com/office/drawing/2014/main" id="{AB1395E9-C636-1D4A-A158-A5AF3120BE6F}"/>
              </a:ext>
            </a:extLst>
          </p:cNvPr>
          <p:cNvPicPr>
            <a:picLocks noChangeAspect="1"/>
          </p:cNvPicPr>
          <p:nvPr/>
        </p:nvPicPr>
        <p:blipFill rotWithShape="1">
          <a:blip r:embed="rId5"/>
          <a:srcRect t="28530" b="24891"/>
          <a:stretch/>
        </p:blipFill>
        <p:spPr>
          <a:xfrm>
            <a:off x="332590" y="610974"/>
            <a:ext cx="6477000" cy="1089453"/>
          </a:xfrm>
          <a:prstGeom prst="rect">
            <a:avLst/>
          </a:prstGeom>
        </p:spPr>
      </p:pic>
      <p:sp>
        <p:nvSpPr>
          <p:cNvPr id="26" name="TextBox 25">
            <a:extLst>
              <a:ext uri="{FF2B5EF4-FFF2-40B4-BE49-F238E27FC236}">
                <a16:creationId xmlns:a16="http://schemas.microsoft.com/office/drawing/2014/main" id="{3EF7C0BA-3D5A-6442-99FA-8F5D1F68C368}"/>
              </a:ext>
            </a:extLst>
          </p:cNvPr>
          <p:cNvSpPr txBox="1"/>
          <p:nvPr/>
        </p:nvSpPr>
        <p:spPr>
          <a:xfrm>
            <a:off x="22942365" y="7992096"/>
            <a:ext cx="1095685" cy="461665"/>
          </a:xfrm>
          <a:prstGeom prst="rect">
            <a:avLst/>
          </a:prstGeom>
          <a:noFill/>
        </p:spPr>
        <p:txBody>
          <a:bodyPr wrap="none" lIns="91440" tIns="45720" rIns="91440" bIns="45720" rtlCol="0" anchor="t">
            <a:spAutoFit/>
          </a:bodyPr>
          <a:lstStyle/>
          <a:p>
            <a:r>
              <a:rPr lang="en-US" sz="2400">
                <a:cs typeface="Calibri"/>
              </a:rPr>
              <a:t>Battery</a:t>
            </a:r>
          </a:p>
        </p:txBody>
      </p:sp>
      <p:sp>
        <p:nvSpPr>
          <p:cNvPr id="40" name="TextBox 39">
            <a:extLst>
              <a:ext uri="{FF2B5EF4-FFF2-40B4-BE49-F238E27FC236}">
                <a16:creationId xmlns:a16="http://schemas.microsoft.com/office/drawing/2014/main" id="{17500913-9343-8848-80B0-56CCCC2FB9E9}"/>
              </a:ext>
            </a:extLst>
          </p:cNvPr>
          <p:cNvSpPr txBox="1"/>
          <p:nvPr/>
        </p:nvSpPr>
        <p:spPr>
          <a:xfrm>
            <a:off x="24183398" y="8105053"/>
            <a:ext cx="1637564" cy="461665"/>
          </a:xfrm>
          <a:prstGeom prst="rect">
            <a:avLst/>
          </a:prstGeom>
          <a:noFill/>
        </p:spPr>
        <p:txBody>
          <a:bodyPr wrap="square" lIns="91440" tIns="45720" rIns="91440" bIns="45720" rtlCol="0" anchor="t">
            <a:spAutoFit/>
          </a:bodyPr>
          <a:lstStyle/>
          <a:p>
            <a:r>
              <a:rPr lang="en-US" sz="2400">
                <a:cs typeface="Calibri"/>
              </a:rPr>
              <a:t>Main Board</a:t>
            </a:r>
          </a:p>
        </p:txBody>
      </p:sp>
      <p:sp>
        <p:nvSpPr>
          <p:cNvPr id="41" name="TextBox 40">
            <a:extLst>
              <a:ext uri="{FF2B5EF4-FFF2-40B4-BE49-F238E27FC236}">
                <a16:creationId xmlns:a16="http://schemas.microsoft.com/office/drawing/2014/main" id="{B9E780F0-C176-664A-88A0-28BDF8DFF6F3}"/>
              </a:ext>
            </a:extLst>
          </p:cNvPr>
          <p:cNvSpPr txBox="1"/>
          <p:nvPr/>
        </p:nvSpPr>
        <p:spPr>
          <a:xfrm>
            <a:off x="14955941" y="7830766"/>
            <a:ext cx="3549615" cy="461665"/>
          </a:xfrm>
          <a:prstGeom prst="rect">
            <a:avLst/>
          </a:prstGeom>
          <a:noFill/>
        </p:spPr>
        <p:txBody>
          <a:bodyPr wrap="square" lIns="91440" tIns="45720" rIns="91440" bIns="45720" rtlCol="0" anchor="t">
            <a:spAutoFit/>
          </a:bodyPr>
          <a:lstStyle/>
          <a:p>
            <a:r>
              <a:rPr lang="en-US" sz="2400"/>
              <a:t>Rotary Encoder w/ Button</a:t>
            </a:r>
            <a:endParaRPr lang="en-US"/>
          </a:p>
        </p:txBody>
      </p:sp>
      <p:sp>
        <p:nvSpPr>
          <p:cNvPr id="13" name="Freeform 12"/>
          <p:cNvSpPr/>
          <p:nvPr/>
        </p:nvSpPr>
        <p:spPr>
          <a:xfrm>
            <a:off x="15299497" y="6111219"/>
            <a:ext cx="687191" cy="1735955"/>
          </a:xfrm>
          <a:custGeom>
            <a:avLst/>
            <a:gdLst>
              <a:gd name="connsiteX0" fmla="*/ 0 w 473798"/>
              <a:gd name="connsiteY0" fmla="*/ 1692998 h 1692998"/>
              <a:gd name="connsiteX1" fmla="*/ 12072 w 473798"/>
              <a:gd name="connsiteY1" fmla="*/ 712206 h 1692998"/>
              <a:gd name="connsiteX2" fmla="*/ 473798 w 473798"/>
              <a:gd name="connsiteY2" fmla="*/ 0 h 1692998"/>
              <a:gd name="connsiteX0" fmla="*/ 25426 w 499224"/>
              <a:gd name="connsiteY0" fmla="*/ 1692998 h 1692998"/>
              <a:gd name="connsiteX1" fmla="*/ 37498 w 499224"/>
              <a:gd name="connsiteY1" fmla="*/ 712206 h 1692998"/>
              <a:gd name="connsiteX2" fmla="*/ 499224 w 499224"/>
              <a:gd name="connsiteY2" fmla="*/ 0 h 1692998"/>
              <a:gd name="connsiteX0" fmla="*/ 25426 w 499224"/>
              <a:gd name="connsiteY0" fmla="*/ 1692998 h 1692998"/>
              <a:gd name="connsiteX1" fmla="*/ 37498 w 499224"/>
              <a:gd name="connsiteY1" fmla="*/ 712206 h 1692998"/>
              <a:gd name="connsiteX2" fmla="*/ 499224 w 499224"/>
              <a:gd name="connsiteY2" fmla="*/ 0 h 1692998"/>
              <a:gd name="connsiteX0" fmla="*/ 10277 w 511235"/>
              <a:gd name="connsiteY0" fmla="*/ 1692998 h 1692998"/>
              <a:gd name="connsiteX1" fmla="*/ 49509 w 511235"/>
              <a:gd name="connsiteY1" fmla="*/ 712206 h 1692998"/>
              <a:gd name="connsiteX2" fmla="*/ 511235 w 511235"/>
              <a:gd name="connsiteY2" fmla="*/ 0 h 1692998"/>
              <a:gd name="connsiteX0" fmla="*/ 13580 w 514538"/>
              <a:gd name="connsiteY0" fmla="*/ 1692998 h 1692998"/>
              <a:gd name="connsiteX1" fmla="*/ 52812 w 514538"/>
              <a:gd name="connsiteY1" fmla="*/ 712206 h 1692998"/>
              <a:gd name="connsiteX2" fmla="*/ 514538 w 514538"/>
              <a:gd name="connsiteY2" fmla="*/ 0 h 1692998"/>
              <a:gd name="connsiteX0" fmla="*/ 27791 w 501589"/>
              <a:gd name="connsiteY0" fmla="*/ 1689980 h 1689980"/>
              <a:gd name="connsiteX1" fmla="*/ 39863 w 501589"/>
              <a:gd name="connsiteY1" fmla="*/ 712206 h 1689980"/>
              <a:gd name="connsiteX2" fmla="*/ 501589 w 501589"/>
              <a:gd name="connsiteY2" fmla="*/ 0 h 1689980"/>
              <a:gd name="connsiteX0" fmla="*/ 43570 w 517368"/>
              <a:gd name="connsiteY0" fmla="*/ 1689980 h 1689980"/>
              <a:gd name="connsiteX1" fmla="*/ 55642 w 517368"/>
              <a:gd name="connsiteY1" fmla="*/ 712206 h 1689980"/>
              <a:gd name="connsiteX2" fmla="*/ 517368 w 517368"/>
              <a:gd name="connsiteY2" fmla="*/ 0 h 1689980"/>
            </a:gdLst>
            <a:ahLst/>
            <a:cxnLst>
              <a:cxn ang="0">
                <a:pos x="connsiteX0" y="connsiteY0"/>
              </a:cxn>
              <a:cxn ang="0">
                <a:pos x="connsiteX1" y="connsiteY1"/>
              </a:cxn>
              <a:cxn ang="0">
                <a:pos x="connsiteX2" y="connsiteY2"/>
              </a:cxn>
            </a:cxnLst>
            <a:rect l="l" t="t" r="r" b="b"/>
            <a:pathLst>
              <a:path w="517368" h="1689980">
                <a:moveTo>
                  <a:pt x="43570" y="1689980"/>
                </a:moveTo>
                <a:cubicBezTo>
                  <a:pt x="-9745" y="1335888"/>
                  <a:pt x="-23324" y="993869"/>
                  <a:pt x="55642" y="712206"/>
                </a:cubicBezTo>
                <a:cubicBezTo>
                  <a:pt x="134608" y="430543"/>
                  <a:pt x="300085" y="195152"/>
                  <a:pt x="517368" y="0"/>
                </a:cubicBezTo>
              </a:path>
            </a:pathLst>
          </a:custGeom>
          <a:ln w="57150">
            <a:solidFill>
              <a:srgbClr val="C00000"/>
            </a:solidFill>
            <a:tailEnd type="triangle"/>
          </a:ln>
          <a:effectLst>
            <a:glow rad="63500">
              <a:schemeClr val="bg1">
                <a:alpha val="40000"/>
              </a:schemeClr>
            </a:glow>
          </a:effectLst>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37" name="TextBox 36">
            <a:extLst>
              <a:ext uri="{FF2B5EF4-FFF2-40B4-BE49-F238E27FC236}">
                <a16:creationId xmlns:a16="http://schemas.microsoft.com/office/drawing/2014/main" id="{75B91B41-5CBB-8943-9EC5-2650B2A92C00}"/>
              </a:ext>
            </a:extLst>
          </p:cNvPr>
          <p:cNvSpPr txBox="1"/>
          <p:nvPr/>
        </p:nvSpPr>
        <p:spPr>
          <a:xfrm>
            <a:off x="20390100" y="3098889"/>
            <a:ext cx="5113222" cy="461665"/>
          </a:xfrm>
          <a:prstGeom prst="rect">
            <a:avLst/>
          </a:prstGeom>
          <a:noFill/>
        </p:spPr>
        <p:txBody>
          <a:bodyPr wrap="square" lIns="91440" tIns="45720" rIns="91440" bIns="45720" rtlCol="0" anchor="t">
            <a:spAutoFit/>
          </a:bodyPr>
          <a:lstStyle/>
          <a:p>
            <a:pPr algn="ctr"/>
            <a:r>
              <a:rPr lang="en-US" sz="2400" b="1"/>
              <a:t>B.A.R.I - Components View</a:t>
            </a:r>
            <a:endParaRPr lang="en-US">
              <a:cs typeface="Calibri" panose="020F0502020204030204"/>
            </a:endParaRPr>
          </a:p>
        </p:txBody>
      </p:sp>
      <p:sp>
        <p:nvSpPr>
          <p:cNvPr id="45" name="TextBox 44">
            <a:extLst>
              <a:ext uri="{FF2B5EF4-FFF2-40B4-BE49-F238E27FC236}">
                <a16:creationId xmlns:a16="http://schemas.microsoft.com/office/drawing/2014/main" id="{75B91B41-5CBB-8943-9EC5-2650B2A92C00}"/>
              </a:ext>
            </a:extLst>
          </p:cNvPr>
          <p:cNvSpPr txBox="1"/>
          <p:nvPr/>
        </p:nvSpPr>
        <p:spPr>
          <a:xfrm>
            <a:off x="203550" y="8069638"/>
            <a:ext cx="4583046" cy="461665"/>
          </a:xfrm>
          <a:prstGeom prst="rect">
            <a:avLst/>
          </a:prstGeom>
          <a:noFill/>
        </p:spPr>
        <p:txBody>
          <a:bodyPr wrap="square" rtlCol="0">
            <a:spAutoFit/>
          </a:bodyPr>
          <a:lstStyle/>
          <a:p>
            <a:r>
              <a:rPr lang="en-US" sz="2400" b="1"/>
              <a:t>System Block Diagram</a:t>
            </a:r>
          </a:p>
        </p:txBody>
      </p:sp>
      <p:pic>
        <p:nvPicPr>
          <p:cNvPr id="3" name="Picture 2" descr="Diagram&#10;&#10;Description automatically generated">
            <a:extLst>
              <a:ext uri="{FF2B5EF4-FFF2-40B4-BE49-F238E27FC236}">
                <a16:creationId xmlns:a16="http://schemas.microsoft.com/office/drawing/2014/main" id="{FD41A7FE-8478-4714-86EB-A974F0320B73}"/>
              </a:ext>
            </a:extLst>
          </p:cNvPr>
          <p:cNvPicPr>
            <a:picLocks noChangeAspect="1"/>
          </p:cNvPicPr>
          <p:nvPr/>
        </p:nvPicPr>
        <p:blipFill>
          <a:blip r:embed="rId6"/>
          <a:stretch>
            <a:fillRect/>
          </a:stretch>
        </p:blipFill>
        <p:spPr>
          <a:xfrm>
            <a:off x="35555" y="8679302"/>
            <a:ext cx="12193702" cy="6858957"/>
          </a:xfrm>
          <a:prstGeom prst="rect">
            <a:avLst/>
          </a:prstGeom>
        </p:spPr>
      </p:pic>
      <p:graphicFrame>
        <p:nvGraphicFramePr>
          <p:cNvPr id="4" name="Table 7">
            <a:extLst>
              <a:ext uri="{FF2B5EF4-FFF2-40B4-BE49-F238E27FC236}">
                <a16:creationId xmlns:a16="http://schemas.microsoft.com/office/drawing/2014/main" id="{5D957FB4-458C-4488-8B31-AA1CCE4199AC}"/>
              </a:ext>
            </a:extLst>
          </p:cNvPr>
          <p:cNvGraphicFramePr>
            <a:graphicFrameLocks noGrp="1"/>
          </p:cNvGraphicFramePr>
          <p:nvPr>
            <p:extLst>
              <p:ext uri="{D42A27DB-BD31-4B8C-83A1-F6EECF244321}">
                <p14:modId xmlns:p14="http://schemas.microsoft.com/office/powerpoint/2010/main" val="2047504168"/>
              </p:ext>
            </p:extLst>
          </p:nvPr>
        </p:nvGraphicFramePr>
        <p:xfrm>
          <a:off x="12758481" y="10626018"/>
          <a:ext cx="6254865" cy="5418901"/>
        </p:xfrm>
        <a:graphic>
          <a:graphicData uri="http://schemas.openxmlformats.org/drawingml/2006/table">
            <a:tbl>
              <a:tblPr firstRow="1" bandRow="1">
                <a:tableStyleId>{5C22544A-7EE6-4342-B048-85BDC9FD1C3A}</a:tableStyleId>
              </a:tblPr>
              <a:tblGrid>
                <a:gridCol w="1826181">
                  <a:extLst>
                    <a:ext uri="{9D8B030D-6E8A-4147-A177-3AD203B41FA5}">
                      <a16:colId xmlns:a16="http://schemas.microsoft.com/office/drawing/2014/main" val="1556352638"/>
                    </a:ext>
                  </a:extLst>
                </a:gridCol>
                <a:gridCol w="1384363">
                  <a:extLst>
                    <a:ext uri="{9D8B030D-6E8A-4147-A177-3AD203B41FA5}">
                      <a16:colId xmlns:a16="http://schemas.microsoft.com/office/drawing/2014/main" val="141377613"/>
                    </a:ext>
                  </a:extLst>
                </a:gridCol>
                <a:gridCol w="736362">
                  <a:extLst>
                    <a:ext uri="{9D8B030D-6E8A-4147-A177-3AD203B41FA5}">
                      <a16:colId xmlns:a16="http://schemas.microsoft.com/office/drawing/2014/main" val="110618713"/>
                    </a:ext>
                  </a:extLst>
                </a:gridCol>
                <a:gridCol w="2307959">
                  <a:extLst>
                    <a:ext uri="{9D8B030D-6E8A-4147-A177-3AD203B41FA5}">
                      <a16:colId xmlns:a16="http://schemas.microsoft.com/office/drawing/2014/main" val="2225068665"/>
                    </a:ext>
                  </a:extLst>
                </a:gridCol>
              </a:tblGrid>
              <a:tr h="449071">
                <a:tc>
                  <a:txBody>
                    <a:bodyPr/>
                    <a:lstStyle/>
                    <a:p>
                      <a:pPr algn="ctr"/>
                      <a:r>
                        <a:rPr lang="en-US" sz="2000"/>
                        <a:t>Metric</a:t>
                      </a:r>
                    </a:p>
                  </a:txBody>
                  <a:tcPr/>
                </a:tc>
                <a:tc>
                  <a:txBody>
                    <a:bodyPr/>
                    <a:lstStyle/>
                    <a:p>
                      <a:pPr algn="ctr"/>
                      <a:r>
                        <a:rPr lang="en-US" sz="2000"/>
                        <a:t>Result</a:t>
                      </a:r>
                    </a:p>
                  </a:txBody>
                  <a:tcPr/>
                </a:tc>
                <a:tc>
                  <a:txBody>
                    <a:bodyPr/>
                    <a:lstStyle/>
                    <a:p>
                      <a:pPr lvl="0" algn="ctr">
                        <a:buNone/>
                      </a:pPr>
                      <a:r>
                        <a:rPr lang="en-US" sz="2000"/>
                        <a:t>Pass</a:t>
                      </a:r>
                    </a:p>
                  </a:txBody>
                  <a:tcPr/>
                </a:tc>
                <a:tc>
                  <a:txBody>
                    <a:bodyPr/>
                    <a:lstStyle/>
                    <a:p>
                      <a:pPr algn="ctr"/>
                      <a:r>
                        <a:rPr lang="en-US" sz="2000"/>
                        <a:t>Subsystem</a:t>
                      </a:r>
                    </a:p>
                  </a:txBody>
                  <a:tcPr/>
                </a:tc>
                <a:extLst>
                  <a:ext uri="{0D108BD9-81ED-4DB2-BD59-A6C34878D82A}">
                    <a16:rowId xmlns:a16="http://schemas.microsoft.com/office/drawing/2014/main" val="155134067"/>
                  </a:ext>
                </a:extLst>
              </a:tr>
              <a:tr h="774510">
                <a:tc>
                  <a:txBody>
                    <a:bodyPr/>
                    <a:lstStyle/>
                    <a:p>
                      <a:pPr algn="ctr"/>
                      <a:r>
                        <a:rPr lang="en-US" sz="2000"/>
                        <a:t>Response Latency</a:t>
                      </a:r>
                    </a:p>
                  </a:txBody>
                  <a:tcPr/>
                </a:tc>
                <a:tc>
                  <a:txBody>
                    <a:bodyPr/>
                    <a:lstStyle/>
                    <a:p>
                      <a:pPr algn="ctr"/>
                      <a:r>
                        <a:rPr lang="en-US" sz="2000"/>
                        <a:t>~50ms</a:t>
                      </a:r>
                    </a:p>
                  </a:txBody>
                  <a:tcPr/>
                </a:tc>
                <a:tc>
                  <a:txBody>
                    <a:bodyPr/>
                    <a:lstStyle/>
                    <a:p>
                      <a:pPr lvl="0" algn="ctr">
                        <a:buNone/>
                      </a:pPr>
                      <a:r>
                        <a:rPr lang="en-US" sz="2000" b="0" i="0" u="none" strike="noStrike" noProof="0">
                          <a:latin typeface="Calibri"/>
                        </a:rPr>
                        <a:t>✓</a:t>
                      </a:r>
                      <a:endParaRPr lang="en-US" sz="2000"/>
                    </a:p>
                  </a:txBody>
                  <a:tcPr/>
                </a:tc>
                <a:tc>
                  <a:txBody>
                    <a:bodyPr/>
                    <a:lstStyle/>
                    <a:p>
                      <a:pPr algn="ctr"/>
                      <a:r>
                        <a:rPr lang="en-US" sz="2000"/>
                        <a:t>UI</a:t>
                      </a:r>
                    </a:p>
                  </a:txBody>
                  <a:tcPr/>
                </a:tc>
                <a:extLst>
                  <a:ext uri="{0D108BD9-81ED-4DB2-BD59-A6C34878D82A}">
                    <a16:rowId xmlns:a16="http://schemas.microsoft.com/office/drawing/2014/main" val="638491823"/>
                  </a:ext>
                </a:extLst>
              </a:tr>
              <a:tr h="774510">
                <a:tc>
                  <a:txBody>
                    <a:bodyPr/>
                    <a:lstStyle/>
                    <a:p>
                      <a:pPr algn="ctr"/>
                      <a:r>
                        <a:rPr lang="en-US" sz="2000"/>
                        <a:t>State Update Time</a:t>
                      </a:r>
                    </a:p>
                  </a:txBody>
                  <a:tcPr/>
                </a:tc>
                <a:tc>
                  <a:txBody>
                    <a:bodyPr/>
                    <a:lstStyle/>
                    <a:p>
                      <a:pPr algn="ctr"/>
                      <a:r>
                        <a:rPr lang="en-US" sz="2000"/>
                        <a:t>~200ms</a:t>
                      </a:r>
                    </a:p>
                  </a:txBody>
                  <a:tcPr/>
                </a:tc>
                <a:tc>
                  <a:txBody>
                    <a:bodyPr/>
                    <a:lstStyle/>
                    <a:p>
                      <a:pPr lvl="0" algn="ctr">
                        <a:buNone/>
                      </a:pPr>
                      <a:r>
                        <a:rPr lang="en-US" sz="2000" b="0" i="0" u="none" strike="noStrike" noProof="0">
                          <a:latin typeface="Calibri"/>
                        </a:rPr>
                        <a:t>✓</a:t>
                      </a:r>
                      <a:endParaRPr lang="en-US" sz="2000"/>
                    </a:p>
                  </a:txBody>
                  <a:tcPr/>
                </a:tc>
                <a:tc>
                  <a:txBody>
                    <a:bodyPr/>
                    <a:lstStyle/>
                    <a:p>
                      <a:pPr algn="ctr"/>
                      <a:r>
                        <a:rPr lang="en-US" sz="2000"/>
                        <a:t>UI</a:t>
                      </a:r>
                    </a:p>
                  </a:txBody>
                  <a:tcPr/>
                </a:tc>
                <a:extLst>
                  <a:ext uri="{0D108BD9-81ED-4DB2-BD59-A6C34878D82A}">
                    <a16:rowId xmlns:a16="http://schemas.microsoft.com/office/drawing/2014/main" val="2858237930"/>
                  </a:ext>
                </a:extLst>
              </a:tr>
              <a:tr h="774510">
                <a:tc>
                  <a:txBody>
                    <a:bodyPr/>
                    <a:lstStyle/>
                    <a:p>
                      <a:pPr algn="ctr"/>
                      <a:r>
                        <a:rPr lang="en-US" sz="2000"/>
                        <a:t>Processing Latency</a:t>
                      </a:r>
                    </a:p>
                  </a:txBody>
                  <a:tcPr/>
                </a:tc>
                <a:tc>
                  <a:txBody>
                    <a:bodyPr/>
                    <a:lstStyle/>
                    <a:p>
                      <a:pPr algn="ctr"/>
                      <a:r>
                        <a:rPr lang="en-US" sz="2000"/>
                        <a:t>1.3ms</a:t>
                      </a:r>
                    </a:p>
                  </a:txBody>
                  <a:tcPr/>
                </a:tc>
                <a:tc>
                  <a:txBody>
                    <a:bodyPr/>
                    <a:lstStyle/>
                    <a:p>
                      <a:pPr lvl="0" algn="ctr">
                        <a:buNone/>
                      </a:pPr>
                      <a:r>
                        <a:rPr lang="en-US" sz="2000" b="0" i="0" u="none" strike="noStrike" noProof="0">
                          <a:latin typeface="Calibri"/>
                        </a:rPr>
                        <a:t>✓</a:t>
                      </a:r>
                      <a:endParaRPr lang="en-US" sz="2000"/>
                    </a:p>
                  </a:txBody>
                  <a:tcPr/>
                </a:tc>
                <a:tc>
                  <a:txBody>
                    <a:bodyPr/>
                    <a:lstStyle/>
                    <a:p>
                      <a:pPr algn="ctr"/>
                      <a:r>
                        <a:rPr lang="en-US" sz="2000"/>
                        <a:t>Microcontroller</a:t>
                      </a:r>
                    </a:p>
                  </a:txBody>
                  <a:tcPr/>
                </a:tc>
                <a:extLst>
                  <a:ext uri="{0D108BD9-81ED-4DB2-BD59-A6C34878D82A}">
                    <a16:rowId xmlns:a16="http://schemas.microsoft.com/office/drawing/2014/main" val="2107467427"/>
                  </a:ext>
                </a:extLst>
              </a:tr>
              <a:tr h="774510">
                <a:tc>
                  <a:txBody>
                    <a:bodyPr/>
                    <a:lstStyle/>
                    <a:p>
                      <a:pPr algn="ctr"/>
                      <a:r>
                        <a:rPr lang="en-US" sz="2000"/>
                        <a:t>Bluetooth Range</a:t>
                      </a:r>
                    </a:p>
                  </a:txBody>
                  <a:tcPr/>
                </a:tc>
                <a:tc>
                  <a:txBody>
                    <a:bodyPr/>
                    <a:lstStyle/>
                    <a:p>
                      <a:pPr algn="ctr"/>
                      <a:r>
                        <a:rPr lang="en-US" sz="2000"/>
                        <a:t>6m</a:t>
                      </a:r>
                    </a:p>
                  </a:txBody>
                  <a:tcPr/>
                </a:tc>
                <a:tc>
                  <a:txBody>
                    <a:bodyPr/>
                    <a:lstStyle/>
                    <a:p>
                      <a:pPr lvl="0" algn="ctr">
                        <a:buNone/>
                      </a:pPr>
                      <a:r>
                        <a:rPr lang="en-US" sz="2000" b="0" i="0" u="none" strike="noStrike" noProof="0">
                          <a:latin typeface="Calibri"/>
                        </a:rPr>
                        <a:t>✓</a:t>
                      </a:r>
                      <a:endParaRPr lang="en-US" sz="2000"/>
                    </a:p>
                  </a:txBody>
                  <a:tcPr/>
                </a:tc>
                <a:tc>
                  <a:txBody>
                    <a:bodyPr/>
                    <a:lstStyle/>
                    <a:p>
                      <a:pPr algn="ctr"/>
                      <a:r>
                        <a:rPr lang="en-US" sz="2000"/>
                        <a:t>RF Module</a:t>
                      </a:r>
                    </a:p>
                  </a:txBody>
                  <a:tcPr/>
                </a:tc>
                <a:extLst>
                  <a:ext uri="{0D108BD9-81ED-4DB2-BD59-A6C34878D82A}">
                    <a16:rowId xmlns:a16="http://schemas.microsoft.com/office/drawing/2014/main" val="2875846752"/>
                  </a:ext>
                </a:extLst>
              </a:tr>
              <a:tr h="774510">
                <a:tc>
                  <a:txBody>
                    <a:bodyPr/>
                    <a:lstStyle/>
                    <a:p>
                      <a:pPr lvl="0" algn="ctr">
                        <a:buNone/>
                      </a:pPr>
                      <a:r>
                        <a:rPr lang="en-US" sz="2000"/>
                        <a:t>Effects Implemented</a:t>
                      </a:r>
                    </a:p>
                  </a:txBody>
                  <a:tcPr/>
                </a:tc>
                <a:tc>
                  <a:txBody>
                    <a:bodyPr/>
                    <a:lstStyle/>
                    <a:p>
                      <a:pPr lvl="0" algn="ctr">
                        <a:buNone/>
                      </a:pPr>
                      <a:r>
                        <a:rPr lang="en-US" sz="2000"/>
                        <a:t>Overdrive, Delay, EQ</a:t>
                      </a:r>
                    </a:p>
                  </a:txBody>
                  <a:tcPr/>
                </a:tc>
                <a:tc>
                  <a:txBody>
                    <a:bodyPr/>
                    <a:lstStyle/>
                    <a:p>
                      <a:pPr lvl="0" algn="ctr">
                        <a:buNone/>
                      </a:pPr>
                      <a:r>
                        <a:rPr lang="en-US" sz="2000" b="0" i="0" u="none" strike="noStrike" noProof="0">
                          <a:latin typeface="Calibri"/>
                        </a:rPr>
                        <a:t>✓</a:t>
                      </a:r>
                      <a:endParaRPr lang="en-US" sz="2000"/>
                    </a:p>
                  </a:txBody>
                  <a:tcPr/>
                </a:tc>
                <a:tc>
                  <a:txBody>
                    <a:bodyPr/>
                    <a:lstStyle/>
                    <a:p>
                      <a:pPr lvl="0" algn="ctr">
                        <a:buNone/>
                      </a:pPr>
                      <a:r>
                        <a:rPr lang="en-US" sz="2000"/>
                        <a:t>Analog and Digital Effects</a:t>
                      </a:r>
                    </a:p>
                  </a:txBody>
                  <a:tcPr/>
                </a:tc>
                <a:extLst>
                  <a:ext uri="{0D108BD9-81ED-4DB2-BD59-A6C34878D82A}">
                    <a16:rowId xmlns:a16="http://schemas.microsoft.com/office/drawing/2014/main" val="1760497026"/>
                  </a:ext>
                </a:extLst>
              </a:tr>
              <a:tr h="241511">
                <a:tc>
                  <a:txBody>
                    <a:bodyPr/>
                    <a:lstStyle/>
                    <a:p>
                      <a:pPr lvl="0" algn="ctr">
                        <a:buNone/>
                      </a:pPr>
                      <a:r>
                        <a:rPr lang="en-US" sz="2000"/>
                        <a:t>Max Current Draw</a:t>
                      </a:r>
                    </a:p>
                  </a:txBody>
                  <a:tcPr/>
                </a:tc>
                <a:tc>
                  <a:txBody>
                    <a:bodyPr/>
                    <a:lstStyle/>
                    <a:p>
                      <a:pPr lvl="0" algn="ctr">
                        <a:buNone/>
                      </a:pPr>
                      <a:r>
                        <a:rPr lang="en-US" sz="2000"/>
                        <a:t>150 mA</a:t>
                      </a:r>
                    </a:p>
                  </a:txBody>
                  <a:tcPr/>
                </a:tc>
                <a:tc>
                  <a:txBody>
                    <a:bodyPr/>
                    <a:lstStyle/>
                    <a:p>
                      <a:pPr marL="0" marR="0" lvl="0" indent="0" algn="ctr" defTabSz="2057400" rtl="0" eaLnBrk="1" fontAlgn="auto" latinLnBrk="0" hangingPunct="1">
                        <a:lnSpc>
                          <a:spcPct val="100000"/>
                        </a:lnSpc>
                        <a:spcBef>
                          <a:spcPts val="0"/>
                        </a:spcBef>
                        <a:spcAft>
                          <a:spcPts val="0"/>
                        </a:spcAft>
                        <a:buClrTx/>
                        <a:buSzTx/>
                        <a:buFontTx/>
                        <a:buNone/>
                        <a:tabLst/>
                        <a:defRPr/>
                      </a:pPr>
                      <a:r>
                        <a:rPr lang="en-US" sz="2000" b="0" i="0" u="none" strike="noStrike" noProof="0">
                          <a:latin typeface="+mn-lt"/>
                        </a:rPr>
                        <a:t>✓</a:t>
                      </a:r>
                      <a:endParaRPr lang="en-US" sz="2000"/>
                    </a:p>
                    <a:p>
                      <a:pPr lvl="0" algn="ctr">
                        <a:buNone/>
                      </a:pPr>
                      <a:endParaRPr lang="en-US" sz="2000"/>
                    </a:p>
                  </a:txBody>
                  <a:tcPr/>
                </a:tc>
                <a:tc>
                  <a:txBody>
                    <a:bodyPr/>
                    <a:lstStyle/>
                    <a:p>
                      <a:pPr lvl="0" algn="ctr">
                        <a:buNone/>
                      </a:pPr>
                      <a:r>
                        <a:rPr lang="en-US" sz="2000"/>
                        <a:t>Power</a:t>
                      </a:r>
                    </a:p>
                  </a:txBody>
                  <a:tcPr/>
                </a:tc>
                <a:extLst>
                  <a:ext uri="{0D108BD9-81ED-4DB2-BD59-A6C34878D82A}">
                    <a16:rowId xmlns:a16="http://schemas.microsoft.com/office/drawing/2014/main" val="2575691950"/>
                  </a:ext>
                </a:extLst>
              </a:tr>
              <a:tr h="241511">
                <a:tc>
                  <a:txBody>
                    <a:bodyPr/>
                    <a:lstStyle/>
                    <a:p>
                      <a:pPr lvl="0" algn="ctr">
                        <a:buNone/>
                      </a:pPr>
                      <a:r>
                        <a:rPr lang="en-US" sz="2000"/>
                        <a:t>Est. Battery Life</a:t>
                      </a:r>
                    </a:p>
                  </a:txBody>
                  <a:tcPr/>
                </a:tc>
                <a:tc>
                  <a:txBody>
                    <a:bodyPr/>
                    <a:lstStyle/>
                    <a:p>
                      <a:pPr lvl="0" algn="ctr">
                        <a:buNone/>
                      </a:pPr>
                      <a:r>
                        <a:rPr lang="en-US" sz="2000"/>
                        <a:t>10 </a:t>
                      </a:r>
                      <a:r>
                        <a:rPr lang="en-US" sz="2000" err="1"/>
                        <a:t>hrs</a:t>
                      </a:r>
                      <a:endParaRPr lang="en-US" sz="2000"/>
                    </a:p>
                  </a:txBody>
                  <a:tcPr/>
                </a:tc>
                <a:tc>
                  <a:txBody>
                    <a:bodyPr/>
                    <a:lstStyle/>
                    <a:p>
                      <a:pPr marL="0" marR="0" lvl="0" indent="0" algn="ctr" defTabSz="2057400" rtl="0" eaLnBrk="1" fontAlgn="auto" latinLnBrk="0" hangingPunct="1">
                        <a:lnSpc>
                          <a:spcPct val="100000"/>
                        </a:lnSpc>
                        <a:spcBef>
                          <a:spcPts val="0"/>
                        </a:spcBef>
                        <a:spcAft>
                          <a:spcPts val="0"/>
                        </a:spcAft>
                        <a:buClrTx/>
                        <a:buSzTx/>
                        <a:buFontTx/>
                        <a:buNone/>
                        <a:tabLst/>
                        <a:defRPr/>
                      </a:pPr>
                      <a:r>
                        <a:rPr lang="en-US" sz="2000" b="0" i="0" u="none" strike="noStrike" noProof="0">
                          <a:latin typeface="+mn-lt"/>
                        </a:rPr>
                        <a:t>✓</a:t>
                      </a:r>
                      <a:endParaRPr lang="en-US" sz="2000"/>
                    </a:p>
                  </a:txBody>
                  <a:tcPr/>
                </a:tc>
                <a:tc>
                  <a:txBody>
                    <a:bodyPr/>
                    <a:lstStyle/>
                    <a:p>
                      <a:pPr lvl="0" algn="ctr">
                        <a:buNone/>
                      </a:pPr>
                      <a:r>
                        <a:rPr lang="en-US" sz="2000"/>
                        <a:t>Power</a:t>
                      </a:r>
                    </a:p>
                  </a:txBody>
                  <a:tcPr/>
                </a:tc>
                <a:extLst>
                  <a:ext uri="{0D108BD9-81ED-4DB2-BD59-A6C34878D82A}">
                    <a16:rowId xmlns:a16="http://schemas.microsoft.com/office/drawing/2014/main" val="516171099"/>
                  </a:ext>
                </a:extLst>
              </a:tr>
            </a:tbl>
          </a:graphicData>
        </a:graphic>
      </p:graphicFrame>
      <p:sp>
        <p:nvSpPr>
          <p:cNvPr id="32" name="TextBox 31">
            <a:extLst>
              <a:ext uri="{FF2B5EF4-FFF2-40B4-BE49-F238E27FC236}">
                <a16:creationId xmlns:a16="http://schemas.microsoft.com/office/drawing/2014/main" id="{048E7822-2994-40FE-892E-D794BD7A5498}"/>
              </a:ext>
            </a:extLst>
          </p:cNvPr>
          <p:cNvSpPr txBox="1"/>
          <p:nvPr/>
        </p:nvSpPr>
        <p:spPr>
          <a:xfrm>
            <a:off x="12800380" y="3098888"/>
            <a:ext cx="6109436" cy="461665"/>
          </a:xfrm>
          <a:prstGeom prst="rect">
            <a:avLst/>
          </a:prstGeom>
          <a:noFill/>
        </p:spPr>
        <p:txBody>
          <a:bodyPr wrap="square" lIns="91440" tIns="45720" rIns="91440" bIns="45720" rtlCol="0" anchor="t">
            <a:spAutoFit/>
          </a:bodyPr>
          <a:lstStyle/>
          <a:p>
            <a:pPr algn="ctr"/>
            <a:r>
              <a:rPr lang="en-US" sz="2400" b="1"/>
              <a:t>B.A.R.I - Product Photo</a:t>
            </a:r>
            <a:endParaRPr lang="en-US">
              <a:cs typeface="Calibri" panose="020F0502020204030204"/>
            </a:endParaRPr>
          </a:p>
        </p:txBody>
      </p:sp>
      <p:sp>
        <p:nvSpPr>
          <p:cNvPr id="35" name="TextBox 34">
            <a:extLst>
              <a:ext uri="{FF2B5EF4-FFF2-40B4-BE49-F238E27FC236}">
                <a16:creationId xmlns:a16="http://schemas.microsoft.com/office/drawing/2014/main" id="{09CC1754-731B-43A6-8EE9-384652F4AA69}"/>
              </a:ext>
            </a:extLst>
          </p:cNvPr>
          <p:cNvSpPr txBox="1"/>
          <p:nvPr/>
        </p:nvSpPr>
        <p:spPr>
          <a:xfrm>
            <a:off x="13470867" y="3762783"/>
            <a:ext cx="1903695" cy="461665"/>
          </a:xfrm>
          <a:prstGeom prst="rect">
            <a:avLst/>
          </a:prstGeom>
          <a:noFill/>
        </p:spPr>
        <p:txBody>
          <a:bodyPr wrap="square" lIns="91440" tIns="45720" rIns="91440" bIns="45720" rtlCol="0" anchor="t">
            <a:spAutoFit/>
          </a:bodyPr>
          <a:lstStyle/>
          <a:p>
            <a:r>
              <a:rPr lang="en-US" sz="2400"/>
              <a:t>LCD Display</a:t>
            </a:r>
            <a:endParaRPr lang="en-US"/>
          </a:p>
        </p:txBody>
      </p:sp>
      <p:sp>
        <p:nvSpPr>
          <p:cNvPr id="38" name="Freeform 30">
            <a:extLst>
              <a:ext uri="{FF2B5EF4-FFF2-40B4-BE49-F238E27FC236}">
                <a16:creationId xmlns:a16="http://schemas.microsoft.com/office/drawing/2014/main" id="{AC176DED-9364-404A-BF3A-A821BE3E7E34}"/>
              </a:ext>
            </a:extLst>
          </p:cNvPr>
          <p:cNvSpPr/>
          <p:nvPr/>
        </p:nvSpPr>
        <p:spPr>
          <a:xfrm rot="17401498" flipH="1" flipV="1">
            <a:off x="15043423" y="4015625"/>
            <a:ext cx="957934" cy="1073532"/>
          </a:xfrm>
          <a:custGeom>
            <a:avLst/>
            <a:gdLst>
              <a:gd name="connsiteX0" fmla="*/ 0 w 473798"/>
              <a:gd name="connsiteY0" fmla="*/ 1692998 h 1692998"/>
              <a:gd name="connsiteX1" fmla="*/ 12072 w 473798"/>
              <a:gd name="connsiteY1" fmla="*/ 712206 h 1692998"/>
              <a:gd name="connsiteX2" fmla="*/ 473798 w 473798"/>
              <a:gd name="connsiteY2" fmla="*/ 0 h 1692998"/>
              <a:gd name="connsiteX0" fmla="*/ 25426 w 499224"/>
              <a:gd name="connsiteY0" fmla="*/ 1692998 h 1692998"/>
              <a:gd name="connsiteX1" fmla="*/ 37498 w 499224"/>
              <a:gd name="connsiteY1" fmla="*/ 712206 h 1692998"/>
              <a:gd name="connsiteX2" fmla="*/ 499224 w 499224"/>
              <a:gd name="connsiteY2" fmla="*/ 0 h 1692998"/>
              <a:gd name="connsiteX0" fmla="*/ 25426 w 499224"/>
              <a:gd name="connsiteY0" fmla="*/ 1692998 h 1692998"/>
              <a:gd name="connsiteX1" fmla="*/ 37498 w 499224"/>
              <a:gd name="connsiteY1" fmla="*/ 712206 h 1692998"/>
              <a:gd name="connsiteX2" fmla="*/ 499224 w 499224"/>
              <a:gd name="connsiteY2" fmla="*/ 0 h 1692998"/>
              <a:gd name="connsiteX0" fmla="*/ 10277 w 511235"/>
              <a:gd name="connsiteY0" fmla="*/ 1692998 h 1692998"/>
              <a:gd name="connsiteX1" fmla="*/ 49509 w 511235"/>
              <a:gd name="connsiteY1" fmla="*/ 712206 h 1692998"/>
              <a:gd name="connsiteX2" fmla="*/ 511235 w 511235"/>
              <a:gd name="connsiteY2" fmla="*/ 0 h 1692998"/>
              <a:gd name="connsiteX0" fmla="*/ 13580 w 514538"/>
              <a:gd name="connsiteY0" fmla="*/ 1692998 h 1692998"/>
              <a:gd name="connsiteX1" fmla="*/ 52812 w 514538"/>
              <a:gd name="connsiteY1" fmla="*/ 712206 h 1692998"/>
              <a:gd name="connsiteX2" fmla="*/ 514538 w 514538"/>
              <a:gd name="connsiteY2" fmla="*/ 0 h 1692998"/>
              <a:gd name="connsiteX0" fmla="*/ 27791 w 501589"/>
              <a:gd name="connsiteY0" fmla="*/ 1689980 h 1689980"/>
              <a:gd name="connsiteX1" fmla="*/ 39863 w 501589"/>
              <a:gd name="connsiteY1" fmla="*/ 712206 h 1689980"/>
              <a:gd name="connsiteX2" fmla="*/ 501589 w 501589"/>
              <a:gd name="connsiteY2" fmla="*/ 0 h 1689980"/>
              <a:gd name="connsiteX0" fmla="*/ 43570 w 517368"/>
              <a:gd name="connsiteY0" fmla="*/ 1689980 h 1689980"/>
              <a:gd name="connsiteX1" fmla="*/ 55642 w 517368"/>
              <a:gd name="connsiteY1" fmla="*/ 712206 h 1689980"/>
              <a:gd name="connsiteX2" fmla="*/ 517368 w 517368"/>
              <a:gd name="connsiteY2" fmla="*/ 0 h 1689980"/>
            </a:gdLst>
            <a:ahLst/>
            <a:cxnLst>
              <a:cxn ang="0">
                <a:pos x="connsiteX0" y="connsiteY0"/>
              </a:cxn>
              <a:cxn ang="0">
                <a:pos x="connsiteX1" y="connsiteY1"/>
              </a:cxn>
              <a:cxn ang="0">
                <a:pos x="connsiteX2" y="connsiteY2"/>
              </a:cxn>
            </a:cxnLst>
            <a:rect l="l" t="t" r="r" b="b"/>
            <a:pathLst>
              <a:path w="517368" h="1689980">
                <a:moveTo>
                  <a:pt x="43570" y="1689980"/>
                </a:moveTo>
                <a:cubicBezTo>
                  <a:pt x="-9745" y="1335888"/>
                  <a:pt x="-23324" y="993869"/>
                  <a:pt x="55642" y="712206"/>
                </a:cubicBezTo>
                <a:cubicBezTo>
                  <a:pt x="134608" y="430543"/>
                  <a:pt x="300085" y="195152"/>
                  <a:pt x="517368" y="0"/>
                </a:cubicBezTo>
              </a:path>
            </a:pathLst>
          </a:custGeom>
          <a:ln w="57150">
            <a:solidFill>
              <a:srgbClr val="C00000"/>
            </a:solidFill>
            <a:tailEnd type="triangle"/>
          </a:ln>
          <a:effectLst>
            <a:glow rad="63500">
              <a:schemeClr val="bg1">
                <a:alpha val="40000"/>
              </a:schemeClr>
            </a:glow>
          </a:effectLst>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39" name="TextBox 38">
            <a:extLst>
              <a:ext uri="{FF2B5EF4-FFF2-40B4-BE49-F238E27FC236}">
                <a16:creationId xmlns:a16="http://schemas.microsoft.com/office/drawing/2014/main" id="{5EDB6F67-5726-43AE-9FAE-22A23BD76B2E}"/>
              </a:ext>
            </a:extLst>
          </p:cNvPr>
          <p:cNvSpPr txBox="1"/>
          <p:nvPr/>
        </p:nvSpPr>
        <p:spPr>
          <a:xfrm>
            <a:off x="18538805" y="5291514"/>
            <a:ext cx="1337660" cy="830997"/>
          </a:xfrm>
          <a:prstGeom prst="rect">
            <a:avLst/>
          </a:prstGeom>
          <a:noFill/>
        </p:spPr>
        <p:txBody>
          <a:bodyPr wrap="square" lIns="91440" tIns="45720" rIns="91440" bIns="45720" rtlCol="0" anchor="t">
            <a:spAutoFit/>
          </a:bodyPr>
          <a:lstStyle/>
          <a:p>
            <a:r>
              <a:rPr lang="en-US" sz="2400"/>
              <a:t>XLR/1/4” </a:t>
            </a:r>
          </a:p>
          <a:p>
            <a:r>
              <a:rPr lang="en-US" sz="2400"/>
              <a:t>Inputs</a:t>
            </a:r>
            <a:endParaRPr lang="en-US" sz="2400">
              <a:cs typeface="Calibri"/>
            </a:endParaRPr>
          </a:p>
        </p:txBody>
      </p:sp>
      <p:sp>
        <p:nvSpPr>
          <p:cNvPr id="42" name="TextBox 41">
            <a:extLst>
              <a:ext uri="{FF2B5EF4-FFF2-40B4-BE49-F238E27FC236}">
                <a16:creationId xmlns:a16="http://schemas.microsoft.com/office/drawing/2014/main" id="{F56163A4-95A2-4663-9A63-7176B1D1AEA3}"/>
              </a:ext>
            </a:extLst>
          </p:cNvPr>
          <p:cNvSpPr txBox="1"/>
          <p:nvPr/>
        </p:nvSpPr>
        <p:spPr>
          <a:xfrm>
            <a:off x="13066225" y="7812737"/>
            <a:ext cx="1717938" cy="479694"/>
          </a:xfrm>
          <a:prstGeom prst="rect">
            <a:avLst/>
          </a:prstGeom>
          <a:noFill/>
        </p:spPr>
        <p:txBody>
          <a:bodyPr wrap="square" lIns="91440" tIns="45720" rIns="91440" bIns="45720" rtlCol="0" anchor="t">
            <a:spAutoFit/>
          </a:bodyPr>
          <a:lstStyle/>
          <a:p>
            <a:r>
              <a:rPr lang="en-US" sz="2400"/>
              <a:t>Footswitch</a:t>
            </a:r>
            <a:endParaRPr lang="en-US"/>
          </a:p>
        </p:txBody>
      </p:sp>
      <p:sp>
        <p:nvSpPr>
          <p:cNvPr id="43" name="Freeform 12">
            <a:extLst>
              <a:ext uri="{FF2B5EF4-FFF2-40B4-BE49-F238E27FC236}">
                <a16:creationId xmlns:a16="http://schemas.microsoft.com/office/drawing/2014/main" id="{5816BCE5-F28B-4476-9C4B-71D59621CB0C}"/>
              </a:ext>
            </a:extLst>
          </p:cNvPr>
          <p:cNvSpPr/>
          <p:nvPr/>
        </p:nvSpPr>
        <p:spPr>
          <a:xfrm rot="557970">
            <a:off x="13496015" y="5490609"/>
            <a:ext cx="847870" cy="2326826"/>
          </a:xfrm>
          <a:custGeom>
            <a:avLst/>
            <a:gdLst>
              <a:gd name="connsiteX0" fmla="*/ 0 w 473798"/>
              <a:gd name="connsiteY0" fmla="*/ 1692998 h 1692998"/>
              <a:gd name="connsiteX1" fmla="*/ 12072 w 473798"/>
              <a:gd name="connsiteY1" fmla="*/ 712206 h 1692998"/>
              <a:gd name="connsiteX2" fmla="*/ 473798 w 473798"/>
              <a:gd name="connsiteY2" fmla="*/ 0 h 1692998"/>
              <a:gd name="connsiteX0" fmla="*/ 25426 w 499224"/>
              <a:gd name="connsiteY0" fmla="*/ 1692998 h 1692998"/>
              <a:gd name="connsiteX1" fmla="*/ 37498 w 499224"/>
              <a:gd name="connsiteY1" fmla="*/ 712206 h 1692998"/>
              <a:gd name="connsiteX2" fmla="*/ 499224 w 499224"/>
              <a:gd name="connsiteY2" fmla="*/ 0 h 1692998"/>
              <a:gd name="connsiteX0" fmla="*/ 25426 w 499224"/>
              <a:gd name="connsiteY0" fmla="*/ 1692998 h 1692998"/>
              <a:gd name="connsiteX1" fmla="*/ 37498 w 499224"/>
              <a:gd name="connsiteY1" fmla="*/ 712206 h 1692998"/>
              <a:gd name="connsiteX2" fmla="*/ 499224 w 499224"/>
              <a:gd name="connsiteY2" fmla="*/ 0 h 1692998"/>
              <a:gd name="connsiteX0" fmla="*/ 10277 w 511235"/>
              <a:gd name="connsiteY0" fmla="*/ 1692998 h 1692998"/>
              <a:gd name="connsiteX1" fmla="*/ 49509 w 511235"/>
              <a:gd name="connsiteY1" fmla="*/ 712206 h 1692998"/>
              <a:gd name="connsiteX2" fmla="*/ 511235 w 511235"/>
              <a:gd name="connsiteY2" fmla="*/ 0 h 1692998"/>
              <a:gd name="connsiteX0" fmla="*/ 13580 w 514538"/>
              <a:gd name="connsiteY0" fmla="*/ 1692998 h 1692998"/>
              <a:gd name="connsiteX1" fmla="*/ 52812 w 514538"/>
              <a:gd name="connsiteY1" fmla="*/ 712206 h 1692998"/>
              <a:gd name="connsiteX2" fmla="*/ 514538 w 514538"/>
              <a:gd name="connsiteY2" fmla="*/ 0 h 1692998"/>
              <a:gd name="connsiteX0" fmla="*/ 27791 w 501589"/>
              <a:gd name="connsiteY0" fmla="*/ 1689980 h 1689980"/>
              <a:gd name="connsiteX1" fmla="*/ 39863 w 501589"/>
              <a:gd name="connsiteY1" fmla="*/ 712206 h 1689980"/>
              <a:gd name="connsiteX2" fmla="*/ 501589 w 501589"/>
              <a:gd name="connsiteY2" fmla="*/ 0 h 1689980"/>
              <a:gd name="connsiteX0" fmla="*/ 43570 w 517368"/>
              <a:gd name="connsiteY0" fmla="*/ 1689980 h 1689980"/>
              <a:gd name="connsiteX1" fmla="*/ 55642 w 517368"/>
              <a:gd name="connsiteY1" fmla="*/ 712206 h 1689980"/>
              <a:gd name="connsiteX2" fmla="*/ 517368 w 517368"/>
              <a:gd name="connsiteY2" fmla="*/ 0 h 1689980"/>
            </a:gdLst>
            <a:ahLst/>
            <a:cxnLst>
              <a:cxn ang="0">
                <a:pos x="connsiteX0" y="connsiteY0"/>
              </a:cxn>
              <a:cxn ang="0">
                <a:pos x="connsiteX1" y="connsiteY1"/>
              </a:cxn>
              <a:cxn ang="0">
                <a:pos x="connsiteX2" y="connsiteY2"/>
              </a:cxn>
            </a:cxnLst>
            <a:rect l="l" t="t" r="r" b="b"/>
            <a:pathLst>
              <a:path w="517368" h="1689980">
                <a:moveTo>
                  <a:pt x="43570" y="1689980"/>
                </a:moveTo>
                <a:cubicBezTo>
                  <a:pt x="-9745" y="1335888"/>
                  <a:pt x="-23324" y="993869"/>
                  <a:pt x="55642" y="712206"/>
                </a:cubicBezTo>
                <a:cubicBezTo>
                  <a:pt x="134608" y="430543"/>
                  <a:pt x="300085" y="195152"/>
                  <a:pt x="517368" y="0"/>
                </a:cubicBezTo>
              </a:path>
            </a:pathLst>
          </a:custGeom>
          <a:ln w="57150">
            <a:solidFill>
              <a:srgbClr val="C00000"/>
            </a:solidFill>
            <a:tailEnd type="triangle"/>
          </a:ln>
          <a:effectLst>
            <a:glow rad="63500">
              <a:schemeClr val="bg1">
                <a:alpha val="40000"/>
              </a:schemeClr>
            </a:glow>
          </a:effectLst>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cxnSp>
        <p:nvCxnSpPr>
          <p:cNvPr id="25" name="Straight Arrow Connector 24">
            <a:extLst>
              <a:ext uri="{FF2B5EF4-FFF2-40B4-BE49-F238E27FC236}">
                <a16:creationId xmlns:a16="http://schemas.microsoft.com/office/drawing/2014/main" id="{445FED70-8A78-4D32-9620-902EAE5389AD}"/>
              </a:ext>
            </a:extLst>
          </p:cNvPr>
          <p:cNvCxnSpPr>
            <a:cxnSpLocks/>
          </p:cNvCxnSpPr>
          <p:nvPr/>
        </p:nvCxnSpPr>
        <p:spPr>
          <a:xfrm flipH="1">
            <a:off x="17259442" y="5624515"/>
            <a:ext cx="1090700" cy="268912"/>
          </a:xfrm>
          <a:prstGeom prst="straightConnector1">
            <a:avLst/>
          </a:prstGeom>
          <a:ln w="57150">
            <a:solidFill>
              <a:srgbClr val="C00000"/>
            </a:solidFill>
            <a:tailEnd type="triangle"/>
          </a:ln>
          <a:effectLst>
            <a:glow rad="63500">
              <a:schemeClr val="bg1">
                <a:alpha val="40000"/>
              </a:schemeClr>
            </a:glow>
          </a:effectLst>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6664F9D6-832E-4250-A214-F5782B865750}"/>
              </a:ext>
            </a:extLst>
          </p:cNvPr>
          <p:cNvCxnSpPr>
            <a:cxnSpLocks/>
          </p:cNvCxnSpPr>
          <p:nvPr/>
        </p:nvCxnSpPr>
        <p:spPr>
          <a:xfrm flipH="1">
            <a:off x="17095221" y="5630977"/>
            <a:ext cx="1268873" cy="742857"/>
          </a:xfrm>
          <a:prstGeom prst="straightConnector1">
            <a:avLst/>
          </a:prstGeom>
          <a:ln w="57150">
            <a:solidFill>
              <a:srgbClr val="C00000"/>
            </a:solidFill>
            <a:tailEnd type="triangle"/>
          </a:ln>
          <a:effectLst>
            <a:glow rad="63500">
              <a:schemeClr val="bg1">
                <a:alpha val="40000"/>
              </a:schemeClr>
            </a:glow>
          </a:effectLst>
        </p:spPr>
        <p:style>
          <a:lnRef idx="1">
            <a:schemeClr val="accent1"/>
          </a:lnRef>
          <a:fillRef idx="0">
            <a:schemeClr val="accent1"/>
          </a:fillRef>
          <a:effectRef idx="0">
            <a:schemeClr val="accent1"/>
          </a:effectRef>
          <a:fontRef idx="minor">
            <a:schemeClr val="tx1"/>
          </a:fontRef>
        </p:style>
      </p:cxnSp>
      <p:sp>
        <p:nvSpPr>
          <p:cNvPr id="36" name="Freeform 12">
            <a:extLst>
              <a:ext uri="{FF2B5EF4-FFF2-40B4-BE49-F238E27FC236}">
                <a16:creationId xmlns:a16="http://schemas.microsoft.com/office/drawing/2014/main" id="{D898AE90-6ED5-4114-BC2F-D9BE3DDB373C}"/>
              </a:ext>
            </a:extLst>
          </p:cNvPr>
          <p:cNvSpPr/>
          <p:nvPr/>
        </p:nvSpPr>
        <p:spPr>
          <a:xfrm>
            <a:off x="23222694" y="7314641"/>
            <a:ext cx="263661" cy="677455"/>
          </a:xfrm>
          <a:custGeom>
            <a:avLst/>
            <a:gdLst>
              <a:gd name="connsiteX0" fmla="*/ 0 w 473798"/>
              <a:gd name="connsiteY0" fmla="*/ 1692998 h 1692998"/>
              <a:gd name="connsiteX1" fmla="*/ 12072 w 473798"/>
              <a:gd name="connsiteY1" fmla="*/ 712206 h 1692998"/>
              <a:gd name="connsiteX2" fmla="*/ 473798 w 473798"/>
              <a:gd name="connsiteY2" fmla="*/ 0 h 1692998"/>
              <a:gd name="connsiteX0" fmla="*/ 25426 w 499224"/>
              <a:gd name="connsiteY0" fmla="*/ 1692998 h 1692998"/>
              <a:gd name="connsiteX1" fmla="*/ 37498 w 499224"/>
              <a:gd name="connsiteY1" fmla="*/ 712206 h 1692998"/>
              <a:gd name="connsiteX2" fmla="*/ 499224 w 499224"/>
              <a:gd name="connsiteY2" fmla="*/ 0 h 1692998"/>
              <a:gd name="connsiteX0" fmla="*/ 25426 w 499224"/>
              <a:gd name="connsiteY0" fmla="*/ 1692998 h 1692998"/>
              <a:gd name="connsiteX1" fmla="*/ 37498 w 499224"/>
              <a:gd name="connsiteY1" fmla="*/ 712206 h 1692998"/>
              <a:gd name="connsiteX2" fmla="*/ 499224 w 499224"/>
              <a:gd name="connsiteY2" fmla="*/ 0 h 1692998"/>
              <a:gd name="connsiteX0" fmla="*/ 10277 w 511235"/>
              <a:gd name="connsiteY0" fmla="*/ 1692998 h 1692998"/>
              <a:gd name="connsiteX1" fmla="*/ 49509 w 511235"/>
              <a:gd name="connsiteY1" fmla="*/ 712206 h 1692998"/>
              <a:gd name="connsiteX2" fmla="*/ 511235 w 511235"/>
              <a:gd name="connsiteY2" fmla="*/ 0 h 1692998"/>
              <a:gd name="connsiteX0" fmla="*/ 13580 w 514538"/>
              <a:gd name="connsiteY0" fmla="*/ 1692998 h 1692998"/>
              <a:gd name="connsiteX1" fmla="*/ 52812 w 514538"/>
              <a:gd name="connsiteY1" fmla="*/ 712206 h 1692998"/>
              <a:gd name="connsiteX2" fmla="*/ 514538 w 514538"/>
              <a:gd name="connsiteY2" fmla="*/ 0 h 1692998"/>
              <a:gd name="connsiteX0" fmla="*/ 27791 w 501589"/>
              <a:gd name="connsiteY0" fmla="*/ 1689980 h 1689980"/>
              <a:gd name="connsiteX1" fmla="*/ 39863 w 501589"/>
              <a:gd name="connsiteY1" fmla="*/ 712206 h 1689980"/>
              <a:gd name="connsiteX2" fmla="*/ 501589 w 501589"/>
              <a:gd name="connsiteY2" fmla="*/ 0 h 1689980"/>
              <a:gd name="connsiteX0" fmla="*/ 43570 w 517368"/>
              <a:gd name="connsiteY0" fmla="*/ 1689980 h 1689980"/>
              <a:gd name="connsiteX1" fmla="*/ 55642 w 517368"/>
              <a:gd name="connsiteY1" fmla="*/ 712206 h 1689980"/>
              <a:gd name="connsiteX2" fmla="*/ 517368 w 517368"/>
              <a:gd name="connsiteY2" fmla="*/ 0 h 1689980"/>
            </a:gdLst>
            <a:ahLst/>
            <a:cxnLst>
              <a:cxn ang="0">
                <a:pos x="connsiteX0" y="connsiteY0"/>
              </a:cxn>
              <a:cxn ang="0">
                <a:pos x="connsiteX1" y="connsiteY1"/>
              </a:cxn>
              <a:cxn ang="0">
                <a:pos x="connsiteX2" y="connsiteY2"/>
              </a:cxn>
            </a:cxnLst>
            <a:rect l="l" t="t" r="r" b="b"/>
            <a:pathLst>
              <a:path w="517368" h="1689980">
                <a:moveTo>
                  <a:pt x="43570" y="1689980"/>
                </a:moveTo>
                <a:cubicBezTo>
                  <a:pt x="-9745" y="1335888"/>
                  <a:pt x="-23324" y="993869"/>
                  <a:pt x="55642" y="712206"/>
                </a:cubicBezTo>
                <a:cubicBezTo>
                  <a:pt x="134608" y="430543"/>
                  <a:pt x="300085" y="195152"/>
                  <a:pt x="517368" y="0"/>
                </a:cubicBezTo>
              </a:path>
            </a:pathLst>
          </a:custGeom>
          <a:ln w="57150">
            <a:solidFill>
              <a:srgbClr val="C00000"/>
            </a:solidFill>
            <a:tailEnd type="triangle"/>
          </a:ln>
          <a:effectLst>
            <a:glow rad="63500">
              <a:schemeClr val="bg1">
                <a:alpha val="40000"/>
              </a:schemeClr>
            </a:glow>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effectLst>
                <a:outerShdw blurRad="50800" dist="38100" dir="2700000" algn="tl" rotWithShape="0">
                  <a:prstClr val="black">
                    <a:alpha val="40000"/>
                  </a:prstClr>
                </a:outerShdw>
              </a:effectLst>
            </a:endParaRPr>
          </a:p>
        </p:txBody>
      </p:sp>
      <p:sp>
        <p:nvSpPr>
          <p:cNvPr id="46" name="TextBox 45">
            <a:extLst>
              <a:ext uri="{FF2B5EF4-FFF2-40B4-BE49-F238E27FC236}">
                <a16:creationId xmlns:a16="http://schemas.microsoft.com/office/drawing/2014/main" id="{16ED6BB5-0FEF-4930-BDFD-EB46C4BD0D3D}"/>
              </a:ext>
            </a:extLst>
          </p:cNvPr>
          <p:cNvSpPr txBox="1"/>
          <p:nvPr/>
        </p:nvSpPr>
        <p:spPr>
          <a:xfrm>
            <a:off x="20146784" y="8066318"/>
            <a:ext cx="2805861" cy="769441"/>
          </a:xfrm>
          <a:prstGeom prst="rect">
            <a:avLst/>
          </a:prstGeom>
          <a:noFill/>
        </p:spPr>
        <p:txBody>
          <a:bodyPr wrap="square" lIns="91440" tIns="45720" rIns="91440" bIns="45720" rtlCol="0" anchor="t">
            <a:spAutoFit/>
          </a:bodyPr>
          <a:lstStyle/>
          <a:p>
            <a:r>
              <a:rPr lang="en-US" sz="2400">
                <a:cs typeface="Calibri"/>
              </a:rPr>
              <a:t>Pre-amplifier Circuit</a:t>
            </a:r>
          </a:p>
          <a:p>
            <a:r>
              <a:rPr lang="en-US" sz="2000">
                <a:cs typeface="Calibri"/>
              </a:rPr>
              <a:t>(*prototype version only)</a:t>
            </a:r>
          </a:p>
        </p:txBody>
      </p:sp>
      <p:sp>
        <p:nvSpPr>
          <p:cNvPr id="34" name="Freeform 12">
            <a:extLst>
              <a:ext uri="{FF2B5EF4-FFF2-40B4-BE49-F238E27FC236}">
                <a16:creationId xmlns:a16="http://schemas.microsoft.com/office/drawing/2014/main" id="{0228E2FA-337A-42C3-A1C8-6A6DEBE8244D}"/>
              </a:ext>
            </a:extLst>
          </p:cNvPr>
          <p:cNvSpPr/>
          <p:nvPr/>
        </p:nvSpPr>
        <p:spPr>
          <a:xfrm>
            <a:off x="21837162" y="6454647"/>
            <a:ext cx="436439" cy="1539143"/>
          </a:xfrm>
          <a:custGeom>
            <a:avLst/>
            <a:gdLst>
              <a:gd name="connsiteX0" fmla="*/ 0 w 473798"/>
              <a:gd name="connsiteY0" fmla="*/ 1692998 h 1692998"/>
              <a:gd name="connsiteX1" fmla="*/ 12072 w 473798"/>
              <a:gd name="connsiteY1" fmla="*/ 712206 h 1692998"/>
              <a:gd name="connsiteX2" fmla="*/ 473798 w 473798"/>
              <a:gd name="connsiteY2" fmla="*/ 0 h 1692998"/>
              <a:gd name="connsiteX0" fmla="*/ 25426 w 499224"/>
              <a:gd name="connsiteY0" fmla="*/ 1692998 h 1692998"/>
              <a:gd name="connsiteX1" fmla="*/ 37498 w 499224"/>
              <a:gd name="connsiteY1" fmla="*/ 712206 h 1692998"/>
              <a:gd name="connsiteX2" fmla="*/ 499224 w 499224"/>
              <a:gd name="connsiteY2" fmla="*/ 0 h 1692998"/>
              <a:gd name="connsiteX0" fmla="*/ 25426 w 499224"/>
              <a:gd name="connsiteY0" fmla="*/ 1692998 h 1692998"/>
              <a:gd name="connsiteX1" fmla="*/ 37498 w 499224"/>
              <a:gd name="connsiteY1" fmla="*/ 712206 h 1692998"/>
              <a:gd name="connsiteX2" fmla="*/ 499224 w 499224"/>
              <a:gd name="connsiteY2" fmla="*/ 0 h 1692998"/>
              <a:gd name="connsiteX0" fmla="*/ 10277 w 511235"/>
              <a:gd name="connsiteY0" fmla="*/ 1692998 h 1692998"/>
              <a:gd name="connsiteX1" fmla="*/ 49509 w 511235"/>
              <a:gd name="connsiteY1" fmla="*/ 712206 h 1692998"/>
              <a:gd name="connsiteX2" fmla="*/ 511235 w 511235"/>
              <a:gd name="connsiteY2" fmla="*/ 0 h 1692998"/>
              <a:gd name="connsiteX0" fmla="*/ 13580 w 514538"/>
              <a:gd name="connsiteY0" fmla="*/ 1692998 h 1692998"/>
              <a:gd name="connsiteX1" fmla="*/ 52812 w 514538"/>
              <a:gd name="connsiteY1" fmla="*/ 712206 h 1692998"/>
              <a:gd name="connsiteX2" fmla="*/ 514538 w 514538"/>
              <a:gd name="connsiteY2" fmla="*/ 0 h 1692998"/>
              <a:gd name="connsiteX0" fmla="*/ 27791 w 501589"/>
              <a:gd name="connsiteY0" fmla="*/ 1689980 h 1689980"/>
              <a:gd name="connsiteX1" fmla="*/ 39863 w 501589"/>
              <a:gd name="connsiteY1" fmla="*/ 712206 h 1689980"/>
              <a:gd name="connsiteX2" fmla="*/ 501589 w 501589"/>
              <a:gd name="connsiteY2" fmla="*/ 0 h 1689980"/>
              <a:gd name="connsiteX0" fmla="*/ 43570 w 517368"/>
              <a:gd name="connsiteY0" fmla="*/ 1689980 h 1689980"/>
              <a:gd name="connsiteX1" fmla="*/ 55642 w 517368"/>
              <a:gd name="connsiteY1" fmla="*/ 712206 h 1689980"/>
              <a:gd name="connsiteX2" fmla="*/ 517368 w 517368"/>
              <a:gd name="connsiteY2" fmla="*/ 0 h 1689980"/>
            </a:gdLst>
            <a:ahLst/>
            <a:cxnLst>
              <a:cxn ang="0">
                <a:pos x="connsiteX0" y="connsiteY0"/>
              </a:cxn>
              <a:cxn ang="0">
                <a:pos x="connsiteX1" y="connsiteY1"/>
              </a:cxn>
              <a:cxn ang="0">
                <a:pos x="connsiteX2" y="connsiteY2"/>
              </a:cxn>
            </a:cxnLst>
            <a:rect l="l" t="t" r="r" b="b"/>
            <a:pathLst>
              <a:path w="517368" h="1689980">
                <a:moveTo>
                  <a:pt x="43570" y="1689980"/>
                </a:moveTo>
                <a:cubicBezTo>
                  <a:pt x="-9745" y="1335888"/>
                  <a:pt x="-23324" y="993869"/>
                  <a:pt x="55642" y="712206"/>
                </a:cubicBezTo>
                <a:cubicBezTo>
                  <a:pt x="134608" y="430543"/>
                  <a:pt x="300085" y="195152"/>
                  <a:pt x="517368" y="0"/>
                </a:cubicBezTo>
              </a:path>
            </a:pathLst>
          </a:custGeom>
          <a:ln w="57150">
            <a:solidFill>
              <a:srgbClr val="C00000"/>
            </a:solidFill>
            <a:tailEnd type="triangle"/>
          </a:ln>
          <a:effectLst>
            <a:glow rad="63500">
              <a:schemeClr val="bg1">
                <a:alpha val="40000"/>
              </a:schemeClr>
            </a:glow>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effectLst>
                <a:outerShdw blurRad="50800" dist="38100" dir="2700000" algn="tl" rotWithShape="0">
                  <a:prstClr val="black">
                    <a:alpha val="40000"/>
                  </a:prstClr>
                </a:outerShdw>
              </a:effectLst>
            </a:endParaRPr>
          </a:p>
        </p:txBody>
      </p:sp>
      <p:sp>
        <p:nvSpPr>
          <p:cNvPr id="47" name="TextBox 46">
            <a:extLst>
              <a:ext uri="{FF2B5EF4-FFF2-40B4-BE49-F238E27FC236}">
                <a16:creationId xmlns:a16="http://schemas.microsoft.com/office/drawing/2014/main" id="{9E180A9F-A4FE-4DFD-98FB-890058BB30A3}"/>
              </a:ext>
            </a:extLst>
          </p:cNvPr>
          <p:cNvSpPr txBox="1"/>
          <p:nvPr/>
        </p:nvSpPr>
        <p:spPr>
          <a:xfrm>
            <a:off x="25637494" y="5487449"/>
            <a:ext cx="1637564" cy="830997"/>
          </a:xfrm>
          <a:prstGeom prst="rect">
            <a:avLst/>
          </a:prstGeom>
          <a:noFill/>
        </p:spPr>
        <p:txBody>
          <a:bodyPr wrap="square" lIns="91440" tIns="45720" rIns="91440" bIns="45720" rtlCol="0" anchor="t">
            <a:spAutoFit/>
          </a:bodyPr>
          <a:lstStyle/>
          <a:p>
            <a:r>
              <a:rPr lang="en-US" sz="2400">
                <a:cs typeface="Calibri"/>
              </a:rPr>
              <a:t>Bluetooth</a:t>
            </a:r>
            <a:endParaRPr lang="en-US">
              <a:cs typeface="Calibri"/>
            </a:endParaRPr>
          </a:p>
          <a:p>
            <a:r>
              <a:rPr lang="en-US" sz="2400">
                <a:cs typeface="Calibri"/>
              </a:rPr>
              <a:t>Module</a:t>
            </a:r>
            <a:endParaRPr lang="en-US">
              <a:cs typeface="Calibri"/>
            </a:endParaRPr>
          </a:p>
        </p:txBody>
      </p:sp>
      <p:sp>
        <p:nvSpPr>
          <p:cNvPr id="50" name="TextBox 49">
            <a:extLst>
              <a:ext uri="{FF2B5EF4-FFF2-40B4-BE49-F238E27FC236}">
                <a16:creationId xmlns:a16="http://schemas.microsoft.com/office/drawing/2014/main" id="{7B55E55B-0CAA-42BE-AE65-56806A7FECCD}"/>
              </a:ext>
            </a:extLst>
          </p:cNvPr>
          <p:cNvSpPr txBox="1"/>
          <p:nvPr/>
        </p:nvSpPr>
        <p:spPr>
          <a:xfrm>
            <a:off x="23539687" y="3547256"/>
            <a:ext cx="2908099" cy="707886"/>
          </a:xfrm>
          <a:prstGeom prst="rect">
            <a:avLst/>
          </a:prstGeom>
          <a:noFill/>
        </p:spPr>
        <p:txBody>
          <a:bodyPr wrap="square" lIns="91440" tIns="45720" rIns="91440" bIns="45720" rtlCol="0" anchor="t">
            <a:spAutoFit/>
          </a:bodyPr>
          <a:lstStyle/>
          <a:p>
            <a:r>
              <a:rPr lang="en-US" sz="2000">
                <a:cs typeface="Calibri"/>
              </a:rPr>
              <a:t>USB Connector</a:t>
            </a:r>
          </a:p>
          <a:p>
            <a:r>
              <a:rPr lang="en-US" sz="2000">
                <a:cs typeface="Calibri"/>
              </a:rPr>
              <a:t>to Bluetooth Module</a:t>
            </a:r>
          </a:p>
        </p:txBody>
      </p:sp>
      <p:sp>
        <p:nvSpPr>
          <p:cNvPr id="48" name="Freeform 12">
            <a:extLst>
              <a:ext uri="{FF2B5EF4-FFF2-40B4-BE49-F238E27FC236}">
                <a16:creationId xmlns:a16="http://schemas.microsoft.com/office/drawing/2014/main" id="{4ECDF37A-698E-4213-8936-74B5C2AF339A}"/>
              </a:ext>
            </a:extLst>
          </p:cNvPr>
          <p:cNvSpPr/>
          <p:nvPr/>
        </p:nvSpPr>
        <p:spPr>
          <a:xfrm flipH="1">
            <a:off x="24042947" y="6212794"/>
            <a:ext cx="950789" cy="1848016"/>
          </a:xfrm>
          <a:custGeom>
            <a:avLst/>
            <a:gdLst>
              <a:gd name="connsiteX0" fmla="*/ 0 w 473798"/>
              <a:gd name="connsiteY0" fmla="*/ 1692998 h 1692998"/>
              <a:gd name="connsiteX1" fmla="*/ 12072 w 473798"/>
              <a:gd name="connsiteY1" fmla="*/ 712206 h 1692998"/>
              <a:gd name="connsiteX2" fmla="*/ 473798 w 473798"/>
              <a:gd name="connsiteY2" fmla="*/ 0 h 1692998"/>
              <a:gd name="connsiteX0" fmla="*/ 25426 w 499224"/>
              <a:gd name="connsiteY0" fmla="*/ 1692998 h 1692998"/>
              <a:gd name="connsiteX1" fmla="*/ 37498 w 499224"/>
              <a:gd name="connsiteY1" fmla="*/ 712206 h 1692998"/>
              <a:gd name="connsiteX2" fmla="*/ 499224 w 499224"/>
              <a:gd name="connsiteY2" fmla="*/ 0 h 1692998"/>
              <a:gd name="connsiteX0" fmla="*/ 25426 w 499224"/>
              <a:gd name="connsiteY0" fmla="*/ 1692998 h 1692998"/>
              <a:gd name="connsiteX1" fmla="*/ 37498 w 499224"/>
              <a:gd name="connsiteY1" fmla="*/ 712206 h 1692998"/>
              <a:gd name="connsiteX2" fmla="*/ 499224 w 499224"/>
              <a:gd name="connsiteY2" fmla="*/ 0 h 1692998"/>
              <a:gd name="connsiteX0" fmla="*/ 10277 w 511235"/>
              <a:gd name="connsiteY0" fmla="*/ 1692998 h 1692998"/>
              <a:gd name="connsiteX1" fmla="*/ 49509 w 511235"/>
              <a:gd name="connsiteY1" fmla="*/ 712206 h 1692998"/>
              <a:gd name="connsiteX2" fmla="*/ 511235 w 511235"/>
              <a:gd name="connsiteY2" fmla="*/ 0 h 1692998"/>
              <a:gd name="connsiteX0" fmla="*/ 13580 w 514538"/>
              <a:gd name="connsiteY0" fmla="*/ 1692998 h 1692998"/>
              <a:gd name="connsiteX1" fmla="*/ 52812 w 514538"/>
              <a:gd name="connsiteY1" fmla="*/ 712206 h 1692998"/>
              <a:gd name="connsiteX2" fmla="*/ 514538 w 514538"/>
              <a:gd name="connsiteY2" fmla="*/ 0 h 1692998"/>
              <a:gd name="connsiteX0" fmla="*/ 27791 w 501589"/>
              <a:gd name="connsiteY0" fmla="*/ 1689980 h 1689980"/>
              <a:gd name="connsiteX1" fmla="*/ 39863 w 501589"/>
              <a:gd name="connsiteY1" fmla="*/ 712206 h 1689980"/>
              <a:gd name="connsiteX2" fmla="*/ 501589 w 501589"/>
              <a:gd name="connsiteY2" fmla="*/ 0 h 1689980"/>
              <a:gd name="connsiteX0" fmla="*/ 43570 w 517368"/>
              <a:gd name="connsiteY0" fmla="*/ 1689980 h 1689980"/>
              <a:gd name="connsiteX1" fmla="*/ 55642 w 517368"/>
              <a:gd name="connsiteY1" fmla="*/ 712206 h 1689980"/>
              <a:gd name="connsiteX2" fmla="*/ 517368 w 517368"/>
              <a:gd name="connsiteY2" fmla="*/ 0 h 1689980"/>
            </a:gdLst>
            <a:ahLst/>
            <a:cxnLst>
              <a:cxn ang="0">
                <a:pos x="connsiteX0" y="connsiteY0"/>
              </a:cxn>
              <a:cxn ang="0">
                <a:pos x="connsiteX1" y="connsiteY1"/>
              </a:cxn>
              <a:cxn ang="0">
                <a:pos x="connsiteX2" y="connsiteY2"/>
              </a:cxn>
            </a:cxnLst>
            <a:rect l="l" t="t" r="r" b="b"/>
            <a:pathLst>
              <a:path w="517368" h="1689980">
                <a:moveTo>
                  <a:pt x="43570" y="1689980"/>
                </a:moveTo>
                <a:cubicBezTo>
                  <a:pt x="-9745" y="1335888"/>
                  <a:pt x="-23324" y="993869"/>
                  <a:pt x="55642" y="712206"/>
                </a:cubicBezTo>
                <a:cubicBezTo>
                  <a:pt x="134608" y="430543"/>
                  <a:pt x="300085" y="195152"/>
                  <a:pt x="517368" y="0"/>
                </a:cubicBezTo>
              </a:path>
            </a:pathLst>
          </a:custGeom>
          <a:ln w="57150">
            <a:solidFill>
              <a:srgbClr val="C00000"/>
            </a:solidFill>
            <a:tailEnd type="triangle"/>
          </a:ln>
          <a:effectLst>
            <a:glow rad="63500">
              <a:schemeClr val="bg1">
                <a:alpha val="40000"/>
              </a:schemeClr>
            </a:glow>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effectLst>
                <a:outerShdw blurRad="50800" dist="38100" dir="2700000" algn="tl" rotWithShape="0">
                  <a:prstClr val="black">
                    <a:alpha val="40000"/>
                  </a:prstClr>
                </a:outerShdw>
              </a:effectLst>
            </a:endParaRPr>
          </a:p>
        </p:txBody>
      </p:sp>
      <p:sp>
        <p:nvSpPr>
          <p:cNvPr id="53" name="TextBox 52">
            <a:extLst>
              <a:ext uri="{FF2B5EF4-FFF2-40B4-BE49-F238E27FC236}">
                <a16:creationId xmlns:a16="http://schemas.microsoft.com/office/drawing/2014/main" id="{4C3EAFC5-F8B1-4BE0-B0E9-7ABC069B22B6}"/>
              </a:ext>
            </a:extLst>
          </p:cNvPr>
          <p:cNvSpPr txBox="1"/>
          <p:nvPr/>
        </p:nvSpPr>
        <p:spPr>
          <a:xfrm>
            <a:off x="21243884" y="3698716"/>
            <a:ext cx="1983327" cy="461665"/>
          </a:xfrm>
          <a:prstGeom prst="rect">
            <a:avLst/>
          </a:prstGeom>
          <a:noFill/>
        </p:spPr>
        <p:txBody>
          <a:bodyPr wrap="square" lIns="91440" tIns="45720" rIns="91440" bIns="45720" rtlCol="0" anchor="t">
            <a:spAutoFit/>
          </a:bodyPr>
          <a:lstStyle/>
          <a:p>
            <a:r>
              <a:rPr lang="en-US" sz="2400"/>
              <a:t>LCD Display</a:t>
            </a:r>
            <a:endParaRPr lang="en-US"/>
          </a:p>
        </p:txBody>
      </p:sp>
      <p:sp>
        <p:nvSpPr>
          <p:cNvPr id="54" name="Freeform 30">
            <a:extLst>
              <a:ext uri="{FF2B5EF4-FFF2-40B4-BE49-F238E27FC236}">
                <a16:creationId xmlns:a16="http://schemas.microsoft.com/office/drawing/2014/main" id="{9BBE927F-D923-42BE-900C-D19DA350C92E}"/>
              </a:ext>
            </a:extLst>
          </p:cNvPr>
          <p:cNvSpPr/>
          <p:nvPr/>
        </p:nvSpPr>
        <p:spPr>
          <a:xfrm rot="17401498" flipH="1" flipV="1">
            <a:off x="22930052" y="3975014"/>
            <a:ext cx="594317" cy="656207"/>
          </a:xfrm>
          <a:custGeom>
            <a:avLst/>
            <a:gdLst>
              <a:gd name="connsiteX0" fmla="*/ 0 w 473798"/>
              <a:gd name="connsiteY0" fmla="*/ 1692998 h 1692998"/>
              <a:gd name="connsiteX1" fmla="*/ 12072 w 473798"/>
              <a:gd name="connsiteY1" fmla="*/ 712206 h 1692998"/>
              <a:gd name="connsiteX2" fmla="*/ 473798 w 473798"/>
              <a:gd name="connsiteY2" fmla="*/ 0 h 1692998"/>
              <a:gd name="connsiteX0" fmla="*/ 25426 w 499224"/>
              <a:gd name="connsiteY0" fmla="*/ 1692998 h 1692998"/>
              <a:gd name="connsiteX1" fmla="*/ 37498 w 499224"/>
              <a:gd name="connsiteY1" fmla="*/ 712206 h 1692998"/>
              <a:gd name="connsiteX2" fmla="*/ 499224 w 499224"/>
              <a:gd name="connsiteY2" fmla="*/ 0 h 1692998"/>
              <a:gd name="connsiteX0" fmla="*/ 25426 w 499224"/>
              <a:gd name="connsiteY0" fmla="*/ 1692998 h 1692998"/>
              <a:gd name="connsiteX1" fmla="*/ 37498 w 499224"/>
              <a:gd name="connsiteY1" fmla="*/ 712206 h 1692998"/>
              <a:gd name="connsiteX2" fmla="*/ 499224 w 499224"/>
              <a:gd name="connsiteY2" fmla="*/ 0 h 1692998"/>
              <a:gd name="connsiteX0" fmla="*/ 10277 w 511235"/>
              <a:gd name="connsiteY0" fmla="*/ 1692998 h 1692998"/>
              <a:gd name="connsiteX1" fmla="*/ 49509 w 511235"/>
              <a:gd name="connsiteY1" fmla="*/ 712206 h 1692998"/>
              <a:gd name="connsiteX2" fmla="*/ 511235 w 511235"/>
              <a:gd name="connsiteY2" fmla="*/ 0 h 1692998"/>
              <a:gd name="connsiteX0" fmla="*/ 13580 w 514538"/>
              <a:gd name="connsiteY0" fmla="*/ 1692998 h 1692998"/>
              <a:gd name="connsiteX1" fmla="*/ 52812 w 514538"/>
              <a:gd name="connsiteY1" fmla="*/ 712206 h 1692998"/>
              <a:gd name="connsiteX2" fmla="*/ 514538 w 514538"/>
              <a:gd name="connsiteY2" fmla="*/ 0 h 1692998"/>
              <a:gd name="connsiteX0" fmla="*/ 27791 w 501589"/>
              <a:gd name="connsiteY0" fmla="*/ 1689980 h 1689980"/>
              <a:gd name="connsiteX1" fmla="*/ 39863 w 501589"/>
              <a:gd name="connsiteY1" fmla="*/ 712206 h 1689980"/>
              <a:gd name="connsiteX2" fmla="*/ 501589 w 501589"/>
              <a:gd name="connsiteY2" fmla="*/ 0 h 1689980"/>
              <a:gd name="connsiteX0" fmla="*/ 43570 w 517368"/>
              <a:gd name="connsiteY0" fmla="*/ 1689980 h 1689980"/>
              <a:gd name="connsiteX1" fmla="*/ 55642 w 517368"/>
              <a:gd name="connsiteY1" fmla="*/ 712206 h 1689980"/>
              <a:gd name="connsiteX2" fmla="*/ 517368 w 517368"/>
              <a:gd name="connsiteY2" fmla="*/ 0 h 1689980"/>
            </a:gdLst>
            <a:ahLst/>
            <a:cxnLst>
              <a:cxn ang="0">
                <a:pos x="connsiteX0" y="connsiteY0"/>
              </a:cxn>
              <a:cxn ang="0">
                <a:pos x="connsiteX1" y="connsiteY1"/>
              </a:cxn>
              <a:cxn ang="0">
                <a:pos x="connsiteX2" y="connsiteY2"/>
              </a:cxn>
            </a:cxnLst>
            <a:rect l="l" t="t" r="r" b="b"/>
            <a:pathLst>
              <a:path w="517368" h="1689980">
                <a:moveTo>
                  <a:pt x="43570" y="1689980"/>
                </a:moveTo>
                <a:cubicBezTo>
                  <a:pt x="-9745" y="1335888"/>
                  <a:pt x="-23324" y="993869"/>
                  <a:pt x="55642" y="712206"/>
                </a:cubicBezTo>
                <a:cubicBezTo>
                  <a:pt x="134608" y="430543"/>
                  <a:pt x="300085" y="195152"/>
                  <a:pt x="517368" y="0"/>
                </a:cubicBezTo>
              </a:path>
            </a:pathLst>
          </a:custGeom>
          <a:ln w="57150">
            <a:solidFill>
              <a:srgbClr val="C00000"/>
            </a:solidFill>
            <a:tailEnd type="triangle"/>
          </a:ln>
          <a:effectLst>
            <a:glow rad="63500">
              <a:schemeClr val="bg1">
                <a:alpha val="40000"/>
              </a:schemeClr>
            </a:glow>
          </a:effectLst>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cxnSp>
        <p:nvCxnSpPr>
          <p:cNvPr id="56" name="Straight Arrow Connector 55">
            <a:extLst>
              <a:ext uri="{FF2B5EF4-FFF2-40B4-BE49-F238E27FC236}">
                <a16:creationId xmlns:a16="http://schemas.microsoft.com/office/drawing/2014/main" id="{4B882A0D-01F5-4250-A319-3EE0B454B82F}"/>
              </a:ext>
            </a:extLst>
          </p:cNvPr>
          <p:cNvCxnSpPr>
            <a:cxnSpLocks/>
          </p:cNvCxnSpPr>
          <p:nvPr/>
        </p:nvCxnSpPr>
        <p:spPr>
          <a:xfrm>
            <a:off x="19686390" y="5746703"/>
            <a:ext cx="1532580" cy="1285183"/>
          </a:xfrm>
          <a:prstGeom prst="straightConnector1">
            <a:avLst/>
          </a:prstGeom>
          <a:ln w="57150">
            <a:solidFill>
              <a:srgbClr val="C00000"/>
            </a:solidFill>
            <a:tailEnd type="triangle"/>
          </a:ln>
          <a:effectLst>
            <a:glow rad="63500">
              <a:schemeClr val="bg1">
                <a:alpha val="40000"/>
              </a:schemeClr>
            </a:glow>
          </a:effectLst>
        </p:spPr>
        <p:style>
          <a:lnRef idx="1">
            <a:schemeClr val="accent1"/>
          </a:lnRef>
          <a:fillRef idx="0">
            <a:schemeClr val="accent1"/>
          </a:fillRef>
          <a:effectRef idx="0">
            <a:schemeClr val="accent1"/>
          </a:effectRef>
          <a:fontRef idx="minor">
            <a:schemeClr val="tx1"/>
          </a:fontRef>
        </p:style>
      </p:cxnSp>
      <p:pic>
        <p:nvPicPr>
          <p:cNvPr id="1036" name="Picture 12">
            <a:extLst>
              <a:ext uri="{FF2B5EF4-FFF2-40B4-BE49-F238E27FC236}">
                <a16:creationId xmlns:a16="http://schemas.microsoft.com/office/drawing/2014/main" id="{A2188336-F8F2-4404-8327-A3EB0093CAC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180793" y="10603253"/>
            <a:ext cx="8068271" cy="4997718"/>
          </a:xfrm>
          <a:prstGeom prst="rect">
            <a:avLst/>
          </a:prstGeom>
          <a:noFill/>
          <a:extLst>
            <a:ext uri="{909E8E84-426E-40DD-AFC4-6F175D3DCCD1}">
              <a14:hiddenFill xmlns:a14="http://schemas.microsoft.com/office/drawing/2010/main">
                <a:solidFill>
                  <a:srgbClr val="FFFFFF"/>
                </a:solidFill>
              </a14:hiddenFill>
            </a:ext>
          </a:extLst>
        </p:spPr>
      </p:pic>
      <p:sp>
        <p:nvSpPr>
          <p:cNvPr id="57" name="Freeform 12">
            <a:extLst>
              <a:ext uri="{FF2B5EF4-FFF2-40B4-BE49-F238E27FC236}">
                <a16:creationId xmlns:a16="http://schemas.microsoft.com/office/drawing/2014/main" id="{50B5303B-15B1-4340-A11E-674B2AFB6FC6}"/>
              </a:ext>
            </a:extLst>
          </p:cNvPr>
          <p:cNvSpPr/>
          <p:nvPr/>
        </p:nvSpPr>
        <p:spPr>
          <a:xfrm flipH="1" flipV="1">
            <a:off x="25000829" y="4163045"/>
            <a:ext cx="155439" cy="751295"/>
          </a:xfrm>
          <a:custGeom>
            <a:avLst/>
            <a:gdLst>
              <a:gd name="connsiteX0" fmla="*/ 0 w 473798"/>
              <a:gd name="connsiteY0" fmla="*/ 1692998 h 1692998"/>
              <a:gd name="connsiteX1" fmla="*/ 12072 w 473798"/>
              <a:gd name="connsiteY1" fmla="*/ 712206 h 1692998"/>
              <a:gd name="connsiteX2" fmla="*/ 473798 w 473798"/>
              <a:gd name="connsiteY2" fmla="*/ 0 h 1692998"/>
              <a:gd name="connsiteX0" fmla="*/ 25426 w 499224"/>
              <a:gd name="connsiteY0" fmla="*/ 1692998 h 1692998"/>
              <a:gd name="connsiteX1" fmla="*/ 37498 w 499224"/>
              <a:gd name="connsiteY1" fmla="*/ 712206 h 1692998"/>
              <a:gd name="connsiteX2" fmla="*/ 499224 w 499224"/>
              <a:gd name="connsiteY2" fmla="*/ 0 h 1692998"/>
              <a:gd name="connsiteX0" fmla="*/ 25426 w 499224"/>
              <a:gd name="connsiteY0" fmla="*/ 1692998 h 1692998"/>
              <a:gd name="connsiteX1" fmla="*/ 37498 w 499224"/>
              <a:gd name="connsiteY1" fmla="*/ 712206 h 1692998"/>
              <a:gd name="connsiteX2" fmla="*/ 499224 w 499224"/>
              <a:gd name="connsiteY2" fmla="*/ 0 h 1692998"/>
              <a:gd name="connsiteX0" fmla="*/ 10277 w 511235"/>
              <a:gd name="connsiteY0" fmla="*/ 1692998 h 1692998"/>
              <a:gd name="connsiteX1" fmla="*/ 49509 w 511235"/>
              <a:gd name="connsiteY1" fmla="*/ 712206 h 1692998"/>
              <a:gd name="connsiteX2" fmla="*/ 511235 w 511235"/>
              <a:gd name="connsiteY2" fmla="*/ 0 h 1692998"/>
              <a:gd name="connsiteX0" fmla="*/ 13580 w 514538"/>
              <a:gd name="connsiteY0" fmla="*/ 1692998 h 1692998"/>
              <a:gd name="connsiteX1" fmla="*/ 52812 w 514538"/>
              <a:gd name="connsiteY1" fmla="*/ 712206 h 1692998"/>
              <a:gd name="connsiteX2" fmla="*/ 514538 w 514538"/>
              <a:gd name="connsiteY2" fmla="*/ 0 h 1692998"/>
              <a:gd name="connsiteX0" fmla="*/ 27791 w 501589"/>
              <a:gd name="connsiteY0" fmla="*/ 1689980 h 1689980"/>
              <a:gd name="connsiteX1" fmla="*/ 39863 w 501589"/>
              <a:gd name="connsiteY1" fmla="*/ 712206 h 1689980"/>
              <a:gd name="connsiteX2" fmla="*/ 501589 w 501589"/>
              <a:gd name="connsiteY2" fmla="*/ 0 h 1689980"/>
              <a:gd name="connsiteX0" fmla="*/ 43570 w 517368"/>
              <a:gd name="connsiteY0" fmla="*/ 1689980 h 1689980"/>
              <a:gd name="connsiteX1" fmla="*/ 55642 w 517368"/>
              <a:gd name="connsiteY1" fmla="*/ 712206 h 1689980"/>
              <a:gd name="connsiteX2" fmla="*/ 517368 w 517368"/>
              <a:gd name="connsiteY2" fmla="*/ 0 h 1689980"/>
            </a:gdLst>
            <a:ahLst/>
            <a:cxnLst>
              <a:cxn ang="0">
                <a:pos x="connsiteX0" y="connsiteY0"/>
              </a:cxn>
              <a:cxn ang="0">
                <a:pos x="connsiteX1" y="connsiteY1"/>
              </a:cxn>
              <a:cxn ang="0">
                <a:pos x="connsiteX2" y="connsiteY2"/>
              </a:cxn>
            </a:cxnLst>
            <a:rect l="l" t="t" r="r" b="b"/>
            <a:pathLst>
              <a:path w="517368" h="1689980">
                <a:moveTo>
                  <a:pt x="43570" y="1689980"/>
                </a:moveTo>
                <a:cubicBezTo>
                  <a:pt x="-9745" y="1335888"/>
                  <a:pt x="-23324" y="993869"/>
                  <a:pt x="55642" y="712206"/>
                </a:cubicBezTo>
                <a:cubicBezTo>
                  <a:pt x="134608" y="430543"/>
                  <a:pt x="300085" y="195152"/>
                  <a:pt x="517368" y="0"/>
                </a:cubicBezTo>
              </a:path>
            </a:pathLst>
          </a:custGeom>
          <a:ln w="57150">
            <a:solidFill>
              <a:srgbClr val="C00000"/>
            </a:solidFill>
            <a:tailEnd type="triangle"/>
          </a:ln>
          <a:effectLst>
            <a:glow rad="63500">
              <a:schemeClr val="bg1">
                <a:alpha val="40000"/>
              </a:schemeClr>
            </a:glow>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effectLst>
                <a:outerShdw blurRad="50800" dist="38100" dir="2700000" algn="tl" rotWithShape="0">
                  <a:prstClr val="black">
                    <a:alpha val="40000"/>
                  </a:prstClr>
                </a:outerShdw>
              </a:effectLst>
            </a:endParaRPr>
          </a:p>
        </p:txBody>
      </p:sp>
      <p:cxnSp>
        <p:nvCxnSpPr>
          <p:cNvPr id="58" name="Straight Arrow Connector 57">
            <a:extLst>
              <a:ext uri="{FF2B5EF4-FFF2-40B4-BE49-F238E27FC236}">
                <a16:creationId xmlns:a16="http://schemas.microsoft.com/office/drawing/2014/main" id="{08B2FFD7-7AEE-4734-BB2C-B8879892BD12}"/>
              </a:ext>
            </a:extLst>
          </p:cNvPr>
          <p:cNvCxnSpPr>
            <a:cxnSpLocks/>
          </p:cNvCxnSpPr>
          <p:nvPr/>
        </p:nvCxnSpPr>
        <p:spPr>
          <a:xfrm flipH="1">
            <a:off x="23857395" y="5851478"/>
            <a:ext cx="1753545" cy="104083"/>
          </a:xfrm>
          <a:prstGeom prst="straightConnector1">
            <a:avLst/>
          </a:prstGeom>
          <a:ln w="57150">
            <a:solidFill>
              <a:srgbClr val="C00000"/>
            </a:solidFill>
            <a:tailEnd type="triangle"/>
          </a:ln>
          <a:effectLst>
            <a:glow rad="63500">
              <a:schemeClr val="bg1">
                <a:alpha val="40000"/>
              </a:schemeClr>
            </a:glow>
          </a:effectLst>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84F9959A-1C88-4E57-AB5D-EB05191348B3}"/>
              </a:ext>
            </a:extLst>
          </p:cNvPr>
          <p:cNvSpPr txBox="1"/>
          <p:nvPr/>
        </p:nvSpPr>
        <p:spPr>
          <a:xfrm>
            <a:off x="23288047" y="8524153"/>
            <a:ext cx="2075714" cy="461665"/>
          </a:xfrm>
          <a:prstGeom prst="rect">
            <a:avLst/>
          </a:prstGeom>
          <a:noFill/>
        </p:spPr>
        <p:txBody>
          <a:bodyPr wrap="square" lIns="91440" tIns="45720" rIns="91440" bIns="45720" rtlCol="0" anchor="t">
            <a:spAutoFit/>
          </a:bodyPr>
          <a:lstStyle/>
          <a:p>
            <a:r>
              <a:rPr lang="en-US" sz="2400">
                <a:cs typeface="Calibri"/>
              </a:rPr>
              <a:t>Power Switch</a:t>
            </a:r>
          </a:p>
        </p:txBody>
      </p:sp>
      <p:cxnSp>
        <p:nvCxnSpPr>
          <p:cNvPr id="62" name="Straight Arrow Connector 61">
            <a:extLst>
              <a:ext uri="{FF2B5EF4-FFF2-40B4-BE49-F238E27FC236}">
                <a16:creationId xmlns:a16="http://schemas.microsoft.com/office/drawing/2014/main" id="{3CFEB3F4-9078-4AE0-847C-218FDE2DC1E0}"/>
              </a:ext>
            </a:extLst>
          </p:cNvPr>
          <p:cNvCxnSpPr>
            <a:cxnSpLocks/>
          </p:cNvCxnSpPr>
          <p:nvPr/>
        </p:nvCxnSpPr>
        <p:spPr>
          <a:xfrm flipH="1" flipV="1">
            <a:off x="23943120" y="7603386"/>
            <a:ext cx="239070" cy="991292"/>
          </a:xfrm>
          <a:prstGeom prst="straightConnector1">
            <a:avLst/>
          </a:prstGeom>
          <a:ln w="57150">
            <a:solidFill>
              <a:srgbClr val="C00000"/>
            </a:solidFill>
            <a:tailEnd type="triangle"/>
          </a:ln>
          <a:effectLst>
            <a:glow rad="63500">
              <a:schemeClr val="bg1">
                <a:alpha val="40000"/>
              </a:schemeClr>
            </a:glow>
          </a:effectLst>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297144D6-7C6A-41E7-95E8-D6E61853D47D}"/>
              </a:ext>
            </a:extLst>
          </p:cNvPr>
          <p:cNvSpPr txBox="1"/>
          <p:nvPr/>
        </p:nvSpPr>
        <p:spPr>
          <a:xfrm>
            <a:off x="12668250" y="10033702"/>
            <a:ext cx="6240396" cy="461665"/>
          </a:xfrm>
          <a:prstGeom prst="rect">
            <a:avLst/>
          </a:prstGeom>
          <a:noFill/>
        </p:spPr>
        <p:txBody>
          <a:bodyPr wrap="square" lIns="91440" tIns="45720" rIns="91440" bIns="45720" rtlCol="0" anchor="t">
            <a:spAutoFit/>
          </a:bodyPr>
          <a:lstStyle/>
          <a:p>
            <a:pPr algn="ctr"/>
            <a:r>
              <a:rPr lang="en-US" sz="2400" b="1"/>
              <a:t> Key Specifications</a:t>
            </a:r>
          </a:p>
        </p:txBody>
      </p:sp>
      <p:sp>
        <p:nvSpPr>
          <p:cNvPr id="64" name="TextBox 63">
            <a:extLst>
              <a:ext uri="{FF2B5EF4-FFF2-40B4-BE49-F238E27FC236}">
                <a16:creationId xmlns:a16="http://schemas.microsoft.com/office/drawing/2014/main" id="{144A8167-A10C-4DA7-B0E6-DD13114BCA30}"/>
              </a:ext>
            </a:extLst>
          </p:cNvPr>
          <p:cNvSpPr txBox="1"/>
          <p:nvPr/>
        </p:nvSpPr>
        <p:spPr>
          <a:xfrm>
            <a:off x="20582516" y="10053375"/>
            <a:ext cx="6109436" cy="461665"/>
          </a:xfrm>
          <a:prstGeom prst="rect">
            <a:avLst/>
          </a:prstGeom>
          <a:noFill/>
        </p:spPr>
        <p:txBody>
          <a:bodyPr wrap="square" lIns="91440" tIns="45720" rIns="91440" bIns="45720" rtlCol="0" anchor="t">
            <a:spAutoFit/>
          </a:bodyPr>
          <a:lstStyle/>
          <a:p>
            <a:pPr algn="ctr"/>
            <a:r>
              <a:rPr lang="en-US" sz="2400" b="1"/>
              <a:t>Preamplifier Distortion</a:t>
            </a:r>
            <a:endParaRPr lang="en-US">
              <a:cs typeface="Calibri" panose="020F0502020204030204"/>
            </a:endParaRPr>
          </a:p>
        </p:txBody>
      </p:sp>
      <p:sp>
        <p:nvSpPr>
          <p:cNvPr id="65" name="TextBox 64">
            <a:extLst>
              <a:ext uri="{FF2B5EF4-FFF2-40B4-BE49-F238E27FC236}">
                <a16:creationId xmlns:a16="http://schemas.microsoft.com/office/drawing/2014/main" id="{E77366E0-D812-4DE5-9BDD-E39AAFB50259}"/>
              </a:ext>
            </a:extLst>
          </p:cNvPr>
          <p:cNvSpPr txBox="1"/>
          <p:nvPr/>
        </p:nvSpPr>
        <p:spPr>
          <a:xfrm>
            <a:off x="20518590" y="12615333"/>
            <a:ext cx="2729603" cy="369332"/>
          </a:xfrm>
          <a:prstGeom prst="rect">
            <a:avLst/>
          </a:prstGeom>
          <a:noFill/>
        </p:spPr>
        <p:txBody>
          <a:bodyPr wrap="square" lIns="91440" tIns="45720" rIns="91440" bIns="45720" rtlCol="0" anchor="t">
            <a:spAutoFit/>
          </a:bodyPr>
          <a:lstStyle/>
          <a:p>
            <a:pPr algn="ctr"/>
            <a:r>
              <a:rPr lang="en-US">
                <a:solidFill>
                  <a:srgbClr val="00B050"/>
                </a:solidFill>
              </a:rPr>
              <a:t>(not to exceed)</a:t>
            </a:r>
            <a:endParaRPr lang="en-US" sz="1400">
              <a:solidFill>
                <a:srgbClr val="00B050"/>
              </a:solidFill>
              <a:cs typeface="Calibri" panose="020F0502020204030204"/>
            </a:endParaRPr>
          </a:p>
        </p:txBody>
      </p:sp>
    </p:spTree>
    <p:extLst>
      <p:ext uri="{BB962C8B-B14F-4D97-AF65-F5344CB8AC3E}">
        <p14:creationId xmlns:p14="http://schemas.microsoft.com/office/powerpoint/2010/main" val="15075625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Custom</PresentationFormat>
  <Slides>1</Slides>
  <Notes>0</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2249x1265 = 30 x 18</dc:title>
  <dc:creator>tamal</dc:creator>
  <cp:revision>1</cp:revision>
  <dcterms:created xsi:type="dcterms:W3CDTF">2021-04-28T14:36:16Z</dcterms:created>
  <dcterms:modified xsi:type="dcterms:W3CDTF">2021-05-10T15:52:13Z</dcterms:modified>
</cp:coreProperties>
</file>