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Lst>
  <p:sldSz cy="16459200" cx="2743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8" roundtripDataSignature="AMtx7mgqINsb9Z2Zw+j0OIuDvrFdC1S1z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Michelle Wang"/>
  <p:cmAuthor clrIdx="1" id="1" initials="" lastIdx="1" name="Jenny Ha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087F747-DD43-4DDA-A3AA-1FB5DF8D54A6}">
  <a:tblStyle styleId="{A087F747-DD43-4DDA-A3AA-1FB5DF8D54A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customschemas.google.com/relationships/presentationmetadata" Target="metadata"/></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5-10T19:40:55.530">
    <p:pos x="233" y="1847"/>
    <p:text>this is complete bs</p:text>
    <p:extLst>
      <p:ext uri="{C676402C-5697-4E1C-873F-D02D1690AC5C}">
        <p15:threadingInfo timeZoneBias="0"/>
      </p:ext>
      <p:ext uri="http://customooxmlschemas.google.com/">
        <go:slidesCustomData xmlns:go="http://customooxmlschemas.google.com/" commentPostId="AAAAIbNMGBs"/>
      </p:ext>
    </p:extLst>
  </p:cm>
  <p:cm authorId="1" idx="1" dt="2021-05-10T19:40:55.530">
    <p:pos x="233" y="1847"/>
    <p:text>cap</p:text>
    <p:extLst>
      <p:ext uri="{C676402C-5697-4E1C-873F-D02D1690AC5C}">
        <p15:threadingInfo timeZoneBias="0">
          <p15:parentCm authorId="0" idx="1"/>
        </p15:threadingInfo>
      </p:ext>
      <p:ext uri="http://customooxmlschemas.google.com/">
        <go:slidesCustomData xmlns:go="http://customooxmlschemas.google.com/" commentPostId="AAAAMVNsJMQ"/>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3"/>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3"/>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1885950" y="876301"/>
            <a:ext cx="23660100" cy="31813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2"/>
          <p:cNvSpPr txBox="1"/>
          <p:nvPr>
            <p:ph idx="1" type="body"/>
          </p:nvPr>
        </p:nvSpPr>
        <p:spPr>
          <a:xfrm rot="5400000">
            <a:off x="8494394" y="-2226945"/>
            <a:ext cx="10443211" cy="23660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250"/>
              </a:spcBef>
              <a:spcAft>
                <a:spcPts val="0"/>
              </a:spcAft>
              <a:buClr>
                <a:schemeClr val="dk1"/>
              </a:buClr>
              <a:buSzPts val="1800"/>
              <a:buChar char="•"/>
              <a:defRPr/>
            </a:lvl1pPr>
            <a:lvl2pPr indent="-342900" lvl="1" marL="914400" algn="l">
              <a:lnSpc>
                <a:spcPct val="90000"/>
              </a:lnSpc>
              <a:spcBef>
                <a:spcPts val="1125"/>
              </a:spcBef>
              <a:spcAft>
                <a:spcPts val="0"/>
              </a:spcAft>
              <a:buClr>
                <a:schemeClr val="dk1"/>
              </a:buClr>
              <a:buSzPts val="1800"/>
              <a:buChar char="•"/>
              <a:defRPr/>
            </a:lvl2pPr>
            <a:lvl3pPr indent="-342900" lvl="2" marL="1371600" algn="l">
              <a:lnSpc>
                <a:spcPct val="90000"/>
              </a:lnSpc>
              <a:spcBef>
                <a:spcPts val="1125"/>
              </a:spcBef>
              <a:spcAft>
                <a:spcPts val="0"/>
              </a:spcAft>
              <a:buClr>
                <a:schemeClr val="dk1"/>
              </a:buClr>
              <a:buSzPts val="1800"/>
              <a:buChar char="•"/>
              <a:defRPr/>
            </a:lvl3pPr>
            <a:lvl4pPr indent="-342900" lvl="3" marL="1828800" algn="l">
              <a:lnSpc>
                <a:spcPct val="90000"/>
              </a:lnSpc>
              <a:spcBef>
                <a:spcPts val="1125"/>
              </a:spcBef>
              <a:spcAft>
                <a:spcPts val="0"/>
              </a:spcAft>
              <a:buClr>
                <a:schemeClr val="dk1"/>
              </a:buClr>
              <a:buSzPts val="1800"/>
              <a:buChar char="•"/>
              <a:defRPr/>
            </a:lvl4pPr>
            <a:lvl5pPr indent="-342900" lvl="4" marL="2286000" algn="l">
              <a:lnSpc>
                <a:spcPct val="90000"/>
              </a:lnSpc>
              <a:spcBef>
                <a:spcPts val="1125"/>
              </a:spcBef>
              <a:spcAft>
                <a:spcPts val="0"/>
              </a:spcAft>
              <a:buClr>
                <a:schemeClr val="dk1"/>
              </a:buClr>
              <a:buSzPts val="1800"/>
              <a:buChar char="•"/>
              <a:defRPr/>
            </a:lvl5pPr>
            <a:lvl6pPr indent="-342900" lvl="5" marL="2743200" algn="l">
              <a:lnSpc>
                <a:spcPct val="90000"/>
              </a:lnSpc>
              <a:spcBef>
                <a:spcPts val="1125"/>
              </a:spcBef>
              <a:spcAft>
                <a:spcPts val="0"/>
              </a:spcAft>
              <a:buClr>
                <a:schemeClr val="dk1"/>
              </a:buClr>
              <a:buSzPts val="1800"/>
              <a:buChar char="•"/>
              <a:defRPr/>
            </a:lvl6pPr>
            <a:lvl7pPr indent="-342900" lvl="6" marL="3200400" algn="l">
              <a:lnSpc>
                <a:spcPct val="90000"/>
              </a:lnSpc>
              <a:spcBef>
                <a:spcPts val="1125"/>
              </a:spcBef>
              <a:spcAft>
                <a:spcPts val="0"/>
              </a:spcAft>
              <a:buClr>
                <a:schemeClr val="dk1"/>
              </a:buClr>
              <a:buSzPts val="1800"/>
              <a:buChar char="•"/>
              <a:defRPr/>
            </a:lvl7pPr>
            <a:lvl8pPr indent="-342900" lvl="7" marL="3657600" algn="l">
              <a:lnSpc>
                <a:spcPct val="90000"/>
              </a:lnSpc>
              <a:spcBef>
                <a:spcPts val="1125"/>
              </a:spcBef>
              <a:spcAft>
                <a:spcPts val="0"/>
              </a:spcAft>
              <a:buClr>
                <a:schemeClr val="dk1"/>
              </a:buClr>
              <a:buSzPts val="1800"/>
              <a:buChar char="•"/>
              <a:defRPr/>
            </a:lvl8pPr>
            <a:lvl9pPr indent="-342900" lvl="8" marL="4114800" algn="l">
              <a:lnSpc>
                <a:spcPct val="90000"/>
              </a:lnSpc>
              <a:spcBef>
                <a:spcPts val="1125"/>
              </a:spcBef>
              <a:spcAft>
                <a:spcPts val="0"/>
              </a:spcAft>
              <a:buClr>
                <a:schemeClr val="dk1"/>
              </a:buClr>
              <a:buSzPts val="1800"/>
              <a:buChar char="•"/>
              <a:defRPr/>
            </a:lvl9pPr>
          </a:lstStyle>
          <a:p/>
        </p:txBody>
      </p:sp>
      <p:sp>
        <p:nvSpPr>
          <p:cNvPr id="71" name="Google Shape;71;p12"/>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2"/>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15614332" y="4892993"/>
            <a:ext cx="13948411" cy="591502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3"/>
          <p:cNvSpPr txBox="1"/>
          <p:nvPr>
            <p:ph idx="1" type="body"/>
          </p:nvPr>
        </p:nvSpPr>
        <p:spPr>
          <a:xfrm rot="5400000">
            <a:off x="3612832" y="-850582"/>
            <a:ext cx="13948411" cy="174021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250"/>
              </a:spcBef>
              <a:spcAft>
                <a:spcPts val="0"/>
              </a:spcAft>
              <a:buClr>
                <a:schemeClr val="dk1"/>
              </a:buClr>
              <a:buSzPts val="1800"/>
              <a:buChar char="•"/>
              <a:defRPr/>
            </a:lvl1pPr>
            <a:lvl2pPr indent="-342900" lvl="1" marL="914400" algn="l">
              <a:lnSpc>
                <a:spcPct val="90000"/>
              </a:lnSpc>
              <a:spcBef>
                <a:spcPts val="1125"/>
              </a:spcBef>
              <a:spcAft>
                <a:spcPts val="0"/>
              </a:spcAft>
              <a:buClr>
                <a:schemeClr val="dk1"/>
              </a:buClr>
              <a:buSzPts val="1800"/>
              <a:buChar char="•"/>
              <a:defRPr/>
            </a:lvl2pPr>
            <a:lvl3pPr indent="-342900" lvl="2" marL="1371600" algn="l">
              <a:lnSpc>
                <a:spcPct val="90000"/>
              </a:lnSpc>
              <a:spcBef>
                <a:spcPts val="1125"/>
              </a:spcBef>
              <a:spcAft>
                <a:spcPts val="0"/>
              </a:spcAft>
              <a:buClr>
                <a:schemeClr val="dk1"/>
              </a:buClr>
              <a:buSzPts val="1800"/>
              <a:buChar char="•"/>
              <a:defRPr/>
            </a:lvl3pPr>
            <a:lvl4pPr indent="-342900" lvl="3" marL="1828800" algn="l">
              <a:lnSpc>
                <a:spcPct val="90000"/>
              </a:lnSpc>
              <a:spcBef>
                <a:spcPts val="1125"/>
              </a:spcBef>
              <a:spcAft>
                <a:spcPts val="0"/>
              </a:spcAft>
              <a:buClr>
                <a:schemeClr val="dk1"/>
              </a:buClr>
              <a:buSzPts val="1800"/>
              <a:buChar char="•"/>
              <a:defRPr/>
            </a:lvl4pPr>
            <a:lvl5pPr indent="-342900" lvl="4" marL="2286000" algn="l">
              <a:lnSpc>
                <a:spcPct val="90000"/>
              </a:lnSpc>
              <a:spcBef>
                <a:spcPts val="1125"/>
              </a:spcBef>
              <a:spcAft>
                <a:spcPts val="0"/>
              </a:spcAft>
              <a:buClr>
                <a:schemeClr val="dk1"/>
              </a:buClr>
              <a:buSzPts val="1800"/>
              <a:buChar char="•"/>
              <a:defRPr/>
            </a:lvl5pPr>
            <a:lvl6pPr indent="-342900" lvl="5" marL="2743200" algn="l">
              <a:lnSpc>
                <a:spcPct val="90000"/>
              </a:lnSpc>
              <a:spcBef>
                <a:spcPts val="1125"/>
              </a:spcBef>
              <a:spcAft>
                <a:spcPts val="0"/>
              </a:spcAft>
              <a:buClr>
                <a:schemeClr val="dk1"/>
              </a:buClr>
              <a:buSzPts val="1800"/>
              <a:buChar char="•"/>
              <a:defRPr/>
            </a:lvl6pPr>
            <a:lvl7pPr indent="-342900" lvl="6" marL="3200400" algn="l">
              <a:lnSpc>
                <a:spcPct val="90000"/>
              </a:lnSpc>
              <a:spcBef>
                <a:spcPts val="1125"/>
              </a:spcBef>
              <a:spcAft>
                <a:spcPts val="0"/>
              </a:spcAft>
              <a:buClr>
                <a:schemeClr val="dk1"/>
              </a:buClr>
              <a:buSzPts val="1800"/>
              <a:buChar char="•"/>
              <a:defRPr/>
            </a:lvl7pPr>
            <a:lvl8pPr indent="-342900" lvl="7" marL="3657600" algn="l">
              <a:lnSpc>
                <a:spcPct val="90000"/>
              </a:lnSpc>
              <a:spcBef>
                <a:spcPts val="1125"/>
              </a:spcBef>
              <a:spcAft>
                <a:spcPts val="0"/>
              </a:spcAft>
              <a:buClr>
                <a:schemeClr val="dk1"/>
              </a:buClr>
              <a:buSzPts val="1800"/>
              <a:buChar char="•"/>
              <a:defRPr/>
            </a:lvl8pPr>
            <a:lvl9pPr indent="-342900" lvl="8" marL="4114800" algn="l">
              <a:lnSpc>
                <a:spcPct val="90000"/>
              </a:lnSpc>
              <a:spcBef>
                <a:spcPts val="1125"/>
              </a:spcBef>
              <a:spcAft>
                <a:spcPts val="0"/>
              </a:spcAft>
              <a:buClr>
                <a:schemeClr val="dk1"/>
              </a:buClr>
              <a:buSzPts val="1800"/>
              <a:buChar char="•"/>
              <a:defRPr/>
            </a:lvl9pPr>
          </a:lstStyle>
          <a:p/>
        </p:txBody>
      </p:sp>
      <p:sp>
        <p:nvSpPr>
          <p:cNvPr id="77" name="Google Shape;77;p13"/>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3"/>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
          <p:cNvSpPr txBox="1"/>
          <p:nvPr>
            <p:ph type="ctrTitle"/>
          </p:nvPr>
        </p:nvSpPr>
        <p:spPr>
          <a:xfrm>
            <a:off x="3429000" y="2693671"/>
            <a:ext cx="20573999" cy="573024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13500"/>
              <a:buFont typeface="Calibri"/>
              <a:buNone/>
              <a:defRPr sz="13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
          <p:cNvSpPr txBox="1"/>
          <p:nvPr>
            <p:ph idx="1" type="subTitle"/>
          </p:nvPr>
        </p:nvSpPr>
        <p:spPr>
          <a:xfrm>
            <a:off x="3429000" y="8644891"/>
            <a:ext cx="20573999" cy="397382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2250"/>
              </a:spcBef>
              <a:spcAft>
                <a:spcPts val="0"/>
              </a:spcAft>
              <a:buClr>
                <a:schemeClr val="dk1"/>
              </a:buClr>
              <a:buSzPts val="5400"/>
              <a:buNone/>
              <a:defRPr sz="5400"/>
            </a:lvl1pPr>
            <a:lvl2pPr lvl="1" algn="ctr">
              <a:lnSpc>
                <a:spcPct val="90000"/>
              </a:lnSpc>
              <a:spcBef>
                <a:spcPts val="1125"/>
              </a:spcBef>
              <a:spcAft>
                <a:spcPts val="0"/>
              </a:spcAft>
              <a:buClr>
                <a:schemeClr val="dk1"/>
              </a:buClr>
              <a:buSzPts val="4500"/>
              <a:buNone/>
              <a:defRPr sz="4500"/>
            </a:lvl2pPr>
            <a:lvl3pPr lvl="2" algn="ctr">
              <a:lnSpc>
                <a:spcPct val="90000"/>
              </a:lnSpc>
              <a:spcBef>
                <a:spcPts val="1125"/>
              </a:spcBef>
              <a:spcAft>
                <a:spcPts val="0"/>
              </a:spcAft>
              <a:buClr>
                <a:schemeClr val="dk1"/>
              </a:buClr>
              <a:buSzPts val="4050"/>
              <a:buNone/>
              <a:defRPr sz="4050"/>
            </a:lvl3pPr>
            <a:lvl4pPr lvl="3" algn="ctr">
              <a:lnSpc>
                <a:spcPct val="90000"/>
              </a:lnSpc>
              <a:spcBef>
                <a:spcPts val="1125"/>
              </a:spcBef>
              <a:spcAft>
                <a:spcPts val="0"/>
              </a:spcAft>
              <a:buClr>
                <a:schemeClr val="dk1"/>
              </a:buClr>
              <a:buSzPts val="3600"/>
              <a:buNone/>
              <a:defRPr sz="3600"/>
            </a:lvl4pPr>
            <a:lvl5pPr lvl="4" algn="ctr">
              <a:lnSpc>
                <a:spcPct val="90000"/>
              </a:lnSpc>
              <a:spcBef>
                <a:spcPts val="1125"/>
              </a:spcBef>
              <a:spcAft>
                <a:spcPts val="0"/>
              </a:spcAft>
              <a:buClr>
                <a:schemeClr val="dk1"/>
              </a:buClr>
              <a:buSzPts val="3600"/>
              <a:buNone/>
              <a:defRPr sz="3600"/>
            </a:lvl5pPr>
            <a:lvl6pPr lvl="5" algn="ctr">
              <a:lnSpc>
                <a:spcPct val="90000"/>
              </a:lnSpc>
              <a:spcBef>
                <a:spcPts val="1125"/>
              </a:spcBef>
              <a:spcAft>
                <a:spcPts val="0"/>
              </a:spcAft>
              <a:buClr>
                <a:schemeClr val="dk1"/>
              </a:buClr>
              <a:buSzPts val="3600"/>
              <a:buNone/>
              <a:defRPr sz="3600"/>
            </a:lvl6pPr>
            <a:lvl7pPr lvl="6" algn="ctr">
              <a:lnSpc>
                <a:spcPct val="90000"/>
              </a:lnSpc>
              <a:spcBef>
                <a:spcPts val="1125"/>
              </a:spcBef>
              <a:spcAft>
                <a:spcPts val="0"/>
              </a:spcAft>
              <a:buClr>
                <a:schemeClr val="dk1"/>
              </a:buClr>
              <a:buSzPts val="3600"/>
              <a:buNone/>
              <a:defRPr sz="3600"/>
            </a:lvl7pPr>
            <a:lvl8pPr lvl="7" algn="ctr">
              <a:lnSpc>
                <a:spcPct val="90000"/>
              </a:lnSpc>
              <a:spcBef>
                <a:spcPts val="1125"/>
              </a:spcBef>
              <a:spcAft>
                <a:spcPts val="0"/>
              </a:spcAft>
              <a:buClr>
                <a:schemeClr val="dk1"/>
              </a:buClr>
              <a:buSzPts val="3600"/>
              <a:buNone/>
              <a:defRPr sz="3600"/>
            </a:lvl8pPr>
            <a:lvl9pPr lvl="8" algn="ctr">
              <a:lnSpc>
                <a:spcPct val="90000"/>
              </a:lnSpc>
              <a:spcBef>
                <a:spcPts val="1125"/>
              </a:spcBef>
              <a:spcAft>
                <a:spcPts val="0"/>
              </a:spcAft>
              <a:buClr>
                <a:schemeClr val="dk1"/>
              </a:buClr>
              <a:buSzPts val="3600"/>
              <a:buNone/>
              <a:defRPr sz="3600"/>
            </a:lvl9pPr>
          </a:lstStyle>
          <a:p/>
        </p:txBody>
      </p:sp>
      <p:sp>
        <p:nvSpPr>
          <p:cNvPr id="18" name="Google Shape;18;p4"/>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
          <p:cNvSpPr txBox="1"/>
          <p:nvPr>
            <p:ph type="title"/>
          </p:nvPr>
        </p:nvSpPr>
        <p:spPr>
          <a:xfrm>
            <a:off x="1885950" y="876301"/>
            <a:ext cx="23660100" cy="31813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5"/>
          <p:cNvSpPr txBox="1"/>
          <p:nvPr>
            <p:ph idx="1" type="body"/>
          </p:nvPr>
        </p:nvSpPr>
        <p:spPr>
          <a:xfrm>
            <a:off x="1885950" y="4381500"/>
            <a:ext cx="23660100" cy="1044321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250"/>
              </a:spcBef>
              <a:spcAft>
                <a:spcPts val="0"/>
              </a:spcAft>
              <a:buClr>
                <a:schemeClr val="dk1"/>
              </a:buClr>
              <a:buSzPts val="1800"/>
              <a:buChar char="•"/>
              <a:defRPr/>
            </a:lvl1pPr>
            <a:lvl2pPr indent="-342900" lvl="1" marL="914400" algn="l">
              <a:lnSpc>
                <a:spcPct val="90000"/>
              </a:lnSpc>
              <a:spcBef>
                <a:spcPts val="1125"/>
              </a:spcBef>
              <a:spcAft>
                <a:spcPts val="0"/>
              </a:spcAft>
              <a:buClr>
                <a:schemeClr val="dk1"/>
              </a:buClr>
              <a:buSzPts val="1800"/>
              <a:buChar char="•"/>
              <a:defRPr/>
            </a:lvl2pPr>
            <a:lvl3pPr indent="-342900" lvl="2" marL="1371600" algn="l">
              <a:lnSpc>
                <a:spcPct val="90000"/>
              </a:lnSpc>
              <a:spcBef>
                <a:spcPts val="1125"/>
              </a:spcBef>
              <a:spcAft>
                <a:spcPts val="0"/>
              </a:spcAft>
              <a:buClr>
                <a:schemeClr val="dk1"/>
              </a:buClr>
              <a:buSzPts val="1800"/>
              <a:buChar char="•"/>
              <a:defRPr/>
            </a:lvl3pPr>
            <a:lvl4pPr indent="-342900" lvl="3" marL="1828800" algn="l">
              <a:lnSpc>
                <a:spcPct val="90000"/>
              </a:lnSpc>
              <a:spcBef>
                <a:spcPts val="1125"/>
              </a:spcBef>
              <a:spcAft>
                <a:spcPts val="0"/>
              </a:spcAft>
              <a:buClr>
                <a:schemeClr val="dk1"/>
              </a:buClr>
              <a:buSzPts val="1800"/>
              <a:buChar char="•"/>
              <a:defRPr/>
            </a:lvl4pPr>
            <a:lvl5pPr indent="-342900" lvl="4" marL="2286000" algn="l">
              <a:lnSpc>
                <a:spcPct val="90000"/>
              </a:lnSpc>
              <a:spcBef>
                <a:spcPts val="1125"/>
              </a:spcBef>
              <a:spcAft>
                <a:spcPts val="0"/>
              </a:spcAft>
              <a:buClr>
                <a:schemeClr val="dk1"/>
              </a:buClr>
              <a:buSzPts val="1800"/>
              <a:buChar char="•"/>
              <a:defRPr/>
            </a:lvl5pPr>
            <a:lvl6pPr indent="-342900" lvl="5" marL="2743200" algn="l">
              <a:lnSpc>
                <a:spcPct val="90000"/>
              </a:lnSpc>
              <a:spcBef>
                <a:spcPts val="1125"/>
              </a:spcBef>
              <a:spcAft>
                <a:spcPts val="0"/>
              </a:spcAft>
              <a:buClr>
                <a:schemeClr val="dk1"/>
              </a:buClr>
              <a:buSzPts val="1800"/>
              <a:buChar char="•"/>
              <a:defRPr/>
            </a:lvl6pPr>
            <a:lvl7pPr indent="-342900" lvl="6" marL="3200400" algn="l">
              <a:lnSpc>
                <a:spcPct val="90000"/>
              </a:lnSpc>
              <a:spcBef>
                <a:spcPts val="1125"/>
              </a:spcBef>
              <a:spcAft>
                <a:spcPts val="0"/>
              </a:spcAft>
              <a:buClr>
                <a:schemeClr val="dk1"/>
              </a:buClr>
              <a:buSzPts val="1800"/>
              <a:buChar char="•"/>
              <a:defRPr/>
            </a:lvl7pPr>
            <a:lvl8pPr indent="-342900" lvl="7" marL="3657600" algn="l">
              <a:lnSpc>
                <a:spcPct val="90000"/>
              </a:lnSpc>
              <a:spcBef>
                <a:spcPts val="1125"/>
              </a:spcBef>
              <a:spcAft>
                <a:spcPts val="0"/>
              </a:spcAft>
              <a:buClr>
                <a:schemeClr val="dk1"/>
              </a:buClr>
              <a:buSzPts val="1800"/>
              <a:buChar char="•"/>
              <a:defRPr/>
            </a:lvl8pPr>
            <a:lvl9pPr indent="-342900" lvl="8" marL="4114800" algn="l">
              <a:lnSpc>
                <a:spcPct val="90000"/>
              </a:lnSpc>
              <a:spcBef>
                <a:spcPts val="1125"/>
              </a:spcBef>
              <a:spcAft>
                <a:spcPts val="0"/>
              </a:spcAft>
              <a:buClr>
                <a:schemeClr val="dk1"/>
              </a:buClr>
              <a:buSzPts val="1800"/>
              <a:buChar char="•"/>
              <a:defRPr/>
            </a:lvl9pPr>
          </a:lstStyle>
          <a:p/>
        </p:txBody>
      </p:sp>
      <p:sp>
        <p:nvSpPr>
          <p:cNvPr id="24" name="Google Shape;24;p5"/>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6"/>
          <p:cNvSpPr txBox="1"/>
          <p:nvPr>
            <p:ph type="title"/>
          </p:nvPr>
        </p:nvSpPr>
        <p:spPr>
          <a:xfrm>
            <a:off x="1871663" y="4103372"/>
            <a:ext cx="23660100" cy="684656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3500"/>
              <a:buFont typeface="Calibri"/>
              <a:buNone/>
              <a:defRPr sz="13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6"/>
          <p:cNvSpPr txBox="1"/>
          <p:nvPr>
            <p:ph idx="1" type="body"/>
          </p:nvPr>
        </p:nvSpPr>
        <p:spPr>
          <a:xfrm>
            <a:off x="1871663" y="11014712"/>
            <a:ext cx="23660100" cy="360044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2250"/>
              </a:spcBef>
              <a:spcAft>
                <a:spcPts val="0"/>
              </a:spcAft>
              <a:buClr>
                <a:srgbClr val="888888"/>
              </a:buClr>
              <a:buSzPts val="5400"/>
              <a:buNone/>
              <a:defRPr sz="5400">
                <a:solidFill>
                  <a:srgbClr val="888888"/>
                </a:solidFill>
              </a:defRPr>
            </a:lvl1pPr>
            <a:lvl2pPr indent="-228600" lvl="1" marL="914400" algn="l">
              <a:lnSpc>
                <a:spcPct val="90000"/>
              </a:lnSpc>
              <a:spcBef>
                <a:spcPts val="1125"/>
              </a:spcBef>
              <a:spcAft>
                <a:spcPts val="0"/>
              </a:spcAft>
              <a:buClr>
                <a:srgbClr val="888888"/>
              </a:buClr>
              <a:buSzPts val="4500"/>
              <a:buNone/>
              <a:defRPr sz="4500">
                <a:solidFill>
                  <a:srgbClr val="888888"/>
                </a:solidFill>
              </a:defRPr>
            </a:lvl2pPr>
            <a:lvl3pPr indent="-228600" lvl="2" marL="1371600" algn="l">
              <a:lnSpc>
                <a:spcPct val="90000"/>
              </a:lnSpc>
              <a:spcBef>
                <a:spcPts val="1125"/>
              </a:spcBef>
              <a:spcAft>
                <a:spcPts val="0"/>
              </a:spcAft>
              <a:buClr>
                <a:srgbClr val="888888"/>
              </a:buClr>
              <a:buSzPts val="4050"/>
              <a:buNone/>
              <a:defRPr sz="4050">
                <a:solidFill>
                  <a:srgbClr val="888888"/>
                </a:solidFill>
              </a:defRPr>
            </a:lvl3pPr>
            <a:lvl4pPr indent="-228600" lvl="3" marL="1828800" algn="l">
              <a:lnSpc>
                <a:spcPct val="90000"/>
              </a:lnSpc>
              <a:spcBef>
                <a:spcPts val="1125"/>
              </a:spcBef>
              <a:spcAft>
                <a:spcPts val="0"/>
              </a:spcAft>
              <a:buClr>
                <a:srgbClr val="888888"/>
              </a:buClr>
              <a:buSzPts val="3600"/>
              <a:buNone/>
              <a:defRPr sz="3600">
                <a:solidFill>
                  <a:srgbClr val="888888"/>
                </a:solidFill>
              </a:defRPr>
            </a:lvl4pPr>
            <a:lvl5pPr indent="-228600" lvl="4" marL="2286000" algn="l">
              <a:lnSpc>
                <a:spcPct val="90000"/>
              </a:lnSpc>
              <a:spcBef>
                <a:spcPts val="1125"/>
              </a:spcBef>
              <a:spcAft>
                <a:spcPts val="0"/>
              </a:spcAft>
              <a:buClr>
                <a:srgbClr val="888888"/>
              </a:buClr>
              <a:buSzPts val="3600"/>
              <a:buNone/>
              <a:defRPr sz="3600">
                <a:solidFill>
                  <a:srgbClr val="888888"/>
                </a:solidFill>
              </a:defRPr>
            </a:lvl5pPr>
            <a:lvl6pPr indent="-228600" lvl="5" marL="2743200" algn="l">
              <a:lnSpc>
                <a:spcPct val="90000"/>
              </a:lnSpc>
              <a:spcBef>
                <a:spcPts val="1125"/>
              </a:spcBef>
              <a:spcAft>
                <a:spcPts val="0"/>
              </a:spcAft>
              <a:buClr>
                <a:srgbClr val="888888"/>
              </a:buClr>
              <a:buSzPts val="3600"/>
              <a:buNone/>
              <a:defRPr sz="3600">
                <a:solidFill>
                  <a:srgbClr val="888888"/>
                </a:solidFill>
              </a:defRPr>
            </a:lvl6pPr>
            <a:lvl7pPr indent="-228600" lvl="6" marL="3200400" algn="l">
              <a:lnSpc>
                <a:spcPct val="90000"/>
              </a:lnSpc>
              <a:spcBef>
                <a:spcPts val="1125"/>
              </a:spcBef>
              <a:spcAft>
                <a:spcPts val="0"/>
              </a:spcAft>
              <a:buClr>
                <a:srgbClr val="888888"/>
              </a:buClr>
              <a:buSzPts val="3600"/>
              <a:buNone/>
              <a:defRPr sz="3600">
                <a:solidFill>
                  <a:srgbClr val="888888"/>
                </a:solidFill>
              </a:defRPr>
            </a:lvl7pPr>
            <a:lvl8pPr indent="-228600" lvl="7" marL="3657600" algn="l">
              <a:lnSpc>
                <a:spcPct val="90000"/>
              </a:lnSpc>
              <a:spcBef>
                <a:spcPts val="1125"/>
              </a:spcBef>
              <a:spcAft>
                <a:spcPts val="0"/>
              </a:spcAft>
              <a:buClr>
                <a:srgbClr val="888888"/>
              </a:buClr>
              <a:buSzPts val="3600"/>
              <a:buNone/>
              <a:defRPr sz="3600">
                <a:solidFill>
                  <a:srgbClr val="888888"/>
                </a:solidFill>
              </a:defRPr>
            </a:lvl8pPr>
            <a:lvl9pPr indent="-228600" lvl="8" marL="4114800" algn="l">
              <a:lnSpc>
                <a:spcPct val="90000"/>
              </a:lnSpc>
              <a:spcBef>
                <a:spcPts val="1125"/>
              </a:spcBef>
              <a:spcAft>
                <a:spcPts val="0"/>
              </a:spcAft>
              <a:buClr>
                <a:srgbClr val="888888"/>
              </a:buClr>
              <a:buSzPts val="3600"/>
              <a:buNone/>
              <a:defRPr sz="3600">
                <a:solidFill>
                  <a:srgbClr val="888888"/>
                </a:solidFill>
              </a:defRPr>
            </a:lvl9pPr>
          </a:lstStyle>
          <a:p/>
        </p:txBody>
      </p:sp>
      <p:sp>
        <p:nvSpPr>
          <p:cNvPr id="30" name="Google Shape;30;p6"/>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6"/>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6"/>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7"/>
          <p:cNvSpPr txBox="1"/>
          <p:nvPr>
            <p:ph type="title"/>
          </p:nvPr>
        </p:nvSpPr>
        <p:spPr>
          <a:xfrm>
            <a:off x="1885950" y="876301"/>
            <a:ext cx="23660100" cy="31813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7"/>
          <p:cNvSpPr txBox="1"/>
          <p:nvPr>
            <p:ph idx="1" type="body"/>
          </p:nvPr>
        </p:nvSpPr>
        <p:spPr>
          <a:xfrm>
            <a:off x="1885950" y="4381500"/>
            <a:ext cx="11658600" cy="1044321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250"/>
              </a:spcBef>
              <a:spcAft>
                <a:spcPts val="0"/>
              </a:spcAft>
              <a:buClr>
                <a:schemeClr val="dk1"/>
              </a:buClr>
              <a:buSzPts val="1800"/>
              <a:buChar char="•"/>
              <a:defRPr/>
            </a:lvl1pPr>
            <a:lvl2pPr indent="-342900" lvl="1" marL="914400" algn="l">
              <a:lnSpc>
                <a:spcPct val="90000"/>
              </a:lnSpc>
              <a:spcBef>
                <a:spcPts val="1125"/>
              </a:spcBef>
              <a:spcAft>
                <a:spcPts val="0"/>
              </a:spcAft>
              <a:buClr>
                <a:schemeClr val="dk1"/>
              </a:buClr>
              <a:buSzPts val="1800"/>
              <a:buChar char="•"/>
              <a:defRPr/>
            </a:lvl2pPr>
            <a:lvl3pPr indent="-342900" lvl="2" marL="1371600" algn="l">
              <a:lnSpc>
                <a:spcPct val="90000"/>
              </a:lnSpc>
              <a:spcBef>
                <a:spcPts val="1125"/>
              </a:spcBef>
              <a:spcAft>
                <a:spcPts val="0"/>
              </a:spcAft>
              <a:buClr>
                <a:schemeClr val="dk1"/>
              </a:buClr>
              <a:buSzPts val="1800"/>
              <a:buChar char="•"/>
              <a:defRPr/>
            </a:lvl3pPr>
            <a:lvl4pPr indent="-342900" lvl="3" marL="1828800" algn="l">
              <a:lnSpc>
                <a:spcPct val="90000"/>
              </a:lnSpc>
              <a:spcBef>
                <a:spcPts val="1125"/>
              </a:spcBef>
              <a:spcAft>
                <a:spcPts val="0"/>
              </a:spcAft>
              <a:buClr>
                <a:schemeClr val="dk1"/>
              </a:buClr>
              <a:buSzPts val="1800"/>
              <a:buChar char="•"/>
              <a:defRPr/>
            </a:lvl4pPr>
            <a:lvl5pPr indent="-342900" lvl="4" marL="2286000" algn="l">
              <a:lnSpc>
                <a:spcPct val="90000"/>
              </a:lnSpc>
              <a:spcBef>
                <a:spcPts val="1125"/>
              </a:spcBef>
              <a:spcAft>
                <a:spcPts val="0"/>
              </a:spcAft>
              <a:buClr>
                <a:schemeClr val="dk1"/>
              </a:buClr>
              <a:buSzPts val="1800"/>
              <a:buChar char="•"/>
              <a:defRPr/>
            </a:lvl5pPr>
            <a:lvl6pPr indent="-342900" lvl="5" marL="2743200" algn="l">
              <a:lnSpc>
                <a:spcPct val="90000"/>
              </a:lnSpc>
              <a:spcBef>
                <a:spcPts val="1125"/>
              </a:spcBef>
              <a:spcAft>
                <a:spcPts val="0"/>
              </a:spcAft>
              <a:buClr>
                <a:schemeClr val="dk1"/>
              </a:buClr>
              <a:buSzPts val="1800"/>
              <a:buChar char="•"/>
              <a:defRPr/>
            </a:lvl6pPr>
            <a:lvl7pPr indent="-342900" lvl="6" marL="3200400" algn="l">
              <a:lnSpc>
                <a:spcPct val="90000"/>
              </a:lnSpc>
              <a:spcBef>
                <a:spcPts val="1125"/>
              </a:spcBef>
              <a:spcAft>
                <a:spcPts val="0"/>
              </a:spcAft>
              <a:buClr>
                <a:schemeClr val="dk1"/>
              </a:buClr>
              <a:buSzPts val="1800"/>
              <a:buChar char="•"/>
              <a:defRPr/>
            </a:lvl7pPr>
            <a:lvl8pPr indent="-342900" lvl="7" marL="3657600" algn="l">
              <a:lnSpc>
                <a:spcPct val="90000"/>
              </a:lnSpc>
              <a:spcBef>
                <a:spcPts val="1125"/>
              </a:spcBef>
              <a:spcAft>
                <a:spcPts val="0"/>
              </a:spcAft>
              <a:buClr>
                <a:schemeClr val="dk1"/>
              </a:buClr>
              <a:buSzPts val="1800"/>
              <a:buChar char="•"/>
              <a:defRPr/>
            </a:lvl8pPr>
            <a:lvl9pPr indent="-342900" lvl="8" marL="4114800" algn="l">
              <a:lnSpc>
                <a:spcPct val="90000"/>
              </a:lnSpc>
              <a:spcBef>
                <a:spcPts val="1125"/>
              </a:spcBef>
              <a:spcAft>
                <a:spcPts val="0"/>
              </a:spcAft>
              <a:buClr>
                <a:schemeClr val="dk1"/>
              </a:buClr>
              <a:buSzPts val="1800"/>
              <a:buChar char="•"/>
              <a:defRPr/>
            </a:lvl9pPr>
          </a:lstStyle>
          <a:p/>
        </p:txBody>
      </p:sp>
      <p:sp>
        <p:nvSpPr>
          <p:cNvPr id="36" name="Google Shape;36;p7"/>
          <p:cNvSpPr txBox="1"/>
          <p:nvPr>
            <p:ph idx="2" type="body"/>
          </p:nvPr>
        </p:nvSpPr>
        <p:spPr>
          <a:xfrm>
            <a:off x="13887450" y="4381500"/>
            <a:ext cx="11658600" cy="1044321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250"/>
              </a:spcBef>
              <a:spcAft>
                <a:spcPts val="0"/>
              </a:spcAft>
              <a:buClr>
                <a:schemeClr val="dk1"/>
              </a:buClr>
              <a:buSzPts val="1800"/>
              <a:buChar char="•"/>
              <a:defRPr/>
            </a:lvl1pPr>
            <a:lvl2pPr indent="-342900" lvl="1" marL="914400" algn="l">
              <a:lnSpc>
                <a:spcPct val="90000"/>
              </a:lnSpc>
              <a:spcBef>
                <a:spcPts val="1125"/>
              </a:spcBef>
              <a:spcAft>
                <a:spcPts val="0"/>
              </a:spcAft>
              <a:buClr>
                <a:schemeClr val="dk1"/>
              </a:buClr>
              <a:buSzPts val="1800"/>
              <a:buChar char="•"/>
              <a:defRPr/>
            </a:lvl2pPr>
            <a:lvl3pPr indent="-342900" lvl="2" marL="1371600" algn="l">
              <a:lnSpc>
                <a:spcPct val="90000"/>
              </a:lnSpc>
              <a:spcBef>
                <a:spcPts val="1125"/>
              </a:spcBef>
              <a:spcAft>
                <a:spcPts val="0"/>
              </a:spcAft>
              <a:buClr>
                <a:schemeClr val="dk1"/>
              </a:buClr>
              <a:buSzPts val="1800"/>
              <a:buChar char="•"/>
              <a:defRPr/>
            </a:lvl3pPr>
            <a:lvl4pPr indent="-342900" lvl="3" marL="1828800" algn="l">
              <a:lnSpc>
                <a:spcPct val="90000"/>
              </a:lnSpc>
              <a:spcBef>
                <a:spcPts val="1125"/>
              </a:spcBef>
              <a:spcAft>
                <a:spcPts val="0"/>
              </a:spcAft>
              <a:buClr>
                <a:schemeClr val="dk1"/>
              </a:buClr>
              <a:buSzPts val="1800"/>
              <a:buChar char="•"/>
              <a:defRPr/>
            </a:lvl4pPr>
            <a:lvl5pPr indent="-342900" lvl="4" marL="2286000" algn="l">
              <a:lnSpc>
                <a:spcPct val="90000"/>
              </a:lnSpc>
              <a:spcBef>
                <a:spcPts val="1125"/>
              </a:spcBef>
              <a:spcAft>
                <a:spcPts val="0"/>
              </a:spcAft>
              <a:buClr>
                <a:schemeClr val="dk1"/>
              </a:buClr>
              <a:buSzPts val="1800"/>
              <a:buChar char="•"/>
              <a:defRPr/>
            </a:lvl5pPr>
            <a:lvl6pPr indent="-342900" lvl="5" marL="2743200" algn="l">
              <a:lnSpc>
                <a:spcPct val="90000"/>
              </a:lnSpc>
              <a:spcBef>
                <a:spcPts val="1125"/>
              </a:spcBef>
              <a:spcAft>
                <a:spcPts val="0"/>
              </a:spcAft>
              <a:buClr>
                <a:schemeClr val="dk1"/>
              </a:buClr>
              <a:buSzPts val="1800"/>
              <a:buChar char="•"/>
              <a:defRPr/>
            </a:lvl6pPr>
            <a:lvl7pPr indent="-342900" lvl="6" marL="3200400" algn="l">
              <a:lnSpc>
                <a:spcPct val="90000"/>
              </a:lnSpc>
              <a:spcBef>
                <a:spcPts val="1125"/>
              </a:spcBef>
              <a:spcAft>
                <a:spcPts val="0"/>
              </a:spcAft>
              <a:buClr>
                <a:schemeClr val="dk1"/>
              </a:buClr>
              <a:buSzPts val="1800"/>
              <a:buChar char="•"/>
              <a:defRPr/>
            </a:lvl7pPr>
            <a:lvl8pPr indent="-342900" lvl="7" marL="3657600" algn="l">
              <a:lnSpc>
                <a:spcPct val="90000"/>
              </a:lnSpc>
              <a:spcBef>
                <a:spcPts val="1125"/>
              </a:spcBef>
              <a:spcAft>
                <a:spcPts val="0"/>
              </a:spcAft>
              <a:buClr>
                <a:schemeClr val="dk1"/>
              </a:buClr>
              <a:buSzPts val="1800"/>
              <a:buChar char="•"/>
              <a:defRPr/>
            </a:lvl8pPr>
            <a:lvl9pPr indent="-342900" lvl="8" marL="4114800" algn="l">
              <a:lnSpc>
                <a:spcPct val="90000"/>
              </a:lnSpc>
              <a:spcBef>
                <a:spcPts val="1125"/>
              </a:spcBef>
              <a:spcAft>
                <a:spcPts val="0"/>
              </a:spcAft>
              <a:buClr>
                <a:schemeClr val="dk1"/>
              </a:buClr>
              <a:buSzPts val="1800"/>
              <a:buChar char="•"/>
              <a:defRPr/>
            </a:lvl9pPr>
          </a:lstStyle>
          <a:p/>
        </p:txBody>
      </p:sp>
      <p:sp>
        <p:nvSpPr>
          <p:cNvPr id="37" name="Google Shape;37;p7"/>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7"/>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7"/>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8"/>
          <p:cNvSpPr txBox="1"/>
          <p:nvPr>
            <p:ph type="title"/>
          </p:nvPr>
        </p:nvSpPr>
        <p:spPr>
          <a:xfrm>
            <a:off x="1889523" y="876301"/>
            <a:ext cx="23660100" cy="31813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8"/>
          <p:cNvSpPr txBox="1"/>
          <p:nvPr>
            <p:ph idx="1" type="body"/>
          </p:nvPr>
        </p:nvSpPr>
        <p:spPr>
          <a:xfrm>
            <a:off x="1889524" y="4034791"/>
            <a:ext cx="11605021" cy="197738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2250"/>
              </a:spcBef>
              <a:spcAft>
                <a:spcPts val="0"/>
              </a:spcAft>
              <a:buClr>
                <a:schemeClr val="dk1"/>
              </a:buClr>
              <a:buSzPts val="5400"/>
              <a:buNone/>
              <a:defRPr b="1" sz="5400"/>
            </a:lvl1pPr>
            <a:lvl2pPr indent="-228600" lvl="1" marL="914400" algn="l">
              <a:lnSpc>
                <a:spcPct val="90000"/>
              </a:lnSpc>
              <a:spcBef>
                <a:spcPts val="1125"/>
              </a:spcBef>
              <a:spcAft>
                <a:spcPts val="0"/>
              </a:spcAft>
              <a:buClr>
                <a:schemeClr val="dk1"/>
              </a:buClr>
              <a:buSzPts val="4500"/>
              <a:buNone/>
              <a:defRPr b="1" sz="4500"/>
            </a:lvl2pPr>
            <a:lvl3pPr indent="-228600" lvl="2" marL="1371600" algn="l">
              <a:lnSpc>
                <a:spcPct val="90000"/>
              </a:lnSpc>
              <a:spcBef>
                <a:spcPts val="1125"/>
              </a:spcBef>
              <a:spcAft>
                <a:spcPts val="0"/>
              </a:spcAft>
              <a:buClr>
                <a:schemeClr val="dk1"/>
              </a:buClr>
              <a:buSzPts val="4050"/>
              <a:buNone/>
              <a:defRPr b="1" sz="4050"/>
            </a:lvl3pPr>
            <a:lvl4pPr indent="-228600" lvl="3" marL="1828800" algn="l">
              <a:lnSpc>
                <a:spcPct val="90000"/>
              </a:lnSpc>
              <a:spcBef>
                <a:spcPts val="1125"/>
              </a:spcBef>
              <a:spcAft>
                <a:spcPts val="0"/>
              </a:spcAft>
              <a:buClr>
                <a:schemeClr val="dk1"/>
              </a:buClr>
              <a:buSzPts val="3600"/>
              <a:buNone/>
              <a:defRPr b="1" sz="3600"/>
            </a:lvl4pPr>
            <a:lvl5pPr indent="-228600" lvl="4" marL="2286000" algn="l">
              <a:lnSpc>
                <a:spcPct val="90000"/>
              </a:lnSpc>
              <a:spcBef>
                <a:spcPts val="1125"/>
              </a:spcBef>
              <a:spcAft>
                <a:spcPts val="0"/>
              </a:spcAft>
              <a:buClr>
                <a:schemeClr val="dk1"/>
              </a:buClr>
              <a:buSzPts val="3600"/>
              <a:buNone/>
              <a:defRPr b="1" sz="3600"/>
            </a:lvl5pPr>
            <a:lvl6pPr indent="-228600" lvl="5" marL="2743200" algn="l">
              <a:lnSpc>
                <a:spcPct val="90000"/>
              </a:lnSpc>
              <a:spcBef>
                <a:spcPts val="1125"/>
              </a:spcBef>
              <a:spcAft>
                <a:spcPts val="0"/>
              </a:spcAft>
              <a:buClr>
                <a:schemeClr val="dk1"/>
              </a:buClr>
              <a:buSzPts val="3600"/>
              <a:buNone/>
              <a:defRPr b="1" sz="3600"/>
            </a:lvl6pPr>
            <a:lvl7pPr indent="-228600" lvl="6" marL="3200400" algn="l">
              <a:lnSpc>
                <a:spcPct val="90000"/>
              </a:lnSpc>
              <a:spcBef>
                <a:spcPts val="1125"/>
              </a:spcBef>
              <a:spcAft>
                <a:spcPts val="0"/>
              </a:spcAft>
              <a:buClr>
                <a:schemeClr val="dk1"/>
              </a:buClr>
              <a:buSzPts val="3600"/>
              <a:buNone/>
              <a:defRPr b="1" sz="3600"/>
            </a:lvl7pPr>
            <a:lvl8pPr indent="-228600" lvl="7" marL="3657600" algn="l">
              <a:lnSpc>
                <a:spcPct val="90000"/>
              </a:lnSpc>
              <a:spcBef>
                <a:spcPts val="1125"/>
              </a:spcBef>
              <a:spcAft>
                <a:spcPts val="0"/>
              </a:spcAft>
              <a:buClr>
                <a:schemeClr val="dk1"/>
              </a:buClr>
              <a:buSzPts val="3600"/>
              <a:buNone/>
              <a:defRPr b="1" sz="3600"/>
            </a:lvl8pPr>
            <a:lvl9pPr indent="-228600" lvl="8" marL="4114800" algn="l">
              <a:lnSpc>
                <a:spcPct val="90000"/>
              </a:lnSpc>
              <a:spcBef>
                <a:spcPts val="1125"/>
              </a:spcBef>
              <a:spcAft>
                <a:spcPts val="0"/>
              </a:spcAft>
              <a:buClr>
                <a:schemeClr val="dk1"/>
              </a:buClr>
              <a:buSzPts val="3600"/>
              <a:buNone/>
              <a:defRPr b="1" sz="3600"/>
            </a:lvl9pPr>
          </a:lstStyle>
          <a:p/>
        </p:txBody>
      </p:sp>
      <p:sp>
        <p:nvSpPr>
          <p:cNvPr id="43" name="Google Shape;43;p8"/>
          <p:cNvSpPr txBox="1"/>
          <p:nvPr>
            <p:ph idx="2" type="body"/>
          </p:nvPr>
        </p:nvSpPr>
        <p:spPr>
          <a:xfrm>
            <a:off x="1889524" y="6012180"/>
            <a:ext cx="11605021" cy="884301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250"/>
              </a:spcBef>
              <a:spcAft>
                <a:spcPts val="0"/>
              </a:spcAft>
              <a:buClr>
                <a:schemeClr val="dk1"/>
              </a:buClr>
              <a:buSzPts val="1800"/>
              <a:buChar char="•"/>
              <a:defRPr/>
            </a:lvl1pPr>
            <a:lvl2pPr indent="-342900" lvl="1" marL="914400" algn="l">
              <a:lnSpc>
                <a:spcPct val="90000"/>
              </a:lnSpc>
              <a:spcBef>
                <a:spcPts val="1125"/>
              </a:spcBef>
              <a:spcAft>
                <a:spcPts val="0"/>
              </a:spcAft>
              <a:buClr>
                <a:schemeClr val="dk1"/>
              </a:buClr>
              <a:buSzPts val="1800"/>
              <a:buChar char="•"/>
              <a:defRPr/>
            </a:lvl2pPr>
            <a:lvl3pPr indent="-342900" lvl="2" marL="1371600" algn="l">
              <a:lnSpc>
                <a:spcPct val="90000"/>
              </a:lnSpc>
              <a:spcBef>
                <a:spcPts val="1125"/>
              </a:spcBef>
              <a:spcAft>
                <a:spcPts val="0"/>
              </a:spcAft>
              <a:buClr>
                <a:schemeClr val="dk1"/>
              </a:buClr>
              <a:buSzPts val="1800"/>
              <a:buChar char="•"/>
              <a:defRPr/>
            </a:lvl3pPr>
            <a:lvl4pPr indent="-342900" lvl="3" marL="1828800" algn="l">
              <a:lnSpc>
                <a:spcPct val="90000"/>
              </a:lnSpc>
              <a:spcBef>
                <a:spcPts val="1125"/>
              </a:spcBef>
              <a:spcAft>
                <a:spcPts val="0"/>
              </a:spcAft>
              <a:buClr>
                <a:schemeClr val="dk1"/>
              </a:buClr>
              <a:buSzPts val="1800"/>
              <a:buChar char="•"/>
              <a:defRPr/>
            </a:lvl4pPr>
            <a:lvl5pPr indent="-342900" lvl="4" marL="2286000" algn="l">
              <a:lnSpc>
                <a:spcPct val="90000"/>
              </a:lnSpc>
              <a:spcBef>
                <a:spcPts val="1125"/>
              </a:spcBef>
              <a:spcAft>
                <a:spcPts val="0"/>
              </a:spcAft>
              <a:buClr>
                <a:schemeClr val="dk1"/>
              </a:buClr>
              <a:buSzPts val="1800"/>
              <a:buChar char="•"/>
              <a:defRPr/>
            </a:lvl5pPr>
            <a:lvl6pPr indent="-342900" lvl="5" marL="2743200" algn="l">
              <a:lnSpc>
                <a:spcPct val="90000"/>
              </a:lnSpc>
              <a:spcBef>
                <a:spcPts val="1125"/>
              </a:spcBef>
              <a:spcAft>
                <a:spcPts val="0"/>
              </a:spcAft>
              <a:buClr>
                <a:schemeClr val="dk1"/>
              </a:buClr>
              <a:buSzPts val="1800"/>
              <a:buChar char="•"/>
              <a:defRPr/>
            </a:lvl6pPr>
            <a:lvl7pPr indent="-342900" lvl="6" marL="3200400" algn="l">
              <a:lnSpc>
                <a:spcPct val="90000"/>
              </a:lnSpc>
              <a:spcBef>
                <a:spcPts val="1125"/>
              </a:spcBef>
              <a:spcAft>
                <a:spcPts val="0"/>
              </a:spcAft>
              <a:buClr>
                <a:schemeClr val="dk1"/>
              </a:buClr>
              <a:buSzPts val="1800"/>
              <a:buChar char="•"/>
              <a:defRPr/>
            </a:lvl7pPr>
            <a:lvl8pPr indent="-342900" lvl="7" marL="3657600" algn="l">
              <a:lnSpc>
                <a:spcPct val="90000"/>
              </a:lnSpc>
              <a:spcBef>
                <a:spcPts val="1125"/>
              </a:spcBef>
              <a:spcAft>
                <a:spcPts val="0"/>
              </a:spcAft>
              <a:buClr>
                <a:schemeClr val="dk1"/>
              </a:buClr>
              <a:buSzPts val="1800"/>
              <a:buChar char="•"/>
              <a:defRPr/>
            </a:lvl8pPr>
            <a:lvl9pPr indent="-342900" lvl="8" marL="4114800" algn="l">
              <a:lnSpc>
                <a:spcPct val="90000"/>
              </a:lnSpc>
              <a:spcBef>
                <a:spcPts val="1125"/>
              </a:spcBef>
              <a:spcAft>
                <a:spcPts val="0"/>
              </a:spcAft>
              <a:buClr>
                <a:schemeClr val="dk1"/>
              </a:buClr>
              <a:buSzPts val="1800"/>
              <a:buChar char="•"/>
              <a:defRPr/>
            </a:lvl9pPr>
          </a:lstStyle>
          <a:p/>
        </p:txBody>
      </p:sp>
      <p:sp>
        <p:nvSpPr>
          <p:cNvPr id="44" name="Google Shape;44;p8"/>
          <p:cNvSpPr txBox="1"/>
          <p:nvPr>
            <p:ph idx="3" type="body"/>
          </p:nvPr>
        </p:nvSpPr>
        <p:spPr>
          <a:xfrm>
            <a:off x="13887450" y="4034791"/>
            <a:ext cx="11662173" cy="197738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2250"/>
              </a:spcBef>
              <a:spcAft>
                <a:spcPts val="0"/>
              </a:spcAft>
              <a:buClr>
                <a:schemeClr val="dk1"/>
              </a:buClr>
              <a:buSzPts val="5400"/>
              <a:buNone/>
              <a:defRPr b="1" sz="5400"/>
            </a:lvl1pPr>
            <a:lvl2pPr indent="-228600" lvl="1" marL="914400" algn="l">
              <a:lnSpc>
                <a:spcPct val="90000"/>
              </a:lnSpc>
              <a:spcBef>
                <a:spcPts val="1125"/>
              </a:spcBef>
              <a:spcAft>
                <a:spcPts val="0"/>
              </a:spcAft>
              <a:buClr>
                <a:schemeClr val="dk1"/>
              </a:buClr>
              <a:buSzPts val="4500"/>
              <a:buNone/>
              <a:defRPr b="1" sz="4500"/>
            </a:lvl2pPr>
            <a:lvl3pPr indent="-228600" lvl="2" marL="1371600" algn="l">
              <a:lnSpc>
                <a:spcPct val="90000"/>
              </a:lnSpc>
              <a:spcBef>
                <a:spcPts val="1125"/>
              </a:spcBef>
              <a:spcAft>
                <a:spcPts val="0"/>
              </a:spcAft>
              <a:buClr>
                <a:schemeClr val="dk1"/>
              </a:buClr>
              <a:buSzPts val="4050"/>
              <a:buNone/>
              <a:defRPr b="1" sz="4050"/>
            </a:lvl3pPr>
            <a:lvl4pPr indent="-228600" lvl="3" marL="1828800" algn="l">
              <a:lnSpc>
                <a:spcPct val="90000"/>
              </a:lnSpc>
              <a:spcBef>
                <a:spcPts val="1125"/>
              </a:spcBef>
              <a:spcAft>
                <a:spcPts val="0"/>
              </a:spcAft>
              <a:buClr>
                <a:schemeClr val="dk1"/>
              </a:buClr>
              <a:buSzPts val="3600"/>
              <a:buNone/>
              <a:defRPr b="1" sz="3600"/>
            </a:lvl4pPr>
            <a:lvl5pPr indent="-228600" lvl="4" marL="2286000" algn="l">
              <a:lnSpc>
                <a:spcPct val="90000"/>
              </a:lnSpc>
              <a:spcBef>
                <a:spcPts val="1125"/>
              </a:spcBef>
              <a:spcAft>
                <a:spcPts val="0"/>
              </a:spcAft>
              <a:buClr>
                <a:schemeClr val="dk1"/>
              </a:buClr>
              <a:buSzPts val="3600"/>
              <a:buNone/>
              <a:defRPr b="1" sz="3600"/>
            </a:lvl5pPr>
            <a:lvl6pPr indent="-228600" lvl="5" marL="2743200" algn="l">
              <a:lnSpc>
                <a:spcPct val="90000"/>
              </a:lnSpc>
              <a:spcBef>
                <a:spcPts val="1125"/>
              </a:spcBef>
              <a:spcAft>
                <a:spcPts val="0"/>
              </a:spcAft>
              <a:buClr>
                <a:schemeClr val="dk1"/>
              </a:buClr>
              <a:buSzPts val="3600"/>
              <a:buNone/>
              <a:defRPr b="1" sz="3600"/>
            </a:lvl6pPr>
            <a:lvl7pPr indent="-228600" lvl="6" marL="3200400" algn="l">
              <a:lnSpc>
                <a:spcPct val="90000"/>
              </a:lnSpc>
              <a:spcBef>
                <a:spcPts val="1125"/>
              </a:spcBef>
              <a:spcAft>
                <a:spcPts val="0"/>
              </a:spcAft>
              <a:buClr>
                <a:schemeClr val="dk1"/>
              </a:buClr>
              <a:buSzPts val="3600"/>
              <a:buNone/>
              <a:defRPr b="1" sz="3600"/>
            </a:lvl7pPr>
            <a:lvl8pPr indent="-228600" lvl="7" marL="3657600" algn="l">
              <a:lnSpc>
                <a:spcPct val="90000"/>
              </a:lnSpc>
              <a:spcBef>
                <a:spcPts val="1125"/>
              </a:spcBef>
              <a:spcAft>
                <a:spcPts val="0"/>
              </a:spcAft>
              <a:buClr>
                <a:schemeClr val="dk1"/>
              </a:buClr>
              <a:buSzPts val="3600"/>
              <a:buNone/>
              <a:defRPr b="1" sz="3600"/>
            </a:lvl8pPr>
            <a:lvl9pPr indent="-228600" lvl="8" marL="4114800" algn="l">
              <a:lnSpc>
                <a:spcPct val="90000"/>
              </a:lnSpc>
              <a:spcBef>
                <a:spcPts val="1125"/>
              </a:spcBef>
              <a:spcAft>
                <a:spcPts val="0"/>
              </a:spcAft>
              <a:buClr>
                <a:schemeClr val="dk1"/>
              </a:buClr>
              <a:buSzPts val="3600"/>
              <a:buNone/>
              <a:defRPr b="1" sz="3600"/>
            </a:lvl9pPr>
          </a:lstStyle>
          <a:p/>
        </p:txBody>
      </p:sp>
      <p:sp>
        <p:nvSpPr>
          <p:cNvPr id="45" name="Google Shape;45;p8"/>
          <p:cNvSpPr txBox="1"/>
          <p:nvPr>
            <p:ph idx="4" type="body"/>
          </p:nvPr>
        </p:nvSpPr>
        <p:spPr>
          <a:xfrm>
            <a:off x="13887450" y="6012180"/>
            <a:ext cx="11662173" cy="884301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250"/>
              </a:spcBef>
              <a:spcAft>
                <a:spcPts val="0"/>
              </a:spcAft>
              <a:buClr>
                <a:schemeClr val="dk1"/>
              </a:buClr>
              <a:buSzPts val="1800"/>
              <a:buChar char="•"/>
              <a:defRPr/>
            </a:lvl1pPr>
            <a:lvl2pPr indent="-342900" lvl="1" marL="914400" algn="l">
              <a:lnSpc>
                <a:spcPct val="90000"/>
              </a:lnSpc>
              <a:spcBef>
                <a:spcPts val="1125"/>
              </a:spcBef>
              <a:spcAft>
                <a:spcPts val="0"/>
              </a:spcAft>
              <a:buClr>
                <a:schemeClr val="dk1"/>
              </a:buClr>
              <a:buSzPts val="1800"/>
              <a:buChar char="•"/>
              <a:defRPr/>
            </a:lvl2pPr>
            <a:lvl3pPr indent="-342900" lvl="2" marL="1371600" algn="l">
              <a:lnSpc>
                <a:spcPct val="90000"/>
              </a:lnSpc>
              <a:spcBef>
                <a:spcPts val="1125"/>
              </a:spcBef>
              <a:spcAft>
                <a:spcPts val="0"/>
              </a:spcAft>
              <a:buClr>
                <a:schemeClr val="dk1"/>
              </a:buClr>
              <a:buSzPts val="1800"/>
              <a:buChar char="•"/>
              <a:defRPr/>
            </a:lvl3pPr>
            <a:lvl4pPr indent="-342900" lvl="3" marL="1828800" algn="l">
              <a:lnSpc>
                <a:spcPct val="90000"/>
              </a:lnSpc>
              <a:spcBef>
                <a:spcPts val="1125"/>
              </a:spcBef>
              <a:spcAft>
                <a:spcPts val="0"/>
              </a:spcAft>
              <a:buClr>
                <a:schemeClr val="dk1"/>
              </a:buClr>
              <a:buSzPts val="1800"/>
              <a:buChar char="•"/>
              <a:defRPr/>
            </a:lvl4pPr>
            <a:lvl5pPr indent="-342900" lvl="4" marL="2286000" algn="l">
              <a:lnSpc>
                <a:spcPct val="90000"/>
              </a:lnSpc>
              <a:spcBef>
                <a:spcPts val="1125"/>
              </a:spcBef>
              <a:spcAft>
                <a:spcPts val="0"/>
              </a:spcAft>
              <a:buClr>
                <a:schemeClr val="dk1"/>
              </a:buClr>
              <a:buSzPts val="1800"/>
              <a:buChar char="•"/>
              <a:defRPr/>
            </a:lvl5pPr>
            <a:lvl6pPr indent="-342900" lvl="5" marL="2743200" algn="l">
              <a:lnSpc>
                <a:spcPct val="90000"/>
              </a:lnSpc>
              <a:spcBef>
                <a:spcPts val="1125"/>
              </a:spcBef>
              <a:spcAft>
                <a:spcPts val="0"/>
              </a:spcAft>
              <a:buClr>
                <a:schemeClr val="dk1"/>
              </a:buClr>
              <a:buSzPts val="1800"/>
              <a:buChar char="•"/>
              <a:defRPr/>
            </a:lvl6pPr>
            <a:lvl7pPr indent="-342900" lvl="6" marL="3200400" algn="l">
              <a:lnSpc>
                <a:spcPct val="90000"/>
              </a:lnSpc>
              <a:spcBef>
                <a:spcPts val="1125"/>
              </a:spcBef>
              <a:spcAft>
                <a:spcPts val="0"/>
              </a:spcAft>
              <a:buClr>
                <a:schemeClr val="dk1"/>
              </a:buClr>
              <a:buSzPts val="1800"/>
              <a:buChar char="•"/>
              <a:defRPr/>
            </a:lvl7pPr>
            <a:lvl8pPr indent="-342900" lvl="7" marL="3657600" algn="l">
              <a:lnSpc>
                <a:spcPct val="90000"/>
              </a:lnSpc>
              <a:spcBef>
                <a:spcPts val="1125"/>
              </a:spcBef>
              <a:spcAft>
                <a:spcPts val="0"/>
              </a:spcAft>
              <a:buClr>
                <a:schemeClr val="dk1"/>
              </a:buClr>
              <a:buSzPts val="1800"/>
              <a:buChar char="•"/>
              <a:defRPr/>
            </a:lvl8pPr>
            <a:lvl9pPr indent="-342900" lvl="8" marL="4114800" algn="l">
              <a:lnSpc>
                <a:spcPct val="90000"/>
              </a:lnSpc>
              <a:spcBef>
                <a:spcPts val="1125"/>
              </a:spcBef>
              <a:spcAft>
                <a:spcPts val="0"/>
              </a:spcAft>
              <a:buClr>
                <a:schemeClr val="dk1"/>
              </a:buClr>
              <a:buSzPts val="1800"/>
              <a:buChar char="•"/>
              <a:defRPr/>
            </a:lvl9pPr>
          </a:lstStyle>
          <a:p/>
        </p:txBody>
      </p:sp>
      <p:sp>
        <p:nvSpPr>
          <p:cNvPr id="46" name="Google Shape;46;p8"/>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9"/>
          <p:cNvSpPr txBox="1"/>
          <p:nvPr>
            <p:ph type="title"/>
          </p:nvPr>
        </p:nvSpPr>
        <p:spPr>
          <a:xfrm>
            <a:off x="1885950" y="876301"/>
            <a:ext cx="23660100" cy="31813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9"/>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9"/>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1889524" y="1097280"/>
            <a:ext cx="8847533" cy="384048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7200"/>
              <a:buFont typeface="Calibri"/>
              <a:buNone/>
              <a:defRPr sz="7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0"/>
          <p:cNvSpPr txBox="1"/>
          <p:nvPr>
            <p:ph idx="1" type="body"/>
          </p:nvPr>
        </p:nvSpPr>
        <p:spPr>
          <a:xfrm>
            <a:off x="11662173" y="2369821"/>
            <a:ext cx="13887450" cy="11696700"/>
          </a:xfrm>
          <a:prstGeom prst="rect">
            <a:avLst/>
          </a:prstGeom>
          <a:noFill/>
          <a:ln>
            <a:noFill/>
          </a:ln>
        </p:spPr>
        <p:txBody>
          <a:bodyPr anchorCtr="0" anchor="t" bIns="45700" lIns="91425" spcFirstLastPara="1" rIns="91425" wrap="square" tIns="45700">
            <a:normAutofit/>
          </a:bodyPr>
          <a:lstStyle>
            <a:lvl1pPr indent="-685800" lvl="0" marL="457200" algn="l">
              <a:lnSpc>
                <a:spcPct val="90000"/>
              </a:lnSpc>
              <a:spcBef>
                <a:spcPts val="2250"/>
              </a:spcBef>
              <a:spcAft>
                <a:spcPts val="0"/>
              </a:spcAft>
              <a:buClr>
                <a:schemeClr val="dk1"/>
              </a:buClr>
              <a:buSzPts val="7200"/>
              <a:buChar char="•"/>
              <a:defRPr sz="7200"/>
            </a:lvl1pPr>
            <a:lvl2pPr indent="-628650" lvl="1" marL="914400" algn="l">
              <a:lnSpc>
                <a:spcPct val="90000"/>
              </a:lnSpc>
              <a:spcBef>
                <a:spcPts val="1125"/>
              </a:spcBef>
              <a:spcAft>
                <a:spcPts val="0"/>
              </a:spcAft>
              <a:buClr>
                <a:schemeClr val="dk1"/>
              </a:buClr>
              <a:buSzPts val="6300"/>
              <a:buChar char="•"/>
              <a:defRPr sz="6300"/>
            </a:lvl2pPr>
            <a:lvl3pPr indent="-571500" lvl="2" marL="1371600" algn="l">
              <a:lnSpc>
                <a:spcPct val="90000"/>
              </a:lnSpc>
              <a:spcBef>
                <a:spcPts val="1125"/>
              </a:spcBef>
              <a:spcAft>
                <a:spcPts val="0"/>
              </a:spcAft>
              <a:buClr>
                <a:schemeClr val="dk1"/>
              </a:buClr>
              <a:buSzPts val="5400"/>
              <a:buChar char="•"/>
              <a:defRPr sz="5400"/>
            </a:lvl3pPr>
            <a:lvl4pPr indent="-514350" lvl="3" marL="1828800" algn="l">
              <a:lnSpc>
                <a:spcPct val="90000"/>
              </a:lnSpc>
              <a:spcBef>
                <a:spcPts val="1125"/>
              </a:spcBef>
              <a:spcAft>
                <a:spcPts val="0"/>
              </a:spcAft>
              <a:buClr>
                <a:schemeClr val="dk1"/>
              </a:buClr>
              <a:buSzPts val="4500"/>
              <a:buChar char="•"/>
              <a:defRPr sz="4500"/>
            </a:lvl4pPr>
            <a:lvl5pPr indent="-514350" lvl="4" marL="2286000" algn="l">
              <a:lnSpc>
                <a:spcPct val="90000"/>
              </a:lnSpc>
              <a:spcBef>
                <a:spcPts val="1125"/>
              </a:spcBef>
              <a:spcAft>
                <a:spcPts val="0"/>
              </a:spcAft>
              <a:buClr>
                <a:schemeClr val="dk1"/>
              </a:buClr>
              <a:buSzPts val="4500"/>
              <a:buChar char="•"/>
              <a:defRPr sz="4500"/>
            </a:lvl5pPr>
            <a:lvl6pPr indent="-514350" lvl="5" marL="2743200" algn="l">
              <a:lnSpc>
                <a:spcPct val="90000"/>
              </a:lnSpc>
              <a:spcBef>
                <a:spcPts val="1125"/>
              </a:spcBef>
              <a:spcAft>
                <a:spcPts val="0"/>
              </a:spcAft>
              <a:buClr>
                <a:schemeClr val="dk1"/>
              </a:buClr>
              <a:buSzPts val="4500"/>
              <a:buChar char="•"/>
              <a:defRPr sz="4500"/>
            </a:lvl6pPr>
            <a:lvl7pPr indent="-514350" lvl="6" marL="3200400" algn="l">
              <a:lnSpc>
                <a:spcPct val="90000"/>
              </a:lnSpc>
              <a:spcBef>
                <a:spcPts val="1125"/>
              </a:spcBef>
              <a:spcAft>
                <a:spcPts val="0"/>
              </a:spcAft>
              <a:buClr>
                <a:schemeClr val="dk1"/>
              </a:buClr>
              <a:buSzPts val="4500"/>
              <a:buChar char="•"/>
              <a:defRPr sz="4500"/>
            </a:lvl7pPr>
            <a:lvl8pPr indent="-514350" lvl="7" marL="3657600" algn="l">
              <a:lnSpc>
                <a:spcPct val="90000"/>
              </a:lnSpc>
              <a:spcBef>
                <a:spcPts val="1125"/>
              </a:spcBef>
              <a:spcAft>
                <a:spcPts val="0"/>
              </a:spcAft>
              <a:buClr>
                <a:schemeClr val="dk1"/>
              </a:buClr>
              <a:buSzPts val="4500"/>
              <a:buChar char="•"/>
              <a:defRPr sz="4500"/>
            </a:lvl8pPr>
            <a:lvl9pPr indent="-514350" lvl="8" marL="4114800" algn="l">
              <a:lnSpc>
                <a:spcPct val="90000"/>
              </a:lnSpc>
              <a:spcBef>
                <a:spcPts val="1125"/>
              </a:spcBef>
              <a:spcAft>
                <a:spcPts val="0"/>
              </a:spcAft>
              <a:buClr>
                <a:schemeClr val="dk1"/>
              </a:buClr>
              <a:buSzPts val="4500"/>
              <a:buChar char="•"/>
              <a:defRPr sz="4500"/>
            </a:lvl9pPr>
          </a:lstStyle>
          <a:p/>
        </p:txBody>
      </p:sp>
      <p:sp>
        <p:nvSpPr>
          <p:cNvPr id="57" name="Google Shape;57;p10"/>
          <p:cNvSpPr txBox="1"/>
          <p:nvPr>
            <p:ph idx="2" type="body"/>
          </p:nvPr>
        </p:nvSpPr>
        <p:spPr>
          <a:xfrm>
            <a:off x="1889524" y="4937760"/>
            <a:ext cx="8847533" cy="914781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2250"/>
              </a:spcBef>
              <a:spcAft>
                <a:spcPts val="0"/>
              </a:spcAft>
              <a:buClr>
                <a:schemeClr val="dk1"/>
              </a:buClr>
              <a:buSzPts val="3600"/>
              <a:buNone/>
              <a:defRPr sz="3600"/>
            </a:lvl1pPr>
            <a:lvl2pPr indent="-228600" lvl="1" marL="914400" algn="l">
              <a:lnSpc>
                <a:spcPct val="90000"/>
              </a:lnSpc>
              <a:spcBef>
                <a:spcPts val="1125"/>
              </a:spcBef>
              <a:spcAft>
                <a:spcPts val="0"/>
              </a:spcAft>
              <a:buClr>
                <a:schemeClr val="dk1"/>
              </a:buClr>
              <a:buSzPts val="3150"/>
              <a:buNone/>
              <a:defRPr sz="3150"/>
            </a:lvl2pPr>
            <a:lvl3pPr indent="-228600" lvl="2" marL="1371600" algn="l">
              <a:lnSpc>
                <a:spcPct val="90000"/>
              </a:lnSpc>
              <a:spcBef>
                <a:spcPts val="1125"/>
              </a:spcBef>
              <a:spcAft>
                <a:spcPts val="0"/>
              </a:spcAft>
              <a:buClr>
                <a:schemeClr val="dk1"/>
              </a:buClr>
              <a:buSzPts val="2700"/>
              <a:buNone/>
              <a:defRPr sz="2700"/>
            </a:lvl3pPr>
            <a:lvl4pPr indent="-228600" lvl="3" marL="1828800" algn="l">
              <a:lnSpc>
                <a:spcPct val="90000"/>
              </a:lnSpc>
              <a:spcBef>
                <a:spcPts val="1125"/>
              </a:spcBef>
              <a:spcAft>
                <a:spcPts val="0"/>
              </a:spcAft>
              <a:buClr>
                <a:schemeClr val="dk1"/>
              </a:buClr>
              <a:buSzPts val="2250"/>
              <a:buNone/>
              <a:defRPr sz="2250"/>
            </a:lvl4pPr>
            <a:lvl5pPr indent="-228600" lvl="4" marL="2286000" algn="l">
              <a:lnSpc>
                <a:spcPct val="90000"/>
              </a:lnSpc>
              <a:spcBef>
                <a:spcPts val="1125"/>
              </a:spcBef>
              <a:spcAft>
                <a:spcPts val="0"/>
              </a:spcAft>
              <a:buClr>
                <a:schemeClr val="dk1"/>
              </a:buClr>
              <a:buSzPts val="2250"/>
              <a:buNone/>
              <a:defRPr sz="2250"/>
            </a:lvl5pPr>
            <a:lvl6pPr indent="-228600" lvl="5" marL="2743200" algn="l">
              <a:lnSpc>
                <a:spcPct val="90000"/>
              </a:lnSpc>
              <a:spcBef>
                <a:spcPts val="1125"/>
              </a:spcBef>
              <a:spcAft>
                <a:spcPts val="0"/>
              </a:spcAft>
              <a:buClr>
                <a:schemeClr val="dk1"/>
              </a:buClr>
              <a:buSzPts val="2250"/>
              <a:buNone/>
              <a:defRPr sz="2250"/>
            </a:lvl6pPr>
            <a:lvl7pPr indent="-228600" lvl="6" marL="3200400" algn="l">
              <a:lnSpc>
                <a:spcPct val="90000"/>
              </a:lnSpc>
              <a:spcBef>
                <a:spcPts val="1125"/>
              </a:spcBef>
              <a:spcAft>
                <a:spcPts val="0"/>
              </a:spcAft>
              <a:buClr>
                <a:schemeClr val="dk1"/>
              </a:buClr>
              <a:buSzPts val="2250"/>
              <a:buNone/>
              <a:defRPr sz="2250"/>
            </a:lvl7pPr>
            <a:lvl8pPr indent="-228600" lvl="7" marL="3657600" algn="l">
              <a:lnSpc>
                <a:spcPct val="90000"/>
              </a:lnSpc>
              <a:spcBef>
                <a:spcPts val="1125"/>
              </a:spcBef>
              <a:spcAft>
                <a:spcPts val="0"/>
              </a:spcAft>
              <a:buClr>
                <a:schemeClr val="dk1"/>
              </a:buClr>
              <a:buSzPts val="2250"/>
              <a:buNone/>
              <a:defRPr sz="2250"/>
            </a:lvl8pPr>
            <a:lvl9pPr indent="-228600" lvl="8" marL="4114800" algn="l">
              <a:lnSpc>
                <a:spcPct val="90000"/>
              </a:lnSpc>
              <a:spcBef>
                <a:spcPts val="1125"/>
              </a:spcBef>
              <a:spcAft>
                <a:spcPts val="0"/>
              </a:spcAft>
              <a:buClr>
                <a:schemeClr val="dk1"/>
              </a:buClr>
              <a:buSzPts val="2250"/>
              <a:buNone/>
              <a:defRPr sz="2250"/>
            </a:lvl9pPr>
          </a:lstStyle>
          <a:p/>
        </p:txBody>
      </p:sp>
      <p:sp>
        <p:nvSpPr>
          <p:cNvPr id="58" name="Google Shape;58;p10"/>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0"/>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1889524" y="1097280"/>
            <a:ext cx="8847533" cy="384048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7200"/>
              <a:buFont typeface="Calibri"/>
              <a:buNone/>
              <a:defRPr sz="7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1"/>
          <p:cNvSpPr/>
          <p:nvPr>
            <p:ph idx="2" type="pic"/>
          </p:nvPr>
        </p:nvSpPr>
        <p:spPr>
          <a:xfrm>
            <a:off x="11662173" y="2369821"/>
            <a:ext cx="13887450" cy="116967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2250"/>
              </a:spcBef>
              <a:spcAft>
                <a:spcPts val="0"/>
              </a:spcAft>
              <a:buClr>
                <a:schemeClr val="dk1"/>
              </a:buClr>
              <a:buSzPts val="7200"/>
              <a:buFont typeface="Arial"/>
              <a:buNone/>
              <a:defRPr b="0" i="0" sz="7200" u="none" cap="none" strike="noStrike">
                <a:solidFill>
                  <a:schemeClr val="dk1"/>
                </a:solidFill>
                <a:latin typeface="Calibri"/>
                <a:ea typeface="Calibri"/>
                <a:cs typeface="Calibri"/>
                <a:sym typeface="Calibri"/>
              </a:defRPr>
            </a:lvl1pPr>
            <a:lvl2pPr lvl="1" marR="0" rtl="0" algn="l">
              <a:lnSpc>
                <a:spcPct val="90000"/>
              </a:lnSpc>
              <a:spcBef>
                <a:spcPts val="1125"/>
              </a:spcBef>
              <a:spcAft>
                <a:spcPts val="0"/>
              </a:spcAft>
              <a:buClr>
                <a:schemeClr val="dk1"/>
              </a:buClr>
              <a:buSzPts val="6300"/>
              <a:buFont typeface="Arial"/>
              <a:buNone/>
              <a:defRPr b="0" i="0" sz="6300" u="none" cap="none" strike="noStrike">
                <a:solidFill>
                  <a:schemeClr val="dk1"/>
                </a:solidFill>
                <a:latin typeface="Calibri"/>
                <a:ea typeface="Calibri"/>
                <a:cs typeface="Calibri"/>
                <a:sym typeface="Calibri"/>
              </a:defRPr>
            </a:lvl2pPr>
            <a:lvl3pPr lvl="2" marR="0" rtl="0" algn="l">
              <a:lnSpc>
                <a:spcPct val="90000"/>
              </a:lnSpc>
              <a:spcBef>
                <a:spcPts val="1125"/>
              </a:spcBef>
              <a:spcAft>
                <a:spcPts val="0"/>
              </a:spcAft>
              <a:buClr>
                <a:schemeClr val="dk1"/>
              </a:buClr>
              <a:buSzPts val="5400"/>
              <a:buFont typeface="Arial"/>
              <a:buNone/>
              <a:defRPr b="0" i="0" sz="5400" u="none" cap="none" strike="noStrike">
                <a:solidFill>
                  <a:schemeClr val="dk1"/>
                </a:solidFill>
                <a:latin typeface="Calibri"/>
                <a:ea typeface="Calibri"/>
                <a:cs typeface="Calibri"/>
                <a:sym typeface="Calibri"/>
              </a:defRPr>
            </a:lvl3pPr>
            <a:lvl4pPr lvl="3" marR="0" rtl="0" algn="l">
              <a:lnSpc>
                <a:spcPct val="90000"/>
              </a:lnSpc>
              <a:spcBef>
                <a:spcPts val="1125"/>
              </a:spcBef>
              <a:spcAft>
                <a:spcPts val="0"/>
              </a:spcAft>
              <a:buClr>
                <a:schemeClr val="dk1"/>
              </a:buClr>
              <a:buSzPts val="4500"/>
              <a:buFont typeface="Arial"/>
              <a:buNone/>
              <a:defRPr b="0" i="0" sz="4500" u="none" cap="none" strike="noStrike">
                <a:solidFill>
                  <a:schemeClr val="dk1"/>
                </a:solidFill>
                <a:latin typeface="Calibri"/>
                <a:ea typeface="Calibri"/>
                <a:cs typeface="Calibri"/>
                <a:sym typeface="Calibri"/>
              </a:defRPr>
            </a:lvl4pPr>
            <a:lvl5pPr lvl="4" marR="0" rtl="0" algn="l">
              <a:lnSpc>
                <a:spcPct val="90000"/>
              </a:lnSpc>
              <a:spcBef>
                <a:spcPts val="1125"/>
              </a:spcBef>
              <a:spcAft>
                <a:spcPts val="0"/>
              </a:spcAft>
              <a:buClr>
                <a:schemeClr val="dk1"/>
              </a:buClr>
              <a:buSzPts val="4500"/>
              <a:buFont typeface="Arial"/>
              <a:buNone/>
              <a:defRPr b="0" i="0" sz="4500" u="none" cap="none" strike="noStrike">
                <a:solidFill>
                  <a:schemeClr val="dk1"/>
                </a:solidFill>
                <a:latin typeface="Calibri"/>
                <a:ea typeface="Calibri"/>
                <a:cs typeface="Calibri"/>
                <a:sym typeface="Calibri"/>
              </a:defRPr>
            </a:lvl5pPr>
            <a:lvl6pPr lvl="5" marR="0" rtl="0" algn="l">
              <a:lnSpc>
                <a:spcPct val="90000"/>
              </a:lnSpc>
              <a:spcBef>
                <a:spcPts val="1125"/>
              </a:spcBef>
              <a:spcAft>
                <a:spcPts val="0"/>
              </a:spcAft>
              <a:buClr>
                <a:schemeClr val="dk1"/>
              </a:buClr>
              <a:buSzPts val="4500"/>
              <a:buFont typeface="Arial"/>
              <a:buNone/>
              <a:defRPr b="0" i="0" sz="4500" u="none" cap="none" strike="noStrike">
                <a:solidFill>
                  <a:schemeClr val="dk1"/>
                </a:solidFill>
                <a:latin typeface="Calibri"/>
                <a:ea typeface="Calibri"/>
                <a:cs typeface="Calibri"/>
                <a:sym typeface="Calibri"/>
              </a:defRPr>
            </a:lvl6pPr>
            <a:lvl7pPr lvl="6" marR="0" rtl="0" algn="l">
              <a:lnSpc>
                <a:spcPct val="90000"/>
              </a:lnSpc>
              <a:spcBef>
                <a:spcPts val="1125"/>
              </a:spcBef>
              <a:spcAft>
                <a:spcPts val="0"/>
              </a:spcAft>
              <a:buClr>
                <a:schemeClr val="dk1"/>
              </a:buClr>
              <a:buSzPts val="4500"/>
              <a:buFont typeface="Arial"/>
              <a:buNone/>
              <a:defRPr b="0" i="0" sz="4500" u="none" cap="none" strike="noStrike">
                <a:solidFill>
                  <a:schemeClr val="dk1"/>
                </a:solidFill>
                <a:latin typeface="Calibri"/>
                <a:ea typeface="Calibri"/>
                <a:cs typeface="Calibri"/>
                <a:sym typeface="Calibri"/>
              </a:defRPr>
            </a:lvl7pPr>
            <a:lvl8pPr lvl="7" marR="0" rtl="0" algn="l">
              <a:lnSpc>
                <a:spcPct val="90000"/>
              </a:lnSpc>
              <a:spcBef>
                <a:spcPts val="1125"/>
              </a:spcBef>
              <a:spcAft>
                <a:spcPts val="0"/>
              </a:spcAft>
              <a:buClr>
                <a:schemeClr val="dk1"/>
              </a:buClr>
              <a:buSzPts val="4500"/>
              <a:buFont typeface="Arial"/>
              <a:buNone/>
              <a:defRPr b="0" i="0" sz="4500" u="none" cap="none" strike="noStrike">
                <a:solidFill>
                  <a:schemeClr val="dk1"/>
                </a:solidFill>
                <a:latin typeface="Calibri"/>
                <a:ea typeface="Calibri"/>
                <a:cs typeface="Calibri"/>
                <a:sym typeface="Calibri"/>
              </a:defRPr>
            </a:lvl8pPr>
            <a:lvl9pPr lvl="8" marR="0" rtl="0" algn="l">
              <a:lnSpc>
                <a:spcPct val="90000"/>
              </a:lnSpc>
              <a:spcBef>
                <a:spcPts val="1125"/>
              </a:spcBef>
              <a:spcAft>
                <a:spcPts val="0"/>
              </a:spcAft>
              <a:buClr>
                <a:schemeClr val="dk1"/>
              </a:buClr>
              <a:buSzPts val="4500"/>
              <a:buFont typeface="Arial"/>
              <a:buNone/>
              <a:defRPr b="0" i="0" sz="4500" u="none" cap="none" strike="noStrike">
                <a:solidFill>
                  <a:schemeClr val="dk1"/>
                </a:solidFill>
                <a:latin typeface="Calibri"/>
                <a:ea typeface="Calibri"/>
                <a:cs typeface="Calibri"/>
                <a:sym typeface="Calibri"/>
              </a:defRPr>
            </a:lvl9pPr>
          </a:lstStyle>
          <a:p/>
        </p:txBody>
      </p:sp>
      <p:sp>
        <p:nvSpPr>
          <p:cNvPr id="64" name="Google Shape;64;p11"/>
          <p:cNvSpPr txBox="1"/>
          <p:nvPr>
            <p:ph idx="1" type="body"/>
          </p:nvPr>
        </p:nvSpPr>
        <p:spPr>
          <a:xfrm>
            <a:off x="1889524" y="4937760"/>
            <a:ext cx="8847533" cy="914781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2250"/>
              </a:spcBef>
              <a:spcAft>
                <a:spcPts val="0"/>
              </a:spcAft>
              <a:buClr>
                <a:schemeClr val="dk1"/>
              </a:buClr>
              <a:buSzPts val="3600"/>
              <a:buNone/>
              <a:defRPr sz="3600"/>
            </a:lvl1pPr>
            <a:lvl2pPr indent="-228600" lvl="1" marL="914400" algn="l">
              <a:lnSpc>
                <a:spcPct val="90000"/>
              </a:lnSpc>
              <a:spcBef>
                <a:spcPts val="1125"/>
              </a:spcBef>
              <a:spcAft>
                <a:spcPts val="0"/>
              </a:spcAft>
              <a:buClr>
                <a:schemeClr val="dk1"/>
              </a:buClr>
              <a:buSzPts val="3150"/>
              <a:buNone/>
              <a:defRPr sz="3150"/>
            </a:lvl2pPr>
            <a:lvl3pPr indent="-228600" lvl="2" marL="1371600" algn="l">
              <a:lnSpc>
                <a:spcPct val="90000"/>
              </a:lnSpc>
              <a:spcBef>
                <a:spcPts val="1125"/>
              </a:spcBef>
              <a:spcAft>
                <a:spcPts val="0"/>
              </a:spcAft>
              <a:buClr>
                <a:schemeClr val="dk1"/>
              </a:buClr>
              <a:buSzPts val="2700"/>
              <a:buNone/>
              <a:defRPr sz="2700"/>
            </a:lvl3pPr>
            <a:lvl4pPr indent="-228600" lvl="3" marL="1828800" algn="l">
              <a:lnSpc>
                <a:spcPct val="90000"/>
              </a:lnSpc>
              <a:spcBef>
                <a:spcPts val="1125"/>
              </a:spcBef>
              <a:spcAft>
                <a:spcPts val="0"/>
              </a:spcAft>
              <a:buClr>
                <a:schemeClr val="dk1"/>
              </a:buClr>
              <a:buSzPts val="2250"/>
              <a:buNone/>
              <a:defRPr sz="2250"/>
            </a:lvl4pPr>
            <a:lvl5pPr indent="-228600" lvl="4" marL="2286000" algn="l">
              <a:lnSpc>
                <a:spcPct val="90000"/>
              </a:lnSpc>
              <a:spcBef>
                <a:spcPts val="1125"/>
              </a:spcBef>
              <a:spcAft>
                <a:spcPts val="0"/>
              </a:spcAft>
              <a:buClr>
                <a:schemeClr val="dk1"/>
              </a:buClr>
              <a:buSzPts val="2250"/>
              <a:buNone/>
              <a:defRPr sz="2250"/>
            </a:lvl5pPr>
            <a:lvl6pPr indent="-228600" lvl="5" marL="2743200" algn="l">
              <a:lnSpc>
                <a:spcPct val="90000"/>
              </a:lnSpc>
              <a:spcBef>
                <a:spcPts val="1125"/>
              </a:spcBef>
              <a:spcAft>
                <a:spcPts val="0"/>
              </a:spcAft>
              <a:buClr>
                <a:schemeClr val="dk1"/>
              </a:buClr>
              <a:buSzPts val="2250"/>
              <a:buNone/>
              <a:defRPr sz="2250"/>
            </a:lvl6pPr>
            <a:lvl7pPr indent="-228600" lvl="6" marL="3200400" algn="l">
              <a:lnSpc>
                <a:spcPct val="90000"/>
              </a:lnSpc>
              <a:spcBef>
                <a:spcPts val="1125"/>
              </a:spcBef>
              <a:spcAft>
                <a:spcPts val="0"/>
              </a:spcAft>
              <a:buClr>
                <a:schemeClr val="dk1"/>
              </a:buClr>
              <a:buSzPts val="2250"/>
              <a:buNone/>
              <a:defRPr sz="2250"/>
            </a:lvl7pPr>
            <a:lvl8pPr indent="-228600" lvl="7" marL="3657600" algn="l">
              <a:lnSpc>
                <a:spcPct val="90000"/>
              </a:lnSpc>
              <a:spcBef>
                <a:spcPts val="1125"/>
              </a:spcBef>
              <a:spcAft>
                <a:spcPts val="0"/>
              </a:spcAft>
              <a:buClr>
                <a:schemeClr val="dk1"/>
              </a:buClr>
              <a:buSzPts val="2250"/>
              <a:buNone/>
              <a:defRPr sz="2250"/>
            </a:lvl8pPr>
            <a:lvl9pPr indent="-228600" lvl="8" marL="4114800" algn="l">
              <a:lnSpc>
                <a:spcPct val="90000"/>
              </a:lnSpc>
              <a:spcBef>
                <a:spcPts val="1125"/>
              </a:spcBef>
              <a:spcAft>
                <a:spcPts val="0"/>
              </a:spcAft>
              <a:buClr>
                <a:schemeClr val="dk1"/>
              </a:buClr>
              <a:buSzPts val="2250"/>
              <a:buNone/>
              <a:defRPr sz="2250"/>
            </a:lvl9pPr>
          </a:lstStyle>
          <a:p/>
        </p:txBody>
      </p:sp>
      <p:sp>
        <p:nvSpPr>
          <p:cNvPr id="65" name="Google Shape;65;p11"/>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1"/>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885950" y="876301"/>
            <a:ext cx="23660100" cy="3181351"/>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9900"/>
              <a:buFont typeface="Calibri"/>
              <a:buNone/>
              <a:defRPr b="0" i="0" sz="99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
          <p:cNvSpPr txBox="1"/>
          <p:nvPr>
            <p:ph idx="1" type="body"/>
          </p:nvPr>
        </p:nvSpPr>
        <p:spPr>
          <a:xfrm>
            <a:off x="1885950" y="4381500"/>
            <a:ext cx="23660100" cy="10443211"/>
          </a:xfrm>
          <a:prstGeom prst="rect">
            <a:avLst/>
          </a:prstGeom>
          <a:noFill/>
          <a:ln>
            <a:noFill/>
          </a:ln>
        </p:spPr>
        <p:txBody>
          <a:bodyPr anchorCtr="0" anchor="t" bIns="45700" lIns="91425" spcFirstLastPara="1" rIns="91425" wrap="square" tIns="45700">
            <a:normAutofit/>
          </a:bodyPr>
          <a:lstStyle>
            <a:lvl1pPr indent="-628650" lvl="0" marL="457200" marR="0" rtl="0" algn="l">
              <a:lnSpc>
                <a:spcPct val="90000"/>
              </a:lnSpc>
              <a:spcBef>
                <a:spcPts val="2250"/>
              </a:spcBef>
              <a:spcAft>
                <a:spcPts val="0"/>
              </a:spcAft>
              <a:buClr>
                <a:schemeClr val="dk1"/>
              </a:buClr>
              <a:buSzPts val="6300"/>
              <a:buFont typeface="Arial"/>
              <a:buChar char="•"/>
              <a:defRPr b="0" i="0" sz="6300" u="none" cap="none" strike="noStrike">
                <a:solidFill>
                  <a:schemeClr val="dk1"/>
                </a:solidFill>
                <a:latin typeface="Calibri"/>
                <a:ea typeface="Calibri"/>
                <a:cs typeface="Calibri"/>
                <a:sym typeface="Calibri"/>
              </a:defRPr>
            </a:lvl1pPr>
            <a:lvl2pPr indent="-571500" lvl="1" marL="914400" marR="0" rtl="0" algn="l">
              <a:lnSpc>
                <a:spcPct val="90000"/>
              </a:lnSpc>
              <a:spcBef>
                <a:spcPts val="1125"/>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2pPr>
            <a:lvl3pPr indent="-514350" lvl="2" marL="1371600" marR="0" rtl="0" algn="l">
              <a:lnSpc>
                <a:spcPct val="90000"/>
              </a:lnSpc>
              <a:spcBef>
                <a:spcPts val="1125"/>
              </a:spcBef>
              <a:spcAft>
                <a:spcPts val="0"/>
              </a:spcAft>
              <a:buClr>
                <a:schemeClr val="dk1"/>
              </a:buClr>
              <a:buSzPts val="4500"/>
              <a:buFont typeface="Arial"/>
              <a:buChar char="•"/>
              <a:defRPr b="0" i="0" sz="4500" u="none" cap="none" strike="noStrike">
                <a:solidFill>
                  <a:schemeClr val="dk1"/>
                </a:solidFill>
                <a:latin typeface="Calibri"/>
                <a:ea typeface="Calibri"/>
                <a:cs typeface="Calibri"/>
                <a:sym typeface="Calibri"/>
              </a:defRPr>
            </a:lvl3pPr>
            <a:lvl4pPr indent="-485775" lvl="3" marL="1828800" marR="0" rtl="0" algn="l">
              <a:lnSpc>
                <a:spcPct val="90000"/>
              </a:lnSpc>
              <a:spcBef>
                <a:spcPts val="1125"/>
              </a:spcBef>
              <a:spcAft>
                <a:spcPts val="0"/>
              </a:spcAft>
              <a:buClr>
                <a:schemeClr val="dk1"/>
              </a:buClr>
              <a:buSzPts val="4050"/>
              <a:buFont typeface="Arial"/>
              <a:buChar char="•"/>
              <a:defRPr b="0" i="0" sz="4050" u="none" cap="none" strike="noStrike">
                <a:solidFill>
                  <a:schemeClr val="dk1"/>
                </a:solidFill>
                <a:latin typeface="Calibri"/>
                <a:ea typeface="Calibri"/>
                <a:cs typeface="Calibri"/>
                <a:sym typeface="Calibri"/>
              </a:defRPr>
            </a:lvl4pPr>
            <a:lvl5pPr indent="-485775" lvl="4" marL="2286000" marR="0" rtl="0" algn="l">
              <a:lnSpc>
                <a:spcPct val="90000"/>
              </a:lnSpc>
              <a:spcBef>
                <a:spcPts val="1125"/>
              </a:spcBef>
              <a:spcAft>
                <a:spcPts val="0"/>
              </a:spcAft>
              <a:buClr>
                <a:schemeClr val="dk1"/>
              </a:buClr>
              <a:buSzPts val="4050"/>
              <a:buFont typeface="Arial"/>
              <a:buChar char="•"/>
              <a:defRPr b="0" i="0" sz="4050" u="none" cap="none" strike="noStrike">
                <a:solidFill>
                  <a:schemeClr val="dk1"/>
                </a:solidFill>
                <a:latin typeface="Calibri"/>
                <a:ea typeface="Calibri"/>
                <a:cs typeface="Calibri"/>
                <a:sym typeface="Calibri"/>
              </a:defRPr>
            </a:lvl5pPr>
            <a:lvl6pPr indent="-485775" lvl="5" marL="2743200" marR="0" rtl="0" algn="l">
              <a:lnSpc>
                <a:spcPct val="90000"/>
              </a:lnSpc>
              <a:spcBef>
                <a:spcPts val="1125"/>
              </a:spcBef>
              <a:spcAft>
                <a:spcPts val="0"/>
              </a:spcAft>
              <a:buClr>
                <a:schemeClr val="dk1"/>
              </a:buClr>
              <a:buSzPts val="4050"/>
              <a:buFont typeface="Arial"/>
              <a:buChar char="•"/>
              <a:defRPr b="0" i="0" sz="4050" u="none" cap="none" strike="noStrike">
                <a:solidFill>
                  <a:schemeClr val="dk1"/>
                </a:solidFill>
                <a:latin typeface="Calibri"/>
                <a:ea typeface="Calibri"/>
                <a:cs typeface="Calibri"/>
                <a:sym typeface="Calibri"/>
              </a:defRPr>
            </a:lvl6pPr>
            <a:lvl7pPr indent="-485775" lvl="6" marL="3200400" marR="0" rtl="0" algn="l">
              <a:lnSpc>
                <a:spcPct val="90000"/>
              </a:lnSpc>
              <a:spcBef>
                <a:spcPts val="1125"/>
              </a:spcBef>
              <a:spcAft>
                <a:spcPts val="0"/>
              </a:spcAft>
              <a:buClr>
                <a:schemeClr val="dk1"/>
              </a:buClr>
              <a:buSzPts val="4050"/>
              <a:buFont typeface="Arial"/>
              <a:buChar char="•"/>
              <a:defRPr b="0" i="0" sz="4050" u="none" cap="none" strike="noStrike">
                <a:solidFill>
                  <a:schemeClr val="dk1"/>
                </a:solidFill>
                <a:latin typeface="Calibri"/>
                <a:ea typeface="Calibri"/>
                <a:cs typeface="Calibri"/>
                <a:sym typeface="Calibri"/>
              </a:defRPr>
            </a:lvl7pPr>
            <a:lvl8pPr indent="-485775" lvl="7" marL="3657600" marR="0" rtl="0" algn="l">
              <a:lnSpc>
                <a:spcPct val="90000"/>
              </a:lnSpc>
              <a:spcBef>
                <a:spcPts val="1125"/>
              </a:spcBef>
              <a:spcAft>
                <a:spcPts val="0"/>
              </a:spcAft>
              <a:buClr>
                <a:schemeClr val="dk1"/>
              </a:buClr>
              <a:buSzPts val="4050"/>
              <a:buFont typeface="Arial"/>
              <a:buChar char="•"/>
              <a:defRPr b="0" i="0" sz="4050" u="none" cap="none" strike="noStrike">
                <a:solidFill>
                  <a:schemeClr val="dk1"/>
                </a:solidFill>
                <a:latin typeface="Calibri"/>
                <a:ea typeface="Calibri"/>
                <a:cs typeface="Calibri"/>
                <a:sym typeface="Calibri"/>
              </a:defRPr>
            </a:lvl8pPr>
            <a:lvl9pPr indent="-485775" lvl="8" marL="4114800" marR="0" rtl="0" algn="l">
              <a:lnSpc>
                <a:spcPct val="90000"/>
              </a:lnSpc>
              <a:spcBef>
                <a:spcPts val="1125"/>
              </a:spcBef>
              <a:spcAft>
                <a:spcPts val="0"/>
              </a:spcAft>
              <a:buClr>
                <a:schemeClr val="dk1"/>
              </a:buClr>
              <a:buSzPts val="4050"/>
              <a:buFont typeface="Arial"/>
              <a:buChar char="•"/>
              <a:defRPr b="0" i="0" sz="405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2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2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700" u="none" cap="none" strike="noStrike">
                <a:solidFill>
                  <a:srgbClr val="888888"/>
                </a:solidFill>
                <a:latin typeface="Calibri"/>
                <a:ea typeface="Calibri"/>
                <a:cs typeface="Calibri"/>
                <a:sym typeface="Calibri"/>
              </a:defRPr>
            </a:lvl1pPr>
            <a:lvl2pPr indent="0" lvl="1" marL="0" marR="0" rtl="0" algn="r">
              <a:spcBef>
                <a:spcPts val="0"/>
              </a:spcBef>
              <a:buNone/>
              <a:defRPr b="0" i="0" sz="2700" u="none" cap="none" strike="noStrike">
                <a:solidFill>
                  <a:srgbClr val="888888"/>
                </a:solidFill>
                <a:latin typeface="Calibri"/>
                <a:ea typeface="Calibri"/>
                <a:cs typeface="Calibri"/>
                <a:sym typeface="Calibri"/>
              </a:defRPr>
            </a:lvl2pPr>
            <a:lvl3pPr indent="0" lvl="2" marL="0" marR="0" rtl="0" algn="r">
              <a:spcBef>
                <a:spcPts val="0"/>
              </a:spcBef>
              <a:buNone/>
              <a:defRPr b="0" i="0" sz="2700" u="none" cap="none" strike="noStrike">
                <a:solidFill>
                  <a:srgbClr val="888888"/>
                </a:solidFill>
                <a:latin typeface="Calibri"/>
                <a:ea typeface="Calibri"/>
                <a:cs typeface="Calibri"/>
                <a:sym typeface="Calibri"/>
              </a:defRPr>
            </a:lvl3pPr>
            <a:lvl4pPr indent="0" lvl="3" marL="0" marR="0" rtl="0" algn="r">
              <a:spcBef>
                <a:spcPts val="0"/>
              </a:spcBef>
              <a:buNone/>
              <a:defRPr b="0" i="0" sz="2700" u="none" cap="none" strike="noStrike">
                <a:solidFill>
                  <a:srgbClr val="888888"/>
                </a:solidFill>
                <a:latin typeface="Calibri"/>
                <a:ea typeface="Calibri"/>
                <a:cs typeface="Calibri"/>
                <a:sym typeface="Calibri"/>
              </a:defRPr>
            </a:lvl4pPr>
            <a:lvl5pPr indent="0" lvl="4" marL="0" marR="0" rtl="0" algn="r">
              <a:spcBef>
                <a:spcPts val="0"/>
              </a:spcBef>
              <a:buNone/>
              <a:defRPr b="0" i="0" sz="2700" u="none" cap="none" strike="noStrike">
                <a:solidFill>
                  <a:srgbClr val="888888"/>
                </a:solidFill>
                <a:latin typeface="Calibri"/>
                <a:ea typeface="Calibri"/>
                <a:cs typeface="Calibri"/>
                <a:sym typeface="Calibri"/>
              </a:defRPr>
            </a:lvl5pPr>
            <a:lvl6pPr indent="0" lvl="5" marL="0" marR="0" rtl="0" algn="r">
              <a:spcBef>
                <a:spcPts val="0"/>
              </a:spcBef>
              <a:buNone/>
              <a:defRPr b="0" i="0" sz="2700" u="none" cap="none" strike="noStrike">
                <a:solidFill>
                  <a:srgbClr val="888888"/>
                </a:solidFill>
                <a:latin typeface="Calibri"/>
                <a:ea typeface="Calibri"/>
                <a:cs typeface="Calibri"/>
                <a:sym typeface="Calibri"/>
              </a:defRPr>
            </a:lvl6pPr>
            <a:lvl7pPr indent="0" lvl="6" marL="0" marR="0" rtl="0" algn="r">
              <a:spcBef>
                <a:spcPts val="0"/>
              </a:spcBef>
              <a:buNone/>
              <a:defRPr b="0" i="0" sz="2700" u="none" cap="none" strike="noStrike">
                <a:solidFill>
                  <a:srgbClr val="888888"/>
                </a:solidFill>
                <a:latin typeface="Calibri"/>
                <a:ea typeface="Calibri"/>
                <a:cs typeface="Calibri"/>
                <a:sym typeface="Calibri"/>
              </a:defRPr>
            </a:lvl7pPr>
            <a:lvl8pPr indent="0" lvl="7" marL="0" marR="0" rtl="0" algn="r">
              <a:spcBef>
                <a:spcPts val="0"/>
              </a:spcBef>
              <a:buNone/>
              <a:defRPr b="0" i="0" sz="2700" u="none" cap="none" strike="noStrike">
                <a:solidFill>
                  <a:srgbClr val="888888"/>
                </a:solidFill>
                <a:latin typeface="Calibri"/>
                <a:ea typeface="Calibri"/>
                <a:cs typeface="Calibri"/>
                <a:sym typeface="Calibri"/>
              </a:defRPr>
            </a:lvl8pPr>
            <a:lvl9pPr indent="0" lvl="8" marL="0" marR="0" rtl="0" algn="r">
              <a:spcBef>
                <a:spcPts val="0"/>
              </a:spcBef>
              <a:buNone/>
              <a:defRPr b="0" i="0" sz="2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2.png"/><Relationship Id="rId9"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4.jpg"/><Relationship Id="rId7" Type="http://schemas.openxmlformats.org/officeDocument/2006/relationships/image" Target="../media/image3.png"/><Relationship Id="rId8"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nvSpPr>
        <p:spPr>
          <a:xfrm>
            <a:off x="0" y="457200"/>
            <a:ext cx="27432000" cy="112170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b="1" lang="en-US" sz="4800">
                <a:solidFill>
                  <a:srgbClr val="BE0204"/>
                </a:solidFill>
              </a:rPr>
              <a:t>Magic Mice</a:t>
            </a:r>
            <a:endParaRPr/>
          </a:p>
          <a:p>
            <a:pPr indent="0" lvl="0" marL="0" marR="0" rtl="0" algn="ctr">
              <a:lnSpc>
                <a:spcPct val="60000"/>
              </a:lnSpc>
              <a:spcBef>
                <a:spcPts val="1400"/>
              </a:spcBef>
              <a:spcAft>
                <a:spcPts val="0"/>
              </a:spcAft>
              <a:buNone/>
            </a:pPr>
            <a:r>
              <a:rPr b="1" i="0" lang="en-US" sz="2800" u="none" cap="none" strike="noStrike">
                <a:solidFill>
                  <a:schemeClr val="dk1"/>
                </a:solidFill>
                <a:latin typeface="Arial"/>
                <a:ea typeface="Arial"/>
                <a:cs typeface="Arial"/>
                <a:sym typeface="Arial"/>
              </a:rPr>
              <a:t>Team </a:t>
            </a:r>
            <a:r>
              <a:rPr b="1" lang="en-US" sz="2800">
                <a:solidFill>
                  <a:schemeClr val="dk1"/>
                </a:solidFill>
              </a:rPr>
              <a:t>C3: </a:t>
            </a:r>
            <a:r>
              <a:rPr b="1" lang="en-US" sz="2800">
                <a:solidFill>
                  <a:schemeClr val="dk1"/>
                </a:solidFill>
              </a:rPr>
              <a:t>Bradley Zhou, Jade Wang, Jenny Han</a:t>
            </a:r>
            <a:endParaRPr/>
          </a:p>
        </p:txBody>
      </p:sp>
      <p:sp>
        <p:nvSpPr>
          <p:cNvPr id="85" name="Google Shape;85;p1"/>
          <p:cNvSpPr/>
          <p:nvPr/>
        </p:nvSpPr>
        <p:spPr>
          <a:xfrm>
            <a:off x="323850" y="2125981"/>
            <a:ext cx="10972800" cy="731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i="0" lang="en-US" sz="2800" u="none" cap="none" strike="noStrike">
                <a:solidFill>
                  <a:schemeClr val="lt1"/>
                </a:solidFill>
                <a:latin typeface="Calibri"/>
                <a:ea typeface="Calibri"/>
                <a:cs typeface="Calibri"/>
                <a:sym typeface="Calibri"/>
              </a:rPr>
              <a:t>Product Pitch</a:t>
            </a:r>
            <a:endParaRPr/>
          </a:p>
        </p:txBody>
      </p:sp>
      <p:sp>
        <p:nvSpPr>
          <p:cNvPr id="86" name="Google Shape;86;p1"/>
          <p:cNvSpPr txBox="1"/>
          <p:nvPr/>
        </p:nvSpPr>
        <p:spPr>
          <a:xfrm>
            <a:off x="371400" y="2932699"/>
            <a:ext cx="10877700" cy="3140100"/>
          </a:xfrm>
          <a:prstGeom prst="rect">
            <a:avLst/>
          </a:prstGeom>
          <a:noFill/>
          <a:ln>
            <a:noFill/>
          </a:ln>
        </p:spPr>
        <p:txBody>
          <a:bodyPr anchorCtr="0" anchor="t" bIns="45700" lIns="91425" spcFirstLastPara="1" rIns="91425" wrap="square" tIns="45700">
            <a:spAutoFit/>
          </a:bodyPr>
          <a:lstStyle/>
          <a:p>
            <a:pPr indent="0" lvl="0" marL="3712" marR="77944" rtl="0" algn="just">
              <a:lnSpc>
                <a:spcPct val="95199"/>
              </a:lnSpc>
              <a:spcBef>
                <a:spcPts val="2932"/>
              </a:spcBef>
              <a:spcAft>
                <a:spcPts val="0"/>
              </a:spcAft>
              <a:buSzPts val="1100"/>
              <a:buNone/>
            </a:pPr>
            <a:r>
              <a:rPr lang="en-US" sz="1800">
                <a:solidFill>
                  <a:schemeClr val="dk1"/>
                </a:solidFill>
                <a:latin typeface="Cambria"/>
                <a:ea typeface="Cambria"/>
                <a:cs typeface="Cambria"/>
                <a:sym typeface="Cambria"/>
              </a:rPr>
              <a:t>Our goal is to make collaboration in teams more accessible. Magic Mice is a projector computer attachment  that displays a Windows computer screen on an indoor wall from 5 to 10 ft away. There are two types of input, a custom pen device and the computer webcam video feed. The pen controls mouse movement and camera detects customizable hand gestures as well as hand tracking. The combination of these two </a:t>
            </a:r>
            <a:r>
              <a:rPr lang="en-US" sz="1800">
                <a:solidFill>
                  <a:schemeClr val="dk1"/>
                </a:solidFill>
                <a:latin typeface="Cambria"/>
                <a:ea typeface="Cambria"/>
                <a:cs typeface="Cambria"/>
                <a:sym typeface="Cambria"/>
              </a:rPr>
              <a:t>inputs</a:t>
            </a:r>
            <a:r>
              <a:rPr lang="en-US" sz="1800">
                <a:solidFill>
                  <a:schemeClr val="dk1"/>
                </a:solidFill>
                <a:latin typeface="Cambria"/>
                <a:ea typeface="Cambria"/>
                <a:cs typeface="Cambria"/>
                <a:sym typeface="Cambria"/>
              </a:rPr>
              <a:t> simulates the functionality of a smartboard and more, by not only allowing the user to mimic mouse movement including, click, drag, and </a:t>
            </a:r>
            <a:r>
              <a:rPr lang="en-US" sz="1800">
                <a:solidFill>
                  <a:schemeClr val="dk1"/>
                </a:solidFill>
                <a:latin typeface="Cambria"/>
                <a:ea typeface="Cambria"/>
                <a:cs typeface="Cambria"/>
                <a:sym typeface="Cambria"/>
              </a:rPr>
              <a:t>hover</a:t>
            </a:r>
            <a:r>
              <a:rPr lang="en-US" sz="1800">
                <a:solidFill>
                  <a:schemeClr val="dk1"/>
                </a:solidFill>
                <a:latin typeface="Cambria"/>
                <a:ea typeface="Cambria"/>
                <a:cs typeface="Cambria"/>
                <a:sym typeface="Cambria"/>
              </a:rPr>
              <a:t>, but also keyboard commands that can be custom mapped to the user’s hand gestures. Magic Mice allows users to interact with the projected wall via pen with a delay of 20 ms, and via hand gesture </a:t>
            </a:r>
            <a:r>
              <a:rPr lang="en-US" sz="1800">
                <a:solidFill>
                  <a:schemeClr val="dk1"/>
                </a:solidFill>
                <a:latin typeface="Cambria"/>
                <a:ea typeface="Cambria"/>
                <a:cs typeface="Cambria"/>
                <a:sym typeface="Cambria"/>
              </a:rPr>
              <a:t>with</a:t>
            </a:r>
            <a:r>
              <a:rPr lang="en-US" sz="1800">
                <a:solidFill>
                  <a:schemeClr val="dk1"/>
                </a:solidFill>
                <a:latin typeface="Cambria"/>
                <a:ea typeface="Cambria"/>
                <a:cs typeface="Cambria"/>
                <a:sym typeface="Cambria"/>
              </a:rPr>
              <a:t> a delay of less than </a:t>
            </a:r>
            <a:r>
              <a:rPr lang="en-US" sz="1800">
                <a:solidFill>
                  <a:schemeClr val="dk1"/>
                </a:solidFill>
                <a:latin typeface="Cambria"/>
                <a:ea typeface="Cambria"/>
                <a:cs typeface="Cambria"/>
                <a:sym typeface="Cambria"/>
                <a:extLst>
                  <a:ext uri="http://customooxmlschemas.google.com/">
                    <go:slidesCustomData xmlns:go="http://customooxmlschemas.google.com/" textRoundtripDataId="0"/>
                  </a:ext>
                </a:extLst>
              </a:rPr>
              <a:t>50 ms.</a:t>
            </a:r>
            <a:r>
              <a:rPr lang="en-US" sz="1800">
                <a:solidFill>
                  <a:schemeClr val="dk1"/>
                </a:solidFill>
                <a:latin typeface="Cambria"/>
                <a:ea typeface="Cambria"/>
                <a:cs typeface="Cambria"/>
                <a:sym typeface="Cambria"/>
              </a:rPr>
              <a:t> Magic Mice is </a:t>
            </a:r>
            <a:r>
              <a:rPr lang="en-US" sz="1800">
                <a:solidFill>
                  <a:schemeClr val="dk1"/>
                </a:solidFill>
                <a:latin typeface="Cambria"/>
                <a:ea typeface="Cambria"/>
                <a:cs typeface="Cambria"/>
                <a:sym typeface="Cambria"/>
              </a:rPr>
              <a:t>an affordable collaboration tool for team workers in educational, professional, entertainment settings, etc., as it allows users to draw on sketch websites, navigate browsers and file systems, and more.</a:t>
            </a:r>
            <a:endParaRPr sz="1800">
              <a:latin typeface="Cambria"/>
              <a:ea typeface="Cambria"/>
              <a:cs typeface="Cambria"/>
              <a:sym typeface="Cambria"/>
            </a:endParaRPr>
          </a:p>
          <a:p>
            <a:pPr indent="0" lvl="0" marL="0" marR="0" rtl="0" algn="l">
              <a:spcBef>
                <a:spcPts val="0"/>
              </a:spcBef>
              <a:spcAft>
                <a:spcPts val="0"/>
              </a:spcAft>
              <a:buNone/>
            </a:pPr>
            <a:r>
              <a:t/>
            </a:r>
            <a:endParaRPr sz="1800">
              <a:latin typeface="Cambria"/>
              <a:ea typeface="Cambria"/>
              <a:cs typeface="Cambria"/>
              <a:sym typeface="Cambria"/>
            </a:endParaRPr>
          </a:p>
        </p:txBody>
      </p:sp>
      <p:sp>
        <p:nvSpPr>
          <p:cNvPr id="87" name="Google Shape;87;p1"/>
          <p:cNvSpPr/>
          <p:nvPr/>
        </p:nvSpPr>
        <p:spPr>
          <a:xfrm>
            <a:off x="345700" y="5928856"/>
            <a:ext cx="10972800" cy="731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2800">
                <a:solidFill>
                  <a:schemeClr val="lt1"/>
                </a:solidFill>
                <a:latin typeface="Calibri"/>
                <a:ea typeface="Calibri"/>
                <a:cs typeface="Calibri"/>
                <a:sym typeface="Calibri"/>
              </a:rPr>
              <a:t>System Architecture </a:t>
            </a:r>
            <a:endParaRPr/>
          </a:p>
        </p:txBody>
      </p:sp>
      <p:sp>
        <p:nvSpPr>
          <p:cNvPr id="88" name="Google Shape;88;p1"/>
          <p:cNvSpPr/>
          <p:nvPr/>
        </p:nvSpPr>
        <p:spPr>
          <a:xfrm>
            <a:off x="11658600" y="2125975"/>
            <a:ext cx="15449700" cy="731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2800">
                <a:solidFill>
                  <a:schemeClr val="lt1"/>
                </a:solidFill>
                <a:latin typeface="Calibri"/>
                <a:ea typeface="Calibri"/>
                <a:cs typeface="Calibri"/>
                <a:sym typeface="Calibri"/>
              </a:rPr>
              <a:t>System Description</a:t>
            </a:r>
            <a:endParaRPr/>
          </a:p>
        </p:txBody>
      </p:sp>
      <p:sp>
        <p:nvSpPr>
          <p:cNvPr id="89" name="Google Shape;89;p1"/>
          <p:cNvSpPr/>
          <p:nvPr/>
        </p:nvSpPr>
        <p:spPr>
          <a:xfrm>
            <a:off x="11658825" y="10902763"/>
            <a:ext cx="15449400" cy="731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2800">
                <a:solidFill>
                  <a:schemeClr val="lt1"/>
                </a:solidFill>
                <a:latin typeface="Calibri"/>
                <a:ea typeface="Calibri"/>
                <a:cs typeface="Calibri"/>
                <a:sym typeface="Calibri"/>
              </a:rPr>
              <a:t>System Evaluation </a:t>
            </a:r>
            <a:endParaRPr/>
          </a:p>
        </p:txBody>
      </p:sp>
      <p:sp>
        <p:nvSpPr>
          <p:cNvPr id="90" name="Google Shape;90;p1"/>
          <p:cNvSpPr txBox="1"/>
          <p:nvPr/>
        </p:nvSpPr>
        <p:spPr>
          <a:xfrm>
            <a:off x="11651900" y="11710250"/>
            <a:ext cx="7080600" cy="4442100"/>
          </a:xfrm>
          <a:prstGeom prst="rect">
            <a:avLst/>
          </a:prstGeom>
          <a:noFill/>
          <a:ln>
            <a:noFill/>
          </a:ln>
        </p:spPr>
        <p:txBody>
          <a:bodyPr anchorCtr="0" anchor="t" bIns="45700" lIns="91425" spcFirstLastPara="1" rIns="91425" wrap="square" tIns="45700">
            <a:spAutoFit/>
          </a:bodyPr>
          <a:lstStyle/>
          <a:p>
            <a:pPr indent="0" lvl="0" marL="0" rtl="0" algn="l">
              <a:lnSpc>
                <a:spcPct val="105000"/>
              </a:lnSpc>
              <a:spcBef>
                <a:spcPts val="0"/>
              </a:spcBef>
              <a:spcAft>
                <a:spcPts val="0"/>
              </a:spcAft>
              <a:buSzPts val="1100"/>
              <a:buNone/>
            </a:pPr>
            <a:r>
              <a:rPr lang="en-US" sz="1800">
                <a:solidFill>
                  <a:schemeClr val="dk1"/>
                </a:solidFill>
                <a:latin typeface="Cambria"/>
                <a:ea typeface="Cambria"/>
                <a:cs typeface="Cambria"/>
                <a:sym typeface="Cambria"/>
              </a:rPr>
              <a:t>For our pen, we isolated the X,Y, and Z axis and drew a straight line to ensure that the mouse was moving correctly. Also, we isolated those axis for rotation as well to ensure that tip of the pen was positioned correctly. For the buttons, we tested single clicks, hold for drag, and hovering mouse movement as well. </a:t>
            </a:r>
            <a:r>
              <a:rPr lang="en-US" sz="1800">
                <a:solidFill>
                  <a:srgbClr val="353535"/>
                </a:solidFill>
                <a:latin typeface="Cambria"/>
                <a:ea typeface="Cambria"/>
                <a:cs typeface="Cambria"/>
                <a:sym typeface="Cambria"/>
              </a:rPr>
              <a:t> </a:t>
            </a:r>
            <a:r>
              <a:rPr lang="en-US" sz="1800">
                <a:solidFill>
                  <a:schemeClr val="dk1"/>
                </a:solidFill>
                <a:latin typeface="Cambria"/>
                <a:ea typeface="Cambria"/>
                <a:cs typeface="Cambria"/>
                <a:sym typeface="Cambria"/>
              </a:rPr>
              <a:t>We found that the tip of the pen was around a 2 inch radius from the actual mouse, and the clicks were around 20ms long with a 50 Hz polling rate</a:t>
            </a:r>
            <a:r>
              <a:rPr lang="en-US" sz="1800">
                <a:solidFill>
                  <a:srgbClr val="353535"/>
                </a:solidFill>
                <a:latin typeface="Cambria"/>
                <a:ea typeface="Cambria"/>
                <a:cs typeface="Cambria"/>
                <a:sym typeface="Cambria"/>
              </a:rPr>
              <a:t>. </a:t>
            </a:r>
            <a:r>
              <a:rPr lang="en-US" sz="1800">
                <a:solidFill>
                  <a:schemeClr val="dk1"/>
                </a:solidFill>
                <a:latin typeface="Cambria"/>
                <a:ea typeface="Cambria"/>
                <a:cs typeface="Cambria"/>
                <a:sym typeface="Cambria"/>
              </a:rPr>
              <a:t>For the hand expressions, we tested our gesture recognition algorithm by verifying our camera input maps to the correct hand expression.  We found that the system was correct ~17 times out of 20 when recognizing new gestures.</a:t>
            </a:r>
            <a:r>
              <a:rPr lang="en-US" sz="1800">
                <a:solidFill>
                  <a:srgbClr val="353535"/>
                </a:solidFill>
                <a:latin typeface="Cambria"/>
                <a:ea typeface="Cambria"/>
                <a:cs typeface="Cambria"/>
                <a:sym typeface="Cambria"/>
              </a:rPr>
              <a:t> </a:t>
            </a:r>
            <a:r>
              <a:rPr lang="en-US" sz="1800">
                <a:solidFill>
                  <a:schemeClr val="dk1"/>
                </a:solidFill>
                <a:latin typeface="Cambria"/>
                <a:ea typeface="Cambria"/>
                <a:cs typeface="Cambria"/>
                <a:sym typeface="Cambria"/>
              </a:rPr>
              <a:t>As for our projector, we wanted to work on distance ranges from 5 - 15 ft . 5 ft wouldn’t allow for a big enough screen projection and 15 ft is slightly larger than the size of an average room. However, we found that 15 ft made it challenging to see the screen resolution clearly, so we had capped it at 10 ft. </a:t>
            </a:r>
            <a:endParaRPr sz="1800">
              <a:solidFill>
                <a:schemeClr val="dk1"/>
              </a:solidFill>
              <a:latin typeface="Times New Roman"/>
              <a:ea typeface="Times New Roman"/>
              <a:cs typeface="Times New Roman"/>
              <a:sym typeface="Times New Roman"/>
            </a:endParaRPr>
          </a:p>
        </p:txBody>
      </p:sp>
      <p:pic>
        <p:nvPicPr>
          <p:cNvPr id="91" name="Google Shape;91;p1"/>
          <p:cNvPicPr preferRelativeResize="0"/>
          <p:nvPr/>
        </p:nvPicPr>
        <p:blipFill rotWithShape="1">
          <a:blip r:embed="rId4">
            <a:alphaModFix/>
          </a:blip>
          <a:srcRect b="20751" l="0" r="0" t="20214"/>
          <a:stretch/>
        </p:blipFill>
        <p:spPr>
          <a:xfrm>
            <a:off x="21426375" y="422088"/>
            <a:ext cx="5591176" cy="1191917"/>
          </a:xfrm>
          <a:prstGeom prst="rect">
            <a:avLst/>
          </a:prstGeom>
          <a:noFill/>
          <a:ln>
            <a:noFill/>
          </a:ln>
        </p:spPr>
      </p:pic>
      <p:sp>
        <p:nvSpPr>
          <p:cNvPr id="92" name="Google Shape;92;p1"/>
          <p:cNvSpPr txBox="1"/>
          <p:nvPr/>
        </p:nvSpPr>
        <p:spPr>
          <a:xfrm>
            <a:off x="11658600" y="2956950"/>
            <a:ext cx="9861300" cy="7870200"/>
          </a:xfrm>
          <a:prstGeom prst="rect">
            <a:avLst/>
          </a:prstGeom>
          <a:noFill/>
          <a:ln>
            <a:noFill/>
          </a:ln>
        </p:spPr>
        <p:txBody>
          <a:bodyPr anchorCtr="0" anchor="t" bIns="45700" lIns="91425" spcFirstLastPara="1" rIns="91425" wrap="square" tIns="45700">
            <a:spAutoFit/>
          </a:bodyPr>
          <a:lstStyle/>
          <a:p>
            <a:pPr indent="0" lvl="0" marL="0" rtl="0" algn="l">
              <a:spcBef>
                <a:spcPts val="600"/>
              </a:spcBef>
              <a:spcAft>
                <a:spcPts val="0"/>
              </a:spcAft>
              <a:buClr>
                <a:schemeClr val="dk1"/>
              </a:buClr>
              <a:buSzPts val="1100"/>
              <a:buFont typeface="Arial"/>
              <a:buNone/>
            </a:pPr>
            <a:r>
              <a:rPr i="1" lang="en-US" sz="1800">
                <a:solidFill>
                  <a:schemeClr val="dk1"/>
                </a:solidFill>
                <a:latin typeface="Cambria"/>
                <a:ea typeface="Cambria"/>
                <a:cs typeface="Cambria"/>
                <a:sym typeface="Cambria"/>
              </a:rPr>
              <a:t>Pen</a:t>
            </a:r>
            <a:endParaRPr sz="1800">
              <a:solidFill>
                <a:schemeClr val="dk1"/>
              </a:solidFill>
              <a:latin typeface="Cambria"/>
              <a:ea typeface="Cambria"/>
              <a:cs typeface="Cambria"/>
              <a:sym typeface="Cambria"/>
            </a:endParaRPr>
          </a:p>
          <a:p>
            <a:pPr indent="128270" lvl="0" marL="0" rtl="0" algn="just">
              <a:lnSpc>
                <a:spcPct val="105000"/>
              </a:lnSpc>
              <a:spcBef>
                <a:spcPts val="300"/>
              </a:spcBef>
              <a:spcAft>
                <a:spcPts val="0"/>
              </a:spcAft>
              <a:buClr>
                <a:schemeClr val="dk1"/>
              </a:buClr>
              <a:buSzPts val="1100"/>
              <a:buFont typeface="Arial"/>
              <a:buNone/>
            </a:pPr>
            <a:r>
              <a:rPr lang="en-US" sz="1800">
                <a:solidFill>
                  <a:schemeClr val="dk1"/>
                </a:solidFill>
                <a:latin typeface="Cambria"/>
                <a:ea typeface="Cambria"/>
                <a:cs typeface="Cambria"/>
                <a:sym typeface="Cambria"/>
              </a:rPr>
              <a:t>The Arduino Micro serves as the main microcontroller board of the pen that connects all of the Arduino sensors and components together. It was chosen for its small and manageable size and laptop mouse compatibility. The Arduino Micro is based on the ATMega32U4 board with built-in USB communication, allowing the Micro to appear to a connected computer as a mouse. The additional components we used in conjunction with the microcontroller are the BNO055 IMU as well as the HC-05 bluetooth module. The BNO055 was chosen for its excellent orientation/gyroscope data as well as its 100Hz polling rate. The HC-05 was chosen due to its size and ease to integrate with the rest of our components.</a:t>
            </a:r>
            <a:endParaRPr i="1" sz="1800">
              <a:solidFill>
                <a:schemeClr val="dk1"/>
              </a:solidFill>
              <a:latin typeface="Cambria"/>
              <a:ea typeface="Cambria"/>
              <a:cs typeface="Cambria"/>
              <a:sym typeface="Cambria"/>
            </a:endParaRPr>
          </a:p>
          <a:p>
            <a:pPr indent="0" lvl="0" marL="0" rtl="0" algn="l">
              <a:spcBef>
                <a:spcPts val="600"/>
              </a:spcBef>
              <a:spcAft>
                <a:spcPts val="0"/>
              </a:spcAft>
              <a:buSzPts val="1100"/>
              <a:buNone/>
            </a:pPr>
            <a:r>
              <a:rPr i="1" lang="en-US" sz="1800">
                <a:solidFill>
                  <a:schemeClr val="dk1"/>
                </a:solidFill>
                <a:latin typeface="Cambria"/>
                <a:ea typeface="Cambria"/>
                <a:cs typeface="Cambria"/>
                <a:sym typeface="Cambria"/>
              </a:rPr>
              <a:t>Gesture Recognition</a:t>
            </a:r>
            <a:endParaRPr i="1" sz="1800">
              <a:solidFill>
                <a:schemeClr val="dk1"/>
              </a:solidFill>
              <a:latin typeface="Cambria"/>
              <a:ea typeface="Cambria"/>
              <a:cs typeface="Cambria"/>
              <a:sym typeface="Cambria"/>
            </a:endParaRPr>
          </a:p>
          <a:p>
            <a:pPr indent="0" lvl="0" marL="0" rtl="0" algn="just">
              <a:lnSpc>
                <a:spcPct val="105000"/>
              </a:lnSpc>
              <a:spcBef>
                <a:spcPts val="300"/>
              </a:spcBef>
              <a:spcAft>
                <a:spcPts val="0"/>
              </a:spcAft>
              <a:buSzPts val="1100"/>
              <a:buNone/>
            </a:pPr>
            <a:r>
              <a:rPr lang="en-US" sz="1800">
                <a:solidFill>
                  <a:schemeClr val="dk1"/>
                </a:solidFill>
                <a:latin typeface="Cambria"/>
                <a:ea typeface="Cambria"/>
                <a:cs typeface="Cambria"/>
                <a:sym typeface="Cambria"/>
              </a:rPr>
              <a:t>  The gesture recognition software is used to map</a:t>
            </a:r>
            <a:r>
              <a:rPr lang="en-US" sz="1800">
                <a:solidFill>
                  <a:schemeClr val="dk1"/>
                </a:solidFill>
                <a:latin typeface="Cambria"/>
                <a:ea typeface="Cambria"/>
                <a:cs typeface="Cambria"/>
                <a:sym typeface="Cambria"/>
              </a:rPr>
              <a:t> the user’s webcam to specific macros</a:t>
            </a:r>
            <a:r>
              <a:rPr lang="en-US" sz="1800">
                <a:solidFill>
                  <a:schemeClr val="dk1"/>
                </a:solidFill>
                <a:latin typeface="Cambria"/>
                <a:ea typeface="Cambria"/>
                <a:cs typeface="Cambria"/>
                <a:sym typeface="Cambria"/>
              </a:rPr>
              <a:t>. We use mediapipe, Keras, and Tensorflow to identify the hand’s location and subsequently detect hand gestures. We use PyAutoGUI to map these hand gestures to user defined macros and shortcuts. Users can save new gestures with custom macros and the model is able to learn the new gesture and recognize it going forward. Users can also delete gestures and update the model to remove the gesture from the known movements. This gives the user the ability to customize </a:t>
            </a:r>
            <a:r>
              <a:rPr lang="en-US" sz="1800">
                <a:solidFill>
                  <a:schemeClr val="dk1"/>
                </a:solidFill>
                <a:latin typeface="Cambria"/>
                <a:ea typeface="Cambria"/>
                <a:cs typeface="Cambria"/>
                <a:sym typeface="Cambria"/>
              </a:rPr>
              <a:t>their</a:t>
            </a:r>
            <a:r>
              <a:rPr lang="en-US" sz="1800">
                <a:solidFill>
                  <a:schemeClr val="dk1"/>
                </a:solidFill>
                <a:latin typeface="Cambria"/>
                <a:ea typeface="Cambria"/>
                <a:cs typeface="Cambria"/>
                <a:sym typeface="Cambria"/>
              </a:rPr>
              <a:t> </a:t>
            </a:r>
            <a:r>
              <a:rPr lang="en-US" sz="1800">
                <a:solidFill>
                  <a:schemeClr val="dk1"/>
                </a:solidFill>
                <a:latin typeface="Cambria"/>
                <a:ea typeface="Cambria"/>
                <a:cs typeface="Cambria"/>
                <a:sym typeface="Cambria"/>
              </a:rPr>
              <a:t>experience</a:t>
            </a:r>
            <a:r>
              <a:rPr lang="en-US" sz="1800">
                <a:solidFill>
                  <a:schemeClr val="dk1"/>
                </a:solidFill>
                <a:latin typeface="Cambria"/>
                <a:ea typeface="Cambria"/>
                <a:cs typeface="Cambria"/>
                <a:sym typeface="Cambria"/>
              </a:rPr>
              <a:t> with Magic Mice.</a:t>
            </a:r>
            <a:endParaRPr sz="1800">
              <a:solidFill>
                <a:schemeClr val="dk1"/>
              </a:solidFill>
              <a:latin typeface="Cambria"/>
              <a:ea typeface="Cambria"/>
              <a:cs typeface="Cambria"/>
              <a:sym typeface="Cambria"/>
            </a:endParaRPr>
          </a:p>
          <a:p>
            <a:pPr indent="0" lvl="0" marL="0" rtl="0" algn="l">
              <a:spcBef>
                <a:spcPts val="600"/>
              </a:spcBef>
              <a:spcAft>
                <a:spcPts val="0"/>
              </a:spcAft>
              <a:buSzPts val="1100"/>
              <a:buNone/>
            </a:pPr>
            <a:r>
              <a:rPr i="1" lang="en-US" sz="1800">
                <a:solidFill>
                  <a:schemeClr val="dk1"/>
                </a:solidFill>
                <a:latin typeface="Cambria"/>
                <a:ea typeface="Cambria"/>
                <a:cs typeface="Cambria"/>
                <a:sym typeface="Cambria"/>
              </a:rPr>
              <a:t>System</a:t>
            </a:r>
            <a:endParaRPr i="1" sz="1800">
              <a:solidFill>
                <a:schemeClr val="dk1"/>
              </a:solidFill>
              <a:latin typeface="Cambria"/>
              <a:ea typeface="Cambria"/>
              <a:cs typeface="Cambria"/>
              <a:sym typeface="Cambria"/>
            </a:endParaRPr>
          </a:p>
          <a:p>
            <a:pPr indent="0" lvl="0" marL="0" rtl="0" algn="just">
              <a:lnSpc>
                <a:spcPct val="105000"/>
              </a:lnSpc>
              <a:spcBef>
                <a:spcPts val="300"/>
              </a:spcBef>
              <a:spcAft>
                <a:spcPts val="0"/>
              </a:spcAft>
              <a:buSzPts val="1100"/>
              <a:buNone/>
            </a:pPr>
            <a:r>
              <a:rPr lang="en-US" sz="1800">
                <a:solidFill>
                  <a:schemeClr val="dk1"/>
                </a:solidFill>
                <a:latin typeface="Cambria"/>
                <a:ea typeface="Cambria"/>
                <a:cs typeface="Cambria"/>
                <a:sym typeface="Cambria"/>
              </a:rPr>
              <a:t>  The system will take the inputs from the gesture recognition (hand location and gesture) and pen software (click type and coordinates) and calculate the corresponding action. For gesture recognition, the system will need to map the hand gesture to a pre-saved Windows user macro or an error. For the pen output, our Python program will read in the IMU data using the PySerial library combined with the hand location, already known from the OpenCV hand gesture system. The system also recognizes clicks (both left and right). After this, the system will update the projector to update the display that the user sees. Orientation is calculated using a calibration button on the pen and the hand position location is calibrated using the camera.</a:t>
            </a:r>
            <a:endParaRPr sz="1800">
              <a:solidFill>
                <a:schemeClr val="dk1"/>
              </a:solidFill>
              <a:latin typeface="Cambria"/>
              <a:ea typeface="Cambria"/>
              <a:cs typeface="Cambria"/>
              <a:sym typeface="Cambria"/>
            </a:endParaRPr>
          </a:p>
        </p:txBody>
      </p:sp>
      <p:sp>
        <p:nvSpPr>
          <p:cNvPr id="93" name="Google Shape;93;p1"/>
          <p:cNvSpPr txBox="1"/>
          <p:nvPr/>
        </p:nvSpPr>
        <p:spPr>
          <a:xfrm>
            <a:off x="21848976" y="6809175"/>
            <a:ext cx="49986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1800">
                <a:solidFill>
                  <a:schemeClr val="dk1"/>
                </a:solidFill>
                <a:latin typeface="Calibri"/>
                <a:ea typeface="Calibri"/>
                <a:cs typeface="Calibri"/>
                <a:sym typeface="Calibri"/>
              </a:rPr>
              <a:t>Wiring of Pen Components</a:t>
            </a:r>
            <a:endParaRPr i="1" sz="1800"/>
          </a:p>
        </p:txBody>
      </p:sp>
      <p:sp>
        <p:nvSpPr>
          <p:cNvPr id="94" name="Google Shape;94;p1"/>
          <p:cNvSpPr txBox="1"/>
          <p:nvPr/>
        </p:nvSpPr>
        <p:spPr>
          <a:xfrm>
            <a:off x="19725027" y="11710240"/>
            <a:ext cx="61095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mbria"/>
                <a:ea typeface="Cambria"/>
                <a:cs typeface="Cambria"/>
                <a:sym typeface="Cambria"/>
              </a:rPr>
              <a:t>Metrics and Validation</a:t>
            </a:r>
            <a:endParaRPr sz="1800">
              <a:latin typeface="Cambria"/>
              <a:ea typeface="Cambria"/>
              <a:cs typeface="Cambria"/>
              <a:sym typeface="Cambria"/>
            </a:endParaRPr>
          </a:p>
        </p:txBody>
      </p:sp>
      <p:sp>
        <p:nvSpPr>
          <p:cNvPr id="95" name="Google Shape;95;p1"/>
          <p:cNvSpPr txBox="1"/>
          <p:nvPr/>
        </p:nvSpPr>
        <p:spPr>
          <a:xfrm>
            <a:off x="345700" y="6793725"/>
            <a:ext cx="47865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Hardware Diagram</a:t>
            </a:r>
            <a:endParaRPr b="1" sz="2000">
              <a:solidFill>
                <a:schemeClr val="dk1"/>
              </a:solidFill>
              <a:latin typeface="Calibri"/>
              <a:ea typeface="Calibri"/>
              <a:cs typeface="Calibri"/>
              <a:sym typeface="Calibri"/>
            </a:endParaRPr>
          </a:p>
        </p:txBody>
      </p:sp>
      <p:pic>
        <p:nvPicPr>
          <p:cNvPr id="96" name="Google Shape;96;p1"/>
          <p:cNvPicPr preferRelativeResize="0"/>
          <p:nvPr/>
        </p:nvPicPr>
        <p:blipFill>
          <a:blip r:embed="rId5">
            <a:alphaModFix/>
          </a:blip>
          <a:stretch>
            <a:fillRect/>
          </a:stretch>
        </p:blipFill>
        <p:spPr>
          <a:xfrm>
            <a:off x="400049" y="457198"/>
            <a:ext cx="1577785" cy="1397001"/>
          </a:xfrm>
          <a:prstGeom prst="rect">
            <a:avLst/>
          </a:prstGeom>
          <a:noFill/>
          <a:ln>
            <a:noFill/>
          </a:ln>
        </p:spPr>
      </p:pic>
      <p:graphicFrame>
        <p:nvGraphicFramePr>
          <p:cNvPr id="97" name="Google Shape;97;p1"/>
          <p:cNvGraphicFramePr/>
          <p:nvPr/>
        </p:nvGraphicFramePr>
        <p:xfrm>
          <a:off x="18832713" y="12155613"/>
          <a:ext cx="3000000" cy="3000000"/>
        </p:xfrm>
        <a:graphic>
          <a:graphicData uri="http://schemas.openxmlformats.org/drawingml/2006/table">
            <a:tbl>
              <a:tblPr>
                <a:noFill/>
                <a:tableStyleId>{A087F747-DD43-4DDA-A3AA-1FB5DF8D54A6}</a:tableStyleId>
              </a:tblPr>
              <a:tblGrid>
                <a:gridCol w="2687150"/>
                <a:gridCol w="2687150"/>
                <a:gridCol w="2687150"/>
              </a:tblGrid>
              <a:tr h="450275">
                <a:tc>
                  <a:txBody>
                    <a:bodyPr/>
                    <a:lstStyle/>
                    <a:p>
                      <a:pPr indent="0" lvl="0" marL="0" rtl="0" algn="l">
                        <a:spcBef>
                          <a:spcPts val="0"/>
                        </a:spcBef>
                        <a:spcAft>
                          <a:spcPts val="0"/>
                        </a:spcAft>
                        <a:buNone/>
                      </a:pPr>
                      <a:r>
                        <a:rPr b="1" lang="en-US" sz="1800">
                          <a:latin typeface="Cambria"/>
                          <a:ea typeface="Cambria"/>
                          <a:cs typeface="Cambria"/>
                          <a:sym typeface="Cambria"/>
                        </a:rPr>
                        <a:t>Segment</a:t>
                      </a:r>
                      <a:endParaRPr b="1" sz="1800">
                        <a:latin typeface="Cambria"/>
                        <a:ea typeface="Cambria"/>
                        <a:cs typeface="Cambria"/>
                        <a:sym typeface="Cambria"/>
                      </a:endParaRPr>
                    </a:p>
                  </a:txBody>
                  <a:tcPr marT="91425" marB="91425" marR="91425" marL="91425"/>
                </a:tc>
                <a:tc>
                  <a:txBody>
                    <a:bodyPr/>
                    <a:lstStyle/>
                    <a:p>
                      <a:pPr indent="0" lvl="0" marL="0" rtl="0" algn="l">
                        <a:spcBef>
                          <a:spcPts val="0"/>
                        </a:spcBef>
                        <a:spcAft>
                          <a:spcPts val="0"/>
                        </a:spcAft>
                        <a:buNone/>
                      </a:pPr>
                      <a:r>
                        <a:rPr b="1" lang="en-US" sz="1800">
                          <a:latin typeface="Cambria"/>
                          <a:ea typeface="Cambria"/>
                          <a:cs typeface="Cambria"/>
                          <a:sym typeface="Cambria"/>
                        </a:rPr>
                        <a:t>Metric</a:t>
                      </a:r>
                      <a:endParaRPr b="1" sz="1800">
                        <a:latin typeface="Cambria"/>
                        <a:ea typeface="Cambria"/>
                        <a:cs typeface="Cambria"/>
                        <a:sym typeface="Cambria"/>
                      </a:endParaRPr>
                    </a:p>
                  </a:txBody>
                  <a:tcPr marT="91425" marB="91425" marR="91425" marL="91425"/>
                </a:tc>
                <a:tc>
                  <a:txBody>
                    <a:bodyPr/>
                    <a:lstStyle/>
                    <a:p>
                      <a:pPr indent="0" lvl="0" marL="0" rtl="0" algn="l">
                        <a:spcBef>
                          <a:spcPts val="0"/>
                        </a:spcBef>
                        <a:spcAft>
                          <a:spcPts val="0"/>
                        </a:spcAft>
                        <a:buNone/>
                      </a:pPr>
                      <a:r>
                        <a:rPr b="1" lang="en-US" sz="1800">
                          <a:latin typeface="Cambria"/>
                          <a:ea typeface="Cambria"/>
                          <a:cs typeface="Cambria"/>
                          <a:sym typeface="Cambria"/>
                        </a:rPr>
                        <a:t>Performance</a:t>
                      </a:r>
                      <a:endParaRPr b="1" sz="1800">
                        <a:latin typeface="Cambria"/>
                        <a:ea typeface="Cambria"/>
                        <a:cs typeface="Cambria"/>
                        <a:sym typeface="Cambria"/>
                      </a:endParaRPr>
                    </a:p>
                  </a:txBody>
                  <a:tcPr marT="91425" marB="91425" marR="91425" marL="91425">
                    <a:lnB cap="flat" cmpd="sng" w="9525">
                      <a:solidFill>
                        <a:srgbClr val="9E9E9E"/>
                      </a:solidFill>
                      <a:prstDash val="solid"/>
                      <a:round/>
                      <a:headEnd len="sm" w="sm" type="none"/>
                      <a:tailEnd len="sm" w="sm" type="none"/>
                    </a:lnB>
                  </a:tcPr>
                </a:tc>
              </a:tr>
              <a:tr h="1530975">
                <a:tc>
                  <a:txBody>
                    <a:bodyPr/>
                    <a:lstStyle/>
                    <a:p>
                      <a:pPr indent="0" lvl="0" marL="0" rtl="0" algn="l">
                        <a:spcBef>
                          <a:spcPts val="0"/>
                        </a:spcBef>
                        <a:spcAft>
                          <a:spcPts val="0"/>
                        </a:spcAft>
                        <a:buNone/>
                      </a:pPr>
                      <a:r>
                        <a:rPr lang="en-US" sz="1800">
                          <a:latin typeface="Cambria"/>
                          <a:ea typeface="Cambria"/>
                          <a:cs typeface="Cambria"/>
                          <a:sym typeface="Cambria"/>
                        </a:rPr>
                        <a:t>Pen</a:t>
                      </a:r>
                      <a:endParaRPr sz="1800">
                        <a:latin typeface="Cambria"/>
                        <a:ea typeface="Cambria"/>
                        <a:cs typeface="Cambria"/>
                        <a:sym typeface="Cambria"/>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latin typeface="Cambria"/>
                          <a:ea typeface="Cambria"/>
                          <a:cs typeface="Cambria"/>
                          <a:sym typeface="Cambria"/>
                        </a:rPr>
                        <a:t>~1 inches when used with a projector</a:t>
                      </a:r>
                      <a:endParaRPr sz="1800">
                        <a:solidFill>
                          <a:schemeClr val="dk1"/>
                        </a:solidFill>
                        <a:latin typeface="Cambria"/>
                        <a:ea typeface="Cambria"/>
                        <a:cs typeface="Cambria"/>
                        <a:sym typeface="Cambria"/>
                      </a:endParaRPr>
                    </a:p>
                    <a:p>
                      <a:pPr indent="0" lvl="0" marL="0" rtl="0" algn="l">
                        <a:spcBef>
                          <a:spcPts val="0"/>
                        </a:spcBef>
                        <a:spcAft>
                          <a:spcPts val="0"/>
                        </a:spcAft>
                        <a:buClr>
                          <a:schemeClr val="dk1"/>
                        </a:buClr>
                        <a:buSzPts val="1100"/>
                        <a:buFont typeface="Arial"/>
                        <a:buNone/>
                      </a:pPr>
                      <a:r>
                        <a:rPr lang="en-US" sz="1800">
                          <a:solidFill>
                            <a:schemeClr val="dk1"/>
                          </a:solidFill>
                          <a:latin typeface="Cambria"/>
                          <a:ea typeface="Cambria"/>
                          <a:cs typeface="Cambria"/>
                          <a:sym typeface="Cambria"/>
                        </a:rPr>
                        <a:t>~50 ms button clicks response</a:t>
                      </a:r>
                      <a:endParaRPr sz="1800">
                        <a:solidFill>
                          <a:schemeClr val="dk1"/>
                        </a:solidFill>
                        <a:latin typeface="Cambria"/>
                        <a:ea typeface="Cambria"/>
                        <a:cs typeface="Cambria"/>
                        <a:sym typeface="Cambria"/>
                      </a:endParaRPr>
                    </a:p>
                    <a:p>
                      <a:pPr indent="0" lvl="0" marL="0" rtl="0" algn="l">
                        <a:spcBef>
                          <a:spcPts val="0"/>
                        </a:spcBef>
                        <a:spcAft>
                          <a:spcPts val="0"/>
                        </a:spcAft>
                        <a:buClr>
                          <a:schemeClr val="dk1"/>
                        </a:buClr>
                        <a:buSzPts val="1100"/>
                        <a:buFont typeface="Arial"/>
                        <a:buNone/>
                      </a:pPr>
                      <a:r>
                        <a:rPr lang="en-US" sz="1800">
                          <a:solidFill>
                            <a:schemeClr val="dk1"/>
                          </a:solidFill>
                          <a:latin typeface="Cambria"/>
                          <a:ea typeface="Cambria"/>
                          <a:cs typeface="Cambria"/>
                          <a:sym typeface="Cambria"/>
                        </a:rPr>
                        <a:t>~100 Hz polling rate</a:t>
                      </a:r>
                      <a:endParaRPr sz="1800">
                        <a:latin typeface="Cambria"/>
                        <a:ea typeface="Cambria"/>
                        <a:cs typeface="Cambria"/>
                        <a:sym typeface="Cambria"/>
                      </a:endParaRPr>
                    </a:p>
                  </a:txBody>
                  <a:tcPr marT="91425" marB="91425" marR="91425" marL="91425">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800">
                          <a:latin typeface="Cambria"/>
                          <a:ea typeface="Cambria"/>
                          <a:cs typeface="Cambria"/>
                          <a:sym typeface="Cambria"/>
                        </a:rPr>
                        <a:t>~2 inches when used with a projector</a:t>
                      </a:r>
                      <a:endParaRPr sz="1800">
                        <a:latin typeface="Cambria"/>
                        <a:ea typeface="Cambria"/>
                        <a:cs typeface="Cambria"/>
                        <a:sym typeface="Cambria"/>
                      </a:endParaRPr>
                    </a:p>
                    <a:p>
                      <a:pPr indent="0" lvl="0" marL="0" rtl="0" algn="l">
                        <a:spcBef>
                          <a:spcPts val="0"/>
                        </a:spcBef>
                        <a:spcAft>
                          <a:spcPts val="0"/>
                        </a:spcAft>
                        <a:buNone/>
                      </a:pPr>
                      <a:r>
                        <a:rPr lang="en-US" sz="1800">
                          <a:latin typeface="Cambria"/>
                          <a:ea typeface="Cambria"/>
                          <a:cs typeface="Cambria"/>
                          <a:sym typeface="Cambria"/>
                        </a:rPr>
                        <a:t>~20 ms button clicks response</a:t>
                      </a:r>
                      <a:endParaRPr sz="1800">
                        <a:latin typeface="Cambria"/>
                        <a:ea typeface="Cambria"/>
                        <a:cs typeface="Cambria"/>
                        <a:sym typeface="Cambria"/>
                      </a:endParaRPr>
                    </a:p>
                    <a:p>
                      <a:pPr indent="0" lvl="0" marL="0" rtl="0" algn="l">
                        <a:spcBef>
                          <a:spcPts val="0"/>
                        </a:spcBef>
                        <a:spcAft>
                          <a:spcPts val="0"/>
                        </a:spcAft>
                        <a:buNone/>
                      </a:pPr>
                      <a:r>
                        <a:rPr lang="en-US" sz="1800">
                          <a:latin typeface="Cambria"/>
                          <a:ea typeface="Cambria"/>
                          <a:cs typeface="Cambria"/>
                          <a:sym typeface="Cambria"/>
                        </a:rPr>
                        <a:t>~50 Hz polling rate</a:t>
                      </a:r>
                      <a:endParaRPr sz="1800">
                        <a:solidFill>
                          <a:srgbClr val="838383"/>
                        </a:solidFill>
                        <a:latin typeface="Cambria"/>
                        <a:ea typeface="Cambria"/>
                        <a:cs typeface="Cambria"/>
                        <a:sym typeface="Cambri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990625">
                <a:tc>
                  <a:txBody>
                    <a:bodyPr/>
                    <a:lstStyle/>
                    <a:p>
                      <a:pPr indent="0" lvl="0" marL="0" rtl="0" algn="l">
                        <a:spcBef>
                          <a:spcPts val="0"/>
                        </a:spcBef>
                        <a:spcAft>
                          <a:spcPts val="0"/>
                        </a:spcAft>
                        <a:buNone/>
                      </a:pPr>
                      <a:r>
                        <a:rPr lang="en-US" sz="1800">
                          <a:latin typeface="Cambria"/>
                          <a:ea typeface="Cambria"/>
                          <a:cs typeface="Cambria"/>
                          <a:sym typeface="Cambria"/>
                        </a:rPr>
                        <a:t>Gesture Recognition</a:t>
                      </a:r>
                      <a:endParaRPr sz="1800">
                        <a:latin typeface="Cambria"/>
                        <a:ea typeface="Cambria"/>
                        <a:cs typeface="Cambria"/>
                        <a:sym typeface="Cambria"/>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US" sz="1800">
                          <a:latin typeface="Cambria"/>
                          <a:ea typeface="Cambria"/>
                          <a:cs typeface="Cambria"/>
                          <a:sym typeface="Cambria"/>
                        </a:rPr>
                        <a:t>~95% accuracy</a:t>
                      </a:r>
                      <a:endParaRPr sz="1800">
                        <a:latin typeface="Cambria"/>
                        <a:ea typeface="Cambria"/>
                        <a:cs typeface="Cambria"/>
                        <a:sym typeface="Cambria"/>
                      </a:endParaRPr>
                    </a:p>
                    <a:p>
                      <a:pPr indent="0" lvl="0" marL="0" rtl="0" algn="l">
                        <a:spcBef>
                          <a:spcPts val="0"/>
                        </a:spcBef>
                        <a:spcAft>
                          <a:spcPts val="0"/>
                        </a:spcAft>
                        <a:buNone/>
                      </a:pPr>
                      <a:r>
                        <a:rPr lang="en-US" sz="1800">
                          <a:latin typeface="Cambria"/>
                          <a:ea typeface="Cambria"/>
                          <a:cs typeface="Cambria"/>
                          <a:sym typeface="Cambria"/>
                        </a:rPr>
                        <a:t>Add/remove new gestures</a:t>
                      </a:r>
                      <a:endParaRPr sz="1800">
                        <a:latin typeface="Cambria"/>
                        <a:ea typeface="Cambria"/>
                        <a:cs typeface="Cambria"/>
                        <a:sym typeface="Cambri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800">
                          <a:latin typeface="Cambria"/>
                          <a:ea typeface="Cambria"/>
                          <a:cs typeface="Cambria"/>
                          <a:sym typeface="Cambria"/>
                        </a:rPr>
                        <a:t>~85% accuracy</a:t>
                      </a:r>
                      <a:endParaRPr sz="1800">
                        <a:latin typeface="Cambria"/>
                        <a:ea typeface="Cambria"/>
                        <a:cs typeface="Cambria"/>
                        <a:sym typeface="Cambria"/>
                      </a:endParaRPr>
                    </a:p>
                    <a:p>
                      <a:pPr indent="0" lvl="0" marL="0" rtl="0" algn="l">
                        <a:spcBef>
                          <a:spcPts val="0"/>
                        </a:spcBef>
                        <a:spcAft>
                          <a:spcPts val="0"/>
                        </a:spcAft>
                        <a:buNone/>
                      </a:pPr>
                      <a:r>
                        <a:rPr lang="en-US" sz="1800">
                          <a:latin typeface="Cambria"/>
                          <a:ea typeface="Cambria"/>
                          <a:cs typeface="Cambria"/>
                          <a:sym typeface="Cambria"/>
                        </a:rPr>
                        <a:t>Saves  up to 10 different gestures</a:t>
                      </a:r>
                      <a:endParaRPr sz="1800">
                        <a:latin typeface="Cambria"/>
                        <a:ea typeface="Cambria"/>
                        <a:cs typeface="Cambria"/>
                        <a:sym typeface="Cambri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20450">
                <a:tc>
                  <a:txBody>
                    <a:bodyPr/>
                    <a:lstStyle/>
                    <a:p>
                      <a:pPr indent="0" lvl="0" marL="0" rtl="0" algn="l">
                        <a:spcBef>
                          <a:spcPts val="0"/>
                        </a:spcBef>
                        <a:spcAft>
                          <a:spcPts val="0"/>
                        </a:spcAft>
                        <a:buNone/>
                      </a:pPr>
                      <a:r>
                        <a:rPr lang="en-US" sz="1800">
                          <a:latin typeface="Cambria"/>
                          <a:ea typeface="Cambria"/>
                          <a:cs typeface="Cambria"/>
                          <a:sym typeface="Cambria"/>
                        </a:rPr>
                        <a:t>System/Projector</a:t>
                      </a:r>
                      <a:endParaRPr sz="1800">
                        <a:latin typeface="Cambria"/>
                        <a:ea typeface="Cambria"/>
                        <a:cs typeface="Cambria"/>
                        <a:sym typeface="Cambria"/>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US" sz="1800">
                          <a:latin typeface="Cambria"/>
                          <a:ea typeface="Cambria"/>
                          <a:cs typeface="Cambria"/>
                          <a:sym typeface="Cambria"/>
                        </a:rPr>
                        <a:t>Calibration for distances of 5-15 ft</a:t>
                      </a:r>
                      <a:endParaRPr sz="1800">
                        <a:latin typeface="Cambria"/>
                        <a:ea typeface="Cambria"/>
                        <a:cs typeface="Cambria"/>
                        <a:sym typeface="Cambri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800">
                          <a:latin typeface="Cambria"/>
                          <a:ea typeface="Cambria"/>
                          <a:cs typeface="Cambria"/>
                          <a:sym typeface="Cambria"/>
                        </a:rPr>
                        <a:t>Calibration for 5-10 ft</a:t>
                      </a:r>
                      <a:endParaRPr sz="1800">
                        <a:latin typeface="Cambria"/>
                        <a:ea typeface="Cambria"/>
                        <a:cs typeface="Cambria"/>
                        <a:sym typeface="Cambri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pic>
        <p:nvPicPr>
          <p:cNvPr id="98" name="Google Shape;98;p1"/>
          <p:cNvPicPr preferRelativeResize="0"/>
          <p:nvPr/>
        </p:nvPicPr>
        <p:blipFill>
          <a:blip r:embed="rId6">
            <a:alphaModFix/>
          </a:blip>
          <a:stretch>
            <a:fillRect/>
          </a:stretch>
        </p:blipFill>
        <p:spPr>
          <a:xfrm>
            <a:off x="21839451" y="3036875"/>
            <a:ext cx="4998533" cy="3748900"/>
          </a:xfrm>
          <a:prstGeom prst="rect">
            <a:avLst/>
          </a:prstGeom>
          <a:noFill/>
          <a:ln>
            <a:noFill/>
          </a:ln>
        </p:spPr>
      </p:pic>
      <p:sp>
        <p:nvSpPr>
          <p:cNvPr id="99" name="Google Shape;99;p1"/>
          <p:cNvSpPr txBox="1"/>
          <p:nvPr/>
        </p:nvSpPr>
        <p:spPr>
          <a:xfrm>
            <a:off x="425281" y="11460725"/>
            <a:ext cx="47865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Software Diagram</a:t>
            </a:r>
            <a:endParaRPr b="1" sz="2000">
              <a:solidFill>
                <a:schemeClr val="dk1"/>
              </a:solidFill>
              <a:latin typeface="Calibri"/>
              <a:ea typeface="Calibri"/>
              <a:cs typeface="Calibri"/>
              <a:sym typeface="Calibri"/>
            </a:endParaRPr>
          </a:p>
        </p:txBody>
      </p:sp>
      <p:pic>
        <p:nvPicPr>
          <p:cNvPr id="100" name="Google Shape;100;p1"/>
          <p:cNvPicPr preferRelativeResize="0"/>
          <p:nvPr/>
        </p:nvPicPr>
        <p:blipFill>
          <a:blip r:embed="rId7">
            <a:alphaModFix/>
          </a:blip>
          <a:stretch>
            <a:fillRect/>
          </a:stretch>
        </p:blipFill>
        <p:spPr>
          <a:xfrm>
            <a:off x="21844726" y="7239900"/>
            <a:ext cx="4998525" cy="3151374"/>
          </a:xfrm>
          <a:prstGeom prst="rect">
            <a:avLst/>
          </a:prstGeom>
          <a:noFill/>
          <a:ln>
            <a:noFill/>
          </a:ln>
        </p:spPr>
      </p:pic>
      <p:sp>
        <p:nvSpPr>
          <p:cNvPr id="101" name="Google Shape;101;p1"/>
          <p:cNvSpPr txBox="1"/>
          <p:nvPr/>
        </p:nvSpPr>
        <p:spPr>
          <a:xfrm>
            <a:off x="21848975" y="10424275"/>
            <a:ext cx="49986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1800">
                <a:solidFill>
                  <a:schemeClr val="dk1"/>
                </a:solidFill>
                <a:latin typeface="Calibri"/>
                <a:ea typeface="Calibri"/>
                <a:cs typeface="Calibri"/>
                <a:sym typeface="Calibri"/>
              </a:rPr>
              <a:t>Gesture Detection</a:t>
            </a:r>
            <a:endParaRPr i="1" sz="1800"/>
          </a:p>
        </p:txBody>
      </p:sp>
      <p:pic>
        <p:nvPicPr>
          <p:cNvPr id="102" name="Google Shape;102;p1"/>
          <p:cNvPicPr preferRelativeResize="0"/>
          <p:nvPr/>
        </p:nvPicPr>
        <p:blipFill rotWithShape="1">
          <a:blip r:embed="rId8">
            <a:alphaModFix/>
          </a:blip>
          <a:srcRect b="0" l="0" r="0" t="0"/>
          <a:stretch/>
        </p:blipFill>
        <p:spPr>
          <a:xfrm>
            <a:off x="425275" y="11938975"/>
            <a:ext cx="10972801" cy="4033087"/>
          </a:xfrm>
          <a:prstGeom prst="rect">
            <a:avLst/>
          </a:prstGeom>
          <a:noFill/>
          <a:ln>
            <a:noFill/>
          </a:ln>
        </p:spPr>
      </p:pic>
      <p:pic>
        <p:nvPicPr>
          <p:cNvPr id="103" name="Google Shape;103;p1"/>
          <p:cNvPicPr preferRelativeResize="0"/>
          <p:nvPr/>
        </p:nvPicPr>
        <p:blipFill>
          <a:blip r:embed="rId9">
            <a:alphaModFix/>
          </a:blip>
          <a:stretch>
            <a:fillRect/>
          </a:stretch>
        </p:blipFill>
        <p:spPr>
          <a:xfrm>
            <a:off x="323850" y="7120150"/>
            <a:ext cx="8556297" cy="40330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2021-04-28T14:36:16Z</dcterms:created>
  <dc:creator>tamal</dc:creator>
</cp:coreProperties>
</file>