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Alegreya Sans"/>
      <p:regular r:id="rId21"/>
      <p:bold r:id="rId22"/>
      <p:italic r:id="rId23"/>
      <p:boldItalic r:id="rId24"/>
    </p:embeddedFont>
    <p:embeddedFont>
      <p:font typeface="Playfair Display Regula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AlegreyaSans-bold.fntdata"/><Relationship Id="rId21" Type="http://schemas.openxmlformats.org/officeDocument/2006/relationships/font" Target="fonts/AlegreyaSans-regular.fntdata"/><Relationship Id="rId24" Type="http://schemas.openxmlformats.org/officeDocument/2006/relationships/font" Target="fonts/AlegreyaSans-boldItalic.fntdata"/><Relationship Id="rId23" Type="http://schemas.openxmlformats.org/officeDocument/2006/relationships/font" Target="fonts/Alegreya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Regular-bold.fntdata"/><Relationship Id="rId25" Type="http://schemas.openxmlformats.org/officeDocument/2006/relationships/font" Target="fonts/PlayfairDisplayRegular-regular.fntdata"/><Relationship Id="rId28" Type="http://schemas.openxmlformats.org/officeDocument/2006/relationships/font" Target="fonts/PlayfairDisplayRegular-boldItalic.fntdata"/><Relationship Id="rId27" Type="http://schemas.openxmlformats.org/officeDocument/2006/relationships/font" Target="fonts/PlayfairDisplayRegular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2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3de89ff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3de89ff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0903a7e1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0903a7e1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0903a7e1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0903a7e1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0903a7e1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0903a7e1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41187420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41187420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0903a7e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0903a7e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3de89ff96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3de89ff96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0903a7e1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0903a7e1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0903a7e1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0903a7e1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0903a7e1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0903a7e1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0903a7e1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0903a7e1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0903a7f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0903a7f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723661"/>
            <a:ext cx="4235100" cy="15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75" y="3423151"/>
            <a:ext cx="4235100" cy="3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713225" y="1638488"/>
            <a:ext cx="7717500" cy="12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713250" y="2994413"/>
            <a:ext cx="77175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2084658" y="1317421"/>
            <a:ext cx="18957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subTitle"/>
          </p:nvPr>
        </p:nvSpPr>
        <p:spPr>
          <a:xfrm>
            <a:off x="2084657" y="1938788"/>
            <a:ext cx="18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5" name="Google Shape;45;p13"/>
          <p:cNvSpPr txBox="1"/>
          <p:nvPr>
            <p:ph idx="3" type="subTitle"/>
          </p:nvPr>
        </p:nvSpPr>
        <p:spPr>
          <a:xfrm>
            <a:off x="6042407" y="1318096"/>
            <a:ext cx="18957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4" type="subTitle"/>
          </p:nvPr>
        </p:nvSpPr>
        <p:spPr>
          <a:xfrm>
            <a:off x="6042407" y="1939588"/>
            <a:ext cx="18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7" name="Google Shape;47;p13"/>
          <p:cNvSpPr txBox="1"/>
          <p:nvPr>
            <p:ph idx="5" type="subTitle"/>
          </p:nvPr>
        </p:nvSpPr>
        <p:spPr>
          <a:xfrm>
            <a:off x="2084658" y="2815744"/>
            <a:ext cx="18957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6" type="subTitle"/>
          </p:nvPr>
        </p:nvSpPr>
        <p:spPr>
          <a:xfrm>
            <a:off x="2084658" y="3443260"/>
            <a:ext cx="18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9" name="Google Shape;49;p13"/>
          <p:cNvSpPr txBox="1"/>
          <p:nvPr>
            <p:ph hasCustomPrompt="1" type="title"/>
          </p:nvPr>
        </p:nvSpPr>
        <p:spPr>
          <a:xfrm>
            <a:off x="994294" y="1637912"/>
            <a:ext cx="6480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hasCustomPrompt="1" idx="7" type="title"/>
          </p:nvPr>
        </p:nvSpPr>
        <p:spPr>
          <a:xfrm>
            <a:off x="4943648" y="1691700"/>
            <a:ext cx="6480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hasCustomPrompt="1" idx="8" type="title"/>
          </p:nvPr>
        </p:nvSpPr>
        <p:spPr>
          <a:xfrm>
            <a:off x="967375" y="3139859"/>
            <a:ext cx="6480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9" type="subTitle"/>
          </p:nvPr>
        </p:nvSpPr>
        <p:spPr>
          <a:xfrm>
            <a:off x="6042408" y="2815744"/>
            <a:ext cx="18957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3" type="subTitle"/>
          </p:nvPr>
        </p:nvSpPr>
        <p:spPr>
          <a:xfrm>
            <a:off x="6042408" y="3443260"/>
            <a:ext cx="18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14" type="title"/>
          </p:nvPr>
        </p:nvSpPr>
        <p:spPr>
          <a:xfrm>
            <a:off x="4943625" y="3193647"/>
            <a:ext cx="6480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5"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_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2533650" y="2391211"/>
            <a:ext cx="4076700" cy="10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3142200" y="3713593"/>
            <a:ext cx="28596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hasCustomPrompt="1" type="title"/>
          </p:nvPr>
        </p:nvSpPr>
        <p:spPr>
          <a:xfrm>
            <a:off x="713250" y="1039533"/>
            <a:ext cx="7717500" cy="42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2111675" y="1753459"/>
            <a:ext cx="4920600" cy="2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62" name="Google Shape;62;p15"/>
          <p:cNvSpPr txBox="1"/>
          <p:nvPr>
            <p:ph hasCustomPrompt="1" idx="2" type="title"/>
          </p:nvPr>
        </p:nvSpPr>
        <p:spPr>
          <a:xfrm>
            <a:off x="713250" y="2193286"/>
            <a:ext cx="7717500" cy="42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3" name="Google Shape;63;p15"/>
          <p:cNvSpPr txBox="1"/>
          <p:nvPr>
            <p:ph idx="3" type="subTitle"/>
          </p:nvPr>
        </p:nvSpPr>
        <p:spPr>
          <a:xfrm>
            <a:off x="2111675" y="2913935"/>
            <a:ext cx="4920600" cy="2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4" type="title"/>
          </p:nvPr>
        </p:nvSpPr>
        <p:spPr>
          <a:xfrm>
            <a:off x="713250" y="3367210"/>
            <a:ext cx="7717500" cy="42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/>
          <p:nvPr>
            <p:ph idx="5" type="subTitle"/>
          </p:nvPr>
        </p:nvSpPr>
        <p:spPr>
          <a:xfrm>
            <a:off x="2111675" y="4060965"/>
            <a:ext cx="4920600" cy="2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8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6322850" y="2713877"/>
            <a:ext cx="1855800" cy="6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68" name="Google Shape;68;p16"/>
          <p:cNvSpPr txBox="1"/>
          <p:nvPr>
            <p:ph idx="2" type="subTitle"/>
          </p:nvPr>
        </p:nvSpPr>
        <p:spPr>
          <a:xfrm>
            <a:off x="2511300" y="2713875"/>
            <a:ext cx="1855800" cy="6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69" name="Google Shape;69;p16"/>
          <p:cNvSpPr txBox="1"/>
          <p:nvPr>
            <p:ph idx="3" type="subTitle"/>
          </p:nvPr>
        </p:nvSpPr>
        <p:spPr>
          <a:xfrm>
            <a:off x="6322825" y="2125735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4" type="subTitle"/>
          </p:nvPr>
        </p:nvSpPr>
        <p:spPr>
          <a:xfrm>
            <a:off x="2511263" y="2125735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1145875" y="3428381"/>
            <a:ext cx="20988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subTitle"/>
          </p:nvPr>
        </p:nvSpPr>
        <p:spPr>
          <a:xfrm>
            <a:off x="3522518" y="3428381"/>
            <a:ext cx="20988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3" type="subTitle"/>
          </p:nvPr>
        </p:nvSpPr>
        <p:spPr>
          <a:xfrm>
            <a:off x="1201545" y="2802181"/>
            <a:ext cx="19875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4" type="subTitle"/>
          </p:nvPr>
        </p:nvSpPr>
        <p:spPr>
          <a:xfrm>
            <a:off x="3578133" y="2802181"/>
            <a:ext cx="19875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5" type="subTitle"/>
          </p:nvPr>
        </p:nvSpPr>
        <p:spPr>
          <a:xfrm>
            <a:off x="5899162" y="3428381"/>
            <a:ext cx="20988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6" type="subTitle"/>
          </p:nvPr>
        </p:nvSpPr>
        <p:spPr>
          <a:xfrm>
            <a:off x="5954832" y="2802181"/>
            <a:ext cx="19875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1_1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2377650" y="3757925"/>
            <a:ext cx="18957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marR="36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2" type="subTitle"/>
          </p:nvPr>
        </p:nvSpPr>
        <p:spPr>
          <a:xfrm>
            <a:off x="2377724" y="1954700"/>
            <a:ext cx="18957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3" name="Google Shape;83;p18"/>
          <p:cNvSpPr txBox="1"/>
          <p:nvPr>
            <p:ph idx="3" type="subTitle"/>
          </p:nvPr>
        </p:nvSpPr>
        <p:spPr>
          <a:xfrm>
            <a:off x="6035225" y="1954700"/>
            <a:ext cx="18957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4" name="Google Shape;84;p18"/>
          <p:cNvSpPr txBox="1"/>
          <p:nvPr>
            <p:ph idx="4" type="subTitle"/>
          </p:nvPr>
        </p:nvSpPr>
        <p:spPr>
          <a:xfrm>
            <a:off x="6035251" y="3757925"/>
            <a:ext cx="18957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marR="1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85" name="Google Shape;85;p18"/>
          <p:cNvSpPr txBox="1"/>
          <p:nvPr>
            <p:ph idx="5" type="subTitle"/>
          </p:nvPr>
        </p:nvSpPr>
        <p:spPr>
          <a:xfrm>
            <a:off x="2377725" y="3189885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6" type="subTitle"/>
          </p:nvPr>
        </p:nvSpPr>
        <p:spPr>
          <a:xfrm>
            <a:off x="2377700" y="1391723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7" type="subTitle"/>
          </p:nvPr>
        </p:nvSpPr>
        <p:spPr>
          <a:xfrm>
            <a:off x="6035200" y="1391723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8" type="subTitle"/>
          </p:nvPr>
        </p:nvSpPr>
        <p:spPr>
          <a:xfrm>
            <a:off x="6035169" y="3189885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8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949267" y="1845939"/>
            <a:ext cx="18858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2" type="subTitle"/>
          </p:nvPr>
        </p:nvSpPr>
        <p:spPr>
          <a:xfrm>
            <a:off x="889575" y="2299576"/>
            <a:ext cx="20052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3" name="Google Shape;93;p19"/>
          <p:cNvSpPr txBox="1"/>
          <p:nvPr>
            <p:ph idx="3" type="subTitle"/>
          </p:nvPr>
        </p:nvSpPr>
        <p:spPr>
          <a:xfrm>
            <a:off x="949267" y="3739600"/>
            <a:ext cx="18858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4" type="subTitle"/>
          </p:nvPr>
        </p:nvSpPr>
        <p:spPr>
          <a:xfrm>
            <a:off x="889575" y="4193216"/>
            <a:ext cx="20052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5" name="Google Shape;95;p19"/>
          <p:cNvSpPr txBox="1"/>
          <p:nvPr>
            <p:ph idx="5" type="subTitle"/>
          </p:nvPr>
        </p:nvSpPr>
        <p:spPr>
          <a:xfrm>
            <a:off x="3569412" y="2299576"/>
            <a:ext cx="20052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6" name="Google Shape;96;p19"/>
          <p:cNvSpPr txBox="1"/>
          <p:nvPr>
            <p:ph idx="6" type="subTitle"/>
          </p:nvPr>
        </p:nvSpPr>
        <p:spPr>
          <a:xfrm>
            <a:off x="3629092" y="3739600"/>
            <a:ext cx="18858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7" type="subTitle"/>
          </p:nvPr>
        </p:nvSpPr>
        <p:spPr>
          <a:xfrm>
            <a:off x="3569412" y="4193216"/>
            <a:ext cx="20052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98" name="Google Shape;98;p19"/>
          <p:cNvSpPr txBox="1"/>
          <p:nvPr>
            <p:ph idx="8" type="subTitle"/>
          </p:nvPr>
        </p:nvSpPr>
        <p:spPr>
          <a:xfrm>
            <a:off x="6308917" y="1845939"/>
            <a:ext cx="18858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9" type="subTitle"/>
          </p:nvPr>
        </p:nvSpPr>
        <p:spPr>
          <a:xfrm>
            <a:off x="6249273" y="2299576"/>
            <a:ext cx="20052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00" name="Google Shape;100;p19"/>
          <p:cNvSpPr txBox="1"/>
          <p:nvPr>
            <p:ph idx="13" type="subTitle"/>
          </p:nvPr>
        </p:nvSpPr>
        <p:spPr>
          <a:xfrm>
            <a:off x="6308917" y="3739600"/>
            <a:ext cx="18858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4" type="subTitle"/>
          </p:nvPr>
        </p:nvSpPr>
        <p:spPr>
          <a:xfrm>
            <a:off x="6249273" y="4193216"/>
            <a:ext cx="2005200" cy="4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02" name="Google Shape;102;p19"/>
          <p:cNvSpPr txBox="1"/>
          <p:nvPr>
            <p:ph idx="15" type="subTitle"/>
          </p:nvPr>
        </p:nvSpPr>
        <p:spPr>
          <a:xfrm>
            <a:off x="3629117" y="1845939"/>
            <a:ext cx="18858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9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713200" y="1411756"/>
            <a:ext cx="3120900" cy="7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713225" y="2412113"/>
            <a:ext cx="3120900" cy="12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2140325" y="2962825"/>
            <a:ext cx="38757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443765" y="2593046"/>
            <a:ext cx="1714500" cy="1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140325" y="3888394"/>
            <a:ext cx="2660400" cy="3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3">
  <p:cSld name="CUSTOM_9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5309850" y="1411756"/>
            <a:ext cx="3120900" cy="7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5309875" y="2409376"/>
            <a:ext cx="3120900" cy="12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">
  <p:cSld name="CUSTOM_7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1392900" y="1666318"/>
            <a:ext cx="6358200" cy="11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2475600" y="2834282"/>
            <a:ext cx="4192800" cy="6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">
  <p:cSld name="CUSTOM_7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ctrTitle"/>
          </p:nvPr>
        </p:nvSpPr>
        <p:spPr>
          <a:xfrm>
            <a:off x="724850" y="2306883"/>
            <a:ext cx="32490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724850" y="3850366"/>
            <a:ext cx="24066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2">
  <p:cSld name="CUSTOM_7_2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ctrTitle"/>
          </p:nvPr>
        </p:nvSpPr>
        <p:spPr>
          <a:xfrm flipH="1">
            <a:off x="5181775" y="2312751"/>
            <a:ext cx="32490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8" name="Google Shape;118;p24"/>
          <p:cNvSpPr txBox="1"/>
          <p:nvPr>
            <p:ph idx="1" type="subTitle"/>
          </p:nvPr>
        </p:nvSpPr>
        <p:spPr>
          <a:xfrm flipH="1">
            <a:off x="6024175" y="3849938"/>
            <a:ext cx="24066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 ">
  <p:cSld name="CUSTOM_14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4572000" y="540000"/>
            <a:ext cx="3847200" cy="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" type="subTitle"/>
          </p:nvPr>
        </p:nvSpPr>
        <p:spPr>
          <a:xfrm>
            <a:off x="4572025" y="2398225"/>
            <a:ext cx="18957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2" name="Google Shape;122;p25"/>
          <p:cNvSpPr txBox="1"/>
          <p:nvPr>
            <p:ph idx="2" type="subTitle"/>
          </p:nvPr>
        </p:nvSpPr>
        <p:spPr>
          <a:xfrm>
            <a:off x="4572000" y="1727676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3" type="subTitle"/>
          </p:nvPr>
        </p:nvSpPr>
        <p:spPr>
          <a:xfrm>
            <a:off x="4572025" y="3973700"/>
            <a:ext cx="1895700" cy="4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24" name="Google Shape;124;p25"/>
          <p:cNvSpPr txBox="1"/>
          <p:nvPr>
            <p:ph idx="4" type="subTitle"/>
          </p:nvPr>
        </p:nvSpPr>
        <p:spPr>
          <a:xfrm>
            <a:off x="4572000" y="3291929"/>
            <a:ext cx="1855800" cy="2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/>
        </p:nvSpPr>
        <p:spPr>
          <a:xfrm>
            <a:off x="707875" y="1032600"/>
            <a:ext cx="77175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713175" y="1104025"/>
            <a:ext cx="7717500" cy="3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ctrTitle"/>
          </p:nvPr>
        </p:nvSpPr>
        <p:spPr>
          <a:xfrm>
            <a:off x="1392900" y="803597"/>
            <a:ext cx="6358200" cy="8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31" name="Google Shape;131;p27"/>
          <p:cNvSpPr txBox="1"/>
          <p:nvPr>
            <p:ph idx="1" type="subTitle"/>
          </p:nvPr>
        </p:nvSpPr>
        <p:spPr>
          <a:xfrm>
            <a:off x="2475600" y="1896159"/>
            <a:ext cx="4192800" cy="11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2" name="Google Shape;132;p27"/>
          <p:cNvSpPr txBox="1"/>
          <p:nvPr/>
        </p:nvSpPr>
        <p:spPr>
          <a:xfrm>
            <a:off x="2133100" y="3774892"/>
            <a:ext cx="48768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and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bg>
      <p:bgPr>
        <a:solidFill>
          <a:schemeClr val="dk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"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3175" y="2455862"/>
            <a:ext cx="3460800" cy="12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713200" y="1405460"/>
            <a:ext cx="3120900" cy="7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507488" y="3492794"/>
            <a:ext cx="23640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272513" y="3492794"/>
            <a:ext cx="23640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1570188" y="2874399"/>
            <a:ext cx="22386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5335150" y="2874399"/>
            <a:ext cx="22386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b="1" sz="1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764550" y="755400"/>
            <a:ext cx="35886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4764550" y="2179800"/>
            <a:ext cx="3588600" cy="22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1392900" y="1686300"/>
            <a:ext cx="6358200" cy="17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 flipH="1">
            <a:off x="3121679" y="3027600"/>
            <a:ext cx="3875700" cy="4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4736579" y="3893642"/>
            <a:ext cx="2260800" cy="3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35" name="Google Shape;35;p9"/>
          <p:cNvSpPr txBox="1"/>
          <p:nvPr>
            <p:ph hasCustomPrompt="1" idx="2" type="title"/>
          </p:nvPr>
        </p:nvSpPr>
        <p:spPr>
          <a:xfrm>
            <a:off x="7007665" y="2593046"/>
            <a:ext cx="1714500" cy="1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247350" y="2358509"/>
            <a:ext cx="35886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Regular"/>
              <a:buNone/>
              <a:defRPr sz="2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legreya Sans"/>
              <a:buChar char="●"/>
              <a:defRPr sz="1800"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○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■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●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○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■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●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legreya Sans"/>
              <a:buChar char="○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legreya Sans"/>
              <a:buChar char="■"/>
              <a:defRPr>
                <a:solidFill>
                  <a:schemeClr val="l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897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NMy63YfOw4vUIQkBStgXG8gr34OrYGi-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-41Ltmh5s3zpP8Bv9pW-Gfvr1rrKD2dK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kmp1GuvbOVP76tFjiZt7Q0vhHQLOGoRd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ctrTitle"/>
          </p:nvPr>
        </p:nvSpPr>
        <p:spPr>
          <a:xfrm>
            <a:off x="713225" y="1723661"/>
            <a:ext cx="4235100" cy="15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Magic Mice</a:t>
            </a:r>
            <a:endParaRPr/>
          </a:p>
        </p:txBody>
      </p:sp>
      <p:sp>
        <p:nvSpPr>
          <p:cNvPr id="140" name="Google Shape;140;p30"/>
          <p:cNvSpPr txBox="1"/>
          <p:nvPr>
            <p:ph idx="1" type="subTitle"/>
          </p:nvPr>
        </p:nvSpPr>
        <p:spPr>
          <a:xfrm>
            <a:off x="713275" y="3423151"/>
            <a:ext cx="4235100" cy="3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Bradley, Jenny, Jade</a:t>
            </a:r>
            <a:endParaRPr/>
          </a:p>
        </p:txBody>
      </p:sp>
      <p:grpSp>
        <p:nvGrpSpPr>
          <p:cNvPr id="141" name="Google Shape;141;p30"/>
          <p:cNvGrpSpPr/>
          <p:nvPr/>
        </p:nvGrpSpPr>
        <p:grpSpPr>
          <a:xfrm rot="-832954">
            <a:off x="5623463" y="2031825"/>
            <a:ext cx="3232215" cy="3062409"/>
            <a:chOff x="1950765" y="1964338"/>
            <a:chExt cx="357792" cy="352448"/>
          </a:xfrm>
        </p:grpSpPr>
        <p:sp>
          <p:nvSpPr>
            <p:cNvPr id="142" name="Google Shape;142;p30"/>
            <p:cNvSpPr/>
            <p:nvPr/>
          </p:nvSpPr>
          <p:spPr>
            <a:xfrm>
              <a:off x="2048301" y="2152530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2" y="1"/>
                  </a:moveTo>
                  <a:cubicBezTo>
                    <a:pt x="346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46" y="1858"/>
                    <a:pt x="762" y="1858"/>
                  </a:cubicBezTo>
                  <a:cubicBezTo>
                    <a:pt x="1179" y="1858"/>
                    <a:pt x="1524" y="1513"/>
                    <a:pt x="1524" y="1096"/>
                  </a:cubicBezTo>
                  <a:lnTo>
                    <a:pt x="1524" y="751"/>
                  </a:lnTo>
                  <a:cubicBezTo>
                    <a:pt x="1524" y="656"/>
                    <a:pt x="1489" y="549"/>
                    <a:pt x="1453" y="442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0" y="351"/>
                    <a:pt x="1259" y="357"/>
                    <a:pt x="1239" y="370"/>
                  </a:cubicBezTo>
                  <a:cubicBezTo>
                    <a:pt x="1167" y="418"/>
                    <a:pt x="1120" y="501"/>
                    <a:pt x="1167" y="572"/>
                  </a:cubicBezTo>
                  <a:cubicBezTo>
                    <a:pt x="1191" y="632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12" y="1561"/>
                    <a:pt x="762" y="1561"/>
                  </a:cubicBezTo>
                  <a:cubicBezTo>
                    <a:pt x="524" y="1561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7"/>
                    <a:pt x="512" y="322"/>
                    <a:pt x="762" y="322"/>
                  </a:cubicBezTo>
                  <a:cubicBezTo>
                    <a:pt x="858" y="322"/>
                    <a:pt x="929" y="251"/>
                    <a:pt x="929" y="156"/>
                  </a:cubicBezTo>
                  <a:cubicBezTo>
                    <a:pt x="929" y="72"/>
                    <a:pt x="858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2164109" y="2152530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56"/>
                    <a:pt x="1489" y="549"/>
                    <a:pt x="1442" y="442"/>
                  </a:cubicBezTo>
                  <a:cubicBezTo>
                    <a:pt x="1416" y="390"/>
                    <a:pt x="1359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2" y="632"/>
                    <a:pt x="1203" y="703"/>
                    <a:pt x="1203" y="775"/>
                  </a:cubicBezTo>
                  <a:lnTo>
                    <a:pt x="1203" y="1120"/>
                  </a:lnTo>
                  <a:cubicBezTo>
                    <a:pt x="1203" y="1358"/>
                    <a:pt x="1013" y="1561"/>
                    <a:pt x="763" y="1561"/>
                  </a:cubicBezTo>
                  <a:cubicBezTo>
                    <a:pt x="525" y="1561"/>
                    <a:pt x="311" y="1370"/>
                    <a:pt x="311" y="1120"/>
                  </a:cubicBezTo>
                  <a:lnTo>
                    <a:pt x="311" y="775"/>
                  </a:lnTo>
                  <a:cubicBezTo>
                    <a:pt x="311" y="537"/>
                    <a:pt x="513" y="322"/>
                    <a:pt x="763" y="322"/>
                  </a:cubicBezTo>
                  <a:cubicBezTo>
                    <a:pt x="846" y="322"/>
                    <a:pt x="930" y="251"/>
                    <a:pt x="930" y="156"/>
                  </a:cubicBezTo>
                  <a:cubicBezTo>
                    <a:pt x="930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2097453" y="2224562"/>
              <a:ext cx="65952" cy="56416"/>
            </a:xfrm>
            <a:custGeom>
              <a:rect b="b" l="l" r="r" t="t"/>
              <a:pathLst>
                <a:path extrusionOk="0" h="1763" w="2061">
                  <a:moveTo>
                    <a:pt x="1012" y="322"/>
                  </a:moveTo>
                  <a:cubicBezTo>
                    <a:pt x="1405" y="322"/>
                    <a:pt x="1715" y="560"/>
                    <a:pt x="1715" y="858"/>
                  </a:cubicBezTo>
                  <a:cubicBezTo>
                    <a:pt x="1727" y="1096"/>
                    <a:pt x="1489" y="1250"/>
                    <a:pt x="1191" y="1405"/>
                  </a:cubicBezTo>
                  <a:cubicBezTo>
                    <a:pt x="1131" y="1435"/>
                    <a:pt x="1075" y="1450"/>
                    <a:pt x="1021" y="1450"/>
                  </a:cubicBezTo>
                  <a:cubicBezTo>
                    <a:pt x="968" y="1450"/>
                    <a:pt x="917" y="1435"/>
                    <a:pt x="870" y="1405"/>
                  </a:cubicBezTo>
                  <a:lnTo>
                    <a:pt x="846" y="1405"/>
                  </a:lnTo>
                  <a:cubicBezTo>
                    <a:pt x="548" y="1250"/>
                    <a:pt x="310" y="1096"/>
                    <a:pt x="310" y="858"/>
                  </a:cubicBezTo>
                  <a:cubicBezTo>
                    <a:pt x="310" y="560"/>
                    <a:pt x="631" y="322"/>
                    <a:pt x="1012" y="322"/>
                  </a:cubicBezTo>
                  <a:close/>
                  <a:moveTo>
                    <a:pt x="1024" y="0"/>
                  </a:moveTo>
                  <a:cubicBezTo>
                    <a:pt x="465" y="0"/>
                    <a:pt x="0" y="381"/>
                    <a:pt x="0" y="846"/>
                  </a:cubicBezTo>
                  <a:cubicBezTo>
                    <a:pt x="0" y="1310"/>
                    <a:pt x="417" y="1524"/>
                    <a:pt x="703" y="1679"/>
                  </a:cubicBezTo>
                  <a:lnTo>
                    <a:pt x="715" y="1679"/>
                  </a:lnTo>
                  <a:cubicBezTo>
                    <a:pt x="822" y="1739"/>
                    <a:pt x="929" y="1762"/>
                    <a:pt x="1024" y="1762"/>
                  </a:cubicBezTo>
                  <a:cubicBezTo>
                    <a:pt x="1131" y="1762"/>
                    <a:pt x="1239" y="1739"/>
                    <a:pt x="1346" y="1679"/>
                  </a:cubicBezTo>
                  <a:lnTo>
                    <a:pt x="1358" y="1679"/>
                  </a:lnTo>
                  <a:cubicBezTo>
                    <a:pt x="1643" y="1524"/>
                    <a:pt x="2060" y="1286"/>
                    <a:pt x="2060" y="846"/>
                  </a:cubicBezTo>
                  <a:cubicBezTo>
                    <a:pt x="2060" y="381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1950765" y="1964338"/>
              <a:ext cx="357792" cy="352448"/>
            </a:xfrm>
            <a:custGeom>
              <a:rect b="b" l="l" r="r" t="t"/>
              <a:pathLst>
                <a:path extrusionOk="0" h="11014" w="11181">
                  <a:moveTo>
                    <a:pt x="2155" y="346"/>
                  </a:moveTo>
                  <a:cubicBezTo>
                    <a:pt x="2429" y="357"/>
                    <a:pt x="2715" y="453"/>
                    <a:pt x="2977" y="608"/>
                  </a:cubicBezTo>
                  <a:cubicBezTo>
                    <a:pt x="3453" y="893"/>
                    <a:pt x="3822" y="1358"/>
                    <a:pt x="4025" y="1917"/>
                  </a:cubicBezTo>
                  <a:cubicBezTo>
                    <a:pt x="4049" y="2001"/>
                    <a:pt x="4060" y="2072"/>
                    <a:pt x="4072" y="2132"/>
                  </a:cubicBezTo>
                  <a:cubicBezTo>
                    <a:pt x="3930" y="2203"/>
                    <a:pt x="3763" y="2298"/>
                    <a:pt x="3620" y="2393"/>
                  </a:cubicBezTo>
                  <a:cubicBezTo>
                    <a:pt x="3584" y="2239"/>
                    <a:pt x="3537" y="2072"/>
                    <a:pt x="3477" y="1905"/>
                  </a:cubicBezTo>
                  <a:cubicBezTo>
                    <a:pt x="3275" y="1322"/>
                    <a:pt x="2929" y="846"/>
                    <a:pt x="2501" y="536"/>
                  </a:cubicBezTo>
                  <a:cubicBezTo>
                    <a:pt x="2382" y="453"/>
                    <a:pt x="2263" y="393"/>
                    <a:pt x="2155" y="346"/>
                  </a:cubicBezTo>
                  <a:close/>
                  <a:moveTo>
                    <a:pt x="1582" y="529"/>
                  </a:moveTo>
                  <a:cubicBezTo>
                    <a:pt x="2211" y="529"/>
                    <a:pt x="2889" y="1119"/>
                    <a:pt x="3203" y="2012"/>
                  </a:cubicBezTo>
                  <a:cubicBezTo>
                    <a:pt x="3275" y="2203"/>
                    <a:pt x="3322" y="2417"/>
                    <a:pt x="3346" y="2608"/>
                  </a:cubicBezTo>
                  <a:cubicBezTo>
                    <a:pt x="3048" y="2846"/>
                    <a:pt x="2775" y="3132"/>
                    <a:pt x="2501" y="3453"/>
                  </a:cubicBezTo>
                  <a:cubicBezTo>
                    <a:pt x="2239" y="3786"/>
                    <a:pt x="2001" y="4156"/>
                    <a:pt x="1798" y="4537"/>
                  </a:cubicBezTo>
                  <a:cubicBezTo>
                    <a:pt x="1251" y="4287"/>
                    <a:pt x="810" y="3786"/>
                    <a:pt x="584" y="3144"/>
                  </a:cubicBezTo>
                  <a:cubicBezTo>
                    <a:pt x="370" y="2572"/>
                    <a:pt x="370" y="1977"/>
                    <a:pt x="572" y="1465"/>
                  </a:cubicBezTo>
                  <a:cubicBezTo>
                    <a:pt x="703" y="1108"/>
                    <a:pt x="929" y="810"/>
                    <a:pt x="1203" y="608"/>
                  </a:cubicBezTo>
                  <a:cubicBezTo>
                    <a:pt x="1227" y="596"/>
                    <a:pt x="1251" y="596"/>
                    <a:pt x="1263" y="584"/>
                  </a:cubicBezTo>
                  <a:cubicBezTo>
                    <a:pt x="1366" y="547"/>
                    <a:pt x="1474" y="529"/>
                    <a:pt x="1582" y="529"/>
                  </a:cubicBezTo>
                  <a:close/>
                  <a:moveTo>
                    <a:pt x="9061" y="357"/>
                  </a:moveTo>
                  <a:lnTo>
                    <a:pt x="9061" y="357"/>
                  </a:lnTo>
                  <a:cubicBezTo>
                    <a:pt x="8930" y="417"/>
                    <a:pt x="8811" y="488"/>
                    <a:pt x="8680" y="584"/>
                  </a:cubicBezTo>
                  <a:cubicBezTo>
                    <a:pt x="8609" y="643"/>
                    <a:pt x="8585" y="727"/>
                    <a:pt x="8644" y="810"/>
                  </a:cubicBezTo>
                  <a:cubicBezTo>
                    <a:pt x="8680" y="846"/>
                    <a:pt x="8728" y="869"/>
                    <a:pt x="8787" y="869"/>
                  </a:cubicBezTo>
                  <a:cubicBezTo>
                    <a:pt x="8811" y="869"/>
                    <a:pt x="8859" y="846"/>
                    <a:pt x="8871" y="834"/>
                  </a:cubicBezTo>
                  <a:cubicBezTo>
                    <a:pt x="9134" y="647"/>
                    <a:pt x="9409" y="545"/>
                    <a:pt x="9662" y="545"/>
                  </a:cubicBezTo>
                  <a:cubicBezTo>
                    <a:pt x="9764" y="545"/>
                    <a:pt x="9862" y="561"/>
                    <a:pt x="9954" y="596"/>
                  </a:cubicBezTo>
                  <a:cubicBezTo>
                    <a:pt x="9978" y="596"/>
                    <a:pt x="10002" y="608"/>
                    <a:pt x="10037" y="631"/>
                  </a:cubicBezTo>
                  <a:cubicBezTo>
                    <a:pt x="10311" y="822"/>
                    <a:pt x="10526" y="1119"/>
                    <a:pt x="10657" y="1477"/>
                  </a:cubicBezTo>
                  <a:cubicBezTo>
                    <a:pt x="10847" y="1989"/>
                    <a:pt x="10835" y="2584"/>
                    <a:pt x="10645" y="3155"/>
                  </a:cubicBezTo>
                  <a:cubicBezTo>
                    <a:pt x="10418" y="3775"/>
                    <a:pt x="9978" y="4298"/>
                    <a:pt x="9418" y="4548"/>
                  </a:cubicBezTo>
                  <a:cubicBezTo>
                    <a:pt x="9228" y="4167"/>
                    <a:pt x="8990" y="3810"/>
                    <a:pt x="8728" y="3465"/>
                  </a:cubicBezTo>
                  <a:cubicBezTo>
                    <a:pt x="8454" y="3144"/>
                    <a:pt x="8168" y="2858"/>
                    <a:pt x="7870" y="2620"/>
                  </a:cubicBezTo>
                  <a:cubicBezTo>
                    <a:pt x="7906" y="2429"/>
                    <a:pt x="7954" y="2215"/>
                    <a:pt x="8025" y="2024"/>
                  </a:cubicBezTo>
                  <a:cubicBezTo>
                    <a:pt x="8109" y="1774"/>
                    <a:pt x="8251" y="1536"/>
                    <a:pt x="8394" y="1310"/>
                  </a:cubicBezTo>
                  <a:cubicBezTo>
                    <a:pt x="8454" y="1239"/>
                    <a:pt x="8430" y="1131"/>
                    <a:pt x="8371" y="1084"/>
                  </a:cubicBezTo>
                  <a:cubicBezTo>
                    <a:pt x="8340" y="1062"/>
                    <a:pt x="8309" y="1053"/>
                    <a:pt x="8278" y="1053"/>
                  </a:cubicBezTo>
                  <a:cubicBezTo>
                    <a:pt x="8225" y="1053"/>
                    <a:pt x="8175" y="1081"/>
                    <a:pt x="8144" y="1119"/>
                  </a:cubicBezTo>
                  <a:cubicBezTo>
                    <a:pt x="7966" y="1358"/>
                    <a:pt x="7835" y="1620"/>
                    <a:pt x="7728" y="1905"/>
                  </a:cubicBezTo>
                  <a:cubicBezTo>
                    <a:pt x="7668" y="2072"/>
                    <a:pt x="7620" y="2227"/>
                    <a:pt x="7597" y="2393"/>
                  </a:cubicBezTo>
                  <a:cubicBezTo>
                    <a:pt x="7442" y="2286"/>
                    <a:pt x="7299" y="2203"/>
                    <a:pt x="7132" y="2132"/>
                  </a:cubicBezTo>
                  <a:cubicBezTo>
                    <a:pt x="7156" y="2060"/>
                    <a:pt x="7180" y="1977"/>
                    <a:pt x="7204" y="1917"/>
                  </a:cubicBezTo>
                  <a:cubicBezTo>
                    <a:pt x="7418" y="1358"/>
                    <a:pt x="7787" y="893"/>
                    <a:pt x="8251" y="608"/>
                  </a:cubicBezTo>
                  <a:cubicBezTo>
                    <a:pt x="8513" y="465"/>
                    <a:pt x="8787" y="369"/>
                    <a:pt x="9061" y="357"/>
                  </a:cubicBezTo>
                  <a:close/>
                  <a:moveTo>
                    <a:pt x="5620" y="2072"/>
                  </a:moveTo>
                  <a:cubicBezTo>
                    <a:pt x="6632" y="2072"/>
                    <a:pt x="7680" y="2655"/>
                    <a:pt x="8502" y="3667"/>
                  </a:cubicBezTo>
                  <a:cubicBezTo>
                    <a:pt x="9311" y="4679"/>
                    <a:pt x="9775" y="5965"/>
                    <a:pt x="9775" y="7204"/>
                  </a:cubicBezTo>
                  <a:cubicBezTo>
                    <a:pt x="9764" y="7656"/>
                    <a:pt x="9645" y="8085"/>
                    <a:pt x="9418" y="8466"/>
                  </a:cubicBezTo>
                  <a:cubicBezTo>
                    <a:pt x="9121" y="8454"/>
                    <a:pt x="8834" y="8450"/>
                    <a:pt x="8581" y="8450"/>
                  </a:cubicBezTo>
                  <a:cubicBezTo>
                    <a:pt x="8076" y="8450"/>
                    <a:pt x="7708" y="8466"/>
                    <a:pt x="7668" y="8466"/>
                  </a:cubicBezTo>
                  <a:cubicBezTo>
                    <a:pt x="7573" y="8466"/>
                    <a:pt x="7501" y="8549"/>
                    <a:pt x="7513" y="8632"/>
                  </a:cubicBezTo>
                  <a:cubicBezTo>
                    <a:pt x="7513" y="8721"/>
                    <a:pt x="7585" y="8788"/>
                    <a:pt x="7662" y="8788"/>
                  </a:cubicBezTo>
                  <a:cubicBezTo>
                    <a:pt x="7668" y="8788"/>
                    <a:pt x="7674" y="8788"/>
                    <a:pt x="7680" y="8787"/>
                  </a:cubicBezTo>
                  <a:cubicBezTo>
                    <a:pt x="7688" y="8787"/>
                    <a:pt x="8003" y="8771"/>
                    <a:pt x="8455" y="8771"/>
                  </a:cubicBezTo>
                  <a:cubicBezTo>
                    <a:pt x="8681" y="8771"/>
                    <a:pt x="8942" y="8775"/>
                    <a:pt x="9216" y="8787"/>
                  </a:cubicBezTo>
                  <a:cubicBezTo>
                    <a:pt x="9144" y="8882"/>
                    <a:pt x="9061" y="8978"/>
                    <a:pt x="8978" y="9085"/>
                  </a:cubicBezTo>
                  <a:lnTo>
                    <a:pt x="8740" y="9323"/>
                  </a:lnTo>
                  <a:cubicBezTo>
                    <a:pt x="7990" y="9109"/>
                    <a:pt x="7394" y="9001"/>
                    <a:pt x="7370" y="8990"/>
                  </a:cubicBezTo>
                  <a:cubicBezTo>
                    <a:pt x="7362" y="8988"/>
                    <a:pt x="7354" y="8988"/>
                    <a:pt x="7346" y="8988"/>
                  </a:cubicBezTo>
                  <a:cubicBezTo>
                    <a:pt x="7261" y="8988"/>
                    <a:pt x="7191" y="9044"/>
                    <a:pt x="7180" y="9120"/>
                  </a:cubicBezTo>
                  <a:cubicBezTo>
                    <a:pt x="7156" y="9216"/>
                    <a:pt x="7216" y="9299"/>
                    <a:pt x="7311" y="9323"/>
                  </a:cubicBezTo>
                  <a:cubicBezTo>
                    <a:pt x="7323" y="9323"/>
                    <a:pt x="7799" y="9406"/>
                    <a:pt x="8418" y="9573"/>
                  </a:cubicBezTo>
                  <a:cubicBezTo>
                    <a:pt x="7990" y="9871"/>
                    <a:pt x="7478" y="10109"/>
                    <a:pt x="6894" y="10240"/>
                  </a:cubicBezTo>
                  <a:cubicBezTo>
                    <a:pt x="6918" y="10192"/>
                    <a:pt x="6966" y="10168"/>
                    <a:pt x="6989" y="10121"/>
                  </a:cubicBezTo>
                  <a:cubicBezTo>
                    <a:pt x="7037" y="10049"/>
                    <a:pt x="7025" y="9942"/>
                    <a:pt x="6954" y="9894"/>
                  </a:cubicBezTo>
                  <a:cubicBezTo>
                    <a:pt x="6924" y="9882"/>
                    <a:pt x="6892" y="9875"/>
                    <a:pt x="6862" y="9875"/>
                  </a:cubicBezTo>
                  <a:cubicBezTo>
                    <a:pt x="6808" y="9875"/>
                    <a:pt x="6758" y="9896"/>
                    <a:pt x="6727" y="9942"/>
                  </a:cubicBezTo>
                  <a:cubicBezTo>
                    <a:pt x="6608" y="10109"/>
                    <a:pt x="6430" y="10216"/>
                    <a:pt x="6216" y="10216"/>
                  </a:cubicBezTo>
                  <a:cubicBezTo>
                    <a:pt x="6096" y="10216"/>
                    <a:pt x="6001" y="10180"/>
                    <a:pt x="5894" y="10109"/>
                  </a:cubicBezTo>
                  <a:cubicBezTo>
                    <a:pt x="5811" y="10055"/>
                    <a:pt x="5712" y="10028"/>
                    <a:pt x="5616" y="10028"/>
                  </a:cubicBezTo>
                  <a:cubicBezTo>
                    <a:pt x="5519" y="10028"/>
                    <a:pt x="5424" y="10055"/>
                    <a:pt x="5346" y="10109"/>
                  </a:cubicBezTo>
                  <a:cubicBezTo>
                    <a:pt x="5239" y="10168"/>
                    <a:pt x="5132" y="10216"/>
                    <a:pt x="5013" y="10216"/>
                  </a:cubicBezTo>
                  <a:cubicBezTo>
                    <a:pt x="4811" y="10216"/>
                    <a:pt x="4632" y="10109"/>
                    <a:pt x="4513" y="9942"/>
                  </a:cubicBezTo>
                  <a:cubicBezTo>
                    <a:pt x="4482" y="9896"/>
                    <a:pt x="4427" y="9875"/>
                    <a:pt x="4373" y="9875"/>
                  </a:cubicBezTo>
                  <a:cubicBezTo>
                    <a:pt x="4343" y="9875"/>
                    <a:pt x="4312" y="9882"/>
                    <a:pt x="4287" y="9894"/>
                  </a:cubicBezTo>
                  <a:cubicBezTo>
                    <a:pt x="4215" y="9942"/>
                    <a:pt x="4203" y="10049"/>
                    <a:pt x="4239" y="10121"/>
                  </a:cubicBezTo>
                  <a:cubicBezTo>
                    <a:pt x="4275" y="10168"/>
                    <a:pt x="4299" y="10216"/>
                    <a:pt x="4346" y="10240"/>
                  </a:cubicBezTo>
                  <a:cubicBezTo>
                    <a:pt x="3763" y="10109"/>
                    <a:pt x="3263" y="9882"/>
                    <a:pt x="2810" y="9573"/>
                  </a:cubicBezTo>
                  <a:cubicBezTo>
                    <a:pt x="3441" y="9406"/>
                    <a:pt x="3918" y="9323"/>
                    <a:pt x="3930" y="9323"/>
                  </a:cubicBezTo>
                  <a:cubicBezTo>
                    <a:pt x="4025" y="9299"/>
                    <a:pt x="4072" y="9216"/>
                    <a:pt x="4060" y="9120"/>
                  </a:cubicBezTo>
                  <a:cubicBezTo>
                    <a:pt x="4050" y="9044"/>
                    <a:pt x="3969" y="8988"/>
                    <a:pt x="3892" y="8988"/>
                  </a:cubicBezTo>
                  <a:cubicBezTo>
                    <a:pt x="3884" y="8988"/>
                    <a:pt x="3877" y="8988"/>
                    <a:pt x="3870" y="8990"/>
                  </a:cubicBezTo>
                  <a:cubicBezTo>
                    <a:pt x="3822" y="8990"/>
                    <a:pt x="3227" y="9109"/>
                    <a:pt x="2501" y="9323"/>
                  </a:cubicBezTo>
                  <a:cubicBezTo>
                    <a:pt x="2406" y="9240"/>
                    <a:pt x="2334" y="9168"/>
                    <a:pt x="2263" y="9085"/>
                  </a:cubicBezTo>
                  <a:cubicBezTo>
                    <a:pt x="2167" y="8990"/>
                    <a:pt x="2096" y="8882"/>
                    <a:pt x="2025" y="8787"/>
                  </a:cubicBezTo>
                  <a:cubicBezTo>
                    <a:pt x="2298" y="8775"/>
                    <a:pt x="2558" y="8771"/>
                    <a:pt x="2783" y="8771"/>
                  </a:cubicBezTo>
                  <a:cubicBezTo>
                    <a:pt x="3232" y="8771"/>
                    <a:pt x="3545" y="8787"/>
                    <a:pt x="3560" y="8787"/>
                  </a:cubicBezTo>
                  <a:cubicBezTo>
                    <a:pt x="3644" y="8787"/>
                    <a:pt x="3715" y="8728"/>
                    <a:pt x="3715" y="8632"/>
                  </a:cubicBezTo>
                  <a:cubicBezTo>
                    <a:pt x="3715" y="8549"/>
                    <a:pt x="3656" y="8466"/>
                    <a:pt x="3572" y="8466"/>
                  </a:cubicBezTo>
                  <a:cubicBezTo>
                    <a:pt x="3533" y="8466"/>
                    <a:pt x="3160" y="8450"/>
                    <a:pt x="2651" y="8450"/>
                  </a:cubicBezTo>
                  <a:cubicBezTo>
                    <a:pt x="2396" y="8450"/>
                    <a:pt x="2108" y="8454"/>
                    <a:pt x="1810" y="8466"/>
                  </a:cubicBezTo>
                  <a:cubicBezTo>
                    <a:pt x="1596" y="8073"/>
                    <a:pt x="1477" y="7632"/>
                    <a:pt x="1477" y="7204"/>
                  </a:cubicBezTo>
                  <a:cubicBezTo>
                    <a:pt x="1477" y="5965"/>
                    <a:pt x="1929" y="4679"/>
                    <a:pt x="2751" y="3667"/>
                  </a:cubicBezTo>
                  <a:cubicBezTo>
                    <a:pt x="3572" y="2655"/>
                    <a:pt x="4608" y="2072"/>
                    <a:pt x="5620" y="2072"/>
                  </a:cubicBezTo>
                  <a:close/>
                  <a:moveTo>
                    <a:pt x="5605" y="10335"/>
                  </a:moveTo>
                  <a:cubicBezTo>
                    <a:pt x="5641" y="10335"/>
                    <a:pt x="5680" y="10347"/>
                    <a:pt x="5715" y="10371"/>
                  </a:cubicBezTo>
                  <a:cubicBezTo>
                    <a:pt x="5858" y="10478"/>
                    <a:pt x="6037" y="10525"/>
                    <a:pt x="6216" y="10525"/>
                  </a:cubicBezTo>
                  <a:cubicBezTo>
                    <a:pt x="6311" y="10525"/>
                    <a:pt x="6394" y="10502"/>
                    <a:pt x="6477" y="10478"/>
                  </a:cubicBezTo>
                  <a:lnTo>
                    <a:pt x="6477" y="10478"/>
                  </a:lnTo>
                  <a:cubicBezTo>
                    <a:pt x="6204" y="10644"/>
                    <a:pt x="5906" y="10716"/>
                    <a:pt x="5608" y="10716"/>
                  </a:cubicBezTo>
                  <a:cubicBezTo>
                    <a:pt x="5311" y="10716"/>
                    <a:pt x="5013" y="10644"/>
                    <a:pt x="4751" y="10478"/>
                  </a:cubicBezTo>
                  <a:lnTo>
                    <a:pt x="4751" y="10478"/>
                  </a:lnTo>
                  <a:cubicBezTo>
                    <a:pt x="4834" y="10502"/>
                    <a:pt x="4918" y="10525"/>
                    <a:pt x="5001" y="10525"/>
                  </a:cubicBezTo>
                  <a:cubicBezTo>
                    <a:pt x="5180" y="10525"/>
                    <a:pt x="5358" y="10478"/>
                    <a:pt x="5513" y="10371"/>
                  </a:cubicBezTo>
                  <a:cubicBezTo>
                    <a:pt x="5537" y="10347"/>
                    <a:pt x="5570" y="10335"/>
                    <a:pt x="5605" y="10335"/>
                  </a:cubicBezTo>
                  <a:close/>
                  <a:moveTo>
                    <a:pt x="2035" y="1"/>
                  </a:moveTo>
                  <a:cubicBezTo>
                    <a:pt x="1822" y="1"/>
                    <a:pt x="1610" y="39"/>
                    <a:pt x="1405" y="119"/>
                  </a:cubicBezTo>
                  <a:cubicBezTo>
                    <a:pt x="846" y="310"/>
                    <a:pt x="429" y="738"/>
                    <a:pt x="215" y="1358"/>
                  </a:cubicBezTo>
                  <a:cubicBezTo>
                    <a:pt x="0" y="1929"/>
                    <a:pt x="0" y="2620"/>
                    <a:pt x="227" y="3239"/>
                  </a:cubicBezTo>
                  <a:cubicBezTo>
                    <a:pt x="477" y="3953"/>
                    <a:pt x="989" y="4537"/>
                    <a:pt x="1608" y="4822"/>
                  </a:cubicBezTo>
                  <a:cubicBezTo>
                    <a:pt x="1263" y="5584"/>
                    <a:pt x="1084" y="6406"/>
                    <a:pt x="1084" y="7204"/>
                  </a:cubicBezTo>
                  <a:cubicBezTo>
                    <a:pt x="1084" y="7632"/>
                    <a:pt x="1191" y="8085"/>
                    <a:pt x="1382" y="8489"/>
                  </a:cubicBezTo>
                  <a:cubicBezTo>
                    <a:pt x="953" y="8513"/>
                    <a:pt x="524" y="8561"/>
                    <a:pt x="167" y="8644"/>
                  </a:cubicBezTo>
                  <a:cubicBezTo>
                    <a:pt x="72" y="8668"/>
                    <a:pt x="36" y="8751"/>
                    <a:pt x="48" y="8847"/>
                  </a:cubicBezTo>
                  <a:cubicBezTo>
                    <a:pt x="60" y="8918"/>
                    <a:pt x="131" y="8966"/>
                    <a:pt x="215" y="8966"/>
                  </a:cubicBezTo>
                  <a:lnTo>
                    <a:pt x="239" y="8966"/>
                  </a:lnTo>
                  <a:cubicBezTo>
                    <a:pt x="608" y="8870"/>
                    <a:pt x="1084" y="8823"/>
                    <a:pt x="1560" y="8799"/>
                  </a:cubicBezTo>
                  <a:cubicBezTo>
                    <a:pt x="1667" y="8978"/>
                    <a:pt x="1798" y="9144"/>
                    <a:pt x="1953" y="9287"/>
                  </a:cubicBezTo>
                  <a:lnTo>
                    <a:pt x="2072" y="9406"/>
                  </a:lnTo>
                  <a:cubicBezTo>
                    <a:pt x="1667" y="9525"/>
                    <a:pt x="1239" y="9680"/>
                    <a:pt x="834" y="9859"/>
                  </a:cubicBezTo>
                  <a:cubicBezTo>
                    <a:pt x="762" y="9882"/>
                    <a:pt x="715" y="9990"/>
                    <a:pt x="762" y="10061"/>
                  </a:cubicBezTo>
                  <a:cubicBezTo>
                    <a:pt x="786" y="10121"/>
                    <a:pt x="846" y="10156"/>
                    <a:pt x="905" y="10156"/>
                  </a:cubicBezTo>
                  <a:cubicBezTo>
                    <a:pt x="929" y="10156"/>
                    <a:pt x="953" y="10156"/>
                    <a:pt x="965" y="10132"/>
                  </a:cubicBezTo>
                  <a:cubicBezTo>
                    <a:pt x="1417" y="9942"/>
                    <a:pt x="1905" y="9775"/>
                    <a:pt x="2358" y="9644"/>
                  </a:cubicBezTo>
                  <a:cubicBezTo>
                    <a:pt x="2870" y="10061"/>
                    <a:pt x="3501" y="10359"/>
                    <a:pt x="4227" y="10525"/>
                  </a:cubicBezTo>
                  <a:cubicBezTo>
                    <a:pt x="4596" y="10835"/>
                    <a:pt x="5073" y="11014"/>
                    <a:pt x="5573" y="11014"/>
                  </a:cubicBezTo>
                  <a:cubicBezTo>
                    <a:pt x="6061" y="11014"/>
                    <a:pt x="6537" y="10835"/>
                    <a:pt x="6906" y="10525"/>
                  </a:cubicBezTo>
                  <a:cubicBezTo>
                    <a:pt x="7620" y="10359"/>
                    <a:pt x="8263" y="10061"/>
                    <a:pt x="8787" y="9644"/>
                  </a:cubicBezTo>
                  <a:cubicBezTo>
                    <a:pt x="9240" y="9775"/>
                    <a:pt x="9740" y="9942"/>
                    <a:pt x="10168" y="10132"/>
                  </a:cubicBezTo>
                  <a:cubicBezTo>
                    <a:pt x="10180" y="10156"/>
                    <a:pt x="10216" y="10156"/>
                    <a:pt x="10228" y="10156"/>
                  </a:cubicBezTo>
                  <a:cubicBezTo>
                    <a:pt x="10287" y="10156"/>
                    <a:pt x="10347" y="10121"/>
                    <a:pt x="10371" y="10061"/>
                  </a:cubicBezTo>
                  <a:cubicBezTo>
                    <a:pt x="10407" y="9990"/>
                    <a:pt x="10371" y="9882"/>
                    <a:pt x="10299" y="9859"/>
                  </a:cubicBezTo>
                  <a:cubicBezTo>
                    <a:pt x="9918" y="9680"/>
                    <a:pt x="9478" y="9525"/>
                    <a:pt x="9061" y="9406"/>
                  </a:cubicBezTo>
                  <a:lnTo>
                    <a:pt x="9180" y="9287"/>
                  </a:lnTo>
                  <a:cubicBezTo>
                    <a:pt x="9335" y="9144"/>
                    <a:pt x="9466" y="8966"/>
                    <a:pt x="9573" y="8799"/>
                  </a:cubicBezTo>
                  <a:cubicBezTo>
                    <a:pt x="10049" y="8823"/>
                    <a:pt x="10526" y="8870"/>
                    <a:pt x="10895" y="8966"/>
                  </a:cubicBezTo>
                  <a:lnTo>
                    <a:pt x="10930" y="8966"/>
                  </a:lnTo>
                  <a:cubicBezTo>
                    <a:pt x="11002" y="8966"/>
                    <a:pt x="11061" y="8918"/>
                    <a:pt x="11085" y="8847"/>
                  </a:cubicBezTo>
                  <a:cubicBezTo>
                    <a:pt x="11133" y="8751"/>
                    <a:pt x="11085" y="8680"/>
                    <a:pt x="11002" y="8644"/>
                  </a:cubicBezTo>
                  <a:cubicBezTo>
                    <a:pt x="10645" y="8573"/>
                    <a:pt x="10216" y="8513"/>
                    <a:pt x="9775" y="8489"/>
                  </a:cubicBezTo>
                  <a:cubicBezTo>
                    <a:pt x="9978" y="8085"/>
                    <a:pt x="10073" y="7644"/>
                    <a:pt x="10073" y="7204"/>
                  </a:cubicBezTo>
                  <a:cubicBezTo>
                    <a:pt x="10073" y="6406"/>
                    <a:pt x="9895" y="5584"/>
                    <a:pt x="9561" y="4822"/>
                  </a:cubicBezTo>
                  <a:cubicBezTo>
                    <a:pt x="10168" y="4525"/>
                    <a:pt x="10692" y="3941"/>
                    <a:pt x="10942" y="3239"/>
                  </a:cubicBezTo>
                  <a:cubicBezTo>
                    <a:pt x="11169" y="2608"/>
                    <a:pt x="11180" y="1929"/>
                    <a:pt x="10954" y="1358"/>
                  </a:cubicBezTo>
                  <a:cubicBezTo>
                    <a:pt x="10728" y="762"/>
                    <a:pt x="10311" y="334"/>
                    <a:pt x="9764" y="119"/>
                  </a:cubicBezTo>
                  <a:cubicBezTo>
                    <a:pt x="9561" y="49"/>
                    <a:pt x="9352" y="14"/>
                    <a:pt x="9141" y="14"/>
                  </a:cubicBezTo>
                  <a:cubicBezTo>
                    <a:pt x="8782" y="14"/>
                    <a:pt x="8418" y="115"/>
                    <a:pt x="8073" y="310"/>
                  </a:cubicBezTo>
                  <a:cubicBezTo>
                    <a:pt x="7537" y="631"/>
                    <a:pt x="7120" y="1155"/>
                    <a:pt x="6882" y="1786"/>
                  </a:cubicBezTo>
                  <a:cubicBezTo>
                    <a:pt x="6858" y="1846"/>
                    <a:pt x="6835" y="1905"/>
                    <a:pt x="6823" y="1977"/>
                  </a:cubicBezTo>
                  <a:cubicBezTo>
                    <a:pt x="6418" y="1810"/>
                    <a:pt x="6001" y="1727"/>
                    <a:pt x="5584" y="1727"/>
                  </a:cubicBezTo>
                  <a:cubicBezTo>
                    <a:pt x="5168" y="1727"/>
                    <a:pt x="4763" y="1822"/>
                    <a:pt x="4346" y="1977"/>
                  </a:cubicBezTo>
                  <a:cubicBezTo>
                    <a:pt x="4334" y="1917"/>
                    <a:pt x="4299" y="1858"/>
                    <a:pt x="4287" y="1786"/>
                  </a:cubicBezTo>
                  <a:cubicBezTo>
                    <a:pt x="4060" y="1143"/>
                    <a:pt x="3632" y="619"/>
                    <a:pt x="3096" y="310"/>
                  </a:cubicBezTo>
                  <a:cubicBezTo>
                    <a:pt x="2753" y="109"/>
                    <a:pt x="2392" y="1"/>
                    <a:pt x="20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30"/>
          <p:cNvSpPr/>
          <p:nvPr/>
        </p:nvSpPr>
        <p:spPr>
          <a:xfrm rot="-1373710">
            <a:off x="523025" y="1935303"/>
            <a:ext cx="568493" cy="454815"/>
          </a:xfrm>
          <a:custGeom>
            <a:rect b="b" l="l" r="r" t="t"/>
            <a:pathLst>
              <a:path extrusionOk="0" h="10442" w="12277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26" name="Google Shape;226;p39"/>
          <p:cNvSpPr txBox="1"/>
          <p:nvPr>
            <p:ph idx="1" type="body"/>
          </p:nvPr>
        </p:nvSpPr>
        <p:spPr>
          <a:xfrm>
            <a:off x="713175" y="1104025"/>
            <a:ext cx="77175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Pen Tracking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Increase accuracy of pen tracking (add openCV component with laser or object tracking)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Relay clicks to computer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New IMU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Pen Clicks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Gesture Recognition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Automate adding new gestures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Projector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Finish GUI (Tkinter)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Calibration page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Update Gestures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0"/>
          <p:cNvSpPr txBox="1"/>
          <p:nvPr>
            <p:ph idx="1" type="body"/>
          </p:nvPr>
        </p:nvSpPr>
        <p:spPr>
          <a:xfrm>
            <a:off x="713175" y="1104025"/>
            <a:ext cx="7717500" cy="3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388" y="474563"/>
            <a:ext cx="6485076" cy="419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1"/>
          <p:cNvSpPr txBox="1"/>
          <p:nvPr>
            <p:ph idx="1" type="body"/>
          </p:nvPr>
        </p:nvSpPr>
        <p:spPr>
          <a:xfrm>
            <a:off x="713175" y="1104025"/>
            <a:ext cx="7717500" cy="3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11" y="229325"/>
            <a:ext cx="7610175" cy="46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>
            <a:off x="1573200" y="1067725"/>
            <a:ext cx="5997600" cy="381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1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Management: </a:t>
            </a:r>
            <a:r>
              <a:rPr lang="en"/>
              <a:t>Schedule</a:t>
            </a:r>
            <a:endParaRPr/>
          </a:p>
        </p:txBody>
      </p:sp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275" y="1167325"/>
            <a:ext cx="5779401" cy="354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63" y="323900"/>
            <a:ext cx="3643275" cy="44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 done</a:t>
            </a:r>
            <a:endParaRPr/>
          </a:p>
        </p:txBody>
      </p:sp>
      <p:sp>
        <p:nvSpPr>
          <p:cNvPr id="164" name="Google Shape;164;p33"/>
          <p:cNvSpPr txBox="1"/>
          <p:nvPr>
            <p:ph idx="1" type="body"/>
          </p:nvPr>
        </p:nvSpPr>
        <p:spPr>
          <a:xfrm>
            <a:off x="713175" y="1104025"/>
            <a:ext cx="77175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Pen Tracking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Tried a few IMUs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Linked to mouse movement on computer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Added Kalman Filter + calibration + calculated distance by integration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Gesture Recognition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Isolated hand in frame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Trained model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Tracks 4 default gestures: Open, Fist, Thumbs-Up, Thumbs-Down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Gestures linked to user macros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Open: Command + t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Fist: Command + w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Thumbs-Up: Command + →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Thumbs-Down: </a:t>
            </a:r>
            <a:r>
              <a:rPr lang="en" sz="1500"/>
              <a:t>Command + ←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Add custom gestures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63" y="323900"/>
            <a:ext cx="3643275" cy="449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/>
          <p:nvPr/>
        </p:nvSpPr>
        <p:spPr>
          <a:xfrm>
            <a:off x="2750375" y="6910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/>
          <p:nvPr/>
        </p:nvSpPr>
        <p:spPr>
          <a:xfrm>
            <a:off x="2750375" y="8836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/>
          <p:nvPr/>
        </p:nvSpPr>
        <p:spPr>
          <a:xfrm>
            <a:off x="2750375" y="10298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4"/>
          <p:cNvSpPr/>
          <p:nvPr/>
        </p:nvSpPr>
        <p:spPr>
          <a:xfrm>
            <a:off x="2697750" y="13686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4"/>
          <p:cNvSpPr/>
          <p:nvPr/>
        </p:nvSpPr>
        <p:spPr>
          <a:xfrm>
            <a:off x="2697750" y="177030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4"/>
          <p:cNvSpPr/>
          <p:nvPr/>
        </p:nvSpPr>
        <p:spPr>
          <a:xfrm>
            <a:off x="2697750" y="217192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4"/>
          <p:cNvSpPr/>
          <p:nvPr/>
        </p:nvSpPr>
        <p:spPr>
          <a:xfrm>
            <a:off x="2697750" y="37383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4"/>
          <p:cNvSpPr/>
          <p:nvPr/>
        </p:nvSpPr>
        <p:spPr>
          <a:xfrm>
            <a:off x="2697750" y="39309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4"/>
          <p:cNvSpPr/>
          <p:nvPr/>
        </p:nvSpPr>
        <p:spPr>
          <a:xfrm>
            <a:off x="2697750" y="41235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4"/>
          <p:cNvSpPr/>
          <p:nvPr/>
        </p:nvSpPr>
        <p:spPr>
          <a:xfrm>
            <a:off x="2697750" y="42839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4"/>
          <p:cNvSpPr/>
          <p:nvPr/>
        </p:nvSpPr>
        <p:spPr>
          <a:xfrm>
            <a:off x="2697750" y="45087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363" y="323900"/>
            <a:ext cx="3643275" cy="449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5"/>
          <p:cNvSpPr/>
          <p:nvPr/>
        </p:nvSpPr>
        <p:spPr>
          <a:xfrm>
            <a:off x="2750375" y="6910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5"/>
          <p:cNvSpPr/>
          <p:nvPr/>
        </p:nvSpPr>
        <p:spPr>
          <a:xfrm>
            <a:off x="2750375" y="8836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5"/>
          <p:cNvSpPr/>
          <p:nvPr/>
        </p:nvSpPr>
        <p:spPr>
          <a:xfrm>
            <a:off x="2750375" y="10298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5"/>
          <p:cNvSpPr/>
          <p:nvPr/>
        </p:nvSpPr>
        <p:spPr>
          <a:xfrm>
            <a:off x="2697750" y="13686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/>
          <p:nvPr/>
        </p:nvSpPr>
        <p:spPr>
          <a:xfrm>
            <a:off x="2697750" y="177030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5"/>
          <p:cNvSpPr/>
          <p:nvPr/>
        </p:nvSpPr>
        <p:spPr>
          <a:xfrm>
            <a:off x="2697750" y="217192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/>
          <p:nvPr/>
        </p:nvSpPr>
        <p:spPr>
          <a:xfrm>
            <a:off x="2697750" y="37383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5"/>
          <p:cNvSpPr/>
          <p:nvPr/>
        </p:nvSpPr>
        <p:spPr>
          <a:xfrm>
            <a:off x="2697750" y="39309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5"/>
          <p:cNvSpPr/>
          <p:nvPr/>
        </p:nvSpPr>
        <p:spPr>
          <a:xfrm>
            <a:off x="2697750" y="41235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5"/>
          <p:cNvSpPr/>
          <p:nvPr/>
        </p:nvSpPr>
        <p:spPr>
          <a:xfrm>
            <a:off x="2697750" y="4283975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5"/>
          <p:cNvSpPr/>
          <p:nvPr/>
        </p:nvSpPr>
        <p:spPr>
          <a:xfrm>
            <a:off x="2697750" y="4508750"/>
            <a:ext cx="170100" cy="192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/>
          <p:nvPr/>
        </p:nvSpPr>
        <p:spPr>
          <a:xfrm>
            <a:off x="2750375" y="1633150"/>
            <a:ext cx="3560100" cy="1602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/>
          <p:nvPr/>
        </p:nvSpPr>
        <p:spPr>
          <a:xfrm>
            <a:off x="2750375" y="1477250"/>
            <a:ext cx="3560100" cy="1308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5"/>
          <p:cNvSpPr/>
          <p:nvPr/>
        </p:nvSpPr>
        <p:spPr>
          <a:xfrm>
            <a:off x="2750375" y="1987313"/>
            <a:ext cx="3560100" cy="1602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2791950" y="2398227"/>
            <a:ext cx="3560100" cy="1926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5"/>
          <p:cNvSpPr/>
          <p:nvPr/>
        </p:nvSpPr>
        <p:spPr>
          <a:xfrm>
            <a:off x="2750375" y="3068320"/>
            <a:ext cx="3560100" cy="6060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/>
          <p:nvPr/>
        </p:nvSpPr>
        <p:spPr>
          <a:xfrm>
            <a:off x="2750375" y="2620123"/>
            <a:ext cx="3560100" cy="3780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Hand Gesture Recognition</a:t>
            </a:r>
            <a:endParaRPr/>
          </a:p>
        </p:txBody>
      </p:sp>
      <p:pic>
        <p:nvPicPr>
          <p:cNvPr id="208" name="Google Shape;208;p36" title="gestures_final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154" y="1046900"/>
            <a:ext cx="5091634" cy="3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New Hand Gesture</a:t>
            </a:r>
            <a:endParaRPr/>
          </a:p>
        </p:txBody>
      </p:sp>
      <p:pic>
        <p:nvPicPr>
          <p:cNvPr id="214" name="Google Shape;214;p37" title="new_gesture_final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625" y="1053250"/>
            <a:ext cx="5122700" cy="38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713225" y="539500"/>
            <a:ext cx="7717500" cy="2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Pen Tracking</a:t>
            </a:r>
            <a:endParaRPr/>
          </a:p>
        </p:txBody>
      </p:sp>
      <p:pic>
        <p:nvPicPr>
          <p:cNvPr id="220" name="Google Shape;220;p38" title="IMG_817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513" y="1027825"/>
            <a:ext cx="5124974" cy="38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legant Nude Presentation by Slidesgo">
  <a:themeElements>
    <a:clrScheme name="Simple Light">
      <a:dk1>
        <a:srgbClr val="353535"/>
      </a:dk1>
      <a:lt1>
        <a:srgbClr val="F9F9F9"/>
      </a:lt1>
      <a:dk2>
        <a:srgbClr val="E2E9F1"/>
      </a:dk2>
      <a:lt2>
        <a:srgbClr val="838383"/>
      </a:lt2>
      <a:accent1>
        <a:srgbClr val="9FC4E8"/>
      </a:accent1>
      <a:accent2>
        <a:srgbClr val="7EB7ED"/>
      </a:accent2>
      <a:accent3>
        <a:srgbClr val="489CEA"/>
      </a:accent3>
      <a:accent4>
        <a:srgbClr val="DAA7AE"/>
      </a:accent4>
      <a:accent5>
        <a:srgbClr val="D88993"/>
      </a:accent5>
      <a:accent6>
        <a:srgbClr val="CC5968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