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16459200" cx="2743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 roundtripDataSignature="AMtx7mgoLfDcnjCMkjsh0UQPbp/OgA7X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8494394" y="-2226945"/>
            <a:ext cx="10443211" cy="2366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71" name="Google Shape;71;p12"/>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5614332" y="4892993"/>
            <a:ext cx="13948411" cy="59150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3612832" y="-850582"/>
            <a:ext cx="13948411" cy="17402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77" name="Google Shape;77;p13"/>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3429000" y="2693671"/>
            <a:ext cx="20573999" cy="573024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3500"/>
              <a:buFont typeface="Calibri"/>
              <a:buNone/>
              <a:defRPr sz="1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
          <p:cNvSpPr txBox="1"/>
          <p:nvPr>
            <p:ph idx="1" type="subTitle"/>
          </p:nvPr>
        </p:nvSpPr>
        <p:spPr>
          <a:xfrm>
            <a:off x="3429000" y="8644891"/>
            <a:ext cx="20573999" cy="397382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2250"/>
              </a:spcBef>
              <a:spcAft>
                <a:spcPts val="0"/>
              </a:spcAft>
              <a:buClr>
                <a:schemeClr val="dk1"/>
              </a:buClr>
              <a:buSzPts val="5400"/>
              <a:buNone/>
              <a:defRPr sz="5400"/>
            </a:lvl1pPr>
            <a:lvl2pPr lvl="1" algn="ctr">
              <a:lnSpc>
                <a:spcPct val="90000"/>
              </a:lnSpc>
              <a:spcBef>
                <a:spcPts val="1125"/>
              </a:spcBef>
              <a:spcAft>
                <a:spcPts val="0"/>
              </a:spcAft>
              <a:buClr>
                <a:schemeClr val="dk1"/>
              </a:buClr>
              <a:buSzPts val="4500"/>
              <a:buNone/>
              <a:defRPr sz="4500"/>
            </a:lvl2pPr>
            <a:lvl3pPr lvl="2" algn="ctr">
              <a:lnSpc>
                <a:spcPct val="90000"/>
              </a:lnSpc>
              <a:spcBef>
                <a:spcPts val="1125"/>
              </a:spcBef>
              <a:spcAft>
                <a:spcPts val="0"/>
              </a:spcAft>
              <a:buClr>
                <a:schemeClr val="dk1"/>
              </a:buClr>
              <a:buSzPts val="4050"/>
              <a:buNone/>
              <a:defRPr sz="4050"/>
            </a:lvl3pPr>
            <a:lvl4pPr lvl="3" algn="ctr">
              <a:lnSpc>
                <a:spcPct val="90000"/>
              </a:lnSpc>
              <a:spcBef>
                <a:spcPts val="1125"/>
              </a:spcBef>
              <a:spcAft>
                <a:spcPts val="0"/>
              </a:spcAft>
              <a:buClr>
                <a:schemeClr val="dk1"/>
              </a:buClr>
              <a:buSzPts val="3600"/>
              <a:buNone/>
              <a:defRPr sz="3600"/>
            </a:lvl4pPr>
            <a:lvl5pPr lvl="4" algn="ctr">
              <a:lnSpc>
                <a:spcPct val="90000"/>
              </a:lnSpc>
              <a:spcBef>
                <a:spcPts val="1125"/>
              </a:spcBef>
              <a:spcAft>
                <a:spcPts val="0"/>
              </a:spcAft>
              <a:buClr>
                <a:schemeClr val="dk1"/>
              </a:buClr>
              <a:buSzPts val="3600"/>
              <a:buNone/>
              <a:defRPr sz="3600"/>
            </a:lvl5pPr>
            <a:lvl6pPr lvl="5" algn="ctr">
              <a:lnSpc>
                <a:spcPct val="90000"/>
              </a:lnSpc>
              <a:spcBef>
                <a:spcPts val="1125"/>
              </a:spcBef>
              <a:spcAft>
                <a:spcPts val="0"/>
              </a:spcAft>
              <a:buClr>
                <a:schemeClr val="dk1"/>
              </a:buClr>
              <a:buSzPts val="3600"/>
              <a:buNone/>
              <a:defRPr sz="3600"/>
            </a:lvl6pPr>
            <a:lvl7pPr lvl="6" algn="ctr">
              <a:lnSpc>
                <a:spcPct val="90000"/>
              </a:lnSpc>
              <a:spcBef>
                <a:spcPts val="1125"/>
              </a:spcBef>
              <a:spcAft>
                <a:spcPts val="0"/>
              </a:spcAft>
              <a:buClr>
                <a:schemeClr val="dk1"/>
              </a:buClr>
              <a:buSzPts val="3600"/>
              <a:buNone/>
              <a:defRPr sz="3600"/>
            </a:lvl7pPr>
            <a:lvl8pPr lvl="7" algn="ctr">
              <a:lnSpc>
                <a:spcPct val="90000"/>
              </a:lnSpc>
              <a:spcBef>
                <a:spcPts val="1125"/>
              </a:spcBef>
              <a:spcAft>
                <a:spcPts val="0"/>
              </a:spcAft>
              <a:buClr>
                <a:schemeClr val="dk1"/>
              </a:buClr>
              <a:buSzPts val="3600"/>
              <a:buNone/>
              <a:defRPr sz="3600"/>
            </a:lvl8pPr>
            <a:lvl9pPr lvl="8" algn="ctr">
              <a:lnSpc>
                <a:spcPct val="90000"/>
              </a:lnSpc>
              <a:spcBef>
                <a:spcPts val="1125"/>
              </a:spcBef>
              <a:spcAft>
                <a:spcPts val="0"/>
              </a:spcAft>
              <a:buClr>
                <a:schemeClr val="dk1"/>
              </a:buClr>
              <a:buSzPts val="3600"/>
              <a:buNone/>
              <a:defRPr sz="3600"/>
            </a:lvl9pPr>
          </a:lstStyle>
          <a:p/>
        </p:txBody>
      </p:sp>
      <p:sp>
        <p:nvSpPr>
          <p:cNvPr id="18" name="Google Shape;18;p4"/>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
          <p:cNvSpPr txBox="1"/>
          <p:nvPr>
            <p:ph idx="1" type="body"/>
          </p:nvPr>
        </p:nvSpPr>
        <p:spPr>
          <a:xfrm>
            <a:off x="1885950" y="4381500"/>
            <a:ext cx="23660100" cy="10443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24" name="Google Shape;24;p5"/>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1871663" y="4103372"/>
            <a:ext cx="23660100" cy="684656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3500"/>
              <a:buFont typeface="Calibri"/>
              <a:buNone/>
              <a:defRPr sz="1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
          <p:cNvSpPr txBox="1"/>
          <p:nvPr>
            <p:ph idx="1" type="body"/>
          </p:nvPr>
        </p:nvSpPr>
        <p:spPr>
          <a:xfrm>
            <a:off x="1871663" y="11014712"/>
            <a:ext cx="23660100" cy="360044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250"/>
              </a:spcBef>
              <a:spcAft>
                <a:spcPts val="0"/>
              </a:spcAft>
              <a:buClr>
                <a:srgbClr val="888888"/>
              </a:buClr>
              <a:buSzPts val="5400"/>
              <a:buNone/>
              <a:defRPr sz="5400">
                <a:solidFill>
                  <a:srgbClr val="888888"/>
                </a:solidFill>
              </a:defRPr>
            </a:lvl1pPr>
            <a:lvl2pPr indent="-228600" lvl="1" marL="914400" algn="l">
              <a:lnSpc>
                <a:spcPct val="90000"/>
              </a:lnSpc>
              <a:spcBef>
                <a:spcPts val="1125"/>
              </a:spcBef>
              <a:spcAft>
                <a:spcPts val="0"/>
              </a:spcAft>
              <a:buClr>
                <a:srgbClr val="888888"/>
              </a:buClr>
              <a:buSzPts val="4500"/>
              <a:buNone/>
              <a:defRPr sz="4500">
                <a:solidFill>
                  <a:srgbClr val="888888"/>
                </a:solidFill>
              </a:defRPr>
            </a:lvl2pPr>
            <a:lvl3pPr indent="-228600" lvl="2" marL="1371600" algn="l">
              <a:lnSpc>
                <a:spcPct val="90000"/>
              </a:lnSpc>
              <a:spcBef>
                <a:spcPts val="1125"/>
              </a:spcBef>
              <a:spcAft>
                <a:spcPts val="0"/>
              </a:spcAft>
              <a:buClr>
                <a:srgbClr val="888888"/>
              </a:buClr>
              <a:buSzPts val="4050"/>
              <a:buNone/>
              <a:defRPr sz="4050">
                <a:solidFill>
                  <a:srgbClr val="888888"/>
                </a:solidFill>
              </a:defRPr>
            </a:lvl3pPr>
            <a:lvl4pPr indent="-228600" lvl="3" marL="1828800" algn="l">
              <a:lnSpc>
                <a:spcPct val="90000"/>
              </a:lnSpc>
              <a:spcBef>
                <a:spcPts val="1125"/>
              </a:spcBef>
              <a:spcAft>
                <a:spcPts val="0"/>
              </a:spcAft>
              <a:buClr>
                <a:srgbClr val="888888"/>
              </a:buClr>
              <a:buSzPts val="3600"/>
              <a:buNone/>
              <a:defRPr sz="3600">
                <a:solidFill>
                  <a:srgbClr val="888888"/>
                </a:solidFill>
              </a:defRPr>
            </a:lvl4pPr>
            <a:lvl5pPr indent="-228600" lvl="4" marL="2286000" algn="l">
              <a:lnSpc>
                <a:spcPct val="90000"/>
              </a:lnSpc>
              <a:spcBef>
                <a:spcPts val="1125"/>
              </a:spcBef>
              <a:spcAft>
                <a:spcPts val="0"/>
              </a:spcAft>
              <a:buClr>
                <a:srgbClr val="888888"/>
              </a:buClr>
              <a:buSzPts val="3600"/>
              <a:buNone/>
              <a:defRPr sz="3600">
                <a:solidFill>
                  <a:srgbClr val="888888"/>
                </a:solidFill>
              </a:defRPr>
            </a:lvl5pPr>
            <a:lvl6pPr indent="-228600" lvl="5" marL="2743200" algn="l">
              <a:lnSpc>
                <a:spcPct val="90000"/>
              </a:lnSpc>
              <a:spcBef>
                <a:spcPts val="1125"/>
              </a:spcBef>
              <a:spcAft>
                <a:spcPts val="0"/>
              </a:spcAft>
              <a:buClr>
                <a:srgbClr val="888888"/>
              </a:buClr>
              <a:buSzPts val="3600"/>
              <a:buNone/>
              <a:defRPr sz="3600">
                <a:solidFill>
                  <a:srgbClr val="888888"/>
                </a:solidFill>
              </a:defRPr>
            </a:lvl6pPr>
            <a:lvl7pPr indent="-228600" lvl="6" marL="3200400" algn="l">
              <a:lnSpc>
                <a:spcPct val="90000"/>
              </a:lnSpc>
              <a:spcBef>
                <a:spcPts val="1125"/>
              </a:spcBef>
              <a:spcAft>
                <a:spcPts val="0"/>
              </a:spcAft>
              <a:buClr>
                <a:srgbClr val="888888"/>
              </a:buClr>
              <a:buSzPts val="3600"/>
              <a:buNone/>
              <a:defRPr sz="3600">
                <a:solidFill>
                  <a:srgbClr val="888888"/>
                </a:solidFill>
              </a:defRPr>
            </a:lvl7pPr>
            <a:lvl8pPr indent="-228600" lvl="7" marL="3657600" algn="l">
              <a:lnSpc>
                <a:spcPct val="90000"/>
              </a:lnSpc>
              <a:spcBef>
                <a:spcPts val="1125"/>
              </a:spcBef>
              <a:spcAft>
                <a:spcPts val="0"/>
              </a:spcAft>
              <a:buClr>
                <a:srgbClr val="888888"/>
              </a:buClr>
              <a:buSzPts val="3600"/>
              <a:buNone/>
              <a:defRPr sz="3600">
                <a:solidFill>
                  <a:srgbClr val="888888"/>
                </a:solidFill>
              </a:defRPr>
            </a:lvl8pPr>
            <a:lvl9pPr indent="-228600" lvl="8" marL="4114800" algn="l">
              <a:lnSpc>
                <a:spcPct val="90000"/>
              </a:lnSpc>
              <a:spcBef>
                <a:spcPts val="1125"/>
              </a:spcBef>
              <a:spcAft>
                <a:spcPts val="0"/>
              </a:spcAft>
              <a:buClr>
                <a:srgbClr val="888888"/>
              </a:buClr>
              <a:buSzPts val="3600"/>
              <a:buNone/>
              <a:defRPr sz="3600">
                <a:solidFill>
                  <a:srgbClr val="888888"/>
                </a:solidFill>
              </a:defRPr>
            </a:lvl9pPr>
          </a:lstStyle>
          <a:p/>
        </p:txBody>
      </p:sp>
      <p:sp>
        <p:nvSpPr>
          <p:cNvPr id="30" name="Google Shape;30;p6"/>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7"/>
          <p:cNvSpPr txBox="1"/>
          <p:nvPr>
            <p:ph idx="1" type="body"/>
          </p:nvPr>
        </p:nvSpPr>
        <p:spPr>
          <a:xfrm>
            <a:off x="1885950" y="4381500"/>
            <a:ext cx="11658600" cy="10443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36" name="Google Shape;36;p7"/>
          <p:cNvSpPr txBox="1"/>
          <p:nvPr>
            <p:ph idx="2" type="body"/>
          </p:nvPr>
        </p:nvSpPr>
        <p:spPr>
          <a:xfrm>
            <a:off x="13887450" y="4381500"/>
            <a:ext cx="11658600" cy="10443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37" name="Google Shape;37;p7"/>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1889523"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8"/>
          <p:cNvSpPr txBox="1"/>
          <p:nvPr>
            <p:ph idx="1" type="body"/>
          </p:nvPr>
        </p:nvSpPr>
        <p:spPr>
          <a:xfrm>
            <a:off x="1889524" y="4034791"/>
            <a:ext cx="11605021" cy="197738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5400"/>
              <a:buNone/>
              <a:defRPr b="1" sz="5400"/>
            </a:lvl1pPr>
            <a:lvl2pPr indent="-228600" lvl="1" marL="914400" algn="l">
              <a:lnSpc>
                <a:spcPct val="90000"/>
              </a:lnSpc>
              <a:spcBef>
                <a:spcPts val="1125"/>
              </a:spcBef>
              <a:spcAft>
                <a:spcPts val="0"/>
              </a:spcAft>
              <a:buClr>
                <a:schemeClr val="dk1"/>
              </a:buClr>
              <a:buSzPts val="4500"/>
              <a:buNone/>
              <a:defRPr b="1" sz="4500"/>
            </a:lvl2pPr>
            <a:lvl3pPr indent="-228600" lvl="2" marL="1371600" algn="l">
              <a:lnSpc>
                <a:spcPct val="90000"/>
              </a:lnSpc>
              <a:spcBef>
                <a:spcPts val="1125"/>
              </a:spcBef>
              <a:spcAft>
                <a:spcPts val="0"/>
              </a:spcAft>
              <a:buClr>
                <a:schemeClr val="dk1"/>
              </a:buClr>
              <a:buSzPts val="4050"/>
              <a:buNone/>
              <a:defRPr b="1" sz="4050"/>
            </a:lvl3pPr>
            <a:lvl4pPr indent="-228600" lvl="3" marL="1828800" algn="l">
              <a:lnSpc>
                <a:spcPct val="90000"/>
              </a:lnSpc>
              <a:spcBef>
                <a:spcPts val="1125"/>
              </a:spcBef>
              <a:spcAft>
                <a:spcPts val="0"/>
              </a:spcAft>
              <a:buClr>
                <a:schemeClr val="dk1"/>
              </a:buClr>
              <a:buSzPts val="3600"/>
              <a:buNone/>
              <a:defRPr b="1" sz="3600"/>
            </a:lvl4pPr>
            <a:lvl5pPr indent="-228600" lvl="4" marL="2286000" algn="l">
              <a:lnSpc>
                <a:spcPct val="90000"/>
              </a:lnSpc>
              <a:spcBef>
                <a:spcPts val="1125"/>
              </a:spcBef>
              <a:spcAft>
                <a:spcPts val="0"/>
              </a:spcAft>
              <a:buClr>
                <a:schemeClr val="dk1"/>
              </a:buClr>
              <a:buSzPts val="3600"/>
              <a:buNone/>
              <a:defRPr b="1" sz="3600"/>
            </a:lvl5pPr>
            <a:lvl6pPr indent="-228600" lvl="5" marL="2743200" algn="l">
              <a:lnSpc>
                <a:spcPct val="90000"/>
              </a:lnSpc>
              <a:spcBef>
                <a:spcPts val="1125"/>
              </a:spcBef>
              <a:spcAft>
                <a:spcPts val="0"/>
              </a:spcAft>
              <a:buClr>
                <a:schemeClr val="dk1"/>
              </a:buClr>
              <a:buSzPts val="3600"/>
              <a:buNone/>
              <a:defRPr b="1" sz="3600"/>
            </a:lvl6pPr>
            <a:lvl7pPr indent="-228600" lvl="6" marL="3200400" algn="l">
              <a:lnSpc>
                <a:spcPct val="90000"/>
              </a:lnSpc>
              <a:spcBef>
                <a:spcPts val="1125"/>
              </a:spcBef>
              <a:spcAft>
                <a:spcPts val="0"/>
              </a:spcAft>
              <a:buClr>
                <a:schemeClr val="dk1"/>
              </a:buClr>
              <a:buSzPts val="3600"/>
              <a:buNone/>
              <a:defRPr b="1" sz="3600"/>
            </a:lvl7pPr>
            <a:lvl8pPr indent="-228600" lvl="7" marL="3657600" algn="l">
              <a:lnSpc>
                <a:spcPct val="90000"/>
              </a:lnSpc>
              <a:spcBef>
                <a:spcPts val="1125"/>
              </a:spcBef>
              <a:spcAft>
                <a:spcPts val="0"/>
              </a:spcAft>
              <a:buClr>
                <a:schemeClr val="dk1"/>
              </a:buClr>
              <a:buSzPts val="3600"/>
              <a:buNone/>
              <a:defRPr b="1" sz="3600"/>
            </a:lvl8pPr>
            <a:lvl9pPr indent="-228600" lvl="8" marL="4114800" algn="l">
              <a:lnSpc>
                <a:spcPct val="90000"/>
              </a:lnSpc>
              <a:spcBef>
                <a:spcPts val="1125"/>
              </a:spcBef>
              <a:spcAft>
                <a:spcPts val="0"/>
              </a:spcAft>
              <a:buClr>
                <a:schemeClr val="dk1"/>
              </a:buClr>
              <a:buSzPts val="3600"/>
              <a:buNone/>
              <a:defRPr b="1" sz="3600"/>
            </a:lvl9pPr>
          </a:lstStyle>
          <a:p/>
        </p:txBody>
      </p:sp>
      <p:sp>
        <p:nvSpPr>
          <p:cNvPr id="43" name="Google Shape;43;p8"/>
          <p:cNvSpPr txBox="1"/>
          <p:nvPr>
            <p:ph idx="2" type="body"/>
          </p:nvPr>
        </p:nvSpPr>
        <p:spPr>
          <a:xfrm>
            <a:off x="1889524" y="6012180"/>
            <a:ext cx="11605021" cy="88430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44" name="Google Shape;44;p8"/>
          <p:cNvSpPr txBox="1"/>
          <p:nvPr>
            <p:ph idx="3" type="body"/>
          </p:nvPr>
        </p:nvSpPr>
        <p:spPr>
          <a:xfrm>
            <a:off x="13887450" y="4034791"/>
            <a:ext cx="11662173" cy="197738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5400"/>
              <a:buNone/>
              <a:defRPr b="1" sz="5400"/>
            </a:lvl1pPr>
            <a:lvl2pPr indent="-228600" lvl="1" marL="914400" algn="l">
              <a:lnSpc>
                <a:spcPct val="90000"/>
              </a:lnSpc>
              <a:spcBef>
                <a:spcPts val="1125"/>
              </a:spcBef>
              <a:spcAft>
                <a:spcPts val="0"/>
              </a:spcAft>
              <a:buClr>
                <a:schemeClr val="dk1"/>
              </a:buClr>
              <a:buSzPts val="4500"/>
              <a:buNone/>
              <a:defRPr b="1" sz="4500"/>
            </a:lvl2pPr>
            <a:lvl3pPr indent="-228600" lvl="2" marL="1371600" algn="l">
              <a:lnSpc>
                <a:spcPct val="90000"/>
              </a:lnSpc>
              <a:spcBef>
                <a:spcPts val="1125"/>
              </a:spcBef>
              <a:spcAft>
                <a:spcPts val="0"/>
              </a:spcAft>
              <a:buClr>
                <a:schemeClr val="dk1"/>
              </a:buClr>
              <a:buSzPts val="4050"/>
              <a:buNone/>
              <a:defRPr b="1" sz="4050"/>
            </a:lvl3pPr>
            <a:lvl4pPr indent="-228600" lvl="3" marL="1828800" algn="l">
              <a:lnSpc>
                <a:spcPct val="90000"/>
              </a:lnSpc>
              <a:spcBef>
                <a:spcPts val="1125"/>
              </a:spcBef>
              <a:spcAft>
                <a:spcPts val="0"/>
              </a:spcAft>
              <a:buClr>
                <a:schemeClr val="dk1"/>
              </a:buClr>
              <a:buSzPts val="3600"/>
              <a:buNone/>
              <a:defRPr b="1" sz="3600"/>
            </a:lvl4pPr>
            <a:lvl5pPr indent="-228600" lvl="4" marL="2286000" algn="l">
              <a:lnSpc>
                <a:spcPct val="90000"/>
              </a:lnSpc>
              <a:spcBef>
                <a:spcPts val="1125"/>
              </a:spcBef>
              <a:spcAft>
                <a:spcPts val="0"/>
              </a:spcAft>
              <a:buClr>
                <a:schemeClr val="dk1"/>
              </a:buClr>
              <a:buSzPts val="3600"/>
              <a:buNone/>
              <a:defRPr b="1" sz="3600"/>
            </a:lvl5pPr>
            <a:lvl6pPr indent="-228600" lvl="5" marL="2743200" algn="l">
              <a:lnSpc>
                <a:spcPct val="90000"/>
              </a:lnSpc>
              <a:spcBef>
                <a:spcPts val="1125"/>
              </a:spcBef>
              <a:spcAft>
                <a:spcPts val="0"/>
              </a:spcAft>
              <a:buClr>
                <a:schemeClr val="dk1"/>
              </a:buClr>
              <a:buSzPts val="3600"/>
              <a:buNone/>
              <a:defRPr b="1" sz="3600"/>
            </a:lvl6pPr>
            <a:lvl7pPr indent="-228600" lvl="6" marL="3200400" algn="l">
              <a:lnSpc>
                <a:spcPct val="90000"/>
              </a:lnSpc>
              <a:spcBef>
                <a:spcPts val="1125"/>
              </a:spcBef>
              <a:spcAft>
                <a:spcPts val="0"/>
              </a:spcAft>
              <a:buClr>
                <a:schemeClr val="dk1"/>
              </a:buClr>
              <a:buSzPts val="3600"/>
              <a:buNone/>
              <a:defRPr b="1" sz="3600"/>
            </a:lvl7pPr>
            <a:lvl8pPr indent="-228600" lvl="7" marL="3657600" algn="l">
              <a:lnSpc>
                <a:spcPct val="90000"/>
              </a:lnSpc>
              <a:spcBef>
                <a:spcPts val="1125"/>
              </a:spcBef>
              <a:spcAft>
                <a:spcPts val="0"/>
              </a:spcAft>
              <a:buClr>
                <a:schemeClr val="dk1"/>
              </a:buClr>
              <a:buSzPts val="3600"/>
              <a:buNone/>
              <a:defRPr b="1" sz="3600"/>
            </a:lvl8pPr>
            <a:lvl9pPr indent="-228600" lvl="8" marL="4114800" algn="l">
              <a:lnSpc>
                <a:spcPct val="90000"/>
              </a:lnSpc>
              <a:spcBef>
                <a:spcPts val="1125"/>
              </a:spcBef>
              <a:spcAft>
                <a:spcPts val="0"/>
              </a:spcAft>
              <a:buClr>
                <a:schemeClr val="dk1"/>
              </a:buClr>
              <a:buSzPts val="3600"/>
              <a:buNone/>
              <a:defRPr b="1" sz="3600"/>
            </a:lvl9pPr>
          </a:lstStyle>
          <a:p/>
        </p:txBody>
      </p:sp>
      <p:sp>
        <p:nvSpPr>
          <p:cNvPr id="45" name="Google Shape;45;p8"/>
          <p:cNvSpPr txBox="1"/>
          <p:nvPr>
            <p:ph idx="4" type="body"/>
          </p:nvPr>
        </p:nvSpPr>
        <p:spPr>
          <a:xfrm>
            <a:off x="13887450" y="6012180"/>
            <a:ext cx="11662173" cy="88430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46" name="Google Shape;46;p8"/>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1889524" y="1097280"/>
            <a:ext cx="8847533" cy="38404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7200"/>
              <a:buFont typeface="Calibri"/>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1662173" y="2369821"/>
            <a:ext cx="13887450" cy="11696700"/>
          </a:xfrm>
          <a:prstGeom prst="rect">
            <a:avLst/>
          </a:prstGeom>
          <a:noFill/>
          <a:ln>
            <a:noFill/>
          </a:ln>
        </p:spPr>
        <p:txBody>
          <a:bodyPr anchorCtr="0" anchor="t" bIns="45700" lIns="91425" spcFirstLastPara="1" rIns="91425" wrap="square" tIns="45700">
            <a:normAutofit/>
          </a:bodyPr>
          <a:lstStyle>
            <a:lvl1pPr indent="-685800" lvl="0" marL="457200" algn="l">
              <a:lnSpc>
                <a:spcPct val="90000"/>
              </a:lnSpc>
              <a:spcBef>
                <a:spcPts val="2250"/>
              </a:spcBef>
              <a:spcAft>
                <a:spcPts val="0"/>
              </a:spcAft>
              <a:buClr>
                <a:schemeClr val="dk1"/>
              </a:buClr>
              <a:buSzPts val="7200"/>
              <a:buChar char="•"/>
              <a:defRPr sz="7200"/>
            </a:lvl1pPr>
            <a:lvl2pPr indent="-628650" lvl="1" marL="914400" algn="l">
              <a:lnSpc>
                <a:spcPct val="90000"/>
              </a:lnSpc>
              <a:spcBef>
                <a:spcPts val="1125"/>
              </a:spcBef>
              <a:spcAft>
                <a:spcPts val="0"/>
              </a:spcAft>
              <a:buClr>
                <a:schemeClr val="dk1"/>
              </a:buClr>
              <a:buSzPts val="6300"/>
              <a:buChar char="•"/>
              <a:defRPr sz="6300"/>
            </a:lvl2pPr>
            <a:lvl3pPr indent="-571500" lvl="2" marL="1371600" algn="l">
              <a:lnSpc>
                <a:spcPct val="90000"/>
              </a:lnSpc>
              <a:spcBef>
                <a:spcPts val="1125"/>
              </a:spcBef>
              <a:spcAft>
                <a:spcPts val="0"/>
              </a:spcAft>
              <a:buClr>
                <a:schemeClr val="dk1"/>
              </a:buClr>
              <a:buSzPts val="5400"/>
              <a:buChar char="•"/>
              <a:defRPr sz="5400"/>
            </a:lvl3pPr>
            <a:lvl4pPr indent="-514350" lvl="3" marL="1828800" algn="l">
              <a:lnSpc>
                <a:spcPct val="90000"/>
              </a:lnSpc>
              <a:spcBef>
                <a:spcPts val="1125"/>
              </a:spcBef>
              <a:spcAft>
                <a:spcPts val="0"/>
              </a:spcAft>
              <a:buClr>
                <a:schemeClr val="dk1"/>
              </a:buClr>
              <a:buSzPts val="4500"/>
              <a:buChar char="•"/>
              <a:defRPr sz="4500"/>
            </a:lvl4pPr>
            <a:lvl5pPr indent="-514350" lvl="4" marL="2286000" algn="l">
              <a:lnSpc>
                <a:spcPct val="90000"/>
              </a:lnSpc>
              <a:spcBef>
                <a:spcPts val="1125"/>
              </a:spcBef>
              <a:spcAft>
                <a:spcPts val="0"/>
              </a:spcAft>
              <a:buClr>
                <a:schemeClr val="dk1"/>
              </a:buClr>
              <a:buSzPts val="4500"/>
              <a:buChar char="•"/>
              <a:defRPr sz="4500"/>
            </a:lvl5pPr>
            <a:lvl6pPr indent="-514350" lvl="5" marL="2743200" algn="l">
              <a:lnSpc>
                <a:spcPct val="90000"/>
              </a:lnSpc>
              <a:spcBef>
                <a:spcPts val="1125"/>
              </a:spcBef>
              <a:spcAft>
                <a:spcPts val="0"/>
              </a:spcAft>
              <a:buClr>
                <a:schemeClr val="dk1"/>
              </a:buClr>
              <a:buSzPts val="4500"/>
              <a:buChar char="•"/>
              <a:defRPr sz="4500"/>
            </a:lvl6pPr>
            <a:lvl7pPr indent="-514350" lvl="6" marL="3200400" algn="l">
              <a:lnSpc>
                <a:spcPct val="90000"/>
              </a:lnSpc>
              <a:spcBef>
                <a:spcPts val="1125"/>
              </a:spcBef>
              <a:spcAft>
                <a:spcPts val="0"/>
              </a:spcAft>
              <a:buClr>
                <a:schemeClr val="dk1"/>
              </a:buClr>
              <a:buSzPts val="4500"/>
              <a:buChar char="•"/>
              <a:defRPr sz="4500"/>
            </a:lvl7pPr>
            <a:lvl8pPr indent="-514350" lvl="7" marL="3657600" algn="l">
              <a:lnSpc>
                <a:spcPct val="90000"/>
              </a:lnSpc>
              <a:spcBef>
                <a:spcPts val="1125"/>
              </a:spcBef>
              <a:spcAft>
                <a:spcPts val="0"/>
              </a:spcAft>
              <a:buClr>
                <a:schemeClr val="dk1"/>
              </a:buClr>
              <a:buSzPts val="4500"/>
              <a:buChar char="•"/>
              <a:defRPr sz="4500"/>
            </a:lvl8pPr>
            <a:lvl9pPr indent="-514350" lvl="8" marL="4114800" algn="l">
              <a:lnSpc>
                <a:spcPct val="90000"/>
              </a:lnSpc>
              <a:spcBef>
                <a:spcPts val="1125"/>
              </a:spcBef>
              <a:spcAft>
                <a:spcPts val="0"/>
              </a:spcAft>
              <a:buClr>
                <a:schemeClr val="dk1"/>
              </a:buClr>
              <a:buSzPts val="4500"/>
              <a:buChar char="•"/>
              <a:defRPr sz="4500"/>
            </a:lvl9pPr>
          </a:lstStyle>
          <a:p/>
        </p:txBody>
      </p:sp>
      <p:sp>
        <p:nvSpPr>
          <p:cNvPr id="57" name="Google Shape;57;p10"/>
          <p:cNvSpPr txBox="1"/>
          <p:nvPr>
            <p:ph idx="2" type="body"/>
          </p:nvPr>
        </p:nvSpPr>
        <p:spPr>
          <a:xfrm>
            <a:off x="1889524" y="4937760"/>
            <a:ext cx="8847533" cy="914781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3600"/>
              <a:buNone/>
              <a:defRPr sz="3600"/>
            </a:lvl1pPr>
            <a:lvl2pPr indent="-228600" lvl="1" marL="914400" algn="l">
              <a:lnSpc>
                <a:spcPct val="90000"/>
              </a:lnSpc>
              <a:spcBef>
                <a:spcPts val="1125"/>
              </a:spcBef>
              <a:spcAft>
                <a:spcPts val="0"/>
              </a:spcAft>
              <a:buClr>
                <a:schemeClr val="dk1"/>
              </a:buClr>
              <a:buSzPts val="3150"/>
              <a:buNone/>
              <a:defRPr sz="3150"/>
            </a:lvl2pPr>
            <a:lvl3pPr indent="-228600" lvl="2" marL="1371600" algn="l">
              <a:lnSpc>
                <a:spcPct val="90000"/>
              </a:lnSpc>
              <a:spcBef>
                <a:spcPts val="1125"/>
              </a:spcBef>
              <a:spcAft>
                <a:spcPts val="0"/>
              </a:spcAft>
              <a:buClr>
                <a:schemeClr val="dk1"/>
              </a:buClr>
              <a:buSzPts val="2700"/>
              <a:buNone/>
              <a:defRPr sz="2700"/>
            </a:lvl3pPr>
            <a:lvl4pPr indent="-228600" lvl="3" marL="1828800" algn="l">
              <a:lnSpc>
                <a:spcPct val="90000"/>
              </a:lnSpc>
              <a:spcBef>
                <a:spcPts val="1125"/>
              </a:spcBef>
              <a:spcAft>
                <a:spcPts val="0"/>
              </a:spcAft>
              <a:buClr>
                <a:schemeClr val="dk1"/>
              </a:buClr>
              <a:buSzPts val="2250"/>
              <a:buNone/>
              <a:defRPr sz="2250"/>
            </a:lvl4pPr>
            <a:lvl5pPr indent="-228600" lvl="4" marL="2286000" algn="l">
              <a:lnSpc>
                <a:spcPct val="90000"/>
              </a:lnSpc>
              <a:spcBef>
                <a:spcPts val="1125"/>
              </a:spcBef>
              <a:spcAft>
                <a:spcPts val="0"/>
              </a:spcAft>
              <a:buClr>
                <a:schemeClr val="dk1"/>
              </a:buClr>
              <a:buSzPts val="2250"/>
              <a:buNone/>
              <a:defRPr sz="2250"/>
            </a:lvl5pPr>
            <a:lvl6pPr indent="-228600" lvl="5" marL="2743200" algn="l">
              <a:lnSpc>
                <a:spcPct val="90000"/>
              </a:lnSpc>
              <a:spcBef>
                <a:spcPts val="1125"/>
              </a:spcBef>
              <a:spcAft>
                <a:spcPts val="0"/>
              </a:spcAft>
              <a:buClr>
                <a:schemeClr val="dk1"/>
              </a:buClr>
              <a:buSzPts val="2250"/>
              <a:buNone/>
              <a:defRPr sz="2250"/>
            </a:lvl6pPr>
            <a:lvl7pPr indent="-228600" lvl="6" marL="3200400" algn="l">
              <a:lnSpc>
                <a:spcPct val="90000"/>
              </a:lnSpc>
              <a:spcBef>
                <a:spcPts val="1125"/>
              </a:spcBef>
              <a:spcAft>
                <a:spcPts val="0"/>
              </a:spcAft>
              <a:buClr>
                <a:schemeClr val="dk1"/>
              </a:buClr>
              <a:buSzPts val="2250"/>
              <a:buNone/>
              <a:defRPr sz="2250"/>
            </a:lvl7pPr>
            <a:lvl8pPr indent="-228600" lvl="7" marL="3657600" algn="l">
              <a:lnSpc>
                <a:spcPct val="90000"/>
              </a:lnSpc>
              <a:spcBef>
                <a:spcPts val="1125"/>
              </a:spcBef>
              <a:spcAft>
                <a:spcPts val="0"/>
              </a:spcAft>
              <a:buClr>
                <a:schemeClr val="dk1"/>
              </a:buClr>
              <a:buSzPts val="2250"/>
              <a:buNone/>
              <a:defRPr sz="2250"/>
            </a:lvl8pPr>
            <a:lvl9pPr indent="-228600" lvl="8" marL="4114800" algn="l">
              <a:lnSpc>
                <a:spcPct val="90000"/>
              </a:lnSpc>
              <a:spcBef>
                <a:spcPts val="1125"/>
              </a:spcBef>
              <a:spcAft>
                <a:spcPts val="0"/>
              </a:spcAft>
              <a:buClr>
                <a:schemeClr val="dk1"/>
              </a:buClr>
              <a:buSzPts val="2250"/>
              <a:buNone/>
              <a:defRPr sz="2250"/>
            </a:lvl9pPr>
          </a:lstStyle>
          <a:p/>
        </p:txBody>
      </p:sp>
      <p:sp>
        <p:nvSpPr>
          <p:cNvPr id="58" name="Google Shape;58;p10"/>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1889524" y="1097280"/>
            <a:ext cx="8847533" cy="38404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7200"/>
              <a:buFont typeface="Calibri"/>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1662173" y="2369821"/>
            <a:ext cx="13887450" cy="116967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2250"/>
              </a:spcBef>
              <a:spcAft>
                <a:spcPts val="0"/>
              </a:spcAft>
              <a:buClr>
                <a:schemeClr val="dk1"/>
              </a:buClr>
              <a:buSzPts val="7200"/>
              <a:buFont typeface="Arial"/>
              <a:buNone/>
              <a:defRPr b="0" i="0" sz="7200" u="none" cap="none" strike="noStrike">
                <a:solidFill>
                  <a:schemeClr val="dk1"/>
                </a:solidFill>
                <a:latin typeface="Calibri"/>
                <a:ea typeface="Calibri"/>
                <a:cs typeface="Calibri"/>
                <a:sym typeface="Calibri"/>
              </a:defRPr>
            </a:lvl1pPr>
            <a:lvl2pPr lvl="1" marR="0" rtl="0" algn="l">
              <a:lnSpc>
                <a:spcPct val="90000"/>
              </a:lnSpc>
              <a:spcBef>
                <a:spcPts val="1125"/>
              </a:spcBef>
              <a:spcAft>
                <a:spcPts val="0"/>
              </a:spcAft>
              <a:buClr>
                <a:schemeClr val="dk1"/>
              </a:buClr>
              <a:buSzPts val="6300"/>
              <a:buFont typeface="Arial"/>
              <a:buNone/>
              <a:defRPr b="0" i="0" sz="6300" u="none" cap="none" strike="noStrike">
                <a:solidFill>
                  <a:schemeClr val="dk1"/>
                </a:solidFill>
                <a:latin typeface="Calibri"/>
                <a:ea typeface="Calibri"/>
                <a:cs typeface="Calibri"/>
                <a:sym typeface="Calibri"/>
              </a:defRPr>
            </a:lvl2pPr>
            <a:lvl3pPr lvl="2" marR="0" rtl="0" algn="l">
              <a:lnSpc>
                <a:spcPct val="90000"/>
              </a:lnSpc>
              <a:spcBef>
                <a:spcPts val="1125"/>
              </a:spcBef>
              <a:spcAft>
                <a:spcPts val="0"/>
              </a:spcAft>
              <a:buClr>
                <a:schemeClr val="dk1"/>
              </a:buClr>
              <a:buSzPts val="5400"/>
              <a:buFont typeface="Arial"/>
              <a:buNone/>
              <a:defRPr b="0" i="0" sz="5400" u="none" cap="none" strike="noStrike">
                <a:solidFill>
                  <a:schemeClr val="dk1"/>
                </a:solidFill>
                <a:latin typeface="Calibri"/>
                <a:ea typeface="Calibri"/>
                <a:cs typeface="Calibri"/>
                <a:sym typeface="Calibri"/>
              </a:defRPr>
            </a:lvl3pPr>
            <a:lvl4pPr lvl="3"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4pPr>
            <a:lvl5pPr lvl="4"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5pPr>
            <a:lvl6pPr lvl="5"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6pPr>
            <a:lvl7pPr lvl="6"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7pPr>
            <a:lvl8pPr lvl="7"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8pPr>
            <a:lvl9pPr lvl="8"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9pPr>
          </a:lstStyle>
          <a:p/>
        </p:txBody>
      </p:sp>
      <p:sp>
        <p:nvSpPr>
          <p:cNvPr id="64" name="Google Shape;64;p11"/>
          <p:cNvSpPr txBox="1"/>
          <p:nvPr>
            <p:ph idx="1" type="body"/>
          </p:nvPr>
        </p:nvSpPr>
        <p:spPr>
          <a:xfrm>
            <a:off x="1889524" y="4937760"/>
            <a:ext cx="8847533" cy="914781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3600"/>
              <a:buNone/>
              <a:defRPr sz="3600"/>
            </a:lvl1pPr>
            <a:lvl2pPr indent="-228600" lvl="1" marL="914400" algn="l">
              <a:lnSpc>
                <a:spcPct val="90000"/>
              </a:lnSpc>
              <a:spcBef>
                <a:spcPts val="1125"/>
              </a:spcBef>
              <a:spcAft>
                <a:spcPts val="0"/>
              </a:spcAft>
              <a:buClr>
                <a:schemeClr val="dk1"/>
              </a:buClr>
              <a:buSzPts val="3150"/>
              <a:buNone/>
              <a:defRPr sz="3150"/>
            </a:lvl2pPr>
            <a:lvl3pPr indent="-228600" lvl="2" marL="1371600" algn="l">
              <a:lnSpc>
                <a:spcPct val="90000"/>
              </a:lnSpc>
              <a:spcBef>
                <a:spcPts val="1125"/>
              </a:spcBef>
              <a:spcAft>
                <a:spcPts val="0"/>
              </a:spcAft>
              <a:buClr>
                <a:schemeClr val="dk1"/>
              </a:buClr>
              <a:buSzPts val="2700"/>
              <a:buNone/>
              <a:defRPr sz="2700"/>
            </a:lvl3pPr>
            <a:lvl4pPr indent="-228600" lvl="3" marL="1828800" algn="l">
              <a:lnSpc>
                <a:spcPct val="90000"/>
              </a:lnSpc>
              <a:spcBef>
                <a:spcPts val="1125"/>
              </a:spcBef>
              <a:spcAft>
                <a:spcPts val="0"/>
              </a:spcAft>
              <a:buClr>
                <a:schemeClr val="dk1"/>
              </a:buClr>
              <a:buSzPts val="2250"/>
              <a:buNone/>
              <a:defRPr sz="2250"/>
            </a:lvl4pPr>
            <a:lvl5pPr indent="-228600" lvl="4" marL="2286000" algn="l">
              <a:lnSpc>
                <a:spcPct val="90000"/>
              </a:lnSpc>
              <a:spcBef>
                <a:spcPts val="1125"/>
              </a:spcBef>
              <a:spcAft>
                <a:spcPts val="0"/>
              </a:spcAft>
              <a:buClr>
                <a:schemeClr val="dk1"/>
              </a:buClr>
              <a:buSzPts val="2250"/>
              <a:buNone/>
              <a:defRPr sz="2250"/>
            </a:lvl5pPr>
            <a:lvl6pPr indent="-228600" lvl="5" marL="2743200" algn="l">
              <a:lnSpc>
                <a:spcPct val="90000"/>
              </a:lnSpc>
              <a:spcBef>
                <a:spcPts val="1125"/>
              </a:spcBef>
              <a:spcAft>
                <a:spcPts val="0"/>
              </a:spcAft>
              <a:buClr>
                <a:schemeClr val="dk1"/>
              </a:buClr>
              <a:buSzPts val="2250"/>
              <a:buNone/>
              <a:defRPr sz="2250"/>
            </a:lvl6pPr>
            <a:lvl7pPr indent="-228600" lvl="6" marL="3200400" algn="l">
              <a:lnSpc>
                <a:spcPct val="90000"/>
              </a:lnSpc>
              <a:spcBef>
                <a:spcPts val="1125"/>
              </a:spcBef>
              <a:spcAft>
                <a:spcPts val="0"/>
              </a:spcAft>
              <a:buClr>
                <a:schemeClr val="dk1"/>
              </a:buClr>
              <a:buSzPts val="2250"/>
              <a:buNone/>
              <a:defRPr sz="2250"/>
            </a:lvl7pPr>
            <a:lvl8pPr indent="-228600" lvl="7" marL="3657600" algn="l">
              <a:lnSpc>
                <a:spcPct val="90000"/>
              </a:lnSpc>
              <a:spcBef>
                <a:spcPts val="1125"/>
              </a:spcBef>
              <a:spcAft>
                <a:spcPts val="0"/>
              </a:spcAft>
              <a:buClr>
                <a:schemeClr val="dk1"/>
              </a:buClr>
              <a:buSzPts val="2250"/>
              <a:buNone/>
              <a:defRPr sz="2250"/>
            </a:lvl8pPr>
            <a:lvl9pPr indent="-228600" lvl="8" marL="4114800" algn="l">
              <a:lnSpc>
                <a:spcPct val="90000"/>
              </a:lnSpc>
              <a:spcBef>
                <a:spcPts val="1125"/>
              </a:spcBef>
              <a:spcAft>
                <a:spcPts val="0"/>
              </a:spcAft>
              <a:buClr>
                <a:schemeClr val="dk1"/>
              </a:buClr>
              <a:buSzPts val="2250"/>
              <a:buNone/>
              <a:defRPr sz="2250"/>
            </a:lvl9pPr>
          </a:lstStyle>
          <a:p/>
        </p:txBody>
      </p:sp>
      <p:sp>
        <p:nvSpPr>
          <p:cNvPr id="65" name="Google Shape;65;p11"/>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9900"/>
              <a:buFont typeface="Calibri"/>
              <a:buNone/>
              <a:defRPr b="0" i="0" sz="99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1885950" y="4381500"/>
            <a:ext cx="23660100" cy="10443211"/>
          </a:xfrm>
          <a:prstGeom prst="rect">
            <a:avLst/>
          </a:prstGeom>
          <a:noFill/>
          <a:ln>
            <a:noFill/>
          </a:ln>
        </p:spPr>
        <p:txBody>
          <a:bodyPr anchorCtr="0" anchor="t" bIns="45700" lIns="91425" spcFirstLastPara="1" rIns="91425" wrap="square" tIns="45700">
            <a:normAutofit/>
          </a:bodyPr>
          <a:lstStyle>
            <a:lvl1pPr indent="-628650" lvl="0" marL="457200" marR="0" rtl="0" algn="l">
              <a:lnSpc>
                <a:spcPct val="90000"/>
              </a:lnSpc>
              <a:spcBef>
                <a:spcPts val="2250"/>
              </a:spcBef>
              <a:spcAft>
                <a:spcPts val="0"/>
              </a:spcAft>
              <a:buClr>
                <a:schemeClr val="dk1"/>
              </a:buClr>
              <a:buSzPts val="6300"/>
              <a:buFont typeface="Arial"/>
              <a:buChar char="•"/>
              <a:defRPr b="0" i="0" sz="6300" u="none" cap="none" strike="noStrike">
                <a:solidFill>
                  <a:schemeClr val="dk1"/>
                </a:solidFill>
                <a:latin typeface="Calibri"/>
                <a:ea typeface="Calibri"/>
                <a:cs typeface="Calibri"/>
                <a:sym typeface="Calibri"/>
              </a:defRPr>
            </a:lvl1pPr>
            <a:lvl2pPr indent="-571500" lvl="1" marL="914400" marR="0" rtl="0" algn="l">
              <a:lnSpc>
                <a:spcPct val="90000"/>
              </a:lnSpc>
              <a:spcBef>
                <a:spcPts val="1125"/>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2pPr>
            <a:lvl3pPr indent="-514350" lvl="2" marL="1371600" marR="0" rtl="0" algn="l">
              <a:lnSpc>
                <a:spcPct val="90000"/>
              </a:lnSpc>
              <a:spcBef>
                <a:spcPts val="1125"/>
              </a:spcBef>
              <a:spcAft>
                <a:spcPts val="0"/>
              </a:spcAft>
              <a:buClr>
                <a:schemeClr val="dk1"/>
              </a:buClr>
              <a:buSzPts val="4500"/>
              <a:buFont typeface="Arial"/>
              <a:buChar char="•"/>
              <a:defRPr b="0" i="0" sz="4500" u="none" cap="none" strike="noStrike">
                <a:solidFill>
                  <a:schemeClr val="dk1"/>
                </a:solidFill>
                <a:latin typeface="Calibri"/>
                <a:ea typeface="Calibri"/>
                <a:cs typeface="Calibri"/>
                <a:sym typeface="Calibri"/>
              </a:defRPr>
            </a:lvl3pPr>
            <a:lvl4pPr indent="-485775" lvl="3" marL="18288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4pPr>
            <a:lvl5pPr indent="-485775" lvl="4" marL="22860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5pPr>
            <a:lvl6pPr indent="-485775" lvl="5" marL="27432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6pPr>
            <a:lvl7pPr indent="-485775" lvl="6" marL="32004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7pPr>
            <a:lvl8pPr indent="-485775" lvl="7" marL="36576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8pPr>
            <a:lvl9pPr indent="-485775" lvl="8" marL="41148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2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2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700" u="none" cap="none" strike="noStrike">
                <a:solidFill>
                  <a:srgbClr val="888888"/>
                </a:solidFill>
                <a:latin typeface="Calibri"/>
                <a:ea typeface="Calibri"/>
                <a:cs typeface="Calibri"/>
                <a:sym typeface="Calibri"/>
              </a:defRPr>
            </a:lvl1pPr>
            <a:lvl2pPr indent="0" lvl="1" marL="0" marR="0" rtl="0" algn="r">
              <a:spcBef>
                <a:spcPts val="0"/>
              </a:spcBef>
              <a:buNone/>
              <a:defRPr b="0" i="0" sz="2700" u="none" cap="none" strike="noStrike">
                <a:solidFill>
                  <a:srgbClr val="888888"/>
                </a:solidFill>
                <a:latin typeface="Calibri"/>
                <a:ea typeface="Calibri"/>
                <a:cs typeface="Calibri"/>
                <a:sym typeface="Calibri"/>
              </a:defRPr>
            </a:lvl2pPr>
            <a:lvl3pPr indent="0" lvl="2" marL="0" marR="0" rtl="0" algn="r">
              <a:spcBef>
                <a:spcPts val="0"/>
              </a:spcBef>
              <a:buNone/>
              <a:defRPr b="0" i="0" sz="2700" u="none" cap="none" strike="noStrike">
                <a:solidFill>
                  <a:srgbClr val="888888"/>
                </a:solidFill>
                <a:latin typeface="Calibri"/>
                <a:ea typeface="Calibri"/>
                <a:cs typeface="Calibri"/>
                <a:sym typeface="Calibri"/>
              </a:defRPr>
            </a:lvl3pPr>
            <a:lvl4pPr indent="0" lvl="3" marL="0" marR="0" rtl="0" algn="r">
              <a:spcBef>
                <a:spcPts val="0"/>
              </a:spcBef>
              <a:buNone/>
              <a:defRPr b="0" i="0" sz="2700" u="none" cap="none" strike="noStrike">
                <a:solidFill>
                  <a:srgbClr val="888888"/>
                </a:solidFill>
                <a:latin typeface="Calibri"/>
                <a:ea typeface="Calibri"/>
                <a:cs typeface="Calibri"/>
                <a:sym typeface="Calibri"/>
              </a:defRPr>
            </a:lvl4pPr>
            <a:lvl5pPr indent="0" lvl="4" marL="0" marR="0" rtl="0" algn="r">
              <a:spcBef>
                <a:spcPts val="0"/>
              </a:spcBef>
              <a:buNone/>
              <a:defRPr b="0" i="0" sz="2700" u="none" cap="none" strike="noStrike">
                <a:solidFill>
                  <a:srgbClr val="888888"/>
                </a:solidFill>
                <a:latin typeface="Calibri"/>
                <a:ea typeface="Calibri"/>
                <a:cs typeface="Calibri"/>
                <a:sym typeface="Calibri"/>
              </a:defRPr>
            </a:lvl5pPr>
            <a:lvl6pPr indent="0" lvl="5" marL="0" marR="0" rtl="0" algn="r">
              <a:spcBef>
                <a:spcPts val="0"/>
              </a:spcBef>
              <a:buNone/>
              <a:defRPr b="0" i="0" sz="2700" u="none" cap="none" strike="noStrike">
                <a:solidFill>
                  <a:srgbClr val="888888"/>
                </a:solidFill>
                <a:latin typeface="Calibri"/>
                <a:ea typeface="Calibri"/>
                <a:cs typeface="Calibri"/>
                <a:sym typeface="Calibri"/>
              </a:defRPr>
            </a:lvl6pPr>
            <a:lvl7pPr indent="0" lvl="6" marL="0" marR="0" rtl="0" algn="r">
              <a:spcBef>
                <a:spcPts val="0"/>
              </a:spcBef>
              <a:buNone/>
              <a:defRPr b="0" i="0" sz="2700" u="none" cap="none" strike="noStrike">
                <a:solidFill>
                  <a:srgbClr val="888888"/>
                </a:solidFill>
                <a:latin typeface="Calibri"/>
                <a:ea typeface="Calibri"/>
                <a:cs typeface="Calibri"/>
                <a:sym typeface="Calibri"/>
              </a:defRPr>
            </a:lvl7pPr>
            <a:lvl8pPr indent="0" lvl="7" marL="0" marR="0" rtl="0" algn="r">
              <a:spcBef>
                <a:spcPts val="0"/>
              </a:spcBef>
              <a:buNone/>
              <a:defRPr b="0" i="0" sz="2700" u="none" cap="none" strike="noStrike">
                <a:solidFill>
                  <a:srgbClr val="888888"/>
                </a:solidFill>
                <a:latin typeface="Calibri"/>
                <a:ea typeface="Calibri"/>
                <a:cs typeface="Calibri"/>
                <a:sym typeface="Calibri"/>
              </a:defRPr>
            </a:lvl8pPr>
            <a:lvl9pPr indent="0" lvl="8" marL="0" marR="0" rtl="0" algn="r">
              <a:spcBef>
                <a:spcPts val="0"/>
              </a:spcBef>
              <a:buNone/>
              <a:defRPr b="0" i="0" sz="2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0" y="457200"/>
            <a:ext cx="27432000" cy="11217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4800">
                <a:solidFill>
                  <a:srgbClr val="BE0204"/>
                </a:solidFill>
              </a:rPr>
              <a:t>WiFi Localization</a:t>
            </a:r>
            <a:endParaRPr/>
          </a:p>
          <a:p>
            <a:pPr indent="0" lvl="0" marL="0" marR="0" rtl="0" algn="ctr">
              <a:lnSpc>
                <a:spcPct val="60000"/>
              </a:lnSpc>
              <a:spcBef>
                <a:spcPts val="1400"/>
              </a:spcBef>
              <a:spcAft>
                <a:spcPts val="0"/>
              </a:spcAft>
              <a:buNone/>
            </a:pPr>
            <a:r>
              <a:rPr b="1" i="0" lang="en-US" sz="2800" u="none" cap="none" strike="noStrike">
                <a:solidFill>
                  <a:schemeClr val="dk1"/>
                </a:solidFill>
                <a:latin typeface="Arial"/>
                <a:ea typeface="Arial"/>
                <a:cs typeface="Arial"/>
                <a:sym typeface="Arial"/>
              </a:rPr>
              <a:t>Team </a:t>
            </a:r>
            <a:r>
              <a:rPr b="1" lang="en-US" sz="2800">
                <a:solidFill>
                  <a:schemeClr val="dk1"/>
                </a:solidFill>
              </a:rPr>
              <a:t>C2</a:t>
            </a:r>
            <a:r>
              <a:rPr b="1" i="0" lang="en-US" sz="2800" u="none" cap="none" strike="noStrike">
                <a:solidFill>
                  <a:schemeClr val="dk1"/>
                </a:solidFill>
                <a:latin typeface="Arial"/>
                <a:ea typeface="Arial"/>
                <a:cs typeface="Arial"/>
                <a:sym typeface="Arial"/>
              </a:rPr>
              <a:t>: </a:t>
            </a:r>
            <a:r>
              <a:rPr b="1" lang="en-US" sz="2800">
                <a:solidFill>
                  <a:schemeClr val="dk1"/>
                </a:solidFill>
              </a:rPr>
              <a:t>Txanton Bejos</a:t>
            </a:r>
            <a:r>
              <a:rPr b="1" i="0" lang="en-US" sz="2800" u="none" cap="none" strike="noStrike">
                <a:solidFill>
                  <a:schemeClr val="dk1"/>
                </a:solidFill>
                <a:latin typeface="Arial"/>
                <a:ea typeface="Arial"/>
                <a:cs typeface="Arial"/>
                <a:sym typeface="Arial"/>
              </a:rPr>
              <a:t>, </a:t>
            </a:r>
            <a:r>
              <a:rPr b="1" lang="en-US" sz="2800">
                <a:solidFill>
                  <a:schemeClr val="dk1"/>
                </a:solidFill>
              </a:rPr>
              <a:t>Vrishab Commuri</a:t>
            </a:r>
            <a:r>
              <a:rPr b="1" i="0" lang="en-US" sz="2800" u="none" cap="none" strike="noStrike">
                <a:solidFill>
                  <a:schemeClr val="dk1"/>
                </a:solidFill>
                <a:latin typeface="Arial"/>
                <a:ea typeface="Arial"/>
                <a:cs typeface="Arial"/>
                <a:sym typeface="Arial"/>
              </a:rPr>
              <a:t>, </a:t>
            </a:r>
            <a:r>
              <a:rPr b="1" lang="en-US" sz="2800">
                <a:solidFill>
                  <a:schemeClr val="dk1"/>
                </a:solidFill>
              </a:rPr>
              <a:t>Enock Maburi</a:t>
            </a:r>
            <a:endParaRPr/>
          </a:p>
        </p:txBody>
      </p:sp>
      <p:sp>
        <p:nvSpPr>
          <p:cNvPr id="85" name="Google Shape;85;p1"/>
          <p:cNvSpPr/>
          <p:nvPr/>
        </p:nvSpPr>
        <p:spPr>
          <a:xfrm>
            <a:off x="323850" y="2125981"/>
            <a:ext cx="10972800" cy="73152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2800" u="none" cap="none" strike="noStrike">
                <a:solidFill>
                  <a:schemeClr val="lt1"/>
                </a:solidFill>
                <a:latin typeface="Calibri"/>
                <a:ea typeface="Calibri"/>
                <a:cs typeface="Calibri"/>
                <a:sym typeface="Calibri"/>
              </a:rPr>
              <a:t>Product Pitch</a:t>
            </a:r>
            <a:endParaRPr/>
          </a:p>
        </p:txBody>
      </p:sp>
      <p:sp>
        <p:nvSpPr>
          <p:cNvPr id="86" name="Google Shape;86;p1"/>
          <p:cNvSpPr txBox="1"/>
          <p:nvPr/>
        </p:nvSpPr>
        <p:spPr>
          <a:xfrm>
            <a:off x="381000" y="2903488"/>
            <a:ext cx="10858500" cy="3786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In many situations it is pertinent to be able to identify the locations of devices that may be transmitting data over WiFi. This need can be seen in areas of security </a:t>
            </a:r>
            <a:r>
              <a:rPr lang="en-US" sz="2400">
                <a:solidFill>
                  <a:schemeClr val="dk1"/>
                </a:solidFill>
                <a:latin typeface="Calibri"/>
                <a:ea typeface="Calibri"/>
                <a:cs typeface="Calibri"/>
                <a:sym typeface="Calibri"/>
              </a:rPr>
              <a:t>when</a:t>
            </a:r>
            <a:r>
              <a:rPr lang="en-US" sz="2400">
                <a:solidFill>
                  <a:schemeClr val="dk1"/>
                </a:solidFill>
                <a:latin typeface="Calibri"/>
                <a:ea typeface="Calibri"/>
                <a:cs typeface="Calibri"/>
                <a:sym typeface="Calibri"/>
              </a:rPr>
              <a:t> sweeping a </a:t>
            </a:r>
            <a:r>
              <a:rPr lang="en-US" sz="2400">
                <a:solidFill>
                  <a:schemeClr val="dk1"/>
                </a:solidFill>
                <a:latin typeface="Calibri"/>
                <a:ea typeface="Calibri"/>
                <a:cs typeface="Calibri"/>
                <a:sym typeface="Calibri"/>
              </a:rPr>
              <a:t>room such as locating devices that should not be connected to a network. In order for our product to be viable it has to have good detection from a  room sized distance. As such we decided that approximately 15-20 feet would be a realistic distance for us to go for. We also need to be able to detect devices within a reasonable field of view of the camera, in order to have good directionality we chose antennas with a lobe width of 30 degrees. Overall, our system was able to measure signal strength with an accuracy of about 80% between the expected and measured values.</a:t>
            </a:r>
            <a:endParaRPr/>
          </a:p>
        </p:txBody>
      </p:sp>
      <p:sp>
        <p:nvSpPr>
          <p:cNvPr id="87" name="Google Shape;87;p1"/>
          <p:cNvSpPr/>
          <p:nvPr/>
        </p:nvSpPr>
        <p:spPr>
          <a:xfrm>
            <a:off x="285750" y="6736081"/>
            <a:ext cx="10972800" cy="73152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System Architecture </a:t>
            </a:r>
            <a:endParaRPr/>
          </a:p>
        </p:txBody>
      </p:sp>
      <p:sp>
        <p:nvSpPr>
          <p:cNvPr id="88" name="Google Shape;88;p1"/>
          <p:cNvSpPr/>
          <p:nvPr/>
        </p:nvSpPr>
        <p:spPr>
          <a:xfrm>
            <a:off x="12801600" y="2125980"/>
            <a:ext cx="14306550" cy="73152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System Description</a:t>
            </a:r>
            <a:endParaRPr/>
          </a:p>
        </p:txBody>
      </p:sp>
      <p:sp>
        <p:nvSpPr>
          <p:cNvPr id="89" name="Google Shape;89;p1"/>
          <p:cNvSpPr/>
          <p:nvPr/>
        </p:nvSpPr>
        <p:spPr>
          <a:xfrm>
            <a:off x="12801600" y="9144000"/>
            <a:ext cx="14306550" cy="73152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System Evaluation </a:t>
            </a:r>
            <a:endParaRPr/>
          </a:p>
        </p:txBody>
      </p:sp>
      <p:sp>
        <p:nvSpPr>
          <p:cNvPr id="90" name="Google Shape;90;p1"/>
          <p:cNvSpPr txBox="1"/>
          <p:nvPr/>
        </p:nvSpPr>
        <p:spPr>
          <a:xfrm>
            <a:off x="13047575" y="10270775"/>
            <a:ext cx="4722300" cy="6162000"/>
          </a:xfrm>
          <a:prstGeom prst="rect">
            <a:avLst/>
          </a:prstGeom>
          <a:noFill/>
          <a:ln>
            <a:noFill/>
          </a:ln>
        </p:spPr>
        <p:txBody>
          <a:bodyPr anchorCtr="0" anchor="t" bIns="45700" lIns="91425" spcFirstLastPara="1" rIns="91425" wrap="square" tIns="45700">
            <a:spAutoFit/>
          </a:bodyPr>
          <a:lstStyle/>
          <a:p>
            <a:pPr indent="-381000" lvl="0" marL="457200" rtl="0" algn="l">
              <a:spcBef>
                <a:spcPts val="0"/>
              </a:spcBef>
              <a:spcAft>
                <a:spcPts val="0"/>
              </a:spcAft>
              <a:buClr>
                <a:schemeClr val="dk1"/>
              </a:buClr>
              <a:buSzPts val="2400"/>
              <a:buFont typeface="Calibri"/>
              <a:buChar char="●"/>
            </a:pPr>
            <a:r>
              <a:rPr b="1" lang="en-US" sz="2400">
                <a:solidFill>
                  <a:schemeClr val="dk1"/>
                </a:solidFill>
                <a:latin typeface="Calibri"/>
                <a:ea typeface="Calibri"/>
                <a:cs typeface="Calibri"/>
                <a:sym typeface="Calibri"/>
              </a:rPr>
              <a:t>Plot 1</a:t>
            </a:r>
            <a:r>
              <a:rPr lang="en-US" sz="2400">
                <a:solidFill>
                  <a:schemeClr val="dk1"/>
                </a:solidFill>
                <a:latin typeface="Calibri"/>
                <a:ea typeface="Calibri"/>
                <a:cs typeface="Calibri"/>
                <a:sym typeface="Calibri"/>
              </a:rPr>
              <a:t>: signal power in decibels averaged over 50 trials at each location. </a:t>
            </a:r>
            <a:r>
              <a:rPr b="1" lang="en-US" sz="2400">
                <a:solidFill>
                  <a:schemeClr val="dk1"/>
                </a:solidFill>
                <a:latin typeface="Calibri"/>
                <a:ea typeface="Calibri"/>
                <a:cs typeface="Calibri"/>
                <a:sym typeface="Calibri"/>
              </a:rPr>
              <a:t>Lower is better.</a:t>
            </a:r>
            <a:endParaRPr b="1" sz="2400">
              <a:solidFill>
                <a:schemeClr val="dk1"/>
              </a:solidFill>
              <a:latin typeface="Calibri"/>
              <a:ea typeface="Calibri"/>
              <a:cs typeface="Calibri"/>
              <a:sym typeface="Calibri"/>
            </a:endParaRPr>
          </a:p>
          <a:p>
            <a:pPr indent="-381000" lvl="1" marL="9144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Each trial 15 seconds duration (sampled at 2 * 10^6 samples/sec)</a:t>
            </a:r>
            <a:endParaRPr sz="2400">
              <a:solidFill>
                <a:schemeClr val="dk1"/>
              </a:solidFill>
              <a:latin typeface="Calibri"/>
              <a:ea typeface="Calibri"/>
              <a:cs typeface="Calibri"/>
              <a:sym typeface="Calibri"/>
            </a:endParaRPr>
          </a:p>
          <a:p>
            <a:pPr indent="-381000" lvl="0" marL="457200" rtl="0" algn="l">
              <a:spcBef>
                <a:spcPts val="1000"/>
              </a:spcBef>
              <a:spcAft>
                <a:spcPts val="0"/>
              </a:spcAft>
              <a:buClr>
                <a:schemeClr val="dk1"/>
              </a:buClr>
              <a:buSzPts val="2400"/>
              <a:buFont typeface="Lato"/>
              <a:buChar char="●"/>
            </a:pPr>
            <a:r>
              <a:rPr lang="en-US" sz="2400">
                <a:solidFill>
                  <a:schemeClr val="dk1"/>
                </a:solidFill>
                <a:latin typeface="Calibri"/>
                <a:ea typeface="Calibri"/>
                <a:cs typeface="Calibri"/>
                <a:sym typeface="Calibri"/>
              </a:rPr>
              <a:t>System is roughly </a:t>
            </a:r>
            <a:r>
              <a:rPr b="1" lang="en-US" sz="2400">
                <a:solidFill>
                  <a:schemeClr val="dk1"/>
                </a:solidFill>
                <a:latin typeface="Calibri"/>
                <a:ea typeface="Calibri"/>
                <a:cs typeface="Calibri"/>
                <a:sym typeface="Calibri"/>
              </a:rPr>
              <a:t>80%</a:t>
            </a:r>
            <a:r>
              <a:rPr lang="en-US" sz="2400">
                <a:solidFill>
                  <a:schemeClr val="dk1"/>
                </a:solidFill>
                <a:latin typeface="Calibri"/>
                <a:ea typeface="Calibri"/>
                <a:cs typeface="Calibri"/>
                <a:sym typeface="Calibri"/>
              </a:rPr>
              <a:t> accurate </a:t>
            </a:r>
            <a:endParaRPr sz="2400">
              <a:solidFill>
                <a:schemeClr val="dk1"/>
              </a:solidFill>
              <a:latin typeface="Calibri"/>
              <a:ea typeface="Calibri"/>
              <a:cs typeface="Calibri"/>
              <a:sym typeface="Calibri"/>
            </a:endParaRPr>
          </a:p>
          <a:p>
            <a:pPr indent="-381000" lvl="1" marL="914400" rtl="0" algn="l">
              <a:spcBef>
                <a:spcPts val="0"/>
              </a:spcBef>
              <a:spcAft>
                <a:spcPts val="0"/>
              </a:spcAft>
              <a:buClr>
                <a:schemeClr val="dk1"/>
              </a:buClr>
              <a:buSzPts val="2400"/>
              <a:buFont typeface="Lato"/>
              <a:buChar char="○"/>
            </a:pPr>
            <a:r>
              <a:rPr lang="en-US" sz="2400">
                <a:solidFill>
                  <a:schemeClr val="dk1"/>
                </a:solidFill>
                <a:latin typeface="Calibri"/>
                <a:ea typeface="Calibri"/>
                <a:cs typeface="Calibri"/>
                <a:sym typeface="Calibri"/>
              </a:rPr>
              <a:t>0° is in the middle of the main lobe, so power is high</a:t>
            </a:r>
            <a:endParaRPr sz="2400">
              <a:solidFill>
                <a:schemeClr val="dk1"/>
              </a:solidFill>
              <a:latin typeface="Calibri"/>
              <a:ea typeface="Calibri"/>
              <a:cs typeface="Calibri"/>
              <a:sym typeface="Calibri"/>
            </a:endParaRPr>
          </a:p>
          <a:p>
            <a:pPr indent="-381000" lvl="1" marL="914400" rtl="0" algn="l">
              <a:spcBef>
                <a:spcPts val="0"/>
              </a:spcBef>
              <a:spcAft>
                <a:spcPts val="0"/>
              </a:spcAft>
              <a:buClr>
                <a:schemeClr val="dk1"/>
              </a:buClr>
              <a:buSzPts val="2400"/>
              <a:buFont typeface="Lato"/>
              <a:buChar char="○"/>
            </a:pPr>
            <a:r>
              <a:rPr lang="en-US" sz="2400">
                <a:solidFill>
                  <a:schemeClr val="dk1"/>
                </a:solidFill>
                <a:latin typeface="Calibri"/>
                <a:ea typeface="Calibri"/>
                <a:cs typeface="Calibri"/>
                <a:sym typeface="Calibri"/>
              </a:rPr>
              <a:t>15° is right at the edge of the main lobe, so power fluctuates</a:t>
            </a:r>
            <a:endParaRPr sz="2400">
              <a:solidFill>
                <a:schemeClr val="dk1"/>
              </a:solidFill>
              <a:latin typeface="Calibri"/>
              <a:ea typeface="Calibri"/>
              <a:cs typeface="Calibri"/>
              <a:sym typeface="Calibri"/>
            </a:endParaRPr>
          </a:p>
          <a:p>
            <a:pPr indent="-381000" lvl="1" marL="9144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35° is outside the main lobe, so power is low</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600">
              <a:solidFill>
                <a:schemeClr val="dk1"/>
              </a:solidFill>
              <a:latin typeface="Calibri"/>
              <a:ea typeface="Calibri"/>
              <a:cs typeface="Calibri"/>
              <a:sym typeface="Calibri"/>
            </a:endParaRPr>
          </a:p>
        </p:txBody>
      </p:sp>
      <p:pic>
        <p:nvPicPr>
          <p:cNvPr id="91" name="Google Shape;91;p1"/>
          <p:cNvPicPr preferRelativeResize="0"/>
          <p:nvPr/>
        </p:nvPicPr>
        <p:blipFill rotWithShape="1">
          <a:blip r:embed="rId3">
            <a:alphaModFix/>
          </a:blip>
          <a:srcRect b="20751" l="0" r="0" t="20214"/>
          <a:stretch/>
        </p:blipFill>
        <p:spPr>
          <a:xfrm>
            <a:off x="20878800" y="457200"/>
            <a:ext cx="6553200" cy="1397000"/>
          </a:xfrm>
          <a:prstGeom prst="rect">
            <a:avLst/>
          </a:prstGeom>
          <a:noFill/>
          <a:ln>
            <a:noFill/>
          </a:ln>
        </p:spPr>
      </p:pic>
      <p:pic>
        <p:nvPicPr>
          <p:cNvPr id="92" name="Google Shape;92;p1"/>
          <p:cNvPicPr preferRelativeResize="0"/>
          <p:nvPr/>
        </p:nvPicPr>
        <p:blipFill rotWithShape="1">
          <a:blip r:embed="rId4">
            <a:alphaModFix/>
          </a:blip>
          <a:srcRect b="24891" l="0" r="0" t="28530"/>
          <a:stretch/>
        </p:blipFill>
        <p:spPr>
          <a:xfrm>
            <a:off x="332590" y="610974"/>
            <a:ext cx="6477000" cy="1089453"/>
          </a:xfrm>
          <a:prstGeom prst="rect">
            <a:avLst/>
          </a:prstGeom>
          <a:noFill/>
          <a:ln>
            <a:noFill/>
          </a:ln>
        </p:spPr>
      </p:pic>
      <p:sp>
        <p:nvSpPr>
          <p:cNvPr id="93" name="Google Shape;93;p1"/>
          <p:cNvSpPr txBox="1"/>
          <p:nvPr/>
        </p:nvSpPr>
        <p:spPr>
          <a:xfrm>
            <a:off x="12801596" y="3283498"/>
            <a:ext cx="9194700" cy="526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For our overall system we built it on top of a </a:t>
            </a:r>
            <a:r>
              <a:rPr lang="en-US" sz="2400">
                <a:solidFill>
                  <a:schemeClr val="dk1"/>
                </a:solidFill>
                <a:latin typeface="Calibri"/>
                <a:ea typeface="Calibri"/>
                <a:cs typeface="Calibri"/>
                <a:sym typeface="Calibri"/>
              </a:rPr>
              <a:t>moving</a:t>
            </a:r>
            <a:r>
              <a:rPr lang="en-US" sz="2400">
                <a:solidFill>
                  <a:schemeClr val="dk1"/>
                </a:solidFill>
                <a:latin typeface="Calibri"/>
                <a:ea typeface="Calibri"/>
                <a:cs typeface="Calibri"/>
                <a:sym typeface="Calibri"/>
              </a:rPr>
              <a:t> cart, this allowed us to quickly make our system </a:t>
            </a:r>
            <a:r>
              <a:rPr lang="en-US" sz="2400">
                <a:solidFill>
                  <a:schemeClr val="dk1"/>
                </a:solidFill>
                <a:latin typeface="Calibri"/>
                <a:ea typeface="Calibri"/>
                <a:cs typeface="Calibri"/>
                <a:sym typeface="Calibri"/>
              </a:rPr>
              <a:t>mobile</a:t>
            </a:r>
            <a:r>
              <a:rPr lang="en-US" sz="2400">
                <a:solidFill>
                  <a:schemeClr val="dk1"/>
                </a:solidFill>
                <a:latin typeface="Calibri"/>
                <a:ea typeface="Calibri"/>
                <a:cs typeface="Calibri"/>
                <a:sym typeface="Calibri"/>
              </a:rPr>
              <a:t> without needing to </a:t>
            </a:r>
            <a:r>
              <a:rPr lang="en-US" sz="2400">
                <a:solidFill>
                  <a:schemeClr val="dk1"/>
                </a:solidFill>
                <a:latin typeface="Calibri"/>
                <a:ea typeface="Calibri"/>
                <a:cs typeface="Calibri"/>
                <a:sym typeface="Calibri"/>
              </a:rPr>
              <a:t>prototype and manufacture an enclosure. Unfortunately due to time constraints we were limited to using a bench power supply meaning our range of motion was still limited by the length of the cable, however we feel this was a good proof of concept.</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Our system made use of many evaluation boards, this was to keep the prototyping time down, however added additional cost that limited the overall effectiveness of our system. If we revisited this project we think it would be more effective to spend ample time designing custom PCBs with all the necessary components as this would significantly reduce the cost of the overall system. This would allow us to make use of more antennas and spend the savings on better software defined radios.</a:t>
            </a:r>
            <a:endParaRPr sz="2400">
              <a:solidFill>
                <a:schemeClr val="dk1"/>
              </a:solidFill>
              <a:latin typeface="Calibri"/>
              <a:ea typeface="Calibri"/>
              <a:cs typeface="Calibri"/>
              <a:sym typeface="Calibri"/>
            </a:endParaRPr>
          </a:p>
        </p:txBody>
      </p:sp>
      <p:sp>
        <p:nvSpPr>
          <p:cNvPr id="94" name="Google Shape;94;p1"/>
          <p:cNvSpPr txBox="1"/>
          <p:nvPr/>
        </p:nvSpPr>
        <p:spPr>
          <a:xfrm>
            <a:off x="16054975" y="8553227"/>
            <a:ext cx="6109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Figure 2: Picture of our final system</a:t>
            </a:r>
            <a:endParaRPr/>
          </a:p>
        </p:txBody>
      </p:sp>
      <p:sp>
        <p:nvSpPr>
          <p:cNvPr id="95" name="Google Shape;95;p1"/>
          <p:cNvSpPr txBox="1"/>
          <p:nvPr/>
        </p:nvSpPr>
        <p:spPr>
          <a:xfrm>
            <a:off x="19711527" y="10256565"/>
            <a:ext cx="6109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 </a:t>
            </a:r>
            <a:endParaRPr/>
          </a:p>
        </p:txBody>
      </p:sp>
      <p:sp>
        <p:nvSpPr>
          <p:cNvPr id="96" name="Google Shape;96;p1"/>
          <p:cNvSpPr txBox="1"/>
          <p:nvPr/>
        </p:nvSpPr>
        <p:spPr>
          <a:xfrm>
            <a:off x="332595" y="7701800"/>
            <a:ext cx="105582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Here is a block </a:t>
            </a:r>
            <a:r>
              <a:rPr lang="en-US" sz="2400">
                <a:solidFill>
                  <a:schemeClr val="dk1"/>
                </a:solidFill>
                <a:latin typeface="Calibri"/>
                <a:ea typeface="Calibri"/>
                <a:cs typeface="Calibri"/>
                <a:sym typeface="Calibri"/>
              </a:rPr>
              <a:t>diagram outlining our final system. It is made up of antennas that connect to a downconverting mixer. As a reference frequency for the mixer we have a voltage controlled oscillator that is configured using an STM32. The intermittent frequencies are then fed from the mixer into a software defined radio that is connected to a laptop over USB to process the data.</a:t>
            </a:r>
            <a:endParaRPr/>
          </a:p>
        </p:txBody>
      </p:sp>
      <p:grpSp>
        <p:nvGrpSpPr>
          <p:cNvPr id="97" name="Google Shape;97;p1"/>
          <p:cNvGrpSpPr/>
          <p:nvPr/>
        </p:nvGrpSpPr>
        <p:grpSpPr>
          <a:xfrm>
            <a:off x="400212" y="9875525"/>
            <a:ext cx="10858199" cy="5826574"/>
            <a:chOff x="466625" y="1152075"/>
            <a:chExt cx="6684025" cy="3390500"/>
          </a:xfrm>
        </p:grpSpPr>
        <p:sp>
          <p:nvSpPr>
            <p:cNvPr id="98" name="Google Shape;98;p1"/>
            <p:cNvSpPr/>
            <p:nvPr/>
          </p:nvSpPr>
          <p:spPr>
            <a:xfrm>
              <a:off x="1217275" y="1660650"/>
              <a:ext cx="454350" cy="25"/>
            </a:xfrm>
            <a:custGeom>
              <a:rect b="b" l="l" r="r" t="t"/>
              <a:pathLst>
                <a:path extrusionOk="0" fill="none" h="1" w="18174">
                  <a:moveTo>
                    <a:pt x="1" y="0"/>
                  </a:moveTo>
                  <a:lnTo>
                    <a:pt x="18174" y="0"/>
                  </a:lnTo>
                </a:path>
              </a:pathLst>
            </a:custGeom>
            <a:no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
            <p:cNvSpPr/>
            <p:nvPr/>
          </p:nvSpPr>
          <p:spPr>
            <a:xfrm>
              <a:off x="1656700" y="1630800"/>
              <a:ext cx="59700" cy="59700"/>
            </a:xfrm>
            <a:custGeom>
              <a:rect b="b" l="l" r="r" t="t"/>
              <a:pathLst>
                <a:path extrusionOk="0" h="2388" w="2388">
                  <a:moveTo>
                    <a:pt x="0" y="1"/>
                  </a:moveTo>
                  <a:lnTo>
                    <a:pt x="597" y="1194"/>
                  </a:lnTo>
                  <a:lnTo>
                    <a:pt x="0" y="2388"/>
                  </a:lnTo>
                  <a:lnTo>
                    <a:pt x="0" y="2388"/>
                  </a:lnTo>
                  <a:lnTo>
                    <a:pt x="2387" y="1194"/>
                  </a:lnTo>
                  <a:lnTo>
                    <a:pt x="0" y="1"/>
                  </a:lnTo>
                  <a:close/>
                </a:path>
              </a:pathLst>
            </a:custGeom>
            <a:solidFill>
              <a:srgbClr val="000000"/>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
            <p:cNvSpPr/>
            <p:nvPr/>
          </p:nvSpPr>
          <p:spPr>
            <a:xfrm>
              <a:off x="1047750" y="1575875"/>
              <a:ext cx="169550" cy="169550"/>
            </a:xfrm>
            <a:custGeom>
              <a:rect b="b" l="l" r="r" t="t"/>
              <a:pathLst>
                <a:path extrusionOk="0" h="6782" w="6782">
                  <a:moveTo>
                    <a:pt x="1" y="1"/>
                  </a:moveTo>
                  <a:lnTo>
                    <a:pt x="1" y="6782"/>
                  </a:lnTo>
                  <a:lnTo>
                    <a:pt x="6782" y="3391"/>
                  </a:lnTo>
                  <a:lnTo>
                    <a:pt x="1" y="1"/>
                  </a:lnTo>
                  <a:close/>
                </a:path>
              </a:pathLst>
            </a:custGeom>
            <a:solidFill>
              <a:srgbClr val="FFFFFF"/>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
            <p:cNvSpPr/>
            <p:nvPr/>
          </p:nvSpPr>
          <p:spPr>
            <a:xfrm>
              <a:off x="1217275" y="1999700"/>
              <a:ext cx="454350" cy="25"/>
            </a:xfrm>
            <a:custGeom>
              <a:rect b="b" l="l" r="r" t="t"/>
              <a:pathLst>
                <a:path extrusionOk="0" fill="none" h="1" w="18174">
                  <a:moveTo>
                    <a:pt x="1" y="0"/>
                  </a:moveTo>
                  <a:lnTo>
                    <a:pt x="18174" y="0"/>
                  </a:lnTo>
                </a:path>
              </a:pathLst>
            </a:custGeom>
            <a:no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
            <p:cNvSpPr/>
            <p:nvPr/>
          </p:nvSpPr>
          <p:spPr>
            <a:xfrm>
              <a:off x="1656700" y="1969850"/>
              <a:ext cx="59700" cy="59700"/>
            </a:xfrm>
            <a:custGeom>
              <a:rect b="b" l="l" r="r" t="t"/>
              <a:pathLst>
                <a:path extrusionOk="0" h="2388" w="2388">
                  <a:moveTo>
                    <a:pt x="0" y="1"/>
                  </a:moveTo>
                  <a:lnTo>
                    <a:pt x="597" y="1194"/>
                  </a:lnTo>
                  <a:lnTo>
                    <a:pt x="0" y="2388"/>
                  </a:lnTo>
                  <a:lnTo>
                    <a:pt x="2387" y="1194"/>
                  </a:lnTo>
                  <a:lnTo>
                    <a:pt x="0" y="1"/>
                  </a:lnTo>
                  <a:close/>
                </a:path>
              </a:pathLst>
            </a:custGeom>
            <a:solidFill>
              <a:srgbClr val="000000"/>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
            <p:cNvSpPr/>
            <p:nvPr/>
          </p:nvSpPr>
          <p:spPr>
            <a:xfrm>
              <a:off x="1047750" y="1914925"/>
              <a:ext cx="169550" cy="169550"/>
            </a:xfrm>
            <a:custGeom>
              <a:rect b="b" l="l" r="r" t="t"/>
              <a:pathLst>
                <a:path extrusionOk="0" h="6782" w="6782">
                  <a:moveTo>
                    <a:pt x="1" y="1"/>
                  </a:moveTo>
                  <a:lnTo>
                    <a:pt x="1" y="6782"/>
                  </a:lnTo>
                  <a:lnTo>
                    <a:pt x="6782" y="3391"/>
                  </a:lnTo>
                  <a:lnTo>
                    <a:pt x="1" y="1"/>
                  </a:lnTo>
                  <a:close/>
                </a:path>
              </a:pathLst>
            </a:custGeom>
            <a:solidFill>
              <a:srgbClr val="FFFFFF"/>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
            <p:cNvSpPr/>
            <p:nvPr/>
          </p:nvSpPr>
          <p:spPr>
            <a:xfrm>
              <a:off x="2234425" y="1321600"/>
              <a:ext cx="1810550" cy="169550"/>
            </a:xfrm>
            <a:custGeom>
              <a:rect b="b" l="l" r="r" t="t"/>
              <a:pathLst>
                <a:path extrusionOk="0" fill="none" h="6782" w="72422">
                  <a:moveTo>
                    <a:pt x="1" y="6781"/>
                  </a:moveTo>
                  <a:lnTo>
                    <a:pt x="1" y="0"/>
                  </a:lnTo>
                  <a:lnTo>
                    <a:pt x="72421" y="0"/>
                  </a:lnTo>
                </a:path>
              </a:pathLst>
            </a:custGeom>
            <a:no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p:nvPr/>
          </p:nvSpPr>
          <p:spPr>
            <a:xfrm>
              <a:off x="4030025" y="1291775"/>
              <a:ext cx="59700" cy="59675"/>
            </a:xfrm>
            <a:custGeom>
              <a:rect b="b" l="l" r="r" t="t"/>
              <a:pathLst>
                <a:path extrusionOk="0" h="2387" w="2388">
                  <a:moveTo>
                    <a:pt x="1" y="0"/>
                  </a:moveTo>
                  <a:lnTo>
                    <a:pt x="597" y="1193"/>
                  </a:lnTo>
                  <a:lnTo>
                    <a:pt x="1" y="2387"/>
                  </a:lnTo>
                  <a:lnTo>
                    <a:pt x="1" y="2387"/>
                  </a:lnTo>
                  <a:lnTo>
                    <a:pt x="2388" y="1193"/>
                  </a:lnTo>
                  <a:lnTo>
                    <a:pt x="1" y="0"/>
                  </a:lnTo>
                  <a:close/>
                </a:path>
              </a:pathLst>
            </a:custGeom>
            <a:solidFill>
              <a:srgbClr val="000000"/>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
            <p:cNvSpPr/>
            <p:nvPr/>
          </p:nvSpPr>
          <p:spPr>
            <a:xfrm>
              <a:off x="2993225" y="1299900"/>
              <a:ext cx="8825" cy="68525"/>
            </a:xfrm>
            <a:custGeom>
              <a:rect b="b" l="l" r="r" t="t"/>
              <a:pathLst>
                <a:path extrusionOk="0" h="2741" w="353">
                  <a:moveTo>
                    <a:pt x="0" y="1"/>
                  </a:moveTo>
                  <a:lnTo>
                    <a:pt x="0" y="2740"/>
                  </a:lnTo>
                  <a:lnTo>
                    <a:pt x="353" y="2740"/>
                  </a:lnTo>
                  <a:lnTo>
                    <a:pt x="35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
            <p:cNvSpPr/>
            <p:nvPr/>
          </p:nvSpPr>
          <p:spPr>
            <a:xfrm>
              <a:off x="3018300" y="1299900"/>
              <a:ext cx="45475" cy="68525"/>
            </a:xfrm>
            <a:custGeom>
              <a:rect b="b" l="l" r="r" t="t"/>
              <a:pathLst>
                <a:path extrusionOk="0" h="2741" w="1819">
                  <a:moveTo>
                    <a:pt x="1" y="1"/>
                  </a:moveTo>
                  <a:lnTo>
                    <a:pt x="1" y="2740"/>
                  </a:lnTo>
                  <a:lnTo>
                    <a:pt x="326" y="2740"/>
                  </a:lnTo>
                  <a:lnTo>
                    <a:pt x="326" y="1492"/>
                  </a:lnTo>
                  <a:lnTo>
                    <a:pt x="1628" y="1492"/>
                  </a:lnTo>
                  <a:lnTo>
                    <a:pt x="1628" y="1194"/>
                  </a:lnTo>
                  <a:lnTo>
                    <a:pt x="326" y="1194"/>
                  </a:lnTo>
                  <a:lnTo>
                    <a:pt x="326" y="326"/>
                  </a:lnTo>
                  <a:lnTo>
                    <a:pt x="1818" y="326"/>
                  </a:lnTo>
                  <a:lnTo>
                    <a:pt x="181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
            <p:cNvSpPr/>
            <p:nvPr/>
          </p:nvSpPr>
          <p:spPr>
            <a:xfrm>
              <a:off x="3094250" y="1299900"/>
              <a:ext cx="59025" cy="68525"/>
            </a:xfrm>
            <a:custGeom>
              <a:rect b="b" l="l" r="r" t="t"/>
              <a:pathLst>
                <a:path extrusionOk="0" h="2741" w="2361">
                  <a:moveTo>
                    <a:pt x="1194" y="380"/>
                  </a:moveTo>
                  <a:lnTo>
                    <a:pt x="1601" y="1628"/>
                  </a:lnTo>
                  <a:lnTo>
                    <a:pt x="733" y="1628"/>
                  </a:lnTo>
                  <a:lnTo>
                    <a:pt x="1194" y="380"/>
                  </a:lnTo>
                  <a:close/>
                  <a:moveTo>
                    <a:pt x="950" y="1"/>
                  </a:moveTo>
                  <a:lnTo>
                    <a:pt x="1" y="2740"/>
                  </a:lnTo>
                  <a:lnTo>
                    <a:pt x="353" y="2740"/>
                  </a:lnTo>
                  <a:lnTo>
                    <a:pt x="652" y="1899"/>
                  </a:lnTo>
                  <a:lnTo>
                    <a:pt x="1710" y="1899"/>
                  </a:lnTo>
                  <a:lnTo>
                    <a:pt x="1981" y="2740"/>
                  </a:lnTo>
                  <a:lnTo>
                    <a:pt x="2361" y="2740"/>
                  </a:lnTo>
                  <a:lnTo>
                    <a:pt x="141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
            <p:cNvSpPr/>
            <p:nvPr/>
          </p:nvSpPr>
          <p:spPr>
            <a:xfrm>
              <a:off x="2234425" y="2169225"/>
              <a:ext cx="1810550" cy="169550"/>
            </a:xfrm>
            <a:custGeom>
              <a:rect b="b" l="l" r="r" t="t"/>
              <a:pathLst>
                <a:path extrusionOk="0" fill="none" h="6782" w="72422">
                  <a:moveTo>
                    <a:pt x="1" y="0"/>
                  </a:moveTo>
                  <a:lnTo>
                    <a:pt x="1" y="6781"/>
                  </a:lnTo>
                  <a:lnTo>
                    <a:pt x="72421" y="6781"/>
                  </a:lnTo>
                </a:path>
              </a:pathLst>
            </a:custGeom>
            <a:no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
            <p:cNvSpPr/>
            <p:nvPr/>
          </p:nvSpPr>
          <p:spPr>
            <a:xfrm>
              <a:off x="4030025" y="2308900"/>
              <a:ext cx="59700" cy="59700"/>
            </a:xfrm>
            <a:custGeom>
              <a:rect b="b" l="l" r="r" t="t"/>
              <a:pathLst>
                <a:path extrusionOk="0" h="2388" w="2388">
                  <a:moveTo>
                    <a:pt x="1" y="1"/>
                  </a:moveTo>
                  <a:lnTo>
                    <a:pt x="597" y="1194"/>
                  </a:lnTo>
                  <a:lnTo>
                    <a:pt x="1" y="2388"/>
                  </a:lnTo>
                  <a:lnTo>
                    <a:pt x="2388" y="1194"/>
                  </a:lnTo>
                  <a:lnTo>
                    <a:pt x="1" y="1"/>
                  </a:lnTo>
                  <a:close/>
                </a:path>
              </a:pathLst>
            </a:custGeom>
            <a:solidFill>
              <a:srgbClr val="000000"/>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
            <p:cNvSpPr/>
            <p:nvPr/>
          </p:nvSpPr>
          <p:spPr>
            <a:xfrm>
              <a:off x="3018300" y="2300100"/>
              <a:ext cx="8850" cy="68500"/>
            </a:xfrm>
            <a:custGeom>
              <a:rect b="b" l="l" r="r" t="t"/>
              <a:pathLst>
                <a:path extrusionOk="0" h="2740" w="354">
                  <a:moveTo>
                    <a:pt x="1" y="0"/>
                  </a:moveTo>
                  <a:lnTo>
                    <a:pt x="1" y="2740"/>
                  </a:lnTo>
                  <a:lnTo>
                    <a:pt x="353" y="2740"/>
                  </a:lnTo>
                  <a:lnTo>
                    <a:pt x="35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
            <p:cNvSpPr/>
            <p:nvPr/>
          </p:nvSpPr>
          <p:spPr>
            <a:xfrm>
              <a:off x="3043400" y="2300100"/>
              <a:ext cx="45450" cy="68500"/>
            </a:xfrm>
            <a:custGeom>
              <a:rect b="b" l="l" r="r" t="t"/>
              <a:pathLst>
                <a:path extrusionOk="0" h="2740" w="1818">
                  <a:moveTo>
                    <a:pt x="0" y="0"/>
                  </a:moveTo>
                  <a:lnTo>
                    <a:pt x="0" y="2740"/>
                  </a:lnTo>
                  <a:lnTo>
                    <a:pt x="353" y="2740"/>
                  </a:lnTo>
                  <a:lnTo>
                    <a:pt x="353" y="1492"/>
                  </a:lnTo>
                  <a:lnTo>
                    <a:pt x="1655" y="1492"/>
                  </a:lnTo>
                  <a:lnTo>
                    <a:pt x="1655" y="1194"/>
                  </a:lnTo>
                  <a:lnTo>
                    <a:pt x="353" y="1194"/>
                  </a:lnTo>
                  <a:lnTo>
                    <a:pt x="353" y="326"/>
                  </a:lnTo>
                  <a:lnTo>
                    <a:pt x="1818" y="326"/>
                  </a:lnTo>
                  <a:lnTo>
                    <a:pt x="181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
            <p:cNvSpPr/>
            <p:nvPr/>
          </p:nvSpPr>
          <p:spPr>
            <a:xfrm>
              <a:off x="3125450" y="2300100"/>
              <a:ext cx="50875" cy="68500"/>
            </a:xfrm>
            <a:custGeom>
              <a:rect b="b" l="l" r="r" t="t"/>
              <a:pathLst>
                <a:path extrusionOk="0" h="2740" w="2035">
                  <a:moveTo>
                    <a:pt x="1004" y="326"/>
                  </a:moveTo>
                  <a:cubicBezTo>
                    <a:pt x="1194" y="326"/>
                    <a:pt x="1302" y="353"/>
                    <a:pt x="1411" y="407"/>
                  </a:cubicBezTo>
                  <a:cubicBezTo>
                    <a:pt x="1492" y="488"/>
                    <a:pt x="1547" y="597"/>
                    <a:pt x="1547" y="733"/>
                  </a:cubicBezTo>
                  <a:cubicBezTo>
                    <a:pt x="1547" y="895"/>
                    <a:pt x="1492" y="1004"/>
                    <a:pt x="1411" y="1085"/>
                  </a:cubicBezTo>
                  <a:cubicBezTo>
                    <a:pt x="1302" y="1139"/>
                    <a:pt x="1194" y="1167"/>
                    <a:pt x="1004" y="1167"/>
                  </a:cubicBezTo>
                  <a:lnTo>
                    <a:pt x="353" y="1167"/>
                  </a:lnTo>
                  <a:lnTo>
                    <a:pt x="353" y="326"/>
                  </a:lnTo>
                  <a:close/>
                  <a:moveTo>
                    <a:pt x="1194" y="1492"/>
                  </a:moveTo>
                  <a:cubicBezTo>
                    <a:pt x="1492" y="1492"/>
                    <a:pt x="1682" y="1655"/>
                    <a:pt x="1682" y="1953"/>
                  </a:cubicBezTo>
                  <a:cubicBezTo>
                    <a:pt x="1682" y="2251"/>
                    <a:pt x="1492" y="2414"/>
                    <a:pt x="1194" y="2414"/>
                  </a:cubicBezTo>
                  <a:lnTo>
                    <a:pt x="353" y="2414"/>
                  </a:lnTo>
                  <a:lnTo>
                    <a:pt x="353" y="1492"/>
                  </a:lnTo>
                  <a:close/>
                  <a:moveTo>
                    <a:pt x="0" y="0"/>
                  </a:moveTo>
                  <a:lnTo>
                    <a:pt x="0" y="2740"/>
                  </a:lnTo>
                  <a:lnTo>
                    <a:pt x="1221" y="2740"/>
                  </a:lnTo>
                  <a:cubicBezTo>
                    <a:pt x="1465" y="2740"/>
                    <a:pt x="1655" y="2658"/>
                    <a:pt x="1818" y="2496"/>
                  </a:cubicBezTo>
                  <a:cubicBezTo>
                    <a:pt x="1953" y="2360"/>
                    <a:pt x="2035" y="2170"/>
                    <a:pt x="2035" y="1953"/>
                  </a:cubicBezTo>
                  <a:cubicBezTo>
                    <a:pt x="2035" y="1628"/>
                    <a:pt x="1872" y="1438"/>
                    <a:pt x="1519" y="1302"/>
                  </a:cubicBezTo>
                  <a:cubicBezTo>
                    <a:pt x="1764" y="1167"/>
                    <a:pt x="1899" y="977"/>
                    <a:pt x="1899" y="705"/>
                  </a:cubicBezTo>
                  <a:cubicBezTo>
                    <a:pt x="1899" y="488"/>
                    <a:pt x="1818" y="326"/>
                    <a:pt x="1682" y="190"/>
                  </a:cubicBezTo>
                  <a:cubicBezTo>
                    <a:pt x="1547" y="54"/>
                    <a:pt x="1357" y="0"/>
                    <a:pt x="108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
            <p:cNvSpPr/>
            <p:nvPr/>
          </p:nvSpPr>
          <p:spPr>
            <a:xfrm>
              <a:off x="1725850" y="1491125"/>
              <a:ext cx="1017175" cy="678125"/>
            </a:xfrm>
            <a:custGeom>
              <a:rect b="b" l="l" r="r" t="t"/>
              <a:pathLst>
                <a:path extrusionOk="0" h="27125" w="40687">
                  <a:moveTo>
                    <a:pt x="1" y="0"/>
                  </a:moveTo>
                  <a:lnTo>
                    <a:pt x="1" y="27124"/>
                  </a:lnTo>
                  <a:lnTo>
                    <a:pt x="40687" y="27124"/>
                  </a:lnTo>
                  <a:lnTo>
                    <a:pt x="40687" y="0"/>
                  </a:lnTo>
                  <a:close/>
                </a:path>
              </a:pathLst>
            </a:custGeom>
            <a:solidFill>
              <a:srgbClr val="FFFFFF"/>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
            <p:cNvSpPr/>
            <p:nvPr/>
          </p:nvSpPr>
          <p:spPr>
            <a:xfrm>
              <a:off x="1738075" y="1785425"/>
              <a:ext cx="59000" cy="74600"/>
            </a:xfrm>
            <a:custGeom>
              <a:rect b="b" l="l" r="r" t="t"/>
              <a:pathLst>
                <a:path extrusionOk="0" h="2984" w="2360">
                  <a:moveTo>
                    <a:pt x="1085" y="326"/>
                  </a:moveTo>
                  <a:cubicBezTo>
                    <a:pt x="1682" y="326"/>
                    <a:pt x="1980" y="733"/>
                    <a:pt x="1980" y="1492"/>
                  </a:cubicBezTo>
                  <a:cubicBezTo>
                    <a:pt x="1980" y="2251"/>
                    <a:pt x="1682" y="2631"/>
                    <a:pt x="1085" y="2631"/>
                  </a:cubicBezTo>
                  <a:lnTo>
                    <a:pt x="380" y="2631"/>
                  </a:lnTo>
                  <a:lnTo>
                    <a:pt x="380" y="326"/>
                  </a:lnTo>
                  <a:close/>
                  <a:moveTo>
                    <a:pt x="0" y="0"/>
                  </a:moveTo>
                  <a:lnTo>
                    <a:pt x="0" y="2984"/>
                  </a:lnTo>
                  <a:lnTo>
                    <a:pt x="1139" y="2984"/>
                  </a:lnTo>
                  <a:cubicBezTo>
                    <a:pt x="1899" y="2984"/>
                    <a:pt x="2360" y="2414"/>
                    <a:pt x="2360" y="1492"/>
                  </a:cubicBezTo>
                  <a:cubicBezTo>
                    <a:pt x="2360" y="570"/>
                    <a:pt x="1899" y="0"/>
                    <a:pt x="113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
            <p:cNvSpPr/>
            <p:nvPr/>
          </p:nvSpPr>
          <p:spPr>
            <a:xfrm>
              <a:off x="1805875" y="1805075"/>
              <a:ext cx="48850" cy="57000"/>
            </a:xfrm>
            <a:custGeom>
              <a:rect b="b" l="l" r="r" t="t"/>
              <a:pathLst>
                <a:path extrusionOk="0" h="2280" w="1954">
                  <a:moveTo>
                    <a:pt x="977" y="299"/>
                  </a:moveTo>
                  <a:cubicBezTo>
                    <a:pt x="1357" y="299"/>
                    <a:pt x="1601" y="625"/>
                    <a:pt x="1601" y="1140"/>
                  </a:cubicBezTo>
                  <a:cubicBezTo>
                    <a:pt x="1601" y="1655"/>
                    <a:pt x="1357" y="1954"/>
                    <a:pt x="977" y="1954"/>
                  </a:cubicBezTo>
                  <a:cubicBezTo>
                    <a:pt x="597" y="1954"/>
                    <a:pt x="380" y="1655"/>
                    <a:pt x="380" y="1140"/>
                  </a:cubicBezTo>
                  <a:cubicBezTo>
                    <a:pt x="380" y="625"/>
                    <a:pt x="597" y="299"/>
                    <a:pt x="977" y="299"/>
                  </a:cubicBezTo>
                  <a:close/>
                  <a:moveTo>
                    <a:pt x="977" y="1"/>
                  </a:moveTo>
                  <a:cubicBezTo>
                    <a:pt x="380" y="1"/>
                    <a:pt x="0" y="408"/>
                    <a:pt x="0" y="1140"/>
                  </a:cubicBezTo>
                  <a:cubicBezTo>
                    <a:pt x="0" y="1845"/>
                    <a:pt x="380" y="2279"/>
                    <a:pt x="977" y="2279"/>
                  </a:cubicBezTo>
                  <a:cubicBezTo>
                    <a:pt x="1574" y="2279"/>
                    <a:pt x="1953" y="1845"/>
                    <a:pt x="1953" y="1140"/>
                  </a:cubicBezTo>
                  <a:cubicBezTo>
                    <a:pt x="1953" y="408"/>
                    <a:pt x="1601" y="1"/>
                    <a:pt x="9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
            <p:cNvSpPr/>
            <p:nvPr/>
          </p:nvSpPr>
          <p:spPr>
            <a:xfrm>
              <a:off x="1858775" y="1806450"/>
              <a:ext cx="71225" cy="53575"/>
            </a:xfrm>
            <a:custGeom>
              <a:rect b="b" l="l" r="r" t="t"/>
              <a:pathLst>
                <a:path extrusionOk="0" h="2143" w="2849">
                  <a:moveTo>
                    <a:pt x="0" y="0"/>
                  </a:moveTo>
                  <a:lnTo>
                    <a:pt x="597" y="2143"/>
                  </a:lnTo>
                  <a:lnTo>
                    <a:pt x="977" y="2143"/>
                  </a:lnTo>
                  <a:lnTo>
                    <a:pt x="1411" y="461"/>
                  </a:lnTo>
                  <a:lnTo>
                    <a:pt x="1844" y="2143"/>
                  </a:lnTo>
                  <a:lnTo>
                    <a:pt x="2224" y="2143"/>
                  </a:lnTo>
                  <a:lnTo>
                    <a:pt x="2848" y="0"/>
                  </a:lnTo>
                  <a:lnTo>
                    <a:pt x="2468" y="0"/>
                  </a:lnTo>
                  <a:lnTo>
                    <a:pt x="2034" y="1655"/>
                  </a:lnTo>
                  <a:lnTo>
                    <a:pt x="1627" y="0"/>
                  </a:lnTo>
                  <a:lnTo>
                    <a:pt x="1194" y="0"/>
                  </a:lnTo>
                  <a:lnTo>
                    <a:pt x="787" y="1655"/>
                  </a:lnTo>
                  <a:lnTo>
                    <a:pt x="35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
            <p:cNvSpPr/>
            <p:nvPr/>
          </p:nvSpPr>
          <p:spPr>
            <a:xfrm>
              <a:off x="1938100" y="1805075"/>
              <a:ext cx="42750" cy="54950"/>
            </a:xfrm>
            <a:custGeom>
              <a:rect b="b" l="l" r="r" t="t"/>
              <a:pathLst>
                <a:path extrusionOk="0" h="2198" w="1710">
                  <a:moveTo>
                    <a:pt x="1031" y="1"/>
                  </a:moveTo>
                  <a:cubicBezTo>
                    <a:pt x="706" y="1"/>
                    <a:pt x="516" y="109"/>
                    <a:pt x="326" y="408"/>
                  </a:cubicBezTo>
                  <a:lnTo>
                    <a:pt x="326" y="55"/>
                  </a:lnTo>
                  <a:lnTo>
                    <a:pt x="1" y="55"/>
                  </a:lnTo>
                  <a:lnTo>
                    <a:pt x="1" y="2198"/>
                  </a:lnTo>
                  <a:lnTo>
                    <a:pt x="353" y="2198"/>
                  </a:lnTo>
                  <a:lnTo>
                    <a:pt x="353" y="1004"/>
                  </a:lnTo>
                  <a:cubicBezTo>
                    <a:pt x="353" y="570"/>
                    <a:pt x="570" y="299"/>
                    <a:pt x="923" y="299"/>
                  </a:cubicBezTo>
                  <a:cubicBezTo>
                    <a:pt x="1194" y="299"/>
                    <a:pt x="1384" y="462"/>
                    <a:pt x="1384" y="706"/>
                  </a:cubicBezTo>
                  <a:lnTo>
                    <a:pt x="1384" y="2198"/>
                  </a:lnTo>
                  <a:lnTo>
                    <a:pt x="1709" y="2198"/>
                  </a:lnTo>
                  <a:lnTo>
                    <a:pt x="1709" y="570"/>
                  </a:lnTo>
                  <a:cubicBezTo>
                    <a:pt x="1709" y="218"/>
                    <a:pt x="1438" y="1"/>
                    <a:pt x="103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
            <p:cNvSpPr/>
            <p:nvPr/>
          </p:nvSpPr>
          <p:spPr>
            <a:xfrm>
              <a:off x="1991000" y="1805075"/>
              <a:ext cx="45450" cy="57000"/>
            </a:xfrm>
            <a:custGeom>
              <a:rect b="b" l="l" r="r" t="t"/>
              <a:pathLst>
                <a:path extrusionOk="0" h="2280" w="1818">
                  <a:moveTo>
                    <a:pt x="950" y="1"/>
                  </a:moveTo>
                  <a:cubicBezTo>
                    <a:pt x="380" y="1"/>
                    <a:pt x="0" y="435"/>
                    <a:pt x="0" y="1167"/>
                  </a:cubicBezTo>
                  <a:cubicBezTo>
                    <a:pt x="0" y="1845"/>
                    <a:pt x="380" y="2279"/>
                    <a:pt x="950" y="2279"/>
                  </a:cubicBezTo>
                  <a:cubicBezTo>
                    <a:pt x="1465" y="2279"/>
                    <a:pt x="1763" y="1981"/>
                    <a:pt x="1818" y="1465"/>
                  </a:cubicBezTo>
                  <a:lnTo>
                    <a:pt x="1465" y="1465"/>
                  </a:lnTo>
                  <a:cubicBezTo>
                    <a:pt x="1411" y="1791"/>
                    <a:pt x="1248" y="1954"/>
                    <a:pt x="950" y="1954"/>
                  </a:cubicBezTo>
                  <a:cubicBezTo>
                    <a:pt x="570" y="1954"/>
                    <a:pt x="353" y="1655"/>
                    <a:pt x="353" y="1167"/>
                  </a:cubicBezTo>
                  <a:cubicBezTo>
                    <a:pt x="353" y="625"/>
                    <a:pt x="570" y="299"/>
                    <a:pt x="950" y="299"/>
                  </a:cubicBezTo>
                  <a:cubicBezTo>
                    <a:pt x="1221" y="299"/>
                    <a:pt x="1411" y="462"/>
                    <a:pt x="1438" y="760"/>
                  </a:cubicBezTo>
                  <a:lnTo>
                    <a:pt x="1790" y="760"/>
                  </a:lnTo>
                  <a:cubicBezTo>
                    <a:pt x="1763" y="570"/>
                    <a:pt x="1736" y="435"/>
                    <a:pt x="1655" y="299"/>
                  </a:cubicBezTo>
                  <a:cubicBezTo>
                    <a:pt x="1492" y="109"/>
                    <a:pt x="1248" y="1"/>
                    <a:pt x="95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
            <p:cNvSpPr/>
            <p:nvPr/>
          </p:nvSpPr>
          <p:spPr>
            <a:xfrm>
              <a:off x="2043200" y="1805075"/>
              <a:ext cx="48175" cy="57000"/>
            </a:xfrm>
            <a:custGeom>
              <a:rect b="b" l="l" r="r" t="t"/>
              <a:pathLst>
                <a:path extrusionOk="0" h="2280" w="1927">
                  <a:moveTo>
                    <a:pt x="977" y="299"/>
                  </a:moveTo>
                  <a:cubicBezTo>
                    <a:pt x="1357" y="299"/>
                    <a:pt x="1574" y="625"/>
                    <a:pt x="1574" y="1140"/>
                  </a:cubicBezTo>
                  <a:cubicBezTo>
                    <a:pt x="1574" y="1655"/>
                    <a:pt x="1330" y="1954"/>
                    <a:pt x="977" y="1954"/>
                  </a:cubicBezTo>
                  <a:cubicBezTo>
                    <a:pt x="597" y="1954"/>
                    <a:pt x="353" y="1655"/>
                    <a:pt x="353" y="1140"/>
                  </a:cubicBezTo>
                  <a:cubicBezTo>
                    <a:pt x="353" y="625"/>
                    <a:pt x="597" y="299"/>
                    <a:pt x="977" y="299"/>
                  </a:cubicBezTo>
                  <a:close/>
                  <a:moveTo>
                    <a:pt x="950" y="1"/>
                  </a:moveTo>
                  <a:cubicBezTo>
                    <a:pt x="353" y="1"/>
                    <a:pt x="1" y="408"/>
                    <a:pt x="1" y="1140"/>
                  </a:cubicBezTo>
                  <a:cubicBezTo>
                    <a:pt x="1" y="1845"/>
                    <a:pt x="353" y="2279"/>
                    <a:pt x="977" y="2279"/>
                  </a:cubicBezTo>
                  <a:cubicBezTo>
                    <a:pt x="1574" y="2279"/>
                    <a:pt x="1927" y="1845"/>
                    <a:pt x="1927" y="1140"/>
                  </a:cubicBezTo>
                  <a:cubicBezTo>
                    <a:pt x="1927" y="408"/>
                    <a:pt x="1574" y="1"/>
                    <a:pt x="95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
            <p:cNvSpPr/>
            <p:nvPr/>
          </p:nvSpPr>
          <p:spPr>
            <a:xfrm>
              <a:off x="2102875" y="1805075"/>
              <a:ext cx="42750" cy="54950"/>
            </a:xfrm>
            <a:custGeom>
              <a:rect b="b" l="l" r="r" t="t"/>
              <a:pathLst>
                <a:path extrusionOk="0" h="2198" w="1710">
                  <a:moveTo>
                    <a:pt x="1031" y="1"/>
                  </a:moveTo>
                  <a:cubicBezTo>
                    <a:pt x="706" y="1"/>
                    <a:pt x="516" y="109"/>
                    <a:pt x="326" y="408"/>
                  </a:cubicBezTo>
                  <a:lnTo>
                    <a:pt x="326" y="55"/>
                  </a:lnTo>
                  <a:lnTo>
                    <a:pt x="1" y="55"/>
                  </a:lnTo>
                  <a:lnTo>
                    <a:pt x="1" y="2198"/>
                  </a:lnTo>
                  <a:lnTo>
                    <a:pt x="353" y="2198"/>
                  </a:lnTo>
                  <a:lnTo>
                    <a:pt x="353" y="1004"/>
                  </a:lnTo>
                  <a:cubicBezTo>
                    <a:pt x="353" y="570"/>
                    <a:pt x="570" y="299"/>
                    <a:pt x="923" y="299"/>
                  </a:cubicBezTo>
                  <a:cubicBezTo>
                    <a:pt x="1194" y="299"/>
                    <a:pt x="1384" y="462"/>
                    <a:pt x="1384" y="706"/>
                  </a:cubicBezTo>
                  <a:lnTo>
                    <a:pt x="1384" y="2198"/>
                  </a:lnTo>
                  <a:lnTo>
                    <a:pt x="1709" y="2198"/>
                  </a:lnTo>
                  <a:lnTo>
                    <a:pt x="1709" y="570"/>
                  </a:lnTo>
                  <a:cubicBezTo>
                    <a:pt x="1709" y="218"/>
                    <a:pt x="1438" y="1"/>
                    <a:pt x="103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
            <p:cNvSpPr/>
            <p:nvPr/>
          </p:nvSpPr>
          <p:spPr>
            <a:xfrm>
              <a:off x="2152375" y="1806450"/>
              <a:ext cx="48175" cy="53575"/>
            </a:xfrm>
            <a:custGeom>
              <a:rect b="b" l="l" r="r" t="t"/>
              <a:pathLst>
                <a:path extrusionOk="0" h="2143" w="1927">
                  <a:moveTo>
                    <a:pt x="1" y="0"/>
                  </a:moveTo>
                  <a:lnTo>
                    <a:pt x="760" y="2143"/>
                  </a:lnTo>
                  <a:lnTo>
                    <a:pt x="1113" y="2143"/>
                  </a:lnTo>
                  <a:lnTo>
                    <a:pt x="1926" y="0"/>
                  </a:lnTo>
                  <a:lnTo>
                    <a:pt x="1547" y="0"/>
                  </a:lnTo>
                  <a:lnTo>
                    <a:pt x="950" y="1736"/>
                  </a:lnTo>
                  <a:lnTo>
                    <a:pt x="3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
            <p:cNvSpPr/>
            <p:nvPr/>
          </p:nvSpPr>
          <p:spPr>
            <a:xfrm>
              <a:off x="2203925" y="1805075"/>
              <a:ext cx="48150" cy="57000"/>
            </a:xfrm>
            <a:custGeom>
              <a:rect b="b" l="l" r="r" t="t"/>
              <a:pathLst>
                <a:path extrusionOk="0" h="2280" w="1926">
                  <a:moveTo>
                    <a:pt x="977" y="299"/>
                  </a:moveTo>
                  <a:cubicBezTo>
                    <a:pt x="1329" y="299"/>
                    <a:pt x="1573" y="570"/>
                    <a:pt x="1573" y="950"/>
                  </a:cubicBezTo>
                  <a:lnTo>
                    <a:pt x="380" y="950"/>
                  </a:lnTo>
                  <a:cubicBezTo>
                    <a:pt x="407" y="570"/>
                    <a:pt x="651" y="299"/>
                    <a:pt x="977" y="299"/>
                  </a:cubicBezTo>
                  <a:close/>
                  <a:moveTo>
                    <a:pt x="977" y="1"/>
                  </a:moveTo>
                  <a:cubicBezTo>
                    <a:pt x="407" y="1"/>
                    <a:pt x="0" y="435"/>
                    <a:pt x="0" y="1140"/>
                  </a:cubicBezTo>
                  <a:cubicBezTo>
                    <a:pt x="0" y="1845"/>
                    <a:pt x="380" y="2279"/>
                    <a:pt x="977" y="2279"/>
                  </a:cubicBezTo>
                  <a:cubicBezTo>
                    <a:pt x="1465" y="2279"/>
                    <a:pt x="1817" y="2008"/>
                    <a:pt x="1899" y="1547"/>
                  </a:cubicBezTo>
                  <a:lnTo>
                    <a:pt x="1546" y="1547"/>
                  </a:lnTo>
                  <a:cubicBezTo>
                    <a:pt x="1465" y="1818"/>
                    <a:pt x="1275" y="1954"/>
                    <a:pt x="1004" y="1954"/>
                  </a:cubicBezTo>
                  <a:cubicBezTo>
                    <a:pt x="787" y="1954"/>
                    <a:pt x="597" y="1872"/>
                    <a:pt x="488" y="1682"/>
                  </a:cubicBezTo>
                  <a:cubicBezTo>
                    <a:pt x="407" y="1574"/>
                    <a:pt x="380" y="1438"/>
                    <a:pt x="353" y="1221"/>
                  </a:cubicBezTo>
                  <a:lnTo>
                    <a:pt x="1926" y="1221"/>
                  </a:lnTo>
                  <a:cubicBezTo>
                    <a:pt x="1926" y="896"/>
                    <a:pt x="1899" y="706"/>
                    <a:pt x="1845" y="543"/>
                  </a:cubicBezTo>
                  <a:cubicBezTo>
                    <a:pt x="1709" y="191"/>
                    <a:pt x="1383" y="1"/>
                    <a:pt x="9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
            <p:cNvSpPr/>
            <p:nvPr/>
          </p:nvSpPr>
          <p:spPr>
            <a:xfrm>
              <a:off x="2263600" y="1805075"/>
              <a:ext cx="25775" cy="54950"/>
            </a:xfrm>
            <a:custGeom>
              <a:rect b="b" l="l" r="r" t="t"/>
              <a:pathLst>
                <a:path extrusionOk="0" h="2198" w="1031">
                  <a:moveTo>
                    <a:pt x="895" y="1"/>
                  </a:moveTo>
                  <a:cubicBezTo>
                    <a:pt x="678" y="1"/>
                    <a:pt x="515" y="109"/>
                    <a:pt x="325" y="435"/>
                  </a:cubicBezTo>
                  <a:lnTo>
                    <a:pt x="325" y="55"/>
                  </a:lnTo>
                  <a:lnTo>
                    <a:pt x="0" y="55"/>
                  </a:lnTo>
                  <a:lnTo>
                    <a:pt x="0" y="2198"/>
                  </a:lnTo>
                  <a:lnTo>
                    <a:pt x="353" y="2198"/>
                  </a:lnTo>
                  <a:lnTo>
                    <a:pt x="353" y="1086"/>
                  </a:lnTo>
                  <a:cubicBezTo>
                    <a:pt x="353" y="596"/>
                    <a:pt x="548" y="351"/>
                    <a:pt x="963" y="351"/>
                  </a:cubicBezTo>
                  <a:cubicBezTo>
                    <a:pt x="985" y="351"/>
                    <a:pt x="1008" y="352"/>
                    <a:pt x="1031" y="353"/>
                  </a:cubicBezTo>
                  <a:lnTo>
                    <a:pt x="103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
            <p:cNvSpPr/>
            <p:nvPr/>
          </p:nvSpPr>
          <p:spPr>
            <a:xfrm>
              <a:off x="2294775" y="1791525"/>
              <a:ext cx="24450" cy="70550"/>
            </a:xfrm>
            <a:custGeom>
              <a:rect b="b" l="l" r="r" t="t"/>
              <a:pathLst>
                <a:path extrusionOk="0" h="2822" w="978">
                  <a:moveTo>
                    <a:pt x="299" y="0"/>
                  </a:moveTo>
                  <a:lnTo>
                    <a:pt x="299" y="597"/>
                  </a:lnTo>
                  <a:lnTo>
                    <a:pt x="1" y="597"/>
                  </a:lnTo>
                  <a:lnTo>
                    <a:pt x="1" y="868"/>
                  </a:lnTo>
                  <a:lnTo>
                    <a:pt x="299" y="868"/>
                  </a:lnTo>
                  <a:lnTo>
                    <a:pt x="299" y="2496"/>
                  </a:lnTo>
                  <a:cubicBezTo>
                    <a:pt x="299" y="2713"/>
                    <a:pt x="435" y="2821"/>
                    <a:pt x="706" y="2821"/>
                  </a:cubicBezTo>
                  <a:cubicBezTo>
                    <a:pt x="787" y="2821"/>
                    <a:pt x="869" y="2821"/>
                    <a:pt x="977" y="2794"/>
                  </a:cubicBezTo>
                  <a:lnTo>
                    <a:pt x="977" y="2496"/>
                  </a:lnTo>
                  <a:cubicBezTo>
                    <a:pt x="923" y="2523"/>
                    <a:pt x="869" y="2523"/>
                    <a:pt x="814" y="2523"/>
                  </a:cubicBezTo>
                  <a:cubicBezTo>
                    <a:pt x="652" y="2523"/>
                    <a:pt x="625" y="2496"/>
                    <a:pt x="625" y="2333"/>
                  </a:cubicBezTo>
                  <a:lnTo>
                    <a:pt x="625" y="868"/>
                  </a:lnTo>
                  <a:lnTo>
                    <a:pt x="977" y="868"/>
                  </a:lnTo>
                  <a:lnTo>
                    <a:pt x="977" y="597"/>
                  </a:lnTo>
                  <a:lnTo>
                    <a:pt x="625" y="597"/>
                  </a:lnTo>
                  <a:lnTo>
                    <a:pt x="62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
            <p:cNvSpPr/>
            <p:nvPr/>
          </p:nvSpPr>
          <p:spPr>
            <a:xfrm>
              <a:off x="2328000" y="1785425"/>
              <a:ext cx="8175" cy="74600"/>
            </a:xfrm>
            <a:custGeom>
              <a:rect b="b" l="l" r="r" t="t"/>
              <a:pathLst>
                <a:path extrusionOk="0" h="2984" w="327">
                  <a:moveTo>
                    <a:pt x="1" y="0"/>
                  </a:moveTo>
                  <a:lnTo>
                    <a:pt x="1" y="434"/>
                  </a:lnTo>
                  <a:lnTo>
                    <a:pt x="326" y="434"/>
                  </a:lnTo>
                  <a:lnTo>
                    <a:pt x="326" y="0"/>
                  </a:lnTo>
                  <a:close/>
                  <a:moveTo>
                    <a:pt x="1" y="841"/>
                  </a:moveTo>
                  <a:lnTo>
                    <a:pt x="1" y="2984"/>
                  </a:lnTo>
                  <a:lnTo>
                    <a:pt x="326" y="2984"/>
                  </a:lnTo>
                  <a:lnTo>
                    <a:pt x="326" y="84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
            <p:cNvSpPr/>
            <p:nvPr/>
          </p:nvSpPr>
          <p:spPr>
            <a:xfrm>
              <a:off x="2351050" y="1805075"/>
              <a:ext cx="42075" cy="54950"/>
            </a:xfrm>
            <a:custGeom>
              <a:rect b="b" l="l" r="r" t="t"/>
              <a:pathLst>
                <a:path extrusionOk="0" h="2198" w="1683">
                  <a:moveTo>
                    <a:pt x="1005" y="1"/>
                  </a:moveTo>
                  <a:cubicBezTo>
                    <a:pt x="679" y="1"/>
                    <a:pt x="489" y="109"/>
                    <a:pt x="299" y="408"/>
                  </a:cubicBezTo>
                  <a:lnTo>
                    <a:pt x="299" y="55"/>
                  </a:lnTo>
                  <a:lnTo>
                    <a:pt x="1" y="55"/>
                  </a:lnTo>
                  <a:lnTo>
                    <a:pt x="1" y="2198"/>
                  </a:lnTo>
                  <a:lnTo>
                    <a:pt x="326" y="2198"/>
                  </a:lnTo>
                  <a:lnTo>
                    <a:pt x="326" y="1004"/>
                  </a:lnTo>
                  <a:cubicBezTo>
                    <a:pt x="326" y="570"/>
                    <a:pt x="571" y="299"/>
                    <a:pt x="896" y="299"/>
                  </a:cubicBezTo>
                  <a:cubicBezTo>
                    <a:pt x="1167" y="299"/>
                    <a:pt x="1357" y="462"/>
                    <a:pt x="1357" y="706"/>
                  </a:cubicBezTo>
                  <a:lnTo>
                    <a:pt x="1357" y="2198"/>
                  </a:lnTo>
                  <a:lnTo>
                    <a:pt x="1683" y="2198"/>
                  </a:lnTo>
                  <a:lnTo>
                    <a:pt x="1683" y="570"/>
                  </a:lnTo>
                  <a:cubicBezTo>
                    <a:pt x="1683" y="218"/>
                    <a:pt x="1411" y="1"/>
                    <a:pt x="100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
            <p:cNvSpPr/>
            <p:nvPr/>
          </p:nvSpPr>
          <p:spPr>
            <a:xfrm>
              <a:off x="2403950" y="1805075"/>
              <a:ext cx="45450" cy="76650"/>
            </a:xfrm>
            <a:custGeom>
              <a:rect b="b" l="l" r="r" t="t"/>
              <a:pathLst>
                <a:path extrusionOk="0" h="3066" w="1818">
                  <a:moveTo>
                    <a:pt x="896" y="299"/>
                  </a:moveTo>
                  <a:cubicBezTo>
                    <a:pt x="1248" y="299"/>
                    <a:pt x="1465" y="598"/>
                    <a:pt x="1465" y="1140"/>
                  </a:cubicBezTo>
                  <a:cubicBezTo>
                    <a:pt x="1465" y="1655"/>
                    <a:pt x="1248" y="1954"/>
                    <a:pt x="896" y="1954"/>
                  </a:cubicBezTo>
                  <a:cubicBezTo>
                    <a:pt x="543" y="1954"/>
                    <a:pt x="353" y="1655"/>
                    <a:pt x="353" y="1140"/>
                  </a:cubicBezTo>
                  <a:cubicBezTo>
                    <a:pt x="353" y="625"/>
                    <a:pt x="543" y="299"/>
                    <a:pt x="896" y="299"/>
                  </a:cubicBezTo>
                  <a:close/>
                  <a:moveTo>
                    <a:pt x="869" y="1"/>
                  </a:moveTo>
                  <a:cubicBezTo>
                    <a:pt x="353" y="1"/>
                    <a:pt x="1" y="462"/>
                    <a:pt x="1" y="1167"/>
                  </a:cubicBezTo>
                  <a:cubicBezTo>
                    <a:pt x="1" y="1520"/>
                    <a:pt x="82" y="1764"/>
                    <a:pt x="272" y="1981"/>
                  </a:cubicBezTo>
                  <a:cubicBezTo>
                    <a:pt x="408" y="2171"/>
                    <a:pt x="625" y="2279"/>
                    <a:pt x="841" y="2279"/>
                  </a:cubicBezTo>
                  <a:cubicBezTo>
                    <a:pt x="1086" y="2279"/>
                    <a:pt x="1275" y="2171"/>
                    <a:pt x="1465" y="1899"/>
                  </a:cubicBezTo>
                  <a:lnTo>
                    <a:pt x="1465" y="2008"/>
                  </a:lnTo>
                  <a:cubicBezTo>
                    <a:pt x="1465" y="2578"/>
                    <a:pt x="1303" y="2795"/>
                    <a:pt x="869" y="2795"/>
                  </a:cubicBezTo>
                  <a:cubicBezTo>
                    <a:pt x="597" y="2795"/>
                    <a:pt x="435" y="2686"/>
                    <a:pt x="408" y="2442"/>
                  </a:cubicBezTo>
                  <a:lnTo>
                    <a:pt x="55" y="2442"/>
                  </a:lnTo>
                  <a:cubicBezTo>
                    <a:pt x="82" y="2822"/>
                    <a:pt x="408" y="3066"/>
                    <a:pt x="869" y="3066"/>
                  </a:cubicBezTo>
                  <a:cubicBezTo>
                    <a:pt x="1194" y="3066"/>
                    <a:pt x="1438" y="2957"/>
                    <a:pt x="1574" y="2795"/>
                  </a:cubicBezTo>
                  <a:cubicBezTo>
                    <a:pt x="1737" y="2605"/>
                    <a:pt x="1818" y="2333"/>
                    <a:pt x="1818" y="1845"/>
                  </a:cubicBezTo>
                  <a:lnTo>
                    <a:pt x="1818" y="55"/>
                  </a:lnTo>
                  <a:lnTo>
                    <a:pt x="1492" y="55"/>
                  </a:lnTo>
                  <a:lnTo>
                    <a:pt x="1492" y="353"/>
                  </a:lnTo>
                  <a:cubicBezTo>
                    <a:pt x="1330" y="109"/>
                    <a:pt x="1140" y="1"/>
                    <a:pt x="86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
            <p:cNvSpPr/>
            <p:nvPr/>
          </p:nvSpPr>
          <p:spPr>
            <a:xfrm>
              <a:off x="2492775" y="1785425"/>
              <a:ext cx="69875" cy="74600"/>
            </a:xfrm>
            <a:custGeom>
              <a:rect b="b" l="l" r="r" t="t"/>
              <a:pathLst>
                <a:path extrusionOk="0" h="2984" w="2795">
                  <a:moveTo>
                    <a:pt x="1" y="0"/>
                  </a:moveTo>
                  <a:lnTo>
                    <a:pt x="1" y="2984"/>
                  </a:lnTo>
                  <a:lnTo>
                    <a:pt x="353" y="2984"/>
                  </a:lnTo>
                  <a:lnTo>
                    <a:pt x="353" y="488"/>
                  </a:lnTo>
                  <a:lnTo>
                    <a:pt x="1194" y="2984"/>
                  </a:lnTo>
                  <a:lnTo>
                    <a:pt x="1601" y="2984"/>
                  </a:lnTo>
                  <a:lnTo>
                    <a:pt x="2415" y="488"/>
                  </a:lnTo>
                  <a:lnTo>
                    <a:pt x="2415" y="2984"/>
                  </a:lnTo>
                  <a:lnTo>
                    <a:pt x="2795" y="2984"/>
                  </a:lnTo>
                  <a:lnTo>
                    <a:pt x="2795" y="0"/>
                  </a:lnTo>
                  <a:lnTo>
                    <a:pt x="2252" y="0"/>
                  </a:lnTo>
                  <a:lnTo>
                    <a:pt x="1411" y="2577"/>
                  </a:lnTo>
                  <a:lnTo>
                    <a:pt x="51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
            <p:cNvSpPr/>
            <p:nvPr/>
          </p:nvSpPr>
          <p:spPr>
            <a:xfrm>
              <a:off x="2576200" y="1785425"/>
              <a:ext cx="8825" cy="74600"/>
            </a:xfrm>
            <a:custGeom>
              <a:rect b="b" l="l" r="r" t="t"/>
              <a:pathLst>
                <a:path extrusionOk="0" h="2984" w="353">
                  <a:moveTo>
                    <a:pt x="0" y="0"/>
                  </a:moveTo>
                  <a:lnTo>
                    <a:pt x="0" y="434"/>
                  </a:lnTo>
                  <a:lnTo>
                    <a:pt x="353" y="434"/>
                  </a:lnTo>
                  <a:lnTo>
                    <a:pt x="353" y="0"/>
                  </a:lnTo>
                  <a:close/>
                  <a:moveTo>
                    <a:pt x="27" y="841"/>
                  </a:moveTo>
                  <a:lnTo>
                    <a:pt x="27" y="2984"/>
                  </a:lnTo>
                  <a:lnTo>
                    <a:pt x="353" y="2984"/>
                  </a:lnTo>
                  <a:lnTo>
                    <a:pt x="353" y="84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
            <p:cNvSpPr/>
            <p:nvPr/>
          </p:nvSpPr>
          <p:spPr>
            <a:xfrm>
              <a:off x="2593825" y="1806450"/>
              <a:ext cx="46800" cy="53575"/>
            </a:xfrm>
            <a:custGeom>
              <a:rect b="b" l="l" r="r" t="t"/>
              <a:pathLst>
                <a:path extrusionOk="0" h="2143" w="1872">
                  <a:moveTo>
                    <a:pt x="55" y="0"/>
                  </a:moveTo>
                  <a:lnTo>
                    <a:pt x="760" y="1031"/>
                  </a:lnTo>
                  <a:lnTo>
                    <a:pt x="0" y="2143"/>
                  </a:lnTo>
                  <a:lnTo>
                    <a:pt x="407" y="2143"/>
                  </a:lnTo>
                  <a:lnTo>
                    <a:pt x="950" y="1302"/>
                  </a:lnTo>
                  <a:lnTo>
                    <a:pt x="1465" y="2143"/>
                  </a:lnTo>
                  <a:lnTo>
                    <a:pt x="1872" y="2143"/>
                  </a:lnTo>
                  <a:lnTo>
                    <a:pt x="1140" y="1031"/>
                  </a:lnTo>
                  <a:lnTo>
                    <a:pt x="1845" y="0"/>
                  </a:lnTo>
                  <a:lnTo>
                    <a:pt x="1465" y="0"/>
                  </a:lnTo>
                  <a:lnTo>
                    <a:pt x="950" y="759"/>
                  </a:lnTo>
                  <a:lnTo>
                    <a:pt x="43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
            <p:cNvSpPr/>
            <p:nvPr/>
          </p:nvSpPr>
          <p:spPr>
            <a:xfrm>
              <a:off x="2644675" y="1805075"/>
              <a:ext cx="48175" cy="57000"/>
            </a:xfrm>
            <a:custGeom>
              <a:rect b="b" l="l" r="r" t="t"/>
              <a:pathLst>
                <a:path extrusionOk="0" h="2280" w="1927">
                  <a:moveTo>
                    <a:pt x="977" y="299"/>
                  </a:moveTo>
                  <a:cubicBezTo>
                    <a:pt x="1303" y="299"/>
                    <a:pt x="1547" y="570"/>
                    <a:pt x="1547" y="950"/>
                  </a:cubicBezTo>
                  <a:lnTo>
                    <a:pt x="353" y="950"/>
                  </a:lnTo>
                  <a:cubicBezTo>
                    <a:pt x="380" y="570"/>
                    <a:pt x="624" y="299"/>
                    <a:pt x="977" y="299"/>
                  </a:cubicBezTo>
                  <a:close/>
                  <a:moveTo>
                    <a:pt x="977" y="1"/>
                  </a:moveTo>
                  <a:cubicBezTo>
                    <a:pt x="380" y="1"/>
                    <a:pt x="1" y="435"/>
                    <a:pt x="1" y="1140"/>
                  </a:cubicBezTo>
                  <a:cubicBezTo>
                    <a:pt x="1" y="1845"/>
                    <a:pt x="353" y="2279"/>
                    <a:pt x="950" y="2279"/>
                  </a:cubicBezTo>
                  <a:cubicBezTo>
                    <a:pt x="1438" y="2279"/>
                    <a:pt x="1791" y="2008"/>
                    <a:pt x="1872" y="1547"/>
                  </a:cubicBezTo>
                  <a:lnTo>
                    <a:pt x="1520" y="1547"/>
                  </a:lnTo>
                  <a:cubicBezTo>
                    <a:pt x="1438" y="1818"/>
                    <a:pt x="1248" y="1954"/>
                    <a:pt x="977" y="1954"/>
                  </a:cubicBezTo>
                  <a:cubicBezTo>
                    <a:pt x="760" y="1954"/>
                    <a:pt x="570" y="1872"/>
                    <a:pt x="462" y="1682"/>
                  </a:cubicBezTo>
                  <a:cubicBezTo>
                    <a:pt x="380" y="1574"/>
                    <a:pt x="353" y="1438"/>
                    <a:pt x="353" y="1221"/>
                  </a:cubicBezTo>
                  <a:lnTo>
                    <a:pt x="1926" y="1221"/>
                  </a:lnTo>
                  <a:cubicBezTo>
                    <a:pt x="1926" y="896"/>
                    <a:pt x="1899" y="706"/>
                    <a:pt x="1845" y="543"/>
                  </a:cubicBezTo>
                  <a:cubicBezTo>
                    <a:pt x="1682" y="191"/>
                    <a:pt x="1357" y="1"/>
                    <a:pt x="9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
            <p:cNvSpPr/>
            <p:nvPr/>
          </p:nvSpPr>
          <p:spPr>
            <a:xfrm>
              <a:off x="2703675" y="1805075"/>
              <a:ext cx="25800" cy="54950"/>
            </a:xfrm>
            <a:custGeom>
              <a:rect b="b" l="l" r="r" t="t"/>
              <a:pathLst>
                <a:path extrusionOk="0" h="2198" w="1032">
                  <a:moveTo>
                    <a:pt x="895" y="1"/>
                  </a:moveTo>
                  <a:cubicBezTo>
                    <a:pt x="679" y="1"/>
                    <a:pt x="516" y="109"/>
                    <a:pt x="326" y="435"/>
                  </a:cubicBezTo>
                  <a:lnTo>
                    <a:pt x="326" y="55"/>
                  </a:lnTo>
                  <a:lnTo>
                    <a:pt x="0" y="55"/>
                  </a:lnTo>
                  <a:lnTo>
                    <a:pt x="0" y="2198"/>
                  </a:lnTo>
                  <a:lnTo>
                    <a:pt x="353" y="2198"/>
                  </a:lnTo>
                  <a:lnTo>
                    <a:pt x="353" y="1086"/>
                  </a:lnTo>
                  <a:cubicBezTo>
                    <a:pt x="353" y="596"/>
                    <a:pt x="549" y="351"/>
                    <a:pt x="964" y="351"/>
                  </a:cubicBezTo>
                  <a:cubicBezTo>
                    <a:pt x="986" y="351"/>
                    <a:pt x="1008" y="352"/>
                    <a:pt x="1031" y="353"/>
                  </a:cubicBezTo>
                  <a:lnTo>
                    <a:pt x="103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
            <p:cNvSpPr/>
            <p:nvPr/>
          </p:nvSpPr>
          <p:spPr>
            <a:xfrm>
              <a:off x="2796575" y="1830175"/>
              <a:ext cx="285500" cy="25"/>
            </a:xfrm>
            <a:custGeom>
              <a:rect b="b" l="l" r="r" t="t"/>
              <a:pathLst>
                <a:path extrusionOk="0" fill="none" h="1" w="11420">
                  <a:moveTo>
                    <a:pt x="11420" y="0"/>
                  </a:moveTo>
                  <a:lnTo>
                    <a:pt x="0" y="0"/>
                  </a:lnTo>
                </a:path>
              </a:pathLst>
            </a:custGeom>
            <a:no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
            <p:cNvSpPr/>
            <p:nvPr/>
          </p:nvSpPr>
          <p:spPr>
            <a:xfrm>
              <a:off x="2752500" y="1800325"/>
              <a:ext cx="59025" cy="59700"/>
            </a:xfrm>
            <a:custGeom>
              <a:rect b="b" l="l" r="r" t="t"/>
              <a:pathLst>
                <a:path extrusionOk="0" h="2388" w="2361">
                  <a:moveTo>
                    <a:pt x="2360" y="1"/>
                  </a:moveTo>
                  <a:lnTo>
                    <a:pt x="0" y="1194"/>
                  </a:lnTo>
                  <a:lnTo>
                    <a:pt x="2360" y="2388"/>
                  </a:lnTo>
                  <a:lnTo>
                    <a:pt x="1763" y="1194"/>
                  </a:lnTo>
                  <a:lnTo>
                    <a:pt x="2360" y="1"/>
                  </a:lnTo>
                  <a:close/>
                </a:path>
              </a:pathLst>
            </a:custGeom>
            <a:solidFill>
              <a:srgbClr val="000000"/>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
            <p:cNvSpPr/>
            <p:nvPr/>
          </p:nvSpPr>
          <p:spPr>
            <a:xfrm>
              <a:off x="3082050" y="1660650"/>
              <a:ext cx="423825" cy="339075"/>
            </a:xfrm>
            <a:custGeom>
              <a:rect b="b" l="l" r="r" t="t"/>
              <a:pathLst>
                <a:path extrusionOk="0" h="13563" w="16953">
                  <a:moveTo>
                    <a:pt x="1" y="0"/>
                  </a:moveTo>
                  <a:lnTo>
                    <a:pt x="1" y="13562"/>
                  </a:lnTo>
                  <a:lnTo>
                    <a:pt x="16953" y="13562"/>
                  </a:lnTo>
                  <a:lnTo>
                    <a:pt x="16953" y="0"/>
                  </a:lnTo>
                  <a:close/>
                </a:path>
              </a:pathLst>
            </a:custGeom>
            <a:solidFill>
              <a:srgbClr val="FFFFFF"/>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
            <p:cNvSpPr/>
            <p:nvPr/>
          </p:nvSpPr>
          <p:spPr>
            <a:xfrm>
              <a:off x="3185125" y="1785425"/>
              <a:ext cx="62400" cy="74600"/>
            </a:xfrm>
            <a:custGeom>
              <a:rect b="b" l="l" r="r" t="t"/>
              <a:pathLst>
                <a:path extrusionOk="0" h="2984" w="2496">
                  <a:moveTo>
                    <a:pt x="0" y="0"/>
                  </a:moveTo>
                  <a:lnTo>
                    <a:pt x="1058" y="2984"/>
                  </a:lnTo>
                  <a:lnTo>
                    <a:pt x="1465" y="2984"/>
                  </a:lnTo>
                  <a:lnTo>
                    <a:pt x="2496" y="0"/>
                  </a:lnTo>
                  <a:lnTo>
                    <a:pt x="2089" y="0"/>
                  </a:lnTo>
                  <a:lnTo>
                    <a:pt x="1275" y="2523"/>
                  </a:lnTo>
                  <a:lnTo>
                    <a:pt x="40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
            <p:cNvSpPr/>
            <p:nvPr/>
          </p:nvSpPr>
          <p:spPr>
            <a:xfrm>
              <a:off x="3250225" y="1784050"/>
              <a:ext cx="64450" cy="78025"/>
            </a:xfrm>
            <a:custGeom>
              <a:rect b="b" l="l" r="r" t="t"/>
              <a:pathLst>
                <a:path extrusionOk="0" h="3121" w="2578">
                  <a:moveTo>
                    <a:pt x="1356" y="1"/>
                  </a:moveTo>
                  <a:cubicBezTo>
                    <a:pt x="950" y="1"/>
                    <a:pt x="651" y="137"/>
                    <a:pt x="407" y="381"/>
                  </a:cubicBezTo>
                  <a:cubicBezTo>
                    <a:pt x="163" y="679"/>
                    <a:pt x="0" y="1086"/>
                    <a:pt x="0" y="1574"/>
                  </a:cubicBezTo>
                  <a:cubicBezTo>
                    <a:pt x="0" y="2062"/>
                    <a:pt x="163" y="2496"/>
                    <a:pt x="434" y="2768"/>
                  </a:cubicBezTo>
                  <a:cubicBezTo>
                    <a:pt x="651" y="3012"/>
                    <a:pt x="950" y="3120"/>
                    <a:pt x="1356" y="3120"/>
                  </a:cubicBezTo>
                  <a:cubicBezTo>
                    <a:pt x="2062" y="3120"/>
                    <a:pt x="2469" y="2740"/>
                    <a:pt x="2577" y="1954"/>
                  </a:cubicBezTo>
                  <a:lnTo>
                    <a:pt x="2170" y="1954"/>
                  </a:lnTo>
                  <a:cubicBezTo>
                    <a:pt x="2143" y="2144"/>
                    <a:pt x="2089" y="2279"/>
                    <a:pt x="2035" y="2415"/>
                  </a:cubicBezTo>
                  <a:cubicBezTo>
                    <a:pt x="1926" y="2659"/>
                    <a:pt x="1655" y="2795"/>
                    <a:pt x="1356" y="2795"/>
                  </a:cubicBezTo>
                  <a:cubicBezTo>
                    <a:pt x="760" y="2795"/>
                    <a:pt x="380" y="2306"/>
                    <a:pt x="380" y="1574"/>
                  </a:cubicBezTo>
                  <a:cubicBezTo>
                    <a:pt x="380" y="815"/>
                    <a:pt x="733" y="354"/>
                    <a:pt x="1302" y="354"/>
                  </a:cubicBezTo>
                  <a:cubicBezTo>
                    <a:pt x="1546" y="354"/>
                    <a:pt x="1790" y="408"/>
                    <a:pt x="1899" y="543"/>
                  </a:cubicBezTo>
                  <a:cubicBezTo>
                    <a:pt x="2007" y="625"/>
                    <a:pt x="2062" y="760"/>
                    <a:pt x="2116" y="977"/>
                  </a:cubicBezTo>
                  <a:lnTo>
                    <a:pt x="2496" y="977"/>
                  </a:lnTo>
                  <a:cubicBezTo>
                    <a:pt x="2387" y="326"/>
                    <a:pt x="2007" y="1"/>
                    <a:pt x="135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
            <p:cNvSpPr/>
            <p:nvPr/>
          </p:nvSpPr>
          <p:spPr>
            <a:xfrm>
              <a:off x="3322100" y="1784050"/>
              <a:ext cx="71225" cy="78025"/>
            </a:xfrm>
            <a:custGeom>
              <a:rect b="b" l="l" r="r" t="t"/>
              <a:pathLst>
                <a:path extrusionOk="0" h="3121" w="2849">
                  <a:moveTo>
                    <a:pt x="1411" y="354"/>
                  </a:moveTo>
                  <a:cubicBezTo>
                    <a:pt x="2062" y="354"/>
                    <a:pt x="2469" y="842"/>
                    <a:pt x="2469" y="1574"/>
                  </a:cubicBezTo>
                  <a:cubicBezTo>
                    <a:pt x="2469" y="2306"/>
                    <a:pt x="2062" y="2795"/>
                    <a:pt x="1438" y="2795"/>
                  </a:cubicBezTo>
                  <a:cubicBezTo>
                    <a:pt x="787" y="2795"/>
                    <a:pt x="380" y="2306"/>
                    <a:pt x="380" y="1574"/>
                  </a:cubicBezTo>
                  <a:cubicBezTo>
                    <a:pt x="380" y="842"/>
                    <a:pt x="787" y="354"/>
                    <a:pt x="1411" y="354"/>
                  </a:cubicBezTo>
                  <a:close/>
                  <a:moveTo>
                    <a:pt x="1411" y="1"/>
                  </a:moveTo>
                  <a:cubicBezTo>
                    <a:pt x="570" y="1"/>
                    <a:pt x="0" y="625"/>
                    <a:pt x="0" y="1574"/>
                  </a:cubicBezTo>
                  <a:cubicBezTo>
                    <a:pt x="0" y="2496"/>
                    <a:pt x="570" y="3120"/>
                    <a:pt x="1438" y="3120"/>
                  </a:cubicBezTo>
                  <a:cubicBezTo>
                    <a:pt x="1791" y="3120"/>
                    <a:pt x="2116" y="3012"/>
                    <a:pt x="2333" y="2795"/>
                  </a:cubicBezTo>
                  <a:cubicBezTo>
                    <a:pt x="2659" y="2523"/>
                    <a:pt x="2848" y="2062"/>
                    <a:pt x="2848" y="1601"/>
                  </a:cubicBezTo>
                  <a:cubicBezTo>
                    <a:pt x="2848" y="625"/>
                    <a:pt x="2306" y="1"/>
                    <a:pt x="14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
            <p:cNvSpPr/>
            <p:nvPr/>
          </p:nvSpPr>
          <p:spPr>
            <a:xfrm>
              <a:off x="469350" y="1615900"/>
              <a:ext cx="64450" cy="74600"/>
            </a:xfrm>
            <a:custGeom>
              <a:rect b="b" l="l" r="r" t="t"/>
              <a:pathLst>
                <a:path extrusionOk="0" h="2984" w="2578">
                  <a:moveTo>
                    <a:pt x="1302" y="407"/>
                  </a:moveTo>
                  <a:lnTo>
                    <a:pt x="1763" y="1763"/>
                  </a:lnTo>
                  <a:lnTo>
                    <a:pt x="814" y="1763"/>
                  </a:lnTo>
                  <a:lnTo>
                    <a:pt x="1302" y="407"/>
                  </a:lnTo>
                  <a:close/>
                  <a:moveTo>
                    <a:pt x="1058" y="0"/>
                  </a:moveTo>
                  <a:lnTo>
                    <a:pt x="0" y="2984"/>
                  </a:lnTo>
                  <a:lnTo>
                    <a:pt x="407" y="2984"/>
                  </a:lnTo>
                  <a:lnTo>
                    <a:pt x="705" y="2089"/>
                  </a:lnTo>
                  <a:lnTo>
                    <a:pt x="1845" y="2089"/>
                  </a:lnTo>
                  <a:lnTo>
                    <a:pt x="2170" y="2984"/>
                  </a:lnTo>
                  <a:lnTo>
                    <a:pt x="2577" y="2984"/>
                  </a:lnTo>
                  <a:lnTo>
                    <a:pt x="154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
            <p:cNvSpPr/>
            <p:nvPr/>
          </p:nvSpPr>
          <p:spPr>
            <a:xfrm>
              <a:off x="542575" y="1635550"/>
              <a:ext cx="42075" cy="54950"/>
            </a:xfrm>
            <a:custGeom>
              <a:rect b="b" l="l" r="r" t="t"/>
              <a:pathLst>
                <a:path extrusionOk="0" h="2198" w="1683">
                  <a:moveTo>
                    <a:pt x="1031" y="1"/>
                  </a:moveTo>
                  <a:cubicBezTo>
                    <a:pt x="706" y="1"/>
                    <a:pt x="489" y="109"/>
                    <a:pt x="299" y="408"/>
                  </a:cubicBezTo>
                  <a:lnTo>
                    <a:pt x="299" y="55"/>
                  </a:lnTo>
                  <a:lnTo>
                    <a:pt x="1" y="55"/>
                  </a:lnTo>
                  <a:lnTo>
                    <a:pt x="1" y="2198"/>
                  </a:lnTo>
                  <a:lnTo>
                    <a:pt x="326" y="2198"/>
                  </a:lnTo>
                  <a:lnTo>
                    <a:pt x="326" y="1004"/>
                  </a:lnTo>
                  <a:cubicBezTo>
                    <a:pt x="326" y="570"/>
                    <a:pt x="570" y="299"/>
                    <a:pt x="923" y="299"/>
                  </a:cubicBezTo>
                  <a:cubicBezTo>
                    <a:pt x="1194" y="299"/>
                    <a:pt x="1357" y="462"/>
                    <a:pt x="1357" y="706"/>
                  </a:cubicBezTo>
                  <a:lnTo>
                    <a:pt x="1357" y="2198"/>
                  </a:lnTo>
                  <a:lnTo>
                    <a:pt x="1682" y="2198"/>
                  </a:lnTo>
                  <a:lnTo>
                    <a:pt x="1682" y="570"/>
                  </a:lnTo>
                  <a:cubicBezTo>
                    <a:pt x="1682" y="218"/>
                    <a:pt x="1438" y="1"/>
                    <a:pt x="103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
            <p:cNvSpPr/>
            <p:nvPr/>
          </p:nvSpPr>
          <p:spPr>
            <a:xfrm>
              <a:off x="593425" y="1622000"/>
              <a:ext cx="24450" cy="70550"/>
            </a:xfrm>
            <a:custGeom>
              <a:rect b="b" l="l" r="r" t="t"/>
              <a:pathLst>
                <a:path extrusionOk="0" h="2822" w="978">
                  <a:moveTo>
                    <a:pt x="299" y="0"/>
                  </a:moveTo>
                  <a:lnTo>
                    <a:pt x="299" y="597"/>
                  </a:lnTo>
                  <a:lnTo>
                    <a:pt x="1" y="597"/>
                  </a:lnTo>
                  <a:lnTo>
                    <a:pt x="1" y="868"/>
                  </a:lnTo>
                  <a:lnTo>
                    <a:pt x="299" y="868"/>
                  </a:lnTo>
                  <a:lnTo>
                    <a:pt x="299" y="2496"/>
                  </a:lnTo>
                  <a:cubicBezTo>
                    <a:pt x="299" y="2713"/>
                    <a:pt x="435" y="2821"/>
                    <a:pt x="706" y="2821"/>
                  </a:cubicBezTo>
                  <a:cubicBezTo>
                    <a:pt x="788" y="2821"/>
                    <a:pt x="869" y="2821"/>
                    <a:pt x="977" y="2794"/>
                  </a:cubicBezTo>
                  <a:lnTo>
                    <a:pt x="977" y="2496"/>
                  </a:lnTo>
                  <a:cubicBezTo>
                    <a:pt x="923" y="2523"/>
                    <a:pt x="869" y="2523"/>
                    <a:pt x="815" y="2523"/>
                  </a:cubicBezTo>
                  <a:cubicBezTo>
                    <a:pt x="652" y="2523"/>
                    <a:pt x="625" y="2496"/>
                    <a:pt x="625" y="2333"/>
                  </a:cubicBezTo>
                  <a:lnTo>
                    <a:pt x="625" y="868"/>
                  </a:lnTo>
                  <a:lnTo>
                    <a:pt x="977" y="868"/>
                  </a:lnTo>
                  <a:lnTo>
                    <a:pt x="977" y="597"/>
                  </a:lnTo>
                  <a:lnTo>
                    <a:pt x="625" y="597"/>
                  </a:lnTo>
                  <a:lnTo>
                    <a:pt x="62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
            <p:cNvSpPr/>
            <p:nvPr/>
          </p:nvSpPr>
          <p:spPr>
            <a:xfrm>
              <a:off x="622600" y="1635550"/>
              <a:ext cx="48175" cy="57000"/>
            </a:xfrm>
            <a:custGeom>
              <a:rect b="b" l="l" r="r" t="t"/>
              <a:pathLst>
                <a:path extrusionOk="0" h="2280" w="1927">
                  <a:moveTo>
                    <a:pt x="977" y="299"/>
                  </a:moveTo>
                  <a:cubicBezTo>
                    <a:pt x="1329" y="299"/>
                    <a:pt x="1573" y="570"/>
                    <a:pt x="1573" y="950"/>
                  </a:cubicBezTo>
                  <a:lnTo>
                    <a:pt x="380" y="950"/>
                  </a:lnTo>
                  <a:cubicBezTo>
                    <a:pt x="407" y="570"/>
                    <a:pt x="651" y="299"/>
                    <a:pt x="977" y="299"/>
                  </a:cubicBezTo>
                  <a:close/>
                  <a:moveTo>
                    <a:pt x="977" y="1"/>
                  </a:moveTo>
                  <a:cubicBezTo>
                    <a:pt x="380" y="1"/>
                    <a:pt x="0" y="435"/>
                    <a:pt x="0" y="1140"/>
                  </a:cubicBezTo>
                  <a:cubicBezTo>
                    <a:pt x="0" y="1845"/>
                    <a:pt x="380" y="2279"/>
                    <a:pt x="977" y="2279"/>
                  </a:cubicBezTo>
                  <a:cubicBezTo>
                    <a:pt x="1465" y="2279"/>
                    <a:pt x="1790" y="2008"/>
                    <a:pt x="1899" y="1547"/>
                  </a:cubicBezTo>
                  <a:lnTo>
                    <a:pt x="1546" y="1547"/>
                  </a:lnTo>
                  <a:cubicBezTo>
                    <a:pt x="1465" y="1818"/>
                    <a:pt x="1275" y="1954"/>
                    <a:pt x="977" y="1954"/>
                  </a:cubicBezTo>
                  <a:cubicBezTo>
                    <a:pt x="787" y="1954"/>
                    <a:pt x="597" y="1872"/>
                    <a:pt x="488" y="1682"/>
                  </a:cubicBezTo>
                  <a:cubicBezTo>
                    <a:pt x="407" y="1574"/>
                    <a:pt x="380" y="1438"/>
                    <a:pt x="353" y="1221"/>
                  </a:cubicBezTo>
                  <a:lnTo>
                    <a:pt x="1926" y="1221"/>
                  </a:lnTo>
                  <a:cubicBezTo>
                    <a:pt x="1926" y="896"/>
                    <a:pt x="1899" y="706"/>
                    <a:pt x="1845" y="543"/>
                  </a:cubicBezTo>
                  <a:cubicBezTo>
                    <a:pt x="1709" y="191"/>
                    <a:pt x="1384" y="1"/>
                    <a:pt x="9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
            <p:cNvSpPr/>
            <p:nvPr/>
          </p:nvSpPr>
          <p:spPr>
            <a:xfrm>
              <a:off x="682275" y="1635550"/>
              <a:ext cx="42725" cy="54950"/>
            </a:xfrm>
            <a:custGeom>
              <a:rect b="b" l="l" r="r" t="t"/>
              <a:pathLst>
                <a:path extrusionOk="0" h="2198" w="1709">
                  <a:moveTo>
                    <a:pt x="1031" y="1"/>
                  </a:moveTo>
                  <a:cubicBezTo>
                    <a:pt x="705" y="1"/>
                    <a:pt x="515" y="109"/>
                    <a:pt x="326" y="408"/>
                  </a:cubicBezTo>
                  <a:lnTo>
                    <a:pt x="326" y="55"/>
                  </a:lnTo>
                  <a:lnTo>
                    <a:pt x="0" y="55"/>
                  </a:lnTo>
                  <a:lnTo>
                    <a:pt x="0" y="2198"/>
                  </a:lnTo>
                  <a:lnTo>
                    <a:pt x="353" y="2198"/>
                  </a:lnTo>
                  <a:lnTo>
                    <a:pt x="353" y="1004"/>
                  </a:lnTo>
                  <a:cubicBezTo>
                    <a:pt x="353" y="570"/>
                    <a:pt x="570" y="299"/>
                    <a:pt x="922" y="299"/>
                  </a:cubicBezTo>
                  <a:cubicBezTo>
                    <a:pt x="1194" y="299"/>
                    <a:pt x="1356" y="462"/>
                    <a:pt x="1356" y="706"/>
                  </a:cubicBezTo>
                  <a:lnTo>
                    <a:pt x="1356" y="2198"/>
                  </a:lnTo>
                  <a:lnTo>
                    <a:pt x="1709" y="2198"/>
                  </a:lnTo>
                  <a:lnTo>
                    <a:pt x="1709" y="570"/>
                  </a:lnTo>
                  <a:cubicBezTo>
                    <a:pt x="1709" y="218"/>
                    <a:pt x="1438" y="1"/>
                    <a:pt x="103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
            <p:cNvSpPr/>
            <p:nvPr/>
          </p:nvSpPr>
          <p:spPr>
            <a:xfrm>
              <a:off x="739225" y="1635550"/>
              <a:ext cx="42075" cy="54950"/>
            </a:xfrm>
            <a:custGeom>
              <a:rect b="b" l="l" r="r" t="t"/>
              <a:pathLst>
                <a:path extrusionOk="0" h="2198" w="1683">
                  <a:moveTo>
                    <a:pt x="1004" y="1"/>
                  </a:moveTo>
                  <a:cubicBezTo>
                    <a:pt x="706" y="1"/>
                    <a:pt x="489" y="109"/>
                    <a:pt x="299" y="408"/>
                  </a:cubicBezTo>
                  <a:lnTo>
                    <a:pt x="299" y="55"/>
                  </a:lnTo>
                  <a:lnTo>
                    <a:pt x="1" y="55"/>
                  </a:lnTo>
                  <a:lnTo>
                    <a:pt x="1" y="2198"/>
                  </a:lnTo>
                  <a:lnTo>
                    <a:pt x="326" y="2198"/>
                  </a:lnTo>
                  <a:lnTo>
                    <a:pt x="326" y="1004"/>
                  </a:lnTo>
                  <a:cubicBezTo>
                    <a:pt x="326" y="570"/>
                    <a:pt x="570" y="299"/>
                    <a:pt x="923" y="299"/>
                  </a:cubicBezTo>
                  <a:cubicBezTo>
                    <a:pt x="1167" y="299"/>
                    <a:pt x="1357" y="462"/>
                    <a:pt x="1357" y="706"/>
                  </a:cubicBezTo>
                  <a:lnTo>
                    <a:pt x="1357" y="2198"/>
                  </a:lnTo>
                  <a:lnTo>
                    <a:pt x="1682" y="2198"/>
                  </a:lnTo>
                  <a:lnTo>
                    <a:pt x="1682" y="570"/>
                  </a:lnTo>
                  <a:cubicBezTo>
                    <a:pt x="1682" y="218"/>
                    <a:pt x="1411" y="1"/>
                    <a:pt x="100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
            <p:cNvSpPr/>
            <p:nvPr/>
          </p:nvSpPr>
          <p:spPr>
            <a:xfrm>
              <a:off x="792800" y="1635550"/>
              <a:ext cx="50200" cy="57000"/>
            </a:xfrm>
            <a:custGeom>
              <a:rect b="b" l="l" r="r" t="t"/>
              <a:pathLst>
                <a:path extrusionOk="0" h="2280" w="2008">
                  <a:moveTo>
                    <a:pt x="1411" y="1140"/>
                  </a:moveTo>
                  <a:lnTo>
                    <a:pt x="1411" y="1520"/>
                  </a:lnTo>
                  <a:cubicBezTo>
                    <a:pt x="1411" y="1628"/>
                    <a:pt x="1384" y="1710"/>
                    <a:pt x="1275" y="1791"/>
                  </a:cubicBezTo>
                  <a:cubicBezTo>
                    <a:pt x="1140" y="1927"/>
                    <a:pt x="977" y="1981"/>
                    <a:pt x="760" y="1981"/>
                  </a:cubicBezTo>
                  <a:cubicBezTo>
                    <a:pt x="516" y="1981"/>
                    <a:pt x="353" y="1845"/>
                    <a:pt x="353" y="1628"/>
                  </a:cubicBezTo>
                  <a:cubicBezTo>
                    <a:pt x="353" y="1411"/>
                    <a:pt x="489" y="1303"/>
                    <a:pt x="868" y="1249"/>
                  </a:cubicBezTo>
                  <a:cubicBezTo>
                    <a:pt x="1221" y="1194"/>
                    <a:pt x="1302" y="1194"/>
                    <a:pt x="1411" y="1140"/>
                  </a:cubicBezTo>
                  <a:close/>
                  <a:moveTo>
                    <a:pt x="950" y="1"/>
                  </a:moveTo>
                  <a:cubicBezTo>
                    <a:pt x="624" y="1"/>
                    <a:pt x="380" y="82"/>
                    <a:pt x="244" y="245"/>
                  </a:cubicBezTo>
                  <a:cubicBezTo>
                    <a:pt x="136" y="353"/>
                    <a:pt x="109" y="462"/>
                    <a:pt x="82" y="679"/>
                  </a:cubicBezTo>
                  <a:lnTo>
                    <a:pt x="434" y="679"/>
                  </a:lnTo>
                  <a:cubicBezTo>
                    <a:pt x="461" y="435"/>
                    <a:pt x="624" y="299"/>
                    <a:pt x="923" y="299"/>
                  </a:cubicBezTo>
                  <a:cubicBezTo>
                    <a:pt x="1248" y="299"/>
                    <a:pt x="1411" y="408"/>
                    <a:pt x="1411" y="625"/>
                  </a:cubicBezTo>
                  <a:lnTo>
                    <a:pt x="1411" y="706"/>
                  </a:lnTo>
                  <a:cubicBezTo>
                    <a:pt x="1411" y="869"/>
                    <a:pt x="1329" y="923"/>
                    <a:pt x="1058" y="950"/>
                  </a:cubicBezTo>
                  <a:cubicBezTo>
                    <a:pt x="570" y="1004"/>
                    <a:pt x="489" y="1032"/>
                    <a:pt x="380" y="1086"/>
                  </a:cubicBezTo>
                  <a:cubicBezTo>
                    <a:pt x="109" y="1194"/>
                    <a:pt x="0" y="1384"/>
                    <a:pt x="0" y="1655"/>
                  </a:cubicBezTo>
                  <a:cubicBezTo>
                    <a:pt x="0" y="2035"/>
                    <a:pt x="272" y="2279"/>
                    <a:pt x="706" y="2279"/>
                  </a:cubicBezTo>
                  <a:cubicBezTo>
                    <a:pt x="977" y="2279"/>
                    <a:pt x="1167" y="2198"/>
                    <a:pt x="1411" y="1954"/>
                  </a:cubicBezTo>
                  <a:cubicBezTo>
                    <a:pt x="1438" y="2198"/>
                    <a:pt x="1546" y="2279"/>
                    <a:pt x="1763" y="2279"/>
                  </a:cubicBezTo>
                  <a:cubicBezTo>
                    <a:pt x="1845" y="2279"/>
                    <a:pt x="1899" y="2279"/>
                    <a:pt x="2007" y="2252"/>
                  </a:cubicBezTo>
                  <a:lnTo>
                    <a:pt x="2007" y="1981"/>
                  </a:lnTo>
                  <a:lnTo>
                    <a:pt x="1926" y="1981"/>
                  </a:lnTo>
                  <a:cubicBezTo>
                    <a:pt x="1818" y="1981"/>
                    <a:pt x="1736" y="1927"/>
                    <a:pt x="1736" y="1818"/>
                  </a:cubicBezTo>
                  <a:lnTo>
                    <a:pt x="1736" y="570"/>
                  </a:lnTo>
                  <a:cubicBezTo>
                    <a:pt x="1736" y="191"/>
                    <a:pt x="1465" y="1"/>
                    <a:pt x="95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
            <p:cNvSpPr/>
            <p:nvPr/>
          </p:nvSpPr>
          <p:spPr>
            <a:xfrm>
              <a:off x="874850" y="1615900"/>
              <a:ext cx="65125" cy="74600"/>
            </a:xfrm>
            <a:custGeom>
              <a:rect b="b" l="l" r="r" t="t"/>
              <a:pathLst>
                <a:path extrusionOk="0" h="2984" w="2605">
                  <a:moveTo>
                    <a:pt x="1302" y="407"/>
                  </a:moveTo>
                  <a:lnTo>
                    <a:pt x="1763" y="1763"/>
                  </a:lnTo>
                  <a:lnTo>
                    <a:pt x="814" y="1763"/>
                  </a:lnTo>
                  <a:lnTo>
                    <a:pt x="1302" y="407"/>
                  </a:lnTo>
                  <a:close/>
                  <a:moveTo>
                    <a:pt x="1058" y="0"/>
                  </a:moveTo>
                  <a:lnTo>
                    <a:pt x="0" y="2984"/>
                  </a:lnTo>
                  <a:lnTo>
                    <a:pt x="407" y="2984"/>
                  </a:lnTo>
                  <a:lnTo>
                    <a:pt x="733" y="2089"/>
                  </a:lnTo>
                  <a:lnTo>
                    <a:pt x="1872" y="2089"/>
                  </a:lnTo>
                  <a:lnTo>
                    <a:pt x="2170" y="2984"/>
                  </a:lnTo>
                  <a:lnTo>
                    <a:pt x="2604" y="2984"/>
                  </a:lnTo>
                  <a:lnTo>
                    <a:pt x="154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
            <p:cNvSpPr/>
            <p:nvPr/>
          </p:nvSpPr>
          <p:spPr>
            <a:xfrm>
              <a:off x="469350" y="1954950"/>
              <a:ext cx="64450" cy="74600"/>
            </a:xfrm>
            <a:custGeom>
              <a:rect b="b" l="l" r="r" t="t"/>
              <a:pathLst>
                <a:path extrusionOk="0" h="2984" w="2578">
                  <a:moveTo>
                    <a:pt x="1302" y="407"/>
                  </a:moveTo>
                  <a:lnTo>
                    <a:pt x="1763" y="1763"/>
                  </a:lnTo>
                  <a:lnTo>
                    <a:pt x="814" y="1763"/>
                  </a:lnTo>
                  <a:lnTo>
                    <a:pt x="1302" y="407"/>
                  </a:lnTo>
                  <a:close/>
                  <a:moveTo>
                    <a:pt x="1058" y="0"/>
                  </a:moveTo>
                  <a:lnTo>
                    <a:pt x="0" y="2984"/>
                  </a:lnTo>
                  <a:lnTo>
                    <a:pt x="407" y="2984"/>
                  </a:lnTo>
                  <a:lnTo>
                    <a:pt x="705" y="2089"/>
                  </a:lnTo>
                  <a:lnTo>
                    <a:pt x="1845" y="2089"/>
                  </a:lnTo>
                  <a:lnTo>
                    <a:pt x="2170" y="2984"/>
                  </a:lnTo>
                  <a:lnTo>
                    <a:pt x="2577" y="2984"/>
                  </a:lnTo>
                  <a:lnTo>
                    <a:pt x="154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
            <p:cNvSpPr/>
            <p:nvPr/>
          </p:nvSpPr>
          <p:spPr>
            <a:xfrm>
              <a:off x="542575" y="1974600"/>
              <a:ext cx="42075" cy="54950"/>
            </a:xfrm>
            <a:custGeom>
              <a:rect b="b" l="l" r="r" t="t"/>
              <a:pathLst>
                <a:path extrusionOk="0" h="2198" w="1683">
                  <a:moveTo>
                    <a:pt x="1031" y="1"/>
                  </a:moveTo>
                  <a:cubicBezTo>
                    <a:pt x="706" y="1"/>
                    <a:pt x="489" y="109"/>
                    <a:pt x="299" y="408"/>
                  </a:cubicBezTo>
                  <a:lnTo>
                    <a:pt x="299" y="55"/>
                  </a:lnTo>
                  <a:lnTo>
                    <a:pt x="1" y="55"/>
                  </a:lnTo>
                  <a:lnTo>
                    <a:pt x="1" y="2198"/>
                  </a:lnTo>
                  <a:lnTo>
                    <a:pt x="326" y="2198"/>
                  </a:lnTo>
                  <a:lnTo>
                    <a:pt x="326" y="1004"/>
                  </a:lnTo>
                  <a:cubicBezTo>
                    <a:pt x="326" y="570"/>
                    <a:pt x="570" y="299"/>
                    <a:pt x="923" y="299"/>
                  </a:cubicBezTo>
                  <a:cubicBezTo>
                    <a:pt x="1194" y="299"/>
                    <a:pt x="1357" y="462"/>
                    <a:pt x="1357" y="706"/>
                  </a:cubicBezTo>
                  <a:lnTo>
                    <a:pt x="1357" y="2198"/>
                  </a:lnTo>
                  <a:lnTo>
                    <a:pt x="1682" y="2198"/>
                  </a:lnTo>
                  <a:lnTo>
                    <a:pt x="1682" y="570"/>
                  </a:lnTo>
                  <a:cubicBezTo>
                    <a:pt x="1682" y="218"/>
                    <a:pt x="1438" y="1"/>
                    <a:pt x="103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
            <p:cNvSpPr/>
            <p:nvPr/>
          </p:nvSpPr>
          <p:spPr>
            <a:xfrm>
              <a:off x="593425" y="1961050"/>
              <a:ext cx="24450" cy="70550"/>
            </a:xfrm>
            <a:custGeom>
              <a:rect b="b" l="l" r="r" t="t"/>
              <a:pathLst>
                <a:path extrusionOk="0" h="2822" w="978">
                  <a:moveTo>
                    <a:pt x="299" y="0"/>
                  </a:moveTo>
                  <a:lnTo>
                    <a:pt x="299" y="597"/>
                  </a:lnTo>
                  <a:lnTo>
                    <a:pt x="1" y="597"/>
                  </a:lnTo>
                  <a:lnTo>
                    <a:pt x="1" y="868"/>
                  </a:lnTo>
                  <a:lnTo>
                    <a:pt x="299" y="868"/>
                  </a:lnTo>
                  <a:lnTo>
                    <a:pt x="299" y="2496"/>
                  </a:lnTo>
                  <a:cubicBezTo>
                    <a:pt x="299" y="2713"/>
                    <a:pt x="435" y="2821"/>
                    <a:pt x="706" y="2821"/>
                  </a:cubicBezTo>
                  <a:cubicBezTo>
                    <a:pt x="788" y="2821"/>
                    <a:pt x="869" y="2821"/>
                    <a:pt x="977" y="2794"/>
                  </a:cubicBezTo>
                  <a:lnTo>
                    <a:pt x="977" y="2496"/>
                  </a:lnTo>
                  <a:cubicBezTo>
                    <a:pt x="923" y="2523"/>
                    <a:pt x="869" y="2523"/>
                    <a:pt x="815" y="2523"/>
                  </a:cubicBezTo>
                  <a:cubicBezTo>
                    <a:pt x="652" y="2523"/>
                    <a:pt x="625" y="2496"/>
                    <a:pt x="625" y="2333"/>
                  </a:cubicBezTo>
                  <a:lnTo>
                    <a:pt x="625" y="868"/>
                  </a:lnTo>
                  <a:lnTo>
                    <a:pt x="977" y="868"/>
                  </a:lnTo>
                  <a:lnTo>
                    <a:pt x="977" y="597"/>
                  </a:lnTo>
                  <a:lnTo>
                    <a:pt x="625" y="597"/>
                  </a:lnTo>
                  <a:lnTo>
                    <a:pt x="62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
            <p:cNvSpPr/>
            <p:nvPr/>
          </p:nvSpPr>
          <p:spPr>
            <a:xfrm>
              <a:off x="622600" y="1974600"/>
              <a:ext cx="48175" cy="57000"/>
            </a:xfrm>
            <a:custGeom>
              <a:rect b="b" l="l" r="r" t="t"/>
              <a:pathLst>
                <a:path extrusionOk="0" h="2280" w="1927">
                  <a:moveTo>
                    <a:pt x="977" y="299"/>
                  </a:moveTo>
                  <a:cubicBezTo>
                    <a:pt x="1329" y="299"/>
                    <a:pt x="1573" y="570"/>
                    <a:pt x="1573" y="950"/>
                  </a:cubicBezTo>
                  <a:lnTo>
                    <a:pt x="380" y="950"/>
                  </a:lnTo>
                  <a:cubicBezTo>
                    <a:pt x="407" y="570"/>
                    <a:pt x="651" y="299"/>
                    <a:pt x="977" y="299"/>
                  </a:cubicBezTo>
                  <a:close/>
                  <a:moveTo>
                    <a:pt x="977" y="1"/>
                  </a:moveTo>
                  <a:cubicBezTo>
                    <a:pt x="380" y="1"/>
                    <a:pt x="0" y="435"/>
                    <a:pt x="0" y="1140"/>
                  </a:cubicBezTo>
                  <a:cubicBezTo>
                    <a:pt x="0" y="1845"/>
                    <a:pt x="380" y="2279"/>
                    <a:pt x="977" y="2279"/>
                  </a:cubicBezTo>
                  <a:cubicBezTo>
                    <a:pt x="1465" y="2279"/>
                    <a:pt x="1790" y="2008"/>
                    <a:pt x="1899" y="1547"/>
                  </a:cubicBezTo>
                  <a:lnTo>
                    <a:pt x="1546" y="1547"/>
                  </a:lnTo>
                  <a:cubicBezTo>
                    <a:pt x="1465" y="1818"/>
                    <a:pt x="1275" y="1954"/>
                    <a:pt x="977" y="1954"/>
                  </a:cubicBezTo>
                  <a:cubicBezTo>
                    <a:pt x="787" y="1954"/>
                    <a:pt x="597" y="1872"/>
                    <a:pt x="488" y="1682"/>
                  </a:cubicBezTo>
                  <a:cubicBezTo>
                    <a:pt x="407" y="1574"/>
                    <a:pt x="380" y="1438"/>
                    <a:pt x="353" y="1221"/>
                  </a:cubicBezTo>
                  <a:lnTo>
                    <a:pt x="1926" y="1221"/>
                  </a:lnTo>
                  <a:cubicBezTo>
                    <a:pt x="1926" y="896"/>
                    <a:pt x="1899" y="706"/>
                    <a:pt x="1845" y="543"/>
                  </a:cubicBezTo>
                  <a:cubicBezTo>
                    <a:pt x="1709" y="191"/>
                    <a:pt x="1384" y="1"/>
                    <a:pt x="9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
            <p:cNvSpPr/>
            <p:nvPr/>
          </p:nvSpPr>
          <p:spPr>
            <a:xfrm>
              <a:off x="682275" y="1974600"/>
              <a:ext cx="42725" cy="54950"/>
            </a:xfrm>
            <a:custGeom>
              <a:rect b="b" l="l" r="r" t="t"/>
              <a:pathLst>
                <a:path extrusionOk="0" h="2198" w="1709">
                  <a:moveTo>
                    <a:pt x="1031" y="1"/>
                  </a:moveTo>
                  <a:cubicBezTo>
                    <a:pt x="705" y="1"/>
                    <a:pt x="515" y="109"/>
                    <a:pt x="326" y="408"/>
                  </a:cubicBezTo>
                  <a:lnTo>
                    <a:pt x="326" y="55"/>
                  </a:lnTo>
                  <a:lnTo>
                    <a:pt x="0" y="55"/>
                  </a:lnTo>
                  <a:lnTo>
                    <a:pt x="0" y="2198"/>
                  </a:lnTo>
                  <a:lnTo>
                    <a:pt x="353" y="2198"/>
                  </a:lnTo>
                  <a:lnTo>
                    <a:pt x="353" y="1004"/>
                  </a:lnTo>
                  <a:cubicBezTo>
                    <a:pt x="353" y="570"/>
                    <a:pt x="570" y="299"/>
                    <a:pt x="922" y="299"/>
                  </a:cubicBezTo>
                  <a:cubicBezTo>
                    <a:pt x="1194" y="299"/>
                    <a:pt x="1356" y="462"/>
                    <a:pt x="1356" y="706"/>
                  </a:cubicBezTo>
                  <a:lnTo>
                    <a:pt x="1356" y="2198"/>
                  </a:lnTo>
                  <a:lnTo>
                    <a:pt x="1709" y="2198"/>
                  </a:lnTo>
                  <a:lnTo>
                    <a:pt x="1709" y="570"/>
                  </a:lnTo>
                  <a:cubicBezTo>
                    <a:pt x="1709" y="218"/>
                    <a:pt x="1438" y="1"/>
                    <a:pt x="103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
            <p:cNvSpPr/>
            <p:nvPr/>
          </p:nvSpPr>
          <p:spPr>
            <a:xfrm>
              <a:off x="739225" y="1974600"/>
              <a:ext cx="42075" cy="54950"/>
            </a:xfrm>
            <a:custGeom>
              <a:rect b="b" l="l" r="r" t="t"/>
              <a:pathLst>
                <a:path extrusionOk="0" h="2198" w="1683">
                  <a:moveTo>
                    <a:pt x="1004" y="1"/>
                  </a:moveTo>
                  <a:cubicBezTo>
                    <a:pt x="706" y="1"/>
                    <a:pt x="489" y="109"/>
                    <a:pt x="299" y="408"/>
                  </a:cubicBezTo>
                  <a:lnTo>
                    <a:pt x="299" y="55"/>
                  </a:lnTo>
                  <a:lnTo>
                    <a:pt x="1" y="55"/>
                  </a:lnTo>
                  <a:lnTo>
                    <a:pt x="1" y="2198"/>
                  </a:lnTo>
                  <a:lnTo>
                    <a:pt x="326" y="2198"/>
                  </a:lnTo>
                  <a:lnTo>
                    <a:pt x="326" y="1004"/>
                  </a:lnTo>
                  <a:cubicBezTo>
                    <a:pt x="326" y="570"/>
                    <a:pt x="570" y="299"/>
                    <a:pt x="923" y="299"/>
                  </a:cubicBezTo>
                  <a:cubicBezTo>
                    <a:pt x="1167" y="299"/>
                    <a:pt x="1357" y="462"/>
                    <a:pt x="1357" y="706"/>
                  </a:cubicBezTo>
                  <a:lnTo>
                    <a:pt x="1357" y="2198"/>
                  </a:lnTo>
                  <a:lnTo>
                    <a:pt x="1682" y="2198"/>
                  </a:lnTo>
                  <a:lnTo>
                    <a:pt x="1682" y="570"/>
                  </a:lnTo>
                  <a:cubicBezTo>
                    <a:pt x="1682" y="218"/>
                    <a:pt x="1411" y="1"/>
                    <a:pt x="100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
            <p:cNvSpPr/>
            <p:nvPr/>
          </p:nvSpPr>
          <p:spPr>
            <a:xfrm>
              <a:off x="792800" y="1974600"/>
              <a:ext cx="50200" cy="57000"/>
            </a:xfrm>
            <a:custGeom>
              <a:rect b="b" l="l" r="r" t="t"/>
              <a:pathLst>
                <a:path extrusionOk="0" h="2280" w="2008">
                  <a:moveTo>
                    <a:pt x="1411" y="1140"/>
                  </a:moveTo>
                  <a:lnTo>
                    <a:pt x="1411" y="1520"/>
                  </a:lnTo>
                  <a:cubicBezTo>
                    <a:pt x="1411" y="1628"/>
                    <a:pt x="1384" y="1710"/>
                    <a:pt x="1275" y="1791"/>
                  </a:cubicBezTo>
                  <a:cubicBezTo>
                    <a:pt x="1140" y="1927"/>
                    <a:pt x="977" y="1981"/>
                    <a:pt x="760" y="1981"/>
                  </a:cubicBezTo>
                  <a:cubicBezTo>
                    <a:pt x="516" y="1981"/>
                    <a:pt x="353" y="1845"/>
                    <a:pt x="353" y="1628"/>
                  </a:cubicBezTo>
                  <a:cubicBezTo>
                    <a:pt x="353" y="1411"/>
                    <a:pt x="489" y="1303"/>
                    <a:pt x="868" y="1248"/>
                  </a:cubicBezTo>
                  <a:cubicBezTo>
                    <a:pt x="1221" y="1194"/>
                    <a:pt x="1302" y="1194"/>
                    <a:pt x="1411" y="1140"/>
                  </a:cubicBezTo>
                  <a:close/>
                  <a:moveTo>
                    <a:pt x="950" y="1"/>
                  </a:moveTo>
                  <a:cubicBezTo>
                    <a:pt x="624" y="1"/>
                    <a:pt x="380" y="82"/>
                    <a:pt x="244" y="245"/>
                  </a:cubicBezTo>
                  <a:cubicBezTo>
                    <a:pt x="136" y="353"/>
                    <a:pt x="109" y="462"/>
                    <a:pt x="82" y="679"/>
                  </a:cubicBezTo>
                  <a:lnTo>
                    <a:pt x="434" y="679"/>
                  </a:lnTo>
                  <a:cubicBezTo>
                    <a:pt x="461" y="435"/>
                    <a:pt x="624" y="299"/>
                    <a:pt x="923" y="299"/>
                  </a:cubicBezTo>
                  <a:cubicBezTo>
                    <a:pt x="1248" y="299"/>
                    <a:pt x="1411" y="408"/>
                    <a:pt x="1411" y="625"/>
                  </a:cubicBezTo>
                  <a:lnTo>
                    <a:pt x="1411" y="706"/>
                  </a:lnTo>
                  <a:cubicBezTo>
                    <a:pt x="1411" y="869"/>
                    <a:pt x="1329" y="923"/>
                    <a:pt x="1058" y="950"/>
                  </a:cubicBezTo>
                  <a:cubicBezTo>
                    <a:pt x="570" y="1004"/>
                    <a:pt x="489" y="1031"/>
                    <a:pt x="380" y="1086"/>
                  </a:cubicBezTo>
                  <a:cubicBezTo>
                    <a:pt x="109" y="1194"/>
                    <a:pt x="0" y="1384"/>
                    <a:pt x="0" y="1655"/>
                  </a:cubicBezTo>
                  <a:cubicBezTo>
                    <a:pt x="0" y="2035"/>
                    <a:pt x="272" y="2279"/>
                    <a:pt x="706" y="2279"/>
                  </a:cubicBezTo>
                  <a:cubicBezTo>
                    <a:pt x="977" y="2279"/>
                    <a:pt x="1167" y="2198"/>
                    <a:pt x="1411" y="1954"/>
                  </a:cubicBezTo>
                  <a:cubicBezTo>
                    <a:pt x="1438" y="2198"/>
                    <a:pt x="1546" y="2279"/>
                    <a:pt x="1763" y="2279"/>
                  </a:cubicBezTo>
                  <a:cubicBezTo>
                    <a:pt x="1845" y="2279"/>
                    <a:pt x="1899" y="2279"/>
                    <a:pt x="2007" y="2252"/>
                  </a:cubicBezTo>
                  <a:lnTo>
                    <a:pt x="2007" y="1981"/>
                  </a:lnTo>
                  <a:lnTo>
                    <a:pt x="1926" y="1981"/>
                  </a:lnTo>
                  <a:cubicBezTo>
                    <a:pt x="1818" y="1981"/>
                    <a:pt x="1736" y="1927"/>
                    <a:pt x="1736" y="1818"/>
                  </a:cubicBezTo>
                  <a:lnTo>
                    <a:pt x="1736" y="570"/>
                  </a:lnTo>
                  <a:cubicBezTo>
                    <a:pt x="1736" y="191"/>
                    <a:pt x="1465" y="1"/>
                    <a:pt x="95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
            <p:cNvSpPr/>
            <p:nvPr/>
          </p:nvSpPr>
          <p:spPr>
            <a:xfrm>
              <a:off x="880950" y="1954950"/>
              <a:ext cx="55625" cy="74600"/>
            </a:xfrm>
            <a:custGeom>
              <a:rect b="b" l="l" r="r" t="t"/>
              <a:pathLst>
                <a:path extrusionOk="0" h="2984" w="2225">
                  <a:moveTo>
                    <a:pt x="1113" y="326"/>
                  </a:moveTo>
                  <a:cubicBezTo>
                    <a:pt x="1330" y="326"/>
                    <a:pt x="1465" y="380"/>
                    <a:pt x="1546" y="434"/>
                  </a:cubicBezTo>
                  <a:cubicBezTo>
                    <a:pt x="1655" y="516"/>
                    <a:pt x="1709" y="651"/>
                    <a:pt x="1709" y="814"/>
                  </a:cubicBezTo>
                  <a:cubicBezTo>
                    <a:pt x="1709" y="977"/>
                    <a:pt x="1655" y="1085"/>
                    <a:pt x="1546" y="1166"/>
                  </a:cubicBezTo>
                  <a:cubicBezTo>
                    <a:pt x="1465" y="1248"/>
                    <a:pt x="1330" y="1275"/>
                    <a:pt x="1113" y="1275"/>
                  </a:cubicBezTo>
                  <a:lnTo>
                    <a:pt x="380" y="1275"/>
                  </a:lnTo>
                  <a:lnTo>
                    <a:pt x="380" y="326"/>
                  </a:lnTo>
                  <a:close/>
                  <a:moveTo>
                    <a:pt x="1302" y="1628"/>
                  </a:moveTo>
                  <a:cubicBezTo>
                    <a:pt x="1655" y="1628"/>
                    <a:pt x="1845" y="1817"/>
                    <a:pt x="1845" y="2116"/>
                  </a:cubicBezTo>
                  <a:cubicBezTo>
                    <a:pt x="1845" y="2441"/>
                    <a:pt x="1655" y="2631"/>
                    <a:pt x="1302" y="2631"/>
                  </a:cubicBezTo>
                  <a:lnTo>
                    <a:pt x="380" y="2631"/>
                  </a:lnTo>
                  <a:lnTo>
                    <a:pt x="380" y="1628"/>
                  </a:lnTo>
                  <a:close/>
                  <a:moveTo>
                    <a:pt x="0" y="0"/>
                  </a:moveTo>
                  <a:lnTo>
                    <a:pt x="0" y="2984"/>
                  </a:lnTo>
                  <a:lnTo>
                    <a:pt x="1357" y="2984"/>
                  </a:lnTo>
                  <a:cubicBezTo>
                    <a:pt x="1628" y="2984"/>
                    <a:pt x="1845" y="2902"/>
                    <a:pt x="2008" y="2713"/>
                  </a:cubicBezTo>
                  <a:cubicBezTo>
                    <a:pt x="2143" y="2577"/>
                    <a:pt x="2225" y="2360"/>
                    <a:pt x="2225" y="2116"/>
                  </a:cubicBezTo>
                  <a:cubicBezTo>
                    <a:pt x="2225" y="1763"/>
                    <a:pt x="2062" y="1546"/>
                    <a:pt x="1682" y="1411"/>
                  </a:cubicBezTo>
                  <a:cubicBezTo>
                    <a:pt x="1953" y="1275"/>
                    <a:pt x="2089" y="1058"/>
                    <a:pt x="2089" y="760"/>
                  </a:cubicBezTo>
                  <a:cubicBezTo>
                    <a:pt x="2089" y="543"/>
                    <a:pt x="2008" y="353"/>
                    <a:pt x="1872" y="217"/>
                  </a:cubicBezTo>
                  <a:cubicBezTo>
                    <a:pt x="1709" y="82"/>
                    <a:pt x="1492" y="0"/>
                    <a:pt x="122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
            <p:cNvSpPr/>
            <p:nvPr/>
          </p:nvSpPr>
          <p:spPr>
            <a:xfrm>
              <a:off x="4099200" y="1152075"/>
              <a:ext cx="678125" cy="339075"/>
            </a:xfrm>
            <a:custGeom>
              <a:rect b="b" l="l" r="r" t="t"/>
              <a:pathLst>
                <a:path extrusionOk="0" h="13563" w="27125">
                  <a:moveTo>
                    <a:pt x="0" y="1"/>
                  </a:moveTo>
                  <a:lnTo>
                    <a:pt x="0" y="13562"/>
                  </a:lnTo>
                  <a:lnTo>
                    <a:pt x="27124" y="13562"/>
                  </a:lnTo>
                  <a:lnTo>
                    <a:pt x="27124" y="1"/>
                  </a:lnTo>
                  <a:close/>
                </a:path>
              </a:pathLst>
            </a:custGeom>
            <a:solidFill>
              <a:srgbClr val="FFFFFF"/>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
            <p:cNvSpPr/>
            <p:nvPr/>
          </p:nvSpPr>
          <p:spPr>
            <a:xfrm>
              <a:off x="4331100" y="1275500"/>
              <a:ext cx="58350" cy="78000"/>
            </a:xfrm>
            <a:custGeom>
              <a:rect b="b" l="l" r="r" t="t"/>
              <a:pathLst>
                <a:path extrusionOk="0" h="3120" w="2334">
                  <a:moveTo>
                    <a:pt x="1167" y="0"/>
                  </a:moveTo>
                  <a:cubicBezTo>
                    <a:pt x="516" y="0"/>
                    <a:pt x="109" y="353"/>
                    <a:pt x="109" y="868"/>
                  </a:cubicBezTo>
                  <a:cubicBezTo>
                    <a:pt x="109" y="1248"/>
                    <a:pt x="299" y="1465"/>
                    <a:pt x="679" y="1573"/>
                  </a:cubicBezTo>
                  <a:lnTo>
                    <a:pt x="1411" y="1763"/>
                  </a:lnTo>
                  <a:cubicBezTo>
                    <a:pt x="1791" y="1872"/>
                    <a:pt x="1954" y="2007"/>
                    <a:pt x="1954" y="2251"/>
                  </a:cubicBezTo>
                  <a:cubicBezTo>
                    <a:pt x="1954" y="2414"/>
                    <a:pt x="1872" y="2577"/>
                    <a:pt x="1764" y="2658"/>
                  </a:cubicBezTo>
                  <a:cubicBezTo>
                    <a:pt x="1628" y="2740"/>
                    <a:pt x="1438" y="2794"/>
                    <a:pt x="1194" y="2794"/>
                  </a:cubicBezTo>
                  <a:cubicBezTo>
                    <a:pt x="869" y="2794"/>
                    <a:pt x="679" y="2712"/>
                    <a:pt x="516" y="2550"/>
                  </a:cubicBezTo>
                  <a:cubicBezTo>
                    <a:pt x="408" y="2414"/>
                    <a:pt x="353" y="2251"/>
                    <a:pt x="380" y="2089"/>
                  </a:cubicBezTo>
                  <a:lnTo>
                    <a:pt x="1" y="2089"/>
                  </a:lnTo>
                  <a:cubicBezTo>
                    <a:pt x="28" y="2360"/>
                    <a:pt x="55" y="2523"/>
                    <a:pt x="191" y="2685"/>
                  </a:cubicBezTo>
                  <a:cubicBezTo>
                    <a:pt x="380" y="2984"/>
                    <a:pt x="733" y="3119"/>
                    <a:pt x="1194" y="3119"/>
                  </a:cubicBezTo>
                  <a:cubicBezTo>
                    <a:pt x="1547" y="3119"/>
                    <a:pt x="1818" y="3038"/>
                    <a:pt x="2008" y="2902"/>
                  </a:cubicBezTo>
                  <a:cubicBezTo>
                    <a:pt x="2225" y="2740"/>
                    <a:pt x="2333" y="2468"/>
                    <a:pt x="2333" y="2224"/>
                  </a:cubicBezTo>
                  <a:cubicBezTo>
                    <a:pt x="2333" y="1844"/>
                    <a:pt x="2116" y="1573"/>
                    <a:pt x="1710" y="1465"/>
                  </a:cubicBezTo>
                  <a:lnTo>
                    <a:pt x="977" y="1275"/>
                  </a:lnTo>
                  <a:cubicBezTo>
                    <a:pt x="597" y="1166"/>
                    <a:pt x="489" y="1058"/>
                    <a:pt x="489" y="841"/>
                  </a:cubicBezTo>
                  <a:cubicBezTo>
                    <a:pt x="489" y="515"/>
                    <a:pt x="733" y="326"/>
                    <a:pt x="1140" y="326"/>
                  </a:cubicBezTo>
                  <a:cubicBezTo>
                    <a:pt x="1601" y="326"/>
                    <a:pt x="1872" y="543"/>
                    <a:pt x="1872" y="922"/>
                  </a:cubicBezTo>
                  <a:lnTo>
                    <a:pt x="2252" y="922"/>
                  </a:lnTo>
                  <a:cubicBezTo>
                    <a:pt x="2252" y="732"/>
                    <a:pt x="2225" y="678"/>
                    <a:pt x="2171" y="543"/>
                  </a:cubicBezTo>
                  <a:cubicBezTo>
                    <a:pt x="2008" y="190"/>
                    <a:pt x="1655" y="0"/>
                    <a:pt x="116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
            <p:cNvSpPr/>
            <p:nvPr/>
          </p:nvSpPr>
          <p:spPr>
            <a:xfrm>
              <a:off x="4403650" y="1276850"/>
              <a:ext cx="58350" cy="74600"/>
            </a:xfrm>
            <a:custGeom>
              <a:rect b="b" l="l" r="r" t="t"/>
              <a:pathLst>
                <a:path extrusionOk="0" h="2984" w="2334">
                  <a:moveTo>
                    <a:pt x="1059" y="326"/>
                  </a:moveTo>
                  <a:cubicBezTo>
                    <a:pt x="1656" y="326"/>
                    <a:pt x="1954" y="733"/>
                    <a:pt x="1954" y="1492"/>
                  </a:cubicBezTo>
                  <a:cubicBezTo>
                    <a:pt x="1954" y="2252"/>
                    <a:pt x="1656" y="2631"/>
                    <a:pt x="1059" y="2631"/>
                  </a:cubicBezTo>
                  <a:lnTo>
                    <a:pt x="381" y="2631"/>
                  </a:lnTo>
                  <a:lnTo>
                    <a:pt x="381" y="326"/>
                  </a:lnTo>
                  <a:close/>
                  <a:moveTo>
                    <a:pt x="1" y="0"/>
                  </a:moveTo>
                  <a:lnTo>
                    <a:pt x="1" y="2984"/>
                  </a:lnTo>
                  <a:lnTo>
                    <a:pt x="1140" y="2984"/>
                  </a:lnTo>
                  <a:cubicBezTo>
                    <a:pt x="1873" y="2984"/>
                    <a:pt x="2334" y="2414"/>
                    <a:pt x="2334" y="1492"/>
                  </a:cubicBezTo>
                  <a:cubicBezTo>
                    <a:pt x="2334" y="570"/>
                    <a:pt x="1873" y="0"/>
                    <a:pt x="114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
            <p:cNvSpPr/>
            <p:nvPr/>
          </p:nvSpPr>
          <p:spPr>
            <a:xfrm>
              <a:off x="4476900" y="1276850"/>
              <a:ext cx="59700" cy="74600"/>
            </a:xfrm>
            <a:custGeom>
              <a:rect b="b" l="l" r="r" t="t"/>
              <a:pathLst>
                <a:path extrusionOk="0" h="2984" w="2388">
                  <a:moveTo>
                    <a:pt x="1302" y="326"/>
                  </a:moveTo>
                  <a:cubicBezTo>
                    <a:pt x="1519" y="326"/>
                    <a:pt x="1628" y="380"/>
                    <a:pt x="1736" y="461"/>
                  </a:cubicBezTo>
                  <a:cubicBezTo>
                    <a:pt x="1845" y="543"/>
                    <a:pt x="1899" y="678"/>
                    <a:pt x="1899" y="841"/>
                  </a:cubicBezTo>
                  <a:cubicBezTo>
                    <a:pt x="1899" y="1194"/>
                    <a:pt x="1709" y="1356"/>
                    <a:pt x="1302" y="1356"/>
                  </a:cubicBezTo>
                  <a:lnTo>
                    <a:pt x="380" y="1356"/>
                  </a:lnTo>
                  <a:lnTo>
                    <a:pt x="380" y="326"/>
                  </a:lnTo>
                  <a:close/>
                  <a:moveTo>
                    <a:pt x="0" y="0"/>
                  </a:moveTo>
                  <a:lnTo>
                    <a:pt x="0" y="2984"/>
                  </a:lnTo>
                  <a:lnTo>
                    <a:pt x="380" y="2984"/>
                  </a:lnTo>
                  <a:lnTo>
                    <a:pt x="380" y="1682"/>
                  </a:lnTo>
                  <a:lnTo>
                    <a:pt x="1357" y="1682"/>
                  </a:lnTo>
                  <a:cubicBezTo>
                    <a:pt x="1709" y="1682"/>
                    <a:pt x="1845" y="1845"/>
                    <a:pt x="1845" y="2224"/>
                  </a:cubicBezTo>
                  <a:lnTo>
                    <a:pt x="1845" y="2496"/>
                  </a:lnTo>
                  <a:cubicBezTo>
                    <a:pt x="1845" y="2658"/>
                    <a:pt x="1872" y="2848"/>
                    <a:pt x="1926" y="2984"/>
                  </a:cubicBezTo>
                  <a:lnTo>
                    <a:pt x="2387" y="2984"/>
                  </a:lnTo>
                  <a:lnTo>
                    <a:pt x="2387" y="2875"/>
                  </a:lnTo>
                  <a:cubicBezTo>
                    <a:pt x="2252" y="2767"/>
                    <a:pt x="2224" y="2686"/>
                    <a:pt x="2224" y="2279"/>
                  </a:cubicBezTo>
                  <a:cubicBezTo>
                    <a:pt x="2224" y="1790"/>
                    <a:pt x="2143" y="1655"/>
                    <a:pt x="1818" y="1519"/>
                  </a:cubicBezTo>
                  <a:cubicBezTo>
                    <a:pt x="2143" y="1329"/>
                    <a:pt x="2279" y="1140"/>
                    <a:pt x="2279" y="787"/>
                  </a:cubicBezTo>
                  <a:cubicBezTo>
                    <a:pt x="2279" y="299"/>
                    <a:pt x="1953" y="0"/>
                    <a:pt x="138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
            <p:cNvSpPr/>
            <p:nvPr/>
          </p:nvSpPr>
          <p:spPr>
            <a:xfrm>
              <a:off x="4099200" y="2169225"/>
              <a:ext cx="678125" cy="339075"/>
            </a:xfrm>
            <a:custGeom>
              <a:rect b="b" l="l" r="r" t="t"/>
              <a:pathLst>
                <a:path extrusionOk="0" h="13563" w="27125">
                  <a:moveTo>
                    <a:pt x="0" y="0"/>
                  </a:moveTo>
                  <a:lnTo>
                    <a:pt x="0" y="13562"/>
                  </a:lnTo>
                  <a:lnTo>
                    <a:pt x="27124" y="13562"/>
                  </a:lnTo>
                  <a:lnTo>
                    <a:pt x="27124" y="0"/>
                  </a:lnTo>
                  <a:close/>
                </a:path>
              </a:pathLst>
            </a:custGeom>
            <a:solidFill>
              <a:srgbClr val="FFFFFF"/>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
            <p:cNvSpPr/>
            <p:nvPr/>
          </p:nvSpPr>
          <p:spPr>
            <a:xfrm>
              <a:off x="4331100" y="2292625"/>
              <a:ext cx="58350" cy="78025"/>
            </a:xfrm>
            <a:custGeom>
              <a:rect b="b" l="l" r="r" t="t"/>
              <a:pathLst>
                <a:path extrusionOk="0" h="3121" w="2334">
                  <a:moveTo>
                    <a:pt x="1167" y="1"/>
                  </a:moveTo>
                  <a:cubicBezTo>
                    <a:pt x="516" y="1"/>
                    <a:pt x="109" y="353"/>
                    <a:pt x="109" y="869"/>
                  </a:cubicBezTo>
                  <a:cubicBezTo>
                    <a:pt x="109" y="1249"/>
                    <a:pt x="299" y="1466"/>
                    <a:pt x="679" y="1574"/>
                  </a:cubicBezTo>
                  <a:lnTo>
                    <a:pt x="1411" y="1764"/>
                  </a:lnTo>
                  <a:cubicBezTo>
                    <a:pt x="1791" y="1872"/>
                    <a:pt x="1954" y="2008"/>
                    <a:pt x="1954" y="2252"/>
                  </a:cubicBezTo>
                  <a:cubicBezTo>
                    <a:pt x="1954" y="2415"/>
                    <a:pt x="1872" y="2578"/>
                    <a:pt x="1764" y="2659"/>
                  </a:cubicBezTo>
                  <a:cubicBezTo>
                    <a:pt x="1628" y="2740"/>
                    <a:pt x="1438" y="2795"/>
                    <a:pt x="1194" y="2795"/>
                  </a:cubicBezTo>
                  <a:cubicBezTo>
                    <a:pt x="869" y="2795"/>
                    <a:pt x="679" y="2713"/>
                    <a:pt x="516" y="2550"/>
                  </a:cubicBezTo>
                  <a:cubicBezTo>
                    <a:pt x="408" y="2415"/>
                    <a:pt x="353" y="2252"/>
                    <a:pt x="380" y="2089"/>
                  </a:cubicBezTo>
                  <a:lnTo>
                    <a:pt x="1" y="2089"/>
                  </a:lnTo>
                  <a:cubicBezTo>
                    <a:pt x="28" y="2361"/>
                    <a:pt x="55" y="2523"/>
                    <a:pt x="191" y="2686"/>
                  </a:cubicBezTo>
                  <a:cubicBezTo>
                    <a:pt x="380" y="2984"/>
                    <a:pt x="733" y="3120"/>
                    <a:pt x="1194" y="3120"/>
                  </a:cubicBezTo>
                  <a:cubicBezTo>
                    <a:pt x="1547" y="3120"/>
                    <a:pt x="1818" y="3039"/>
                    <a:pt x="2008" y="2903"/>
                  </a:cubicBezTo>
                  <a:cubicBezTo>
                    <a:pt x="2225" y="2740"/>
                    <a:pt x="2333" y="2469"/>
                    <a:pt x="2333" y="2225"/>
                  </a:cubicBezTo>
                  <a:cubicBezTo>
                    <a:pt x="2333" y="1845"/>
                    <a:pt x="2116" y="1574"/>
                    <a:pt x="1710" y="1466"/>
                  </a:cubicBezTo>
                  <a:lnTo>
                    <a:pt x="977" y="1276"/>
                  </a:lnTo>
                  <a:cubicBezTo>
                    <a:pt x="597" y="1167"/>
                    <a:pt x="489" y="1059"/>
                    <a:pt x="489" y="842"/>
                  </a:cubicBezTo>
                  <a:cubicBezTo>
                    <a:pt x="489" y="516"/>
                    <a:pt x="733" y="326"/>
                    <a:pt x="1140" y="326"/>
                  </a:cubicBezTo>
                  <a:cubicBezTo>
                    <a:pt x="1601" y="326"/>
                    <a:pt x="1872" y="543"/>
                    <a:pt x="1872" y="923"/>
                  </a:cubicBezTo>
                  <a:lnTo>
                    <a:pt x="2252" y="923"/>
                  </a:lnTo>
                  <a:cubicBezTo>
                    <a:pt x="2252" y="733"/>
                    <a:pt x="2225" y="679"/>
                    <a:pt x="2171" y="543"/>
                  </a:cubicBezTo>
                  <a:cubicBezTo>
                    <a:pt x="2008" y="191"/>
                    <a:pt x="1655" y="1"/>
                    <a:pt x="116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
            <p:cNvSpPr/>
            <p:nvPr/>
          </p:nvSpPr>
          <p:spPr>
            <a:xfrm>
              <a:off x="4403650" y="2294000"/>
              <a:ext cx="58350" cy="74600"/>
            </a:xfrm>
            <a:custGeom>
              <a:rect b="b" l="l" r="r" t="t"/>
              <a:pathLst>
                <a:path extrusionOk="0" h="2984" w="2334">
                  <a:moveTo>
                    <a:pt x="1059" y="326"/>
                  </a:moveTo>
                  <a:cubicBezTo>
                    <a:pt x="1656" y="326"/>
                    <a:pt x="1954" y="732"/>
                    <a:pt x="1954" y="1492"/>
                  </a:cubicBezTo>
                  <a:cubicBezTo>
                    <a:pt x="1954" y="2251"/>
                    <a:pt x="1656" y="2631"/>
                    <a:pt x="1059" y="2631"/>
                  </a:cubicBezTo>
                  <a:lnTo>
                    <a:pt x="381" y="2631"/>
                  </a:lnTo>
                  <a:lnTo>
                    <a:pt x="381" y="326"/>
                  </a:lnTo>
                  <a:close/>
                  <a:moveTo>
                    <a:pt x="1" y="0"/>
                  </a:moveTo>
                  <a:lnTo>
                    <a:pt x="1" y="2984"/>
                  </a:lnTo>
                  <a:lnTo>
                    <a:pt x="1140" y="2984"/>
                  </a:lnTo>
                  <a:cubicBezTo>
                    <a:pt x="1873" y="2984"/>
                    <a:pt x="2334" y="2414"/>
                    <a:pt x="2334" y="1492"/>
                  </a:cubicBezTo>
                  <a:cubicBezTo>
                    <a:pt x="2334" y="570"/>
                    <a:pt x="1873" y="0"/>
                    <a:pt x="114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
            <p:cNvSpPr/>
            <p:nvPr/>
          </p:nvSpPr>
          <p:spPr>
            <a:xfrm>
              <a:off x="4476900" y="2294000"/>
              <a:ext cx="59700" cy="74600"/>
            </a:xfrm>
            <a:custGeom>
              <a:rect b="b" l="l" r="r" t="t"/>
              <a:pathLst>
                <a:path extrusionOk="0" h="2984" w="2388">
                  <a:moveTo>
                    <a:pt x="1302" y="326"/>
                  </a:moveTo>
                  <a:cubicBezTo>
                    <a:pt x="1519" y="326"/>
                    <a:pt x="1628" y="380"/>
                    <a:pt x="1736" y="461"/>
                  </a:cubicBezTo>
                  <a:cubicBezTo>
                    <a:pt x="1845" y="543"/>
                    <a:pt x="1899" y="678"/>
                    <a:pt x="1899" y="841"/>
                  </a:cubicBezTo>
                  <a:cubicBezTo>
                    <a:pt x="1899" y="1194"/>
                    <a:pt x="1709" y="1356"/>
                    <a:pt x="1302" y="1356"/>
                  </a:cubicBezTo>
                  <a:lnTo>
                    <a:pt x="380" y="1356"/>
                  </a:lnTo>
                  <a:lnTo>
                    <a:pt x="380" y="326"/>
                  </a:lnTo>
                  <a:close/>
                  <a:moveTo>
                    <a:pt x="0" y="0"/>
                  </a:moveTo>
                  <a:lnTo>
                    <a:pt x="0" y="2984"/>
                  </a:lnTo>
                  <a:lnTo>
                    <a:pt x="380" y="2984"/>
                  </a:lnTo>
                  <a:lnTo>
                    <a:pt x="380" y="1682"/>
                  </a:lnTo>
                  <a:lnTo>
                    <a:pt x="1357" y="1682"/>
                  </a:lnTo>
                  <a:cubicBezTo>
                    <a:pt x="1709" y="1682"/>
                    <a:pt x="1845" y="1845"/>
                    <a:pt x="1845" y="2224"/>
                  </a:cubicBezTo>
                  <a:lnTo>
                    <a:pt x="1845" y="2495"/>
                  </a:lnTo>
                  <a:cubicBezTo>
                    <a:pt x="1845" y="2658"/>
                    <a:pt x="1872" y="2848"/>
                    <a:pt x="1926" y="2984"/>
                  </a:cubicBezTo>
                  <a:lnTo>
                    <a:pt x="2387" y="2984"/>
                  </a:lnTo>
                  <a:lnTo>
                    <a:pt x="2387" y="2875"/>
                  </a:lnTo>
                  <a:cubicBezTo>
                    <a:pt x="2252" y="2767"/>
                    <a:pt x="2224" y="2685"/>
                    <a:pt x="2224" y="2278"/>
                  </a:cubicBezTo>
                  <a:cubicBezTo>
                    <a:pt x="2224" y="1790"/>
                    <a:pt x="2143" y="1655"/>
                    <a:pt x="1818" y="1519"/>
                  </a:cubicBezTo>
                  <a:cubicBezTo>
                    <a:pt x="2143" y="1329"/>
                    <a:pt x="2279" y="1139"/>
                    <a:pt x="2279" y="787"/>
                  </a:cubicBezTo>
                  <a:cubicBezTo>
                    <a:pt x="2279" y="298"/>
                    <a:pt x="1953" y="0"/>
                    <a:pt x="138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
            <p:cNvSpPr/>
            <p:nvPr/>
          </p:nvSpPr>
          <p:spPr>
            <a:xfrm>
              <a:off x="1217275" y="3694925"/>
              <a:ext cx="454350" cy="25"/>
            </a:xfrm>
            <a:custGeom>
              <a:rect b="b" l="l" r="r" t="t"/>
              <a:pathLst>
                <a:path extrusionOk="0" fill="none" h="1" w="18174">
                  <a:moveTo>
                    <a:pt x="1" y="1"/>
                  </a:moveTo>
                  <a:lnTo>
                    <a:pt x="18174" y="1"/>
                  </a:lnTo>
                </a:path>
              </a:pathLst>
            </a:custGeom>
            <a:no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
            <p:cNvSpPr/>
            <p:nvPr/>
          </p:nvSpPr>
          <p:spPr>
            <a:xfrm>
              <a:off x="1656700" y="3665100"/>
              <a:ext cx="59700" cy="59700"/>
            </a:xfrm>
            <a:custGeom>
              <a:rect b="b" l="l" r="r" t="t"/>
              <a:pathLst>
                <a:path extrusionOk="0" h="2388" w="2388">
                  <a:moveTo>
                    <a:pt x="0" y="1"/>
                  </a:moveTo>
                  <a:lnTo>
                    <a:pt x="597" y="1194"/>
                  </a:lnTo>
                  <a:lnTo>
                    <a:pt x="0" y="2387"/>
                  </a:lnTo>
                  <a:lnTo>
                    <a:pt x="2387" y="1194"/>
                  </a:lnTo>
                  <a:lnTo>
                    <a:pt x="0" y="1"/>
                  </a:lnTo>
                  <a:close/>
                </a:path>
              </a:pathLst>
            </a:custGeom>
            <a:solidFill>
              <a:srgbClr val="000000"/>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
            <p:cNvSpPr/>
            <p:nvPr/>
          </p:nvSpPr>
          <p:spPr>
            <a:xfrm>
              <a:off x="1047750" y="3610175"/>
              <a:ext cx="169550" cy="169550"/>
            </a:xfrm>
            <a:custGeom>
              <a:rect b="b" l="l" r="r" t="t"/>
              <a:pathLst>
                <a:path extrusionOk="0" h="6782" w="6782">
                  <a:moveTo>
                    <a:pt x="1" y="0"/>
                  </a:moveTo>
                  <a:lnTo>
                    <a:pt x="1" y="6781"/>
                  </a:lnTo>
                  <a:lnTo>
                    <a:pt x="6782" y="3391"/>
                  </a:lnTo>
                  <a:lnTo>
                    <a:pt x="1" y="0"/>
                  </a:lnTo>
                  <a:close/>
                </a:path>
              </a:pathLst>
            </a:custGeom>
            <a:solidFill>
              <a:srgbClr val="FFFFFF"/>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
            <p:cNvSpPr/>
            <p:nvPr/>
          </p:nvSpPr>
          <p:spPr>
            <a:xfrm>
              <a:off x="1217275" y="4033975"/>
              <a:ext cx="454350" cy="25"/>
            </a:xfrm>
            <a:custGeom>
              <a:rect b="b" l="l" r="r" t="t"/>
              <a:pathLst>
                <a:path extrusionOk="0" fill="none" h="1" w="18174">
                  <a:moveTo>
                    <a:pt x="1" y="1"/>
                  </a:moveTo>
                  <a:lnTo>
                    <a:pt x="18174" y="1"/>
                  </a:lnTo>
                </a:path>
              </a:pathLst>
            </a:custGeom>
            <a:no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
            <p:cNvSpPr/>
            <p:nvPr/>
          </p:nvSpPr>
          <p:spPr>
            <a:xfrm>
              <a:off x="1656700" y="4004150"/>
              <a:ext cx="59700" cy="59700"/>
            </a:xfrm>
            <a:custGeom>
              <a:rect b="b" l="l" r="r" t="t"/>
              <a:pathLst>
                <a:path extrusionOk="0" h="2388" w="2388">
                  <a:moveTo>
                    <a:pt x="0" y="0"/>
                  </a:moveTo>
                  <a:lnTo>
                    <a:pt x="597" y="1194"/>
                  </a:lnTo>
                  <a:lnTo>
                    <a:pt x="0" y="2387"/>
                  </a:lnTo>
                  <a:lnTo>
                    <a:pt x="2387" y="1194"/>
                  </a:lnTo>
                  <a:lnTo>
                    <a:pt x="0" y="0"/>
                  </a:lnTo>
                  <a:close/>
                </a:path>
              </a:pathLst>
            </a:custGeom>
            <a:solidFill>
              <a:srgbClr val="000000"/>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
            <p:cNvSpPr/>
            <p:nvPr/>
          </p:nvSpPr>
          <p:spPr>
            <a:xfrm>
              <a:off x="1047750" y="3949225"/>
              <a:ext cx="169550" cy="169550"/>
            </a:xfrm>
            <a:custGeom>
              <a:rect b="b" l="l" r="r" t="t"/>
              <a:pathLst>
                <a:path extrusionOk="0" h="6782" w="6782">
                  <a:moveTo>
                    <a:pt x="1" y="0"/>
                  </a:moveTo>
                  <a:lnTo>
                    <a:pt x="1" y="6781"/>
                  </a:lnTo>
                  <a:lnTo>
                    <a:pt x="6782" y="3391"/>
                  </a:lnTo>
                  <a:lnTo>
                    <a:pt x="1" y="0"/>
                  </a:lnTo>
                  <a:close/>
                </a:path>
              </a:pathLst>
            </a:custGeom>
            <a:solidFill>
              <a:srgbClr val="FFFFFF"/>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
            <p:cNvSpPr/>
            <p:nvPr/>
          </p:nvSpPr>
          <p:spPr>
            <a:xfrm>
              <a:off x="2234425" y="3355900"/>
              <a:ext cx="1810550" cy="169525"/>
            </a:xfrm>
            <a:custGeom>
              <a:rect b="b" l="l" r="r" t="t"/>
              <a:pathLst>
                <a:path extrusionOk="0" fill="none" h="6781" w="72422">
                  <a:moveTo>
                    <a:pt x="1" y="6781"/>
                  </a:moveTo>
                  <a:lnTo>
                    <a:pt x="1" y="0"/>
                  </a:lnTo>
                  <a:lnTo>
                    <a:pt x="72421" y="0"/>
                  </a:lnTo>
                </a:path>
              </a:pathLst>
            </a:custGeom>
            <a:no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
            <p:cNvSpPr/>
            <p:nvPr/>
          </p:nvSpPr>
          <p:spPr>
            <a:xfrm>
              <a:off x="4030025" y="3326050"/>
              <a:ext cx="59700" cy="59700"/>
            </a:xfrm>
            <a:custGeom>
              <a:rect b="b" l="l" r="r" t="t"/>
              <a:pathLst>
                <a:path extrusionOk="0" h="2388" w="2388">
                  <a:moveTo>
                    <a:pt x="1" y="1"/>
                  </a:moveTo>
                  <a:lnTo>
                    <a:pt x="597" y="1194"/>
                  </a:lnTo>
                  <a:lnTo>
                    <a:pt x="1" y="2387"/>
                  </a:lnTo>
                  <a:lnTo>
                    <a:pt x="1" y="2387"/>
                  </a:lnTo>
                  <a:lnTo>
                    <a:pt x="2388" y="1194"/>
                  </a:lnTo>
                  <a:lnTo>
                    <a:pt x="1" y="1"/>
                  </a:lnTo>
                  <a:close/>
                </a:path>
              </a:pathLst>
            </a:custGeom>
            <a:solidFill>
              <a:srgbClr val="000000"/>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
            <p:cNvSpPr/>
            <p:nvPr/>
          </p:nvSpPr>
          <p:spPr>
            <a:xfrm>
              <a:off x="3024400" y="3300275"/>
              <a:ext cx="8850" cy="68525"/>
            </a:xfrm>
            <a:custGeom>
              <a:rect b="b" l="l" r="r" t="t"/>
              <a:pathLst>
                <a:path extrusionOk="0" h="2741" w="354">
                  <a:moveTo>
                    <a:pt x="1" y="1"/>
                  </a:moveTo>
                  <a:lnTo>
                    <a:pt x="1" y="2740"/>
                  </a:lnTo>
                  <a:lnTo>
                    <a:pt x="354" y="2740"/>
                  </a:lnTo>
                  <a:lnTo>
                    <a:pt x="35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
            <p:cNvSpPr/>
            <p:nvPr/>
          </p:nvSpPr>
          <p:spPr>
            <a:xfrm>
              <a:off x="3049500" y="3300275"/>
              <a:ext cx="45450" cy="68525"/>
            </a:xfrm>
            <a:custGeom>
              <a:rect b="b" l="l" r="r" t="t"/>
              <a:pathLst>
                <a:path extrusionOk="0" h="2741" w="1818">
                  <a:moveTo>
                    <a:pt x="1" y="1"/>
                  </a:moveTo>
                  <a:lnTo>
                    <a:pt x="1" y="2740"/>
                  </a:lnTo>
                  <a:lnTo>
                    <a:pt x="353" y="2740"/>
                  </a:lnTo>
                  <a:lnTo>
                    <a:pt x="353" y="1493"/>
                  </a:lnTo>
                  <a:lnTo>
                    <a:pt x="1628" y="1493"/>
                  </a:lnTo>
                  <a:lnTo>
                    <a:pt x="1628" y="1194"/>
                  </a:lnTo>
                  <a:lnTo>
                    <a:pt x="353" y="1194"/>
                  </a:lnTo>
                  <a:lnTo>
                    <a:pt x="353" y="326"/>
                  </a:lnTo>
                  <a:lnTo>
                    <a:pt x="1818" y="326"/>
                  </a:lnTo>
                  <a:lnTo>
                    <a:pt x="181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
            <p:cNvSpPr/>
            <p:nvPr/>
          </p:nvSpPr>
          <p:spPr>
            <a:xfrm>
              <a:off x="3128150" y="3299600"/>
              <a:ext cx="59025" cy="71225"/>
            </a:xfrm>
            <a:custGeom>
              <a:rect b="b" l="l" r="r" t="t"/>
              <a:pathLst>
                <a:path extrusionOk="0" h="2849" w="2361">
                  <a:moveTo>
                    <a:pt x="1249" y="1"/>
                  </a:moveTo>
                  <a:cubicBezTo>
                    <a:pt x="896" y="1"/>
                    <a:pt x="598" y="109"/>
                    <a:pt x="381" y="326"/>
                  </a:cubicBezTo>
                  <a:cubicBezTo>
                    <a:pt x="137" y="597"/>
                    <a:pt x="1" y="977"/>
                    <a:pt x="1" y="1438"/>
                  </a:cubicBezTo>
                  <a:cubicBezTo>
                    <a:pt x="1" y="1872"/>
                    <a:pt x="137" y="2252"/>
                    <a:pt x="408" y="2523"/>
                  </a:cubicBezTo>
                  <a:cubicBezTo>
                    <a:pt x="598" y="2740"/>
                    <a:pt x="869" y="2849"/>
                    <a:pt x="1222" y="2849"/>
                  </a:cubicBezTo>
                  <a:cubicBezTo>
                    <a:pt x="1900" y="2849"/>
                    <a:pt x="2279" y="2469"/>
                    <a:pt x="2361" y="1764"/>
                  </a:cubicBezTo>
                  <a:lnTo>
                    <a:pt x="1981" y="1764"/>
                  </a:lnTo>
                  <a:cubicBezTo>
                    <a:pt x="1954" y="1954"/>
                    <a:pt x="1927" y="2062"/>
                    <a:pt x="1872" y="2171"/>
                  </a:cubicBezTo>
                  <a:cubicBezTo>
                    <a:pt x="1764" y="2415"/>
                    <a:pt x="1520" y="2523"/>
                    <a:pt x="1249" y="2523"/>
                  </a:cubicBezTo>
                  <a:cubicBezTo>
                    <a:pt x="706" y="2523"/>
                    <a:pt x="354" y="2089"/>
                    <a:pt x="354" y="1411"/>
                  </a:cubicBezTo>
                  <a:cubicBezTo>
                    <a:pt x="354" y="733"/>
                    <a:pt x="679" y="299"/>
                    <a:pt x="1194" y="299"/>
                  </a:cubicBezTo>
                  <a:cubicBezTo>
                    <a:pt x="1439" y="299"/>
                    <a:pt x="1628" y="353"/>
                    <a:pt x="1737" y="462"/>
                  </a:cubicBezTo>
                  <a:cubicBezTo>
                    <a:pt x="1845" y="570"/>
                    <a:pt x="1900" y="679"/>
                    <a:pt x="1954" y="869"/>
                  </a:cubicBezTo>
                  <a:lnTo>
                    <a:pt x="2306" y="869"/>
                  </a:lnTo>
                  <a:cubicBezTo>
                    <a:pt x="2198" y="272"/>
                    <a:pt x="1845" y="1"/>
                    <a:pt x="124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
            <p:cNvSpPr/>
            <p:nvPr/>
          </p:nvSpPr>
          <p:spPr>
            <a:xfrm>
              <a:off x="2234425" y="4203500"/>
              <a:ext cx="1810550" cy="169550"/>
            </a:xfrm>
            <a:custGeom>
              <a:rect b="b" l="l" r="r" t="t"/>
              <a:pathLst>
                <a:path extrusionOk="0" fill="none" h="6782" w="72422">
                  <a:moveTo>
                    <a:pt x="1" y="1"/>
                  </a:moveTo>
                  <a:lnTo>
                    <a:pt x="1" y="6782"/>
                  </a:lnTo>
                  <a:lnTo>
                    <a:pt x="72421" y="6782"/>
                  </a:lnTo>
                </a:path>
              </a:pathLst>
            </a:custGeom>
            <a:no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
            <p:cNvSpPr/>
            <p:nvPr/>
          </p:nvSpPr>
          <p:spPr>
            <a:xfrm>
              <a:off x="4030025" y="4343200"/>
              <a:ext cx="59700" cy="59700"/>
            </a:xfrm>
            <a:custGeom>
              <a:rect b="b" l="l" r="r" t="t"/>
              <a:pathLst>
                <a:path extrusionOk="0" h="2388" w="2388">
                  <a:moveTo>
                    <a:pt x="1" y="0"/>
                  </a:moveTo>
                  <a:lnTo>
                    <a:pt x="597" y="1194"/>
                  </a:lnTo>
                  <a:lnTo>
                    <a:pt x="1" y="2387"/>
                  </a:lnTo>
                  <a:lnTo>
                    <a:pt x="2388" y="1194"/>
                  </a:lnTo>
                  <a:lnTo>
                    <a:pt x="1" y="0"/>
                  </a:lnTo>
                  <a:close/>
                </a:path>
              </a:pathLst>
            </a:custGeom>
            <a:solidFill>
              <a:srgbClr val="000000"/>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
            <p:cNvSpPr/>
            <p:nvPr/>
          </p:nvSpPr>
          <p:spPr>
            <a:xfrm>
              <a:off x="3024400" y="4343200"/>
              <a:ext cx="8850" cy="67825"/>
            </a:xfrm>
            <a:custGeom>
              <a:rect b="b" l="l" r="r" t="t"/>
              <a:pathLst>
                <a:path extrusionOk="0" h="2713" w="354">
                  <a:moveTo>
                    <a:pt x="1" y="0"/>
                  </a:moveTo>
                  <a:lnTo>
                    <a:pt x="1" y="2713"/>
                  </a:lnTo>
                  <a:lnTo>
                    <a:pt x="354" y="2713"/>
                  </a:lnTo>
                  <a:lnTo>
                    <a:pt x="35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
            <p:cNvSpPr/>
            <p:nvPr/>
          </p:nvSpPr>
          <p:spPr>
            <a:xfrm>
              <a:off x="3049500" y="4343200"/>
              <a:ext cx="45450" cy="67825"/>
            </a:xfrm>
            <a:custGeom>
              <a:rect b="b" l="l" r="r" t="t"/>
              <a:pathLst>
                <a:path extrusionOk="0" h="2713" w="1818">
                  <a:moveTo>
                    <a:pt x="1" y="0"/>
                  </a:moveTo>
                  <a:lnTo>
                    <a:pt x="1" y="2713"/>
                  </a:lnTo>
                  <a:lnTo>
                    <a:pt x="353" y="2713"/>
                  </a:lnTo>
                  <a:lnTo>
                    <a:pt x="353" y="1465"/>
                  </a:lnTo>
                  <a:lnTo>
                    <a:pt x="1628" y="1465"/>
                  </a:lnTo>
                  <a:lnTo>
                    <a:pt x="1628" y="1167"/>
                  </a:lnTo>
                  <a:lnTo>
                    <a:pt x="353" y="1167"/>
                  </a:lnTo>
                  <a:lnTo>
                    <a:pt x="353" y="299"/>
                  </a:lnTo>
                  <a:lnTo>
                    <a:pt x="1818" y="299"/>
                  </a:lnTo>
                  <a:lnTo>
                    <a:pt x="181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
            <p:cNvSpPr/>
            <p:nvPr/>
          </p:nvSpPr>
          <p:spPr>
            <a:xfrm>
              <a:off x="3132225" y="4343200"/>
              <a:ext cx="53600" cy="67825"/>
            </a:xfrm>
            <a:custGeom>
              <a:rect b="b" l="l" r="r" t="t"/>
              <a:pathLst>
                <a:path extrusionOk="0" h="2713" w="2144">
                  <a:moveTo>
                    <a:pt x="977" y="299"/>
                  </a:moveTo>
                  <a:cubicBezTo>
                    <a:pt x="1520" y="299"/>
                    <a:pt x="1818" y="651"/>
                    <a:pt x="1818" y="1357"/>
                  </a:cubicBezTo>
                  <a:cubicBezTo>
                    <a:pt x="1818" y="2035"/>
                    <a:pt x="1520" y="2414"/>
                    <a:pt x="977" y="2414"/>
                  </a:cubicBezTo>
                  <a:lnTo>
                    <a:pt x="353" y="2414"/>
                  </a:lnTo>
                  <a:lnTo>
                    <a:pt x="353" y="299"/>
                  </a:lnTo>
                  <a:close/>
                  <a:moveTo>
                    <a:pt x="1" y="0"/>
                  </a:moveTo>
                  <a:lnTo>
                    <a:pt x="1" y="2713"/>
                  </a:lnTo>
                  <a:lnTo>
                    <a:pt x="1031" y="2713"/>
                  </a:lnTo>
                  <a:cubicBezTo>
                    <a:pt x="1737" y="2713"/>
                    <a:pt x="2143" y="2197"/>
                    <a:pt x="2143" y="1357"/>
                  </a:cubicBezTo>
                  <a:cubicBezTo>
                    <a:pt x="2143" y="516"/>
                    <a:pt x="1737" y="0"/>
                    <a:pt x="10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
            <p:cNvSpPr/>
            <p:nvPr/>
          </p:nvSpPr>
          <p:spPr>
            <a:xfrm>
              <a:off x="1725850" y="3525425"/>
              <a:ext cx="1017175" cy="678100"/>
            </a:xfrm>
            <a:custGeom>
              <a:rect b="b" l="l" r="r" t="t"/>
              <a:pathLst>
                <a:path extrusionOk="0" h="27124" w="40687">
                  <a:moveTo>
                    <a:pt x="1" y="0"/>
                  </a:moveTo>
                  <a:lnTo>
                    <a:pt x="1" y="27124"/>
                  </a:lnTo>
                  <a:lnTo>
                    <a:pt x="40687" y="27124"/>
                  </a:lnTo>
                  <a:lnTo>
                    <a:pt x="40687" y="0"/>
                  </a:lnTo>
                  <a:close/>
                </a:path>
              </a:pathLst>
            </a:custGeom>
            <a:solidFill>
              <a:srgbClr val="FFFFFF"/>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
            <p:cNvSpPr/>
            <p:nvPr/>
          </p:nvSpPr>
          <p:spPr>
            <a:xfrm>
              <a:off x="1738075" y="3819700"/>
              <a:ext cx="59000" cy="74625"/>
            </a:xfrm>
            <a:custGeom>
              <a:rect b="b" l="l" r="r" t="t"/>
              <a:pathLst>
                <a:path extrusionOk="0" h="2985" w="2360">
                  <a:moveTo>
                    <a:pt x="1085" y="326"/>
                  </a:moveTo>
                  <a:cubicBezTo>
                    <a:pt x="1682" y="326"/>
                    <a:pt x="1980" y="733"/>
                    <a:pt x="1980" y="1493"/>
                  </a:cubicBezTo>
                  <a:cubicBezTo>
                    <a:pt x="1980" y="2252"/>
                    <a:pt x="1682" y="2632"/>
                    <a:pt x="1085" y="2632"/>
                  </a:cubicBezTo>
                  <a:lnTo>
                    <a:pt x="380" y="2632"/>
                  </a:lnTo>
                  <a:lnTo>
                    <a:pt x="380" y="326"/>
                  </a:lnTo>
                  <a:close/>
                  <a:moveTo>
                    <a:pt x="0" y="1"/>
                  </a:moveTo>
                  <a:lnTo>
                    <a:pt x="0" y="2984"/>
                  </a:lnTo>
                  <a:lnTo>
                    <a:pt x="1139" y="2984"/>
                  </a:lnTo>
                  <a:cubicBezTo>
                    <a:pt x="1899" y="2984"/>
                    <a:pt x="2360" y="2415"/>
                    <a:pt x="2360" y="1493"/>
                  </a:cubicBezTo>
                  <a:cubicBezTo>
                    <a:pt x="2360" y="570"/>
                    <a:pt x="1899" y="1"/>
                    <a:pt x="113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
            <p:cNvSpPr/>
            <p:nvPr/>
          </p:nvSpPr>
          <p:spPr>
            <a:xfrm>
              <a:off x="1805875" y="3839375"/>
              <a:ext cx="48850" cy="56975"/>
            </a:xfrm>
            <a:custGeom>
              <a:rect b="b" l="l" r="r" t="t"/>
              <a:pathLst>
                <a:path extrusionOk="0" h="2279" w="1954">
                  <a:moveTo>
                    <a:pt x="977" y="299"/>
                  </a:moveTo>
                  <a:cubicBezTo>
                    <a:pt x="1357" y="299"/>
                    <a:pt x="1601" y="624"/>
                    <a:pt x="1601" y="1140"/>
                  </a:cubicBezTo>
                  <a:cubicBezTo>
                    <a:pt x="1601" y="1655"/>
                    <a:pt x="1357" y="1953"/>
                    <a:pt x="977" y="1953"/>
                  </a:cubicBezTo>
                  <a:cubicBezTo>
                    <a:pt x="597" y="1953"/>
                    <a:pt x="380" y="1655"/>
                    <a:pt x="380" y="1140"/>
                  </a:cubicBezTo>
                  <a:cubicBezTo>
                    <a:pt x="380" y="624"/>
                    <a:pt x="597" y="299"/>
                    <a:pt x="977" y="299"/>
                  </a:cubicBezTo>
                  <a:close/>
                  <a:moveTo>
                    <a:pt x="977" y="0"/>
                  </a:moveTo>
                  <a:cubicBezTo>
                    <a:pt x="380" y="0"/>
                    <a:pt x="0" y="407"/>
                    <a:pt x="0" y="1140"/>
                  </a:cubicBezTo>
                  <a:cubicBezTo>
                    <a:pt x="0" y="1845"/>
                    <a:pt x="380" y="2279"/>
                    <a:pt x="977" y="2279"/>
                  </a:cubicBezTo>
                  <a:cubicBezTo>
                    <a:pt x="1574" y="2279"/>
                    <a:pt x="1953" y="1845"/>
                    <a:pt x="1953" y="1140"/>
                  </a:cubicBezTo>
                  <a:cubicBezTo>
                    <a:pt x="1953" y="407"/>
                    <a:pt x="1601" y="0"/>
                    <a:pt x="97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
            <p:cNvSpPr/>
            <p:nvPr/>
          </p:nvSpPr>
          <p:spPr>
            <a:xfrm>
              <a:off x="1858775" y="3840725"/>
              <a:ext cx="71225" cy="53600"/>
            </a:xfrm>
            <a:custGeom>
              <a:rect b="b" l="l" r="r" t="t"/>
              <a:pathLst>
                <a:path extrusionOk="0" h="2144" w="2849">
                  <a:moveTo>
                    <a:pt x="0" y="1"/>
                  </a:moveTo>
                  <a:lnTo>
                    <a:pt x="597" y="2143"/>
                  </a:lnTo>
                  <a:lnTo>
                    <a:pt x="977" y="2143"/>
                  </a:lnTo>
                  <a:lnTo>
                    <a:pt x="1411" y="462"/>
                  </a:lnTo>
                  <a:lnTo>
                    <a:pt x="1844" y="2143"/>
                  </a:lnTo>
                  <a:lnTo>
                    <a:pt x="2224" y="2143"/>
                  </a:lnTo>
                  <a:lnTo>
                    <a:pt x="2848" y="1"/>
                  </a:lnTo>
                  <a:lnTo>
                    <a:pt x="2468" y="1"/>
                  </a:lnTo>
                  <a:lnTo>
                    <a:pt x="2034" y="1655"/>
                  </a:lnTo>
                  <a:lnTo>
                    <a:pt x="1627" y="1"/>
                  </a:lnTo>
                  <a:lnTo>
                    <a:pt x="1194" y="1"/>
                  </a:lnTo>
                  <a:lnTo>
                    <a:pt x="787" y="1655"/>
                  </a:lnTo>
                  <a:lnTo>
                    <a:pt x="35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
            <p:cNvSpPr/>
            <p:nvPr/>
          </p:nvSpPr>
          <p:spPr>
            <a:xfrm>
              <a:off x="1938100" y="3839375"/>
              <a:ext cx="42750" cy="54950"/>
            </a:xfrm>
            <a:custGeom>
              <a:rect b="b" l="l" r="r" t="t"/>
              <a:pathLst>
                <a:path extrusionOk="0" h="2198" w="1710">
                  <a:moveTo>
                    <a:pt x="1031" y="0"/>
                  </a:moveTo>
                  <a:cubicBezTo>
                    <a:pt x="706" y="0"/>
                    <a:pt x="516" y="109"/>
                    <a:pt x="326" y="407"/>
                  </a:cubicBezTo>
                  <a:lnTo>
                    <a:pt x="326" y="55"/>
                  </a:lnTo>
                  <a:lnTo>
                    <a:pt x="1" y="55"/>
                  </a:lnTo>
                  <a:lnTo>
                    <a:pt x="1" y="2197"/>
                  </a:lnTo>
                  <a:lnTo>
                    <a:pt x="353" y="2197"/>
                  </a:lnTo>
                  <a:lnTo>
                    <a:pt x="353" y="1004"/>
                  </a:lnTo>
                  <a:cubicBezTo>
                    <a:pt x="353" y="570"/>
                    <a:pt x="570" y="299"/>
                    <a:pt x="923" y="299"/>
                  </a:cubicBezTo>
                  <a:cubicBezTo>
                    <a:pt x="1194" y="299"/>
                    <a:pt x="1384" y="461"/>
                    <a:pt x="1384" y="706"/>
                  </a:cubicBezTo>
                  <a:lnTo>
                    <a:pt x="1384" y="2197"/>
                  </a:lnTo>
                  <a:lnTo>
                    <a:pt x="1709" y="2197"/>
                  </a:lnTo>
                  <a:lnTo>
                    <a:pt x="1709" y="570"/>
                  </a:lnTo>
                  <a:cubicBezTo>
                    <a:pt x="1709" y="217"/>
                    <a:pt x="1438" y="0"/>
                    <a:pt x="10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
            <p:cNvSpPr/>
            <p:nvPr/>
          </p:nvSpPr>
          <p:spPr>
            <a:xfrm>
              <a:off x="1991000" y="3839375"/>
              <a:ext cx="45450" cy="56975"/>
            </a:xfrm>
            <a:custGeom>
              <a:rect b="b" l="l" r="r" t="t"/>
              <a:pathLst>
                <a:path extrusionOk="0" h="2279" w="1818">
                  <a:moveTo>
                    <a:pt x="950" y="0"/>
                  </a:moveTo>
                  <a:cubicBezTo>
                    <a:pt x="380" y="0"/>
                    <a:pt x="0" y="434"/>
                    <a:pt x="0" y="1167"/>
                  </a:cubicBezTo>
                  <a:cubicBezTo>
                    <a:pt x="0" y="1845"/>
                    <a:pt x="380" y="2279"/>
                    <a:pt x="950" y="2279"/>
                  </a:cubicBezTo>
                  <a:cubicBezTo>
                    <a:pt x="1465" y="2279"/>
                    <a:pt x="1763" y="1980"/>
                    <a:pt x="1818" y="1465"/>
                  </a:cubicBezTo>
                  <a:lnTo>
                    <a:pt x="1465" y="1465"/>
                  </a:lnTo>
                  <a:cubicBezTo>
                    <a:pt x="1411" y="1791"/>
                    <a:pt x="1248" y="1953"/>
                    <a:pt x="950" y="1953"/>
                  </a:cubicBezTo>
                  <a:cubicBezTo>
                    <a:pt x="570" y="1953"/>
                    <a:pt x="353" y="1655"/>
                    <a:pt x="353" y="1167"/>
                  </a:cubicBezTo>
                  <a:cubicBezTo>
                    <a:pt x="353" y="624"/>
                    <a:pt x="570" y="299"/>
                    <a:pt x="950" y="299"/>
                  </a:cubicBezTo>
                  <a:cubicBezTo>
                    <a:pt x="1221" y="299"/>
                    <a:pt x="1411" y="461"/>
                    <a:pt x="1438" y="760"/>
                  </a:cubicBezTo>
                  <a:lnTo>
                    <a:pt x="1790" y="760"/>
                  </a:lnTo>
                  <a:cubicBezTo>
                    <a:pt x="1763" y="570"/>
                    <a:pt x="1736" y="434"/>
                    <a:pt x="1655" y="299"/>
                  </a:cubicBezTo>
                  <a:cubicBezTo>
                    <a:pt x="1492" y="109"/>
                    <a:pt x="1248" y="0"/>
                    <a:pt x="95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
            <p:cNvSpPr/>
            <p:nvPr/>
          </p:nvSpPr>
          <p:spPr>
            <a:xfrm>
              <a:off x="2043200" y="3839375"/>
              <a:ext cx="48175" cy="56975"/>
            </a:xfrm>
            <a:custGeom>
              <a:rect b="b" l="l" r="r" t="t"/>
              <a:pathLst>
                <a:path extrusionOk="0" h="2279" w="1927">
                  <a:moveTo>
                    <a:pt x="977" y="299"/>
                  </a:moveTo>
                  <a:cubicBezTo>
                    <a:pt x="1357" y="299"/>
                    <a:pt x="1574" y="624"/>
                    <a:pt x="1574" y="1140"/>
                  </a:cubicBezTo>
                  <a:cubicBezTo>
                    <a:pt x="1574" y="1655"/>
                    <a:pt x="1330" y="1953"/>
                    <a:pt x="977" y="1953"/>
                  </a:cubicBezTo>
                  <a:cubicBezTo>
                    <a:pt x="597" y="1953"/>
                    <a:pt x="353" y="1655"/>
                    <a:pt x="353" y="1140"/>
                  </a:cubicBezTo>
                  <a:cubicBezTo>
                    <a:pt x="353" y="624"/>
                    <a:pt x="597" y="299"/>
                    <a:pt x="977" y="299"/>
                  </a:cubicBezTo>
                  <a:close/>
                  <a:moveTo>
                    <a:pt x="950" y="0"/>
                  </a:moveTo>
                  <a:cubicBezTo>
                    <a:pt x="353" y="0"/>
                    <a:pt x="1" y="407"/>
                    <a:pt x="1" y="1140"/>
                  </a:cubicBezTo>
                  <a:cubicBezTo>
                    <a:pt x="1" y="1845"/>
                    <a:pt x="353" y="2279"/>
                    <a:pt x="977" y="2279"/>
                  </a:cubicBezTo>
                  <a:cubicBezTo>
                    <a:pt x="1574" y="2279"/>
                    <a:pt x="1927" y="1845"/>
                    <a:pt x="1927" y="1140"/>
                  </a:cubicBezTo>
                  <a:cubicBezTo>
                    <a:pt x="1927" y="407"/>
                    <a:pt x="1574" y="0"/>
                    <a:pt x="95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
            <p:cNvSpPr/>
            <p:nvPr/>
          </p:nvSpPr>
          <p:spPr>
            <a:xfrm>
              <a:off x="2102875" y="3839375"/>
              <a:ext cx="42750" cy="54950"/>
            </a:xfrm>
            <a:custGeom>
              <a:rect b="b" l="l" r="r" t="t"/>
              <a:pathLst>
                <a:path extrusionOk="0" h="2198" w="1710">
                  <a:moveTo>
                    <a:pt x="1031" y="0"/>
                  </a:moveTo>
                  <a:cubicBezTo>
                    <a:pt x="706" y="0"/>
                    <a:pt x="516" y="109"/>
                    <a:pt x="326" y="407"/>
                  </a:cubicBezTo>
                  <a:lnTo>
                    <a:pt x="326" y="55"/>
                  </a:lnTo>
                  <a:lnTo>
                    <a:pt x="1" y="55"/>
                  </a:lnTo>
                  <a:lnTo>
                    <a:pt x="1" y="2197"/>
                  </a:lnTo>
                  <a:lnTo>
                    <a:pt x="353" y="2197"/>
                  </a:lnTo>
                  <a:lnTo>
                    <a:pt x="353" y="1004"/>
                  </a:lnTo>
                  <a:cubicBezTo>
                    <a:pt x="353" y="570"/>
                    <a:pt x="570" y="299"/>
                    <a:pt x="923" y="299"/>
                  </a:cubicBezTo>
                  <a:cubicBezTo>
                    <a:pt x="1194" y="299"/>
                    <a:pt x="1384" y="461"/>
                    <a:pt x="1384" y="706"/>
                  </a:cubicBezTo>
                  <a:lnTo>
                    <a:pt x="1384" y="2197"/>
                  </a:lnTo>
                  <a:lnTo>
                    <a:pt x="1709" y="2197"/>
                  </a:lnTo>
                  <a:lnTo>
                    <a:pt x="1709" y="570"/>
                  </a:lnTo>
                  <a:cubicBezTo>
                    <a:pt x="1709" y="217"/>
                    <a:pt x="1438" y="0"/>
                    <a:pt x="10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
            <p:cNvSpPr/>
            <p:nvPr/>
          </p:nvSpPr>
          <p:spPr>
            <a:xfrm>
              <a:off x="2152375" y="3840725"/>
              <a:ext cx="48175" cy="53600"/>
            </a:xfrm>
            <a:custGeom>
              <a:rect b="b" l="l" r="r" t="t"/>
              <a:pathLst>
                <a:path extrusionOk="0" h="2144" w="1927">
                  <a:moveTo>
                    <a:pt x="1" y="1"/>
                  </a:moveTo>
                  <a:lnTo>
                    <a:pt x="760" y="2143"/>
                  </a:lnTo>
                  <a:lnTo>
                    <a:pt x="1113" y="2143"/>
                  </a:lnTo>
                  <a:lnTo>
                    <a:pt x="1926" y="1"/>
                  </a:lnTo>
                  <a:lnTo>
                    <a:pt x="1547" y="1"/>
                  </a:lnTo>
                  <a:lnTo>
                    <a:pt x="950" y="1737"/>
                  </a:lnTo>
                  <a:lnTo>
                    <a:pt x="38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
            <p:cNvSpPr/>
            <p:nvPr/>
          </p:nvSpPr>
          <p:spPr>
            <a:xfrm>
              <a:off x="2203925" y="3839375"/>
              <a:ext cx="48150" cy="56975"/>
            </a:xfrm>
            <a:custGeom>
              <a:rect b="b" l="l" r="r" t="t"/>
              <a:pathLst>
                <a:path extrusionOk="0" h="2279" w="1926">
                  <a:moveTo>
                    <a:pt x="977" y="299"/>
                  </a:moveTo>
                  <a:cubicBezTo>
                    <a:pt x="1329" y="299"/>
                    <a:pt x="1573" y="570"/>
                    <a:pt x="1573" y="950"/>
                  </a:cubicBezTo>
                  <a:lnTo>
                    <a:pt x="380" y="950"/>
                  </a:lnTo>
                  <a:cubicBezTo>
                    <a:pt x="407" y="570"/>
                    <a:pt x="651" y="299"/>
                    <a:pt x="977" y="299"/>
                  </a:cubicBezTo>
                  <a:close/>
                  <a:moveTo>
                    <a:pt x="977" y="0"/>
                  </a:moveTo>
                  <a:cubicBezTo>
                    <a:pt x="407" y="0"/>
                    <a:pt x="0" y="434"/>
                    <a:pt x="0" y="1140"/>
                  </a:cubicBezTo>
                  <a:cubicBezTo>
                    <a:pt x="0" y="1845"/>
                    <a:pt x="380" y="2279"/>
                    <a:pt x="977" y="2279"/>
                  </a:cubicBezTo>
                  <a:cubicBezTo>
                    <a:pt x="1465" y="2279"/>
                    <a:pt x="1817" y="2008"/>
                    <a:pt x="1899" y="1546"/>
                  </a:cubicBezTo>
                  <a:lnTo>
                    <a:pt x="1546" y="1546"/>
                  </a:lnTo>
                  <a:cubicBezTo>
                    <a:pt x="1465" y="1818"/>
                    <a:pt x="1275" y="1953"/>
                    <a:pt x="1004" y="1953"/>
                  </a:cubicBezTo>
                  <a:cubicBezTo>
                    <a:pt x="787" y="1953"/>
                    <a:pt x="597" y="1872"/>
                    <a:pt x="488" y="1682"/>
                  </a:cubicBezTo>
                  <a:cubicBezTo>
                    <a:pt x="407" y="1574"/>
                    <a:pt x="380" y="1438"/>
                    <a:pt x="353" y="1221"/>
                  </a:cubicBezTo>
                  <a:lnTo>
                    <a:pt x="1926" y="1221"/>
                  </a:lnTo>
                  <a:cubicBezTo>
                    <a:pt x="1926" y="895"/>
                    <a:pt x="1899" y="706"/>
                    <a:pt x="1845" y="543"/>
                  </a:cubicBezTo>
                  <a:cubicBezTo>
                    <a:pt x="1709" y="190"/>
                    <a:pt x="1383" y="0"/>
                    <a:pt x="97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
            <p:cNvSpPr/>
            <p:nvPr/>
          </p:nvSpPr>
          <p:spPr>
            <a:xfrm>
              <a:off x="2263600" y="3839375"/>
              <a:ext cx="25775" cy="54950"/>
            </a:xfrm>
            <a:custGeom>
              <a:rect b="b" l="l" r="r" t="t"/>
              <a:pathLst>
                <a:path extrusionOk="0" h="2198" w="1031">
                  <a:moveTo>
                    <a:pt x="895" y="0"/>
                  </a:moveTo>
                  <a:cubicBezTo>
                    <a:pt x="678" y="0"/>
                    <a:pt x="515" y="109"/>
                    <a:pt x="325" y="434"/>
                  </a:cubicBezTo>
                  <a:lnTo>
                    <a:pt x="325" y="55"/>
                  </a:lnTo>
                  <a:lnTo>
                    <a:pt x="0" y="55"/>
                  </a:lnTo>
                  <a:lnTo>
                    <a:pt x="0" y="2197"/>
                  </a:lnTo>
                  <a:lnTo>
                    <a:pt x="353" y="2197"/>
                  </a:lnTo>
                  <a:lnTo>
                    <a:pt x="353" y="1085"/>
                  </a:lnTo>
                  <a:cubicBezTo>
                    <a:pt x="353" y="596"/>
                    <a:pt x="548" y="351"/>
                    <a:pt x="963" y="351"/>
                  </a:cubicBezTo>
                  <a:cubicBezTo>
                    <a:pt x="985" y="351"/>
                    <a:pt x="1008" y="352"/>
                    <a:pt x="1031" y="353"/>
                  </a:cubicBezTo>
                  <a:lnTo>
                    <a:pt x="103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
            <p:cNvSpPr/>
            <p:nvPr/>
          </p:nvSpPr>
          <p:spPr>
            <a:xfrm>
              <a:off x="2294775" y="3825800"/>
              <a:ext cx="24450" cy="70550"/>
            </a:xfrm>
            <a:custGeom>
              <a:rect b="b" l="l" r="r" t="t"/>
              <a:pathLst>
                <a:path extrusionOk="0" h="2822" w="978">
                  <a:moveTo>
                    <a:pt x="299" y="1"/>
                  </a:moveTo>
                  <a:lnTo>
                    <a:pt x="299" y="598"/>
                  </a:lnTo>
                  <a:lnTo>
                    <a:pt x="1" y="598"/>
                  </a:lnTo>
                  <a:lnTo>
                    <a:pt x="1" y="869"/>
                  </a:lnTo>
                  <a:lnTo>
                    <a:pt x="299" y="869"/>
                  </a:lnTo>
                  <a:lnTo>
                    <a:pt x="299" y="2496"/>
                  </a:lnTo>
                  <a:cubicBezTo>
                    <a:pt x="299" y="2713"/>
                    <a:pt x="435" y="2822"/>
                    <a:pt x="706" y="2822"/>
                  </a:cubicBezTo>
                  <a:cubicBezTo>
                    <a:pt x="787" y="2822"/>
                    <a:pt x="869" y="2822"/>
                    <a:pt x="977" y="2795"/>
                  </a:cubicBezTo>
                  <a:lnTo>
                    <a:pt x="977" y="2496"/>
                  </a:lnTo>
                  <a:cubicBezTo>
                    <a:pt x="923" y="2523"/>
                    <a:pt x="869" y="2523"/>
                    <a:pt x="814" y="2523"/>
                  </a:cubicBezTo>
                  <a:cubicBezTo>
                    <a:pt x="652" y="2523"/>
                    <a:pt x="625" y="2496"/>
                    <a:pt x="625" y="2334"/>
                  </a:cubicBezTo>
                  <a:lnTo>
                    <a:pt x="625" y="869"/>
                  </a:lnTo>
                  <a:lnTo>
                    <a:pt x="977" y="869"/>
                  </a:lnTo>
                  <a:lnTo>
                    <a:pt x="977" y="598"/>
                  </a:lnTo>
                  <a:lnTo>
                    <a:pt x="625" y="598"/>
                  </a:lnTo>
                  <a:lnTo>
                    <a:pt x="62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
            <p:cNvSpPr/>
            <p:nvPr/>
          </p:nvSpPr>
          <p:spPr>
            <a:xfrm>
              <a:off x="2328000" y="3819700"/>
              <a:ext cx="8175" cy="74625"/>
            </a:xfrm>
            <a:custGeom>
              <a:rect b="b" l="l" r="r" t="t"/>
              <a:pathLst>
                <a:path extrusionOk="0" h="2985" w="327">
                  <a:moveTo>
                    <a:pt x="1" y="1"/>
                  </a:moveTo>
                  <a:lnTo>
                    <a:pt x="1" y="435"/>
                  </a:lnTo>
                  <a:lnTo>
                    <a:pt x="326" y="435"/>
                  </a:lnTo>
                  <a:lnTo>
                    <a:pt x="326" y="1"/>
                  </a:lnTo>
                  <a:close/>
                  <a:moveTo>
                    <a:pt x="1" y="842"/>
                  </a:moveTo>
                  <a:lnTo>
                    <a:pt x="1" y="2984"/>
                  </a:lnTo>
                  <a:lnTo>
                    <a:pt x="326" y="2984"/>
                  </a:lnTo>
                  <a:lnTo>
                    <a:pt x="326" y="842"/>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
            <p:cNvSpPr/>
            <p:nvPr/>
          </p:nvSpPr>
          <p:spPr>
            <a:xfrm>
              <a:off x="2351050" y="3839375"/>
              <a:ext cx="42075" cy="54950"/>
            </a:xfrm>
            <a:custGeom>
              <a:rect b="b" l="l" r="r" t="t"/>
              <a:pathLst>
                <a:path extrusionOk="0" h="2198" w="1683">
                  <a:moveTo>
                    <a:pt x="1005" y="0"/>
                  </a:moveTo>
                  <a:cubicBezTo>
                    <a:pt x="679" y="0"/>
                    <a:pt x="489" y="109"/>
                    <a:pt x="299" y="407"/>
                  </a:cubicBezTo>
                  <a:lnTo>
                    <a:pt x="299" y="55"/>
                  </a:lnTo>
                  <a:lnTo>
                    <a:pt x="1" y="55"/>
                  </a:lnTo>
                  <a:lnTo>
                    <a:pt x="1" y="2197"/>
                  </a:lnTo>
                  <a:lnTo>
                    <a:pt x="326" y="2197"/>
                  </a:lnTo>
                  <a:lnTo>
                    <a:pt x="326" y="1004"/>
                  </a:lnTo>
                  <a:cubicBezTo>
                    <a:pt x="326" y="570"/>
                    <a:pt x="571" y="299"/>
                    <a:pt x="896" y="299"/>
                  </a:cubicBezTo>
                  <a:cubicBezTo>
                    <a:pt x="1167" y="299"/>
                    <a:pt x="1357" y="461"/>
                    <a:pt x="1357" y="706"/>
                  </a:cubicBezTo>
                  <a:lnTo>
                    <a:pt x="1357" y="2197"/>
                  </a:lnTo>
                  <a:lnTo>
                    <a:pt x="1683" y="2197"/>
                  </a:lnTo>
                  <a:lnTo>
                    <a:pt x="1683" y="570"/>
                  </a:lnTo>
                  <a:cubicBezTo>
                    <a:pt x="1683" y="217"/>
                    <a:pt x="1411" y="0"/>
                    <a:pt x="100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
            <p:cNvSpPr/>
            <p:nvPr/>
          </p:nvSpPr>
          <p:spPr>
            <a:xfrm>
              <a:off x="2403950" y="3839375"/>
              <a:ext cx="45450" cy="76650"/>
            </a:xfrm>
            <a:custGeom>
              <a:rect b="b" l="l" r="r" t="t"/>
              <a:pathLst>
                <a:path extrusionOk="0" h="3066" w="1818">
                  <a:moveTo>
                    <a:pt x="896" y="299"/>
                  </a:moveTo>
                  <a:cubicBezTo>
                    <a:pt x="1248" y="299"/>
                    <a:pt x="1465" y="597"/>
                    <a:pt x="1465" y="1140"/>
                  </a:cubicBezTo>
                  <a:cubicBezTo>
                    <a:pt x="1465" y="1655"/>
                    <a:pt x="1248" y="1953"/>
                    <a:pt x="896" y="1953"/>
                  </a:cubicBezTo>
                  <a:cubicBezTo>
                    <a:pt x="543" y="1953"/>
                    <a:pt x="353" y="1655"/>
                    <a:pt x="353" y="1140"/>
                  </a:cubicBezTo>
                  <a:cubicBezTo>
                    <a:pt x="353" y="624"/>
                    <a:pt x="543" y="299"/>
                    <a:pt x="896" y="299"/>
                  </a:cubicBezTo>
                  <a:close/>
                  <a:moveTo>
                    <a:pt x="869" y="0"/>
                  </a:moveTo>
                  <a:cubicBezTo>
                    <a:pt x="353" y="0"/>
                    <a:pt x="1" y="461"/>
                    <a:pt x="1" y="1167"/>
                  </a:cubicBezTo>
                  <a:cubicBezTo>
                    <a:pt x="1" y="1519"/>
                    <a:pt x="82" y="1763"/>
                    <a:pt x="272" y="1980"/>
                  </a:cubicBezTo>
                  <a:cubicBezTo>
                    <a:pt x="408" y="2170"/>
                    <a:pt x="625" y="2279"/>
                    <a:pt x="841" y="2279"/>
                  </a:cubicBezTo>
                  <a:cubicBezTo>
                    <a:pt x="1086" y="2279"/>
                    <a:pt x="1275" y="2170"/>
                    <a:pt x="1465" y="1899"/>
                  </a:cubicBezTo>
                  <a:lnTo>
                    <a:pt x="1465" y="2008"/>
                  </a:lnTo>
                  <a:cubicBezTo>
                    <a:pt x="1465" y="2577"/>
                    <a:pt x="1303" y="2794"/>
                    <a:pt x="869" y="2794"/>
                  </a:cubicBezTo>
                  <a:cubicBezTo>
                    <a:pt x="597" y="2794"/>
                    <a:pt x="435" y="2686"/>
                    <a:pt x="408" y="2441"/>
                  </a:cubicBezTo>
                  <a:lnTo>
                    <a:pt x="55" y="2441"/>
                  </a:lnTo>
                  <a:cubicBezTo>
                    <a:pt x="82" y="2821"/>
                    <a:pt x="408" y="3065"/>
                    <a:pt x="869" y="3065"/>
                  </a:cubicBezTo>
                  <a:cubicBezTo>
                    <a:pt x="1194" y="3065"/>
                    <a:pt x="1438" y="2957"/>
                    <a:pt x="1574" y="2794"/>
                  </a:cubicBezTo>
                  <a:cubicBezTo>
                    <a:pt x="1737" y="2604"/>
                    <a:pt x="1818" y="2333"/>
                    <a:pt x="1818" y="1845"/>
                  </a:cubicBezTo>
                  <a:lnTo>
                    <a:pt x="1818" y="55"/>
                  </a:lnTo>
                  <a:lnTo>
                    <a:pt x="1492" y="55"/>
                  </a:lnTo>
                  <a:lnTo>
                    <a:pt x="1492" y="353"/>
                  </a:lnTo>
                  <a:cubicBezTo>
                    <a:pt x="1330" y="109"/>
                    <a:pt x="1140" y="0"/>
                    <a:pt x="86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
            <p:cNvSpPr/>
            <p:nvPr/>
          </p:nvSpPr>
          <p:spPr>
            <a:xfrm>
              <a:off x="2492775" y="3819700"/>
              <a:ext cx="69875" cy="74625"/>
            </a:xfrm>
            <a:custGeom>
              <a:rect b="b" l="l" r="r" t="t"/>
              <a:pathLst>
                <a:path extrusionOk="0" h="2985" w="2795">
                  <a:moveTo>
                    <a:pt x="1" y="1"/>
                  </a:moveTo>
                  <a:lnTo>
                    <a:pt x="1" y="2984"/>
                  </a:lnTo>
                  <a:lnTo>
                    <a:pt x="353" y="2984"/>
                  </a:lnTo>
                  <a:lnTo>
                    <a:pt x="353" y="489"/>
                  </a:lnTo>
                  <a:lnTo>
                    <a:pt x="1194" y="2984"/>
                  </a:lnTo>
                  <a:lnTo>
                    <a:pt x="1601" y="2984"/>
                  </a:lnTo>
                  <a:lnTo>
                    <a:pt x="2415" y="489"/>
                  </a:lnTo>
                  <a:lnTo>
                    <a:pt x="2415" y="2984"/>
                  </a:lnTo>
                  <a:lnTo>
                    <a:pt x="2795" y="2984"/>
                  </a:lnTo>
                  <a:lnTo>
                    <a:pt x="2795" y="1"/>
                  </a:lnTo>
                  <a:lnTo>
                    <a:pt x="2252" y="1"/>
                  </a:lnTo>
                  <a:lnTo>
                    <a:pt x="1411" y="2578"/>
                  </a:lnTo>
                  <a:lnTo>
                    <a:pt x="51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
            <p:cNvSpPr/>
            <p:nvPr/>
          </p:nvSpPr>
          <p:spPr>
            <a:xfrm>
              <a:off x="2576200" y="3819700"/>
              <a:ext cx="8825" cy="74625"/>
            </a:xfrm>
            <a:custGeom>
              <a:rect b="b" l="l" r="r" t="t"/>
              <a:pathLst>
                <a:path extrusionOk="0" h="2985" w="353">
                  <a:moveTo>
                    <a:pt x="0" y="1"/>
                  </a:moveTo>
                  <a:lnTo>
                    <a:pt x="0" y="435"/>
                  </a:lnTo>
                  <a:lnTo>
                    <a:pt x="353" y="435"/>
                  </a:lnTo>
                  <a:lnTo>
                    <a:pt x="353" y="1"/>
                  </a:lnTo>
                  <a:close/>
                  <a:moveTo>
                    <a:pt x="27" y="842"/>
                  </a:moveTo>
                  <a:lnTo>
                    <a:pt x="27" y="2984"/>
                  </a:lnTo>
                  <a:lnTo>
                    <a:pt x="353" y="2984"/>
                  </a:lnTo>
                  <a:lnTo>
                    <a:pt x="353" y="842"/>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
            <p:cNvSpPr/>
            <p:nvPr/>
          </p:nvSpPr>
          <p:spPr>
            <a:xfrm>
              <a:off x="2593825" y="3840725"/>
              <a:ext cx="46800" cy="53600"/>
            </a:xfrm>
            <a:custGeom>
              <a:rect b="b" l="l" r="r" t="t"/>
              <a:pathLst>
                <a:path extrusionOk="0" h="2144" w="1872">
                  <a:moveTo>
                    <a:pt x="55" y="1"/>
                  </a:moveTo>
                  <a:lnTo>
                    <a:pt x="760" y="1031"/>
                  </a:lnTo>
                  <a:lnTo>
                    <a:pt x="0" y="2143"/>
                  </a:lnTo>
                  <a:lnTo>
                    <a:pt x="407" y="2143"/>
                  </a:lnTo>
                  <a:lnTo>
                    <a:pt x="950" y="1303"/>
                  </a:lnTo>
                  <a:lnTo>
                    <a:pt x="1465" y="2143"/>
                  </a:lnTo>
                  <a:lnTo>
                    <a:pt x="1872" y="2143"/>
                  </a:lnTo>
                  <a:lnTo>
                    <a:pt x="1140" y="1031"/>
                  </a:lnTo>
                  <a:lnTo>
                    <a:pt x="1845" y="1"/>
                  </a:lnTo>
                  <a:lnTo>
                    <a:pt x="1465" y="1"/>
                  </a:lnTo>
                  <a:lnTo>
                    <a:pt x="950" y="760"/>
                  </a:lnTo>
                  <a:lnTo>
                    <a:pt x="43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
            <p:cNvSpPr/>
            <p:nvPr/>
          </p:nvSpPr>
          <p:spPr>
            <a:xfrm>
              <a:off x="2644675" y="3839375"/>
              <a:ext cx="48175" cy="56975"/>
            </a:xfrm>
            <a:custGeom>
              <a:rect b="b" l="l" r="r" t="t"/>
              <a:pathLst>
                <a:path extrusionOk="0" h="2279" w="1927">
                  <a:moveTo>
                    <a:pt x="977" y="299"/>
                  </a:moveTo>
                  <a:cubicBezTo>
                    <a:pt x="1303" y="299"/>
                    <a:pt x="1547" y="570"/>
                    <a:pt x="1547" y="950"/>
                  </a:cubicBezTo>
                  <a:lnTo>
                    <a:pt x="353" y="950"/>
                  </a:lnTo>
                  <a:cubicBezTo>
                    <a:pt x="380" y="570"/>
                    <a:pt x="624" y="299"/>
                    <a:pt x="977" y="299"/>
                  </a:cubicBezTo>
                  <a:close/>
                  <a:moveTo>
                    <a:pt x="977" y="0"/>
                  </a:moveTo>
                  <a:cubicBezTo>
                    <a:pt x="380" y="0"/>
                    <a:pt x="1" y="434"/>
                    <a:pt x="1" y="1140"/>
                  </a:cubicBezTo>
                  <a:cubicBezTo>
                    <a:pt x="1" y="1845"/>
                    <a:pt x="353" y="2279"/>
                    <a:pt x="950" y="2279"/>
                  </a:cubicBezTo>
                  <a:cubicBezTo>
                    <a:pt x="1438" y="2279"/>
                    <a:pt x="1791" y="2008"/>
                    <a:pt x="1872" y="1546"/>
                  </a:cubicBezTo>
                  <a:lnTo>
                    <a:pt x="1520" y="1546"/>
                  </a:lnTo>
                  <a:cubicBezTo>
                    <a:pt x="1438" y="1818"/>
                    <a:pt x="1248" y="1953"/>
                    <a:pt x="977" y="1953"/>
                  </a:cubicBezTo>
                  <a:cubicBezTo>
                    <a:pt x="760" y="1953"/>
                    <a:pt x="570" y="1872"/>
                    <a:pt x="462" y="1682"/>
                  </a:cubicBezTo>
                  <a:cubicBezTo>
                    <a:pt x="380" y="1574"/>
                    <a:pt x="353" y="1438"/>
                    <a:pt x="353" y="1221"/>
                  </a:cubicBezTo>
                  <a:lnTo>
                    <a:pt x="1926" y="1221"/>
                  </a:lnTo>
                  <a:cubicBezTo>
                    <a:pt x="1926" y="895"/>
                    <a:pt x="1899" y="706"/>
                    <a:pt x="1845" y="543"/>
                  </a:cubicBezTo>
                  <a:cubicBezTo>
                    <a:pt x="1682" y="190"/>
                    <a:pt x="1357" y="0"/>
                    <a:pt x="97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
            <p:cNvSpPr/>
            <p:nvPr/>
          </p:nvSpPr>
          <p:spPr>
            <a:xfrm>
              <a:off x="2703675" y="3839375"/>
              <a:ext cx="25800" cy="54950"/>
            </a:xfrm>
            <a:custGeom>
              <a:rect b="b" l="l" r="r" t="t"/>
              <a:pathLst>
                <a:path extrusionOk="0" h="2198" w="1032">
                  <a:moveTo>
                    <a:pt x="895" y="0"/>
                  </a:moveTo>
                  <a:cubicBezTo>
                    <a:pt x="679" y="0"/>
                    <a:pt x="516" y="109"/>
                    <a:pt x="326" y="434"/>
                  </a:cubicBezTo>
                  <a:lnTo>
                    <a:pt x="326" y="55"/>
                  </a:lnTo>
                  <a:lnTo>
                    <a:pt x="0" y="55"/>
                  </a:lnTo>
                  <a:lnTo>
                    <a:pt x="0" y="2197"/>
                  </a:lnTo>
                  <a:lnTo>
                    <a:pt x="353" y="2197"/>
                  </a:lnTo>
                  <a:lnTo>
                    <a:pt x="353" y="1085"/>
                  </a:lnTo>
                  <a:cubicBezTo>
                    <a:pt x="353" y="596"/>
                    <a:pt x="549" y="351"/>
                    <a:pt x="964" y="351"/>
                  </a:cubicBezTo>
                  <a:cubicBezTo>
                    <a:pt x="986" y="351"/>
                    <a:pt x="1008" y="352"/>
                    <a:pt x="1031" y="353"/>
                  </a:cubicBezTo>
                  <a:lnTo>
                    <a:pt x="103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
            <p:cNvSpPr/>
            <p:nvPr/>
          </p:nvSpPr>
          <p:spPr>
            <a:xfrm>
              <a:off x="2796575" y="3864450"/>
              <a:ext cx="370275" cy="25"/>
            </a:xfrm>
            <a:custGeom>
              <a:rect b="b" l="l" r="r" t="t"/>
              <a:pathLst>
                <a:path extrusionOk="0" fill="none" h="1" w="14811">
                  <a:moveTo>
                    <a:pt x="14810" y="1"/>
                  </a:moveTo>
                  <a:lnTo>
                    <a:pt x="0" y="1"/>
                  </a:lnTo>
                </a:path>
              </a:pathLst>
            </a:custGeom>
            <a:no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
            <p:cNvSpPr/>
            <p:nvPr/>
          </p:nvSpPr>
          <p:spPr>
            <a:xfrm>
              <a:off x="2752500" y="3834625"/>
              <a:ext cx="59025" cy="59700"/>
            </a:xfrm>
            <a:custGeom>
              <a:rect b="b" l="l" r="r" t="t"/>
              <a:pathLst>
                <a:path extrusionOk="0" h="2388" w="2361">
                  <a:moveTo>
                    <a:pt x="2360" y="0"/>
                  </a:moveTo>
                  <a:lnTo>
                    <a:pt x="0" y="1194"/>
                  </a:lnTo>
                  <a:lnTo>
                    <a:pt x="2360" y="2387"/>
                  </a:lnTo>
                  <a:lnTo>
                    <a:pt x="1763" y="1194"/>
                  </a:lnTo>
                  <a:lnTo>
                    <a:pt x="2360" y="0"/>
                  </a:lnTo>
                  <a:close/>
                </a:path>
              </a:pathLst>
            </a:custGeom>
            <a:solidFill>
              <a:srgbClr val="000000"/>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
            <p:cNvSpPr/>
            <p:nvPr/>
          </p:nvSpPr>
          <p:spPr>
            <a:xfrm>
              <a:off x="466625" y="3650175"/>
              <a:ext cx="64450" cy="74625"/>
            </a:xfrm>
            <a:custGeom>
              <a:rect b="b" l="l" r="r" t="t"/>
              <a:pathLst>
                <a:path extrusionOk="0" h="2985" w="2578">
                  <a:moveTo>
                    <a:pt x="1303" y="408"/>
                  </a:moveTo>
                  <a:lnTo>
                    <a:pt x="1737" y="1764"/>
                  </a:lnTo>
                  <a:lnTo>
                    <a:pt x="814" y="1764"/>
                  </a:lnTo>
                  <a:lnTo>
                    <a:pt x="1303" y="408"/>
                  </a:lnTo>
                  <a:close/>
                  <a:moveTo>
                    <a:pt x="1059" y="1"/>
                  </a:moveTo>
                  <a:lnTo>
                    <a:pt x="1" y="2984"/>
                  </a:lnTo>
                  <a:lnTo>
                    <a:pt x="408" y="2984"/>
                  </a:lnTo>
                  <a:lnTo>
                    <a:pt x="706" y="2089"/>
                  </a:lnTo>
                  <a:lnTo>
                    <a:pt x="1845" y="2089"/>
                  </a:lnTo>
                  <a:lnTo>
                    <a:pt x="2171" y="2984"/>
                  </a:lnTo>
                  <a:lnTo>
                    <a:pt x="2578" y="2984"/>
                  </a:lnTo>
                  <a:lnTo>
                    <a:pt x="154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
            <p:cNvSpPr/>
            <p:nvPr/>
          </p:nvSpPr>
          <p:spPr>
            <a:xfrm>
              <a:off x="539875" y="3669850"/>
              <a:ext cx="42050" cy="54950"/>
            </a:xfrm>
            <a:custGeom>
              <a:rect b="b" l="l" r="r" t="t"/>
              <a:pathLst>
                <a:path extrusionOk="0" h="2198" w="1682">
                  <a:moveTo>
                    <a:pt x="1004" y="0"/>
                  </a:moveTo>
                  <a:cubicBezTo>
                    <a:pt x="705" y="0"/>
                    <a:pt x="488" y="109"/>
                    <a:pt x="298" y="407"/>
                  </a:cubicBezTo>
                  <a:lnTo>
                    <a:pt x="298" y="55"/>
                  </a:lnTo>
                  <a:lnTo>
                    <a:pt x="0" y="55"/>
                  </a:lnTo>
                  <a:lnTo>
                    <a:pt x="0" y="2197"/>
                  </a:lnTo>
                  <a:lnTo>
                    <a:pt x="326" y="2197"/>
                  </a:lnTo>
                  <a:lnTo>
                    <a:pt x="326" y="1004"/>
                  </a:lnTo>
                  <a:cubicBezTo>
                    <a:pt x="326" y="570"/>
                    <a:pt x="570" y="299"/>
                    <a:pt x="922" y="299"/>
                  </a:cubicBezTo>
                  <a:cubicBezTo>
                    <a:pt x="1194" y="299"/>
                    <a:pt x="1356" y="461"/>
                    <a:pt x="1356" y="706"/>
                  </a:cubicBezTo>
                  <a:lnTo>
                    <a:pt x="1356" y="2197"/>
                  </a:lnTo>
                  <a:lnTo>
                    <a:pt x="1682" y="2197"/>
                  </a:lnTo>
                  <a:lnTo>
                    <a:pt x="1682" y="570"/>
                  </a:lnTo>
                  <a:cubicBezTo>
                    <a:pt x="1682" y="217"/>
                    <a:pt x="1438" y="0"/>
                    <a:pt x="100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
            <p:cNvSpPr/>
            <p:nvPr/>
          </p:nvSpPr>
          <p:spPr>
            <a:xfrm>
              <a:off x="590725" y="3656275"/>
              <a:ext cx="24425" cy="70550"/>
            </a:xfrm>
            <a:custGeom>
              <a:rect b="b" l="l" r="r" t="t"/>
              <a:pathLst>
                <a:path extrusionOk="0" h="2822" w="977">
                  <a:moveTo>
                    <a:pt x="272" y="1"/>
                  </a:moveTo>
                  <a:lnTo>
                    <a:pt x="272" y="598"/>
                  </a:lnTo>
                  <a:lnTo>
                    <a:pt x="0" y="598"/>
                  </a:lnTo>
                  <a:lnTo>
                    <a:pt x="0" y="869"/>
                  </a:lnTo>
                  <a:lnTo>
                    <a:pt x="272" y="869"/>
                  </a:lnTo>
                  <a:lnTo>
                    <a:pt x="272" y="2496"/>
                  </a:lnTo>
                  <a:cubicBezTo>
                    <a:pt x="272" y="2713"/>
                    <a:pt x="434" y="2822"/>
                    <a:pt x="706" y="2822"/>
                  </a:cubicBezTo>
                  <a:cubicBezTo>
                    <a:pt x="787" y="2822"/>
                    <a:pt x="868" y="2822"/>
                    <a:pt x="977" y="2795"/>
                  </a:cubicBezTo>
                  <a:lnTo>
                    <a:pt x="977" y="2496"/>
                  </a:lnTo>
                  <a:cubicBezTo>
                    <a:pt x="923" y="2523"/>
                    <a:pt x="868" y="2523"/>
                    <a:pt x="814" y="2523"/>
                  </a:cubicBezTo>
                  <a:cubicBezTo>
                    <a:pt x="651" y="2523"/>
                    <a:pt x="624" y="2496"/>
                    <a:pt x="624" y="2334"/>
                  </a:cubicBezTo>
                  <a:lnTo>
                    <a:pt x="624" y="869"/>
                  </a:lnTo>
                  <a:lnTo>
                    <a:pt x="977" y="869"/>
                  </a:lnTo>
                  <a:lnTo>
                    <a:pt x="977" y="598"/>
                  </a:lnTo>
                  <a:lnTo>
                    <a:pt x="624" y="598"/>
                  </a:lnTo>
                  <a:lnTo>
                    <a:pt x="62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
            <p:cNvSpPr/>
            <p:nvPr/>
          </p:nvSpPr>
          <p:spPr>
            <a:xfrm>
              <a:off x="619875" y="3669850"/>
              <a:ext cx="48175" cy="56975"/>
            </a:xfrm>
            <a:custGeom>
              <a:rect b="b" l="l" r="r" t="t"/>
              <a:pathLst>
                <a:path extrusionOk="0" h="2279" w="1927">
                  <a:moveTo>
                    <a:pt x="977" y="299"/>
                  </a:moveTo>
                  <a:cubicBezTo>
                    <a:pt x="1330" y="299"/>
                    <a:pt x="1574" y="570"/>
                    <a:pt x="1574" y="950"/>
                  </a:cubicBezTo>
                  <a:lnTo>
                    <a:pt x="380" y="950"/>
                  </a:lnTo>
                  <a:cubicBezTo>
                    <a:pt x="408" y="570"/>
                    <a:pt x="625" y="299"/>
                    <a:pt x="977" y="299"/>
                  </a:cubicBezTo>
                  <a:close/>
                  <a:moveTo>
                    <a:pt x="977" y="0"/>
                  </a:moveTo>
                  <a:cubicBezTo>
                    <a:pt x="380" y="0"/>
                    <a:pt x="1" y="434"/>
                    <a:pt x="1" y="1140"/>
                  </a:cubicBezTo>
                  <a:cubicBezTo>
                    <a:pt x="1" y="1845"/>
                    <a:pt x="380" y="2279"/>
                    <a:pt x="977" y="2279"/>
                  </a:cubicBezTo>
                  <a:cubicBezTo>
                    <a:pt x="1465" y="2279"/>
                    <a:pt x="1791" y="2008"/>
                    <a:pt x="1899" y="1546"/>
                  </a:cubicBezTo>
                  <a:lnTo>
                    <a:pt x="1547" y="1546"/>
                  </a:lnTo>
                  <a:cubicBezTo>
                    <a:pt x="1438" y="1818"/>
                    <a:pt x="1248" y="1953"/>
                    <a:pt x="977" y="1953"/>
                  </a:cubicBezTo>
                  <a:cubicBezTo>
                    <a:pt x="760" y="1953"/>
                    <a:pt x="597" y="1872"/>
                    <a:pt x="462" y="1682"/>
                  </a:cubicBezTo>
                  <a:cubicBezTo>
                    <a:pt x="380" y="1574"/>
                    <a:pt x="353" y="1438"/>
                    <a:pt x="353" y="1221"/>
                  </a:cubicBezTo>
                  <a:lnTo>
                    <a:pt x="1927" y="1221"/>
                  </a:lnTo>
                  <a:cubicBezTo>
                    <a:pt x="1927" y="895"/>
                    <a:pt x="1899" y="706"/>
                    <a:pt x="1845" y="543"/>
                  </a:cubicBezTo>
                  <a:cubicBezTo>
                    <a:pt x="1710" y="190"/>
                    <a:pt x="1384" y="0"/>
                    <a:pt x="97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
            <p:cNvSpPr/>
            <p:nvPr/>
          </p:nvSpPr>
          <p:spPr>
            <a:xfrm>
              <a:off x="679550" y="3669850"/>
              <a:ext cx="42750" cy="54950"/>
            </a:xfrm>
            <a:custGeom>
              <a:rect b="b" l="l" r="r" t="t"/>
              <a:pathLst>
                <a:path extrusionOk="0" h="2198" w="1710">
                  <a:moveTo>
                    <a:pt x="1031" y="0"/>
                  </a:moveTo>
                  <a:cubicBezTo>
                    <a:pt x="706" y="0"/>
                    <a:pt x="516" y="109"/>
                    <a:pt x="326" y="407"/>
                  </a:cubicBezTo>
                  <a:lnTo>
                    <a:pt x="326" y="55"/>
                  </a:lnTo>
                  <a:lnTo>
                    <a:pt x="1" y="55"/>
                  </a:lnTo>
                  <a:lnTo>
                    <a:pt x="1" y="2197"/>
                  </a:lnTo>
                  <a:lnTo>
                    <a:pt x="353" y="2197"/>
                  </a:lnTo>
                  <a:lnTo>
                    <a:pt x="353" y="1004"/>
                  </a:lnTo>
                  <a:cubicBezTo>
                    <a:pt x="353" y="570"/>
                    <a:pt x="570" y="299"/>
                    <a:pt x="923" y="299"/>
                  </a:cubicBezTo>
                  <a:cubicBezTo>
                    <a:pt x="1194" y="299"/>
                    <a:pt x="1357" y="461"/>
                    <a:pt x="1357" y="706"/>
                  </a:cubicBezTo>
                  <a:lnTo>
                    <a:pt x="1357" y="2197"/>
                  </a:lnTo>
                  <a:lnTo>
                    <a:pt x="1709" y="2197"/>
                  </a:lnTo>
                  <a:lnTo>
                    <a:pt x="1709" y="570"/>
                  </a:lnTo>
                  <a:cubicBezTo>
                    <a:pt x="1709" y="217"/>
                    <a:pt x="1438" y="0"/>
                    <a:pt x="10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
            <p:cNvSpPr/>
            <p:nvPr/>
          </p:nvSpPr>
          <p:spPr>
            <a:xfrm>
              <a:off x="736525" y="3669850"/>
              <a:ext cx="42050" cy="54950"/>
            </a:xfrm>
            <a:custGeom>
              <a:rect b="b" l="l" r="r" t="t"/>
              <a:pathLst>
                <a:path extrusionOk="0" h="2198" w="1682">
                  <a:moveTo>
                    <a:pt x="1004" y="0"/>
                  </a:moveTo>
                  <a:cubicBezTo>
                    <a:pt x="678" y="0"/>
                    <a:pt x="488" y="109"/>
                    <a:pt x="298" y="407"/>
                  </a:cubicBezTo>
                  <a:lnTo>
                    <a:pt x="298" y="55"/>
                  </a:lnTo>
                  <a:lnTo>
                    <a:pt x="0" y="55"/>
                  </a:lnTo>
                  <a:lnTo>
                    <a:pt x="0" y="2197"/>
                  </a:lnTo>
                  <a:lnTo>
                    <a:pt x="326" y="2197"/>
                  </a:lnTo>
                  <a:lnTo>
                    <a:pt x="326" y="1004"/>
                  </a:lnTo>
                  <a:cubicBezTo>
                    <a:pt x="326" y="570"/>
                    <a:pt x="570" y="299"/>
                    <a:pt x="895" y="299"/>
                  </a:cubicBezTo>
                  <a:cubicBezTo>
                    <a:pt x="1166" y="299"/>
                    <a:pt x="1356" y="461"/>
                    <a:pt x="1356" y="706"/>
                  </a:cubicBezTo>
                  <a:lnTo>
                    <a:pt x="1356" y="2197"/>
                  </a:lnTo>
                  <a:lnTo>
                    <a:pt x="1682" y="2197"/>
                  </a:lnTo>
                  <a:lnTo>
                    <a:pt x="1682" y="570"/>
                  </a:lnTo>
                  <a:cubicBezTo>
                    <a:pt x="1682" y="217"/>
                    <a:pt x="1410" y="0"/>
                    <a:pt x="100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
            <p:cNvSpPr/>
            <p:nvPr/>
          </p:nvSpPr>
          <p:spPr>
            <a:xfrm>
              <a:off x="790075" y="3669850"/>
              <a:ext cx="50200" cy="56975"/>
            </a:xfrm>
            <a:custGeom>
              <a:rect b="b" l="l" r="r" t="t"/>
              <a:pathLst>
                <a:path extrusionOk="0" h="2279" w="2008">
                  <a:moveTo>
                    <a:pt x="1411" y="1140"/>
                  </a:moveTo>
                  <a:lnTo>
                    <a:pt x="1411" y="1519"/>
                  </a:lnTo>
                  <a:cubicBezTo>
                    <a:pt x="1411" y="1628"/>
                    <a:pt x="1384" y="1709"/>
                    <a:pt x="1276" y="1791"/>
                  </a:cubicBezTo>
                  <a:cubicBezTo>
                    <a:pt x="1140" y="1926"/>
                    <a:pt x="977" y="1980"/>
                    <a:pt x="760" y="1980"/>
                  </a:cubicBezTo>
                  <a:cubicBezTo>
                    <a:pt x="489" y="1980"/>
                    <a:pt x="353" y="1845"/>
                    <a:pt x="353" y="1628"/>
                  </a:cubicBezTo>
                  <a:cubicBezTo>
                    <a:pt x="353" y="1411"/>
                    <a:pt x="489" y="1302"/>
                    <a:pt x="869" y="1248"/>
                  </a:cubicBezTo>
                  <a:cubicBezTo>
                    <a:pt x="1221" y="1194"/>
                    <a:pt x="1303" y="1194"/>
                    <a:pt x="1411" y="1140"/>
                  </a:cubicBezTo>
                  <a:close/>
                  <a:moveTo>
                    <a:pt x="950" y="0"/>
                  </a:moveTo>
                  <a:cubicBezTo>
                    <a:pt x="625" y="0"/>
                    <a:pt x="381" y="82"/>
                    <a:pt x="245" y="244"/>
                  </a:cubicBezTo>
                  <a:cubicBezTo>
                    <a:pt x="136" y="353"/>
                    <a:pt x="82" y="461"/>
                    <a:pt x="82" y="678"/>
                  </a:cubicBezTo>
                  <a:lnTo>
                    <a:pt x="435" y="678"/>
                  </a:lnTo>
                  <a:cubicBezTo>
                    <a:pt x="462" y="434"/>
                    <a:pt x="625" y="299"/>
                    <a:pt x="923" y="299"/>
                  </a:cubicBezTo>
                  <a:cubicBezTo>
                    <a:pt x="1249" y="299"/>
                    <a:pt x="1411" y="407"/>
                    <a:pt x="1411" y="624"/>
                  </a:cubicBezTo>
                  <a:lnTo>
                    <a:pt x="1411" y="706"/>
                  </a:lnTo>
                  <a:cubicBezTo>
                    <a:pt x="1411" y="868"/>
                    <a:pt x="1330" y="923"/>
                    <a:pt x="1059" y="950"/>
                  </a:cubicBezTo>
                  <a:cubicBezTo>
                    <a:pt x="570" y="1004"/>
                    <a:pt x="489" y="1031"/>
                    <a:pt x="381" y="1085"/>
                  </a:cubicBezTo>
                  <a:cubicBezTo>
                    <a:pt x="109" y="1194"/>
                    <a:pt x="1" y="1384"/>
                    <a:pt x="1" y="1655"/>
                  </a:cubicBezTo>
                  <a:cubicBezTo>
                    <a:pt x="1" y="2035"/>
                    <a:pt x="272" y="2279"/>
                    <a:pt x="706" y="2279"/>
                  </a:cubicBezTo>
                  <a:cubicBezTo>
                    <a:pt x="950" y="2279"/>
                    <a:pt x="1167" y="2197"/>
                    <a:pt x="1411" y="1953"/>
                  </a:cubicBezTo>
                  <a:cubicBezTo>
                    <a:pt x="1438" y="2197"/>
                    <a:pt x="1547" y="2279"/>
                    <a:pt x="1764" y="2279"/>
                  </a:cubicBezTo>
                  <a:cubicBezTo>
                    <a:pt x="1845" y="2279"/>
                    <a:pt x="1872" y="2279"/>
                    <a:pt x="2008" y="2252"/>
                  </a:cubicBezTo>
                  <a:lnTo>
                    <a:pt x="2008" y="1980"/>
                  </a:lnTo>
                  <a:lnTo>
                    <a:pt x="1927" y="1980"/>
                  </a:lnTo>
                  <a:cubicBezTo>
                    <a:pt x="1818" y="1980"/>
                    <a:pt x="1737" y="1926"/>
                    <a:pt x="1737" y="1818"/>
                  </a:cubicBezTo>
                  <a:lnTo>
                    <a:pt x="1737" y="570"/>
                  </a:lnTo>
                  <a:cubicBezTo>
                    <a:pt x="1737" y="190"/>
                    <a:pt x="1466" y="0"/>
                    <a:pt x="95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
            <p:cNvSpPr/>
            <p:nvPr/>
          </p:nvSpPr>
          <p:spPr>
            <a:xfrm>
              <a:off x="875525" y="3648825"/>
              <a:ext cx="63775" cy="78000"/>
            </a:xfrm>
            <a:custGeom>
              <a:rect b="b" l="l" r="r" t="t"/>
              <a:pathLst>
                <a:path extrusionOk="0" h="3120" w="2551">
                  <a:moveTo>
                    <a:pt x="1357" y="1"/>
                  </a:moveTo>
                  <a:cubicBezTo>
                    <a:pt x="950" y="1"/>
                    <a:pt x="624" y="136"/>
                    <a:pt x="407" y="380"/>
                  </a:cubicBezTo>
                  <a:cubicBezTo>
                    <a:pt x="136" y="679"/>
                    <a:pt x="0" y="1085"/>
                    <a:pt x="0" y="1574"/>
                  </a:cubicBezTo>
                  <a:cubicBezTo>
                    <a:pt x="0" y="2062"/>
                    <a:pt x="136" y="2496"/>
                    <a:pt x="407" y="2767"/>
                  </a:cubicBezTo>
                  <a:cubicBezTo>
                    <a:pt x="651" y="3011"/>
                    <a:pt x="950" y="3120"/>
                    <a:pt x="1330" y="3120"/>
                  </a:cubicBezTo>
                  <a:cubicBezTo>
                    <a:pt x="2062" y="3120"/>
                    <a:pt x="2469" y="2740"/>
                    <a:pt x="2550" y="1953"/>
                  </a:cubicBezTo>
                  <a:lnTo>
                    <a:pt x="2170" y="1953"/>
                  </a:lnTo>
                  <a:cubicBezTo>
                    <a:pt x="2116" y="2143"/>
                    <a:pt x="2089" y="2279"/>
                    <a:pt x="2035" y="2415"/>
                  </a:cubicBezTo>
                  <a:cubicBezTo>
                    <a:pt x="1899" y="2659"/>
                    <a:pt x="1655" y="2794"/>
                    <a:pt x="1330" y="2794"/>
                  </a:cubicBezTo>
                  <a:cubicBezTo>
                    <a:pt x="733" y="2794"/>
                    <a:pt x="380" y="2306"/>
                    <a:pt x="380" y="1574"/>
                  </a:cubicBezTo>
                  <a:cubicBezTo>
                    <a:pt x="380" y="814"/>
                    <a:pt x="733" y="353"/>
                    <a:pt x="1302" y="353"/>
                  </a:cubicBezTo>
                  <a:cubicBezTo>
                    <a:pt x="1547" y="353"/>
                    <a:pt x="1763" y="407"/>
                    <a:pt x="1899" y="543"/>
                  </a:cubicBezTo>
                  <a:cubicBezTo>
                    <a:pt x="2008" y="624"/>
                    <a:pt x="2062" y="760"/>
                    <a:pt x="2116" y="977"/>
                  </a:cubicBezTo>
                  <a:lnTo>
                    <a:pt x="2496" y="977"/>
                  </a:lnTo>
                  <a:cubicBezTo>
                    <a:pt x="2360" y="326"/>
                    <a:pt x="2008" y="1"/>
                    <a:pt x="135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
            <p:cNvSpPr/>
            <p:nvPr/>
          </p:nvSpPr>
          <p:spPr>
            <a:xfrm>
              <a:off x="466625" y="3989225"/>
              <a:ext cx="64450" cy="74625"/>
            </a:xfrm>
            <a:custGeom>
              <a:rect b="b" l="l" r="r" t="t"/>
              <a:pathLst>
                <a:path extrusionOk="0" h="2985" w="2578">
                  <a:moveTo>
                    <a:pt x="1303" y="408"/>
                  </a:moveTo>
                  <a:lnTo>
                    <a:pt x="1737" y="1764"/>
                  </a:lnTo>
                  <a:lnTo>
                    <a:pt x="814" y="1764"/>
                  </a:lnTo>
                  <a:lnTo>
                    <a:pt x="1303" y="408"/>
                  </a:lnTo>
                  <a:close/>
                  <a:moveTo>
                    <a:pt x="1059" y="1"/>
                  </a:moveTo>
                  <a:lnTo>
                    <a:pt x="1" y="2984"/>
                  </a:lnTo>
                  <a:lnTo>
                    <a:pt x="408" y="2984"/>
                  </a:lnTo>
                  <a:lnTo>
                    <a:pt x="706" y="2089"/>
                  </a:lnTo>
                  <a:lnTo>
                    <a:pt x="1845" y="2089"/>
                  </a:lnTo>
                  <a:lnTo>
                    <a:pt x="2171" y="2984"/>
                  </a:lnTo>
                  <a:lnTo>
                    <a:pt x="2578" y="2984"/>
                  </a:lnTo>
                  <a:lnTo>
                    <a:pt x="154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
            <p:cNvSpPr/>
            <p:nvPr/>
          </p:nvSpPr>
          <p:spPr>
            <a:xfrm>
              <a:off x="539875" y="4008900"/>
              <a:ext cx="42050" cy="54950"/>
            </a:xfrm>
            <a:custGeom>
              <a:rect b="b" l="l" r="r" t="t"/>
              <a:pathLst>
                <a:path extrusionOk="0" h="2198" w="1682">
                  <a:moveTo>
                    <a:pt x="1004" y="0"/>
                  </a:moveTo>
                  <a:cubicBezTo>
                    <a:pt x="705" y="0"/>
                    <a:pt x="488" y="109"/>
                    <a:pt x="298" y="407"/>
                  </a:cubicBezTo>
                  <a:lnTo>
                    <a:pt x="298" y="55"/>
                  </a:lnTo>
                  <a:lnTo>
                    <a:pt x="0" y="55"/>
                  </a:lnTo>
                  <a:lnTo>
                    <a:pt x="0" y="2197"/>
                  </a:lnTo>
                  <a:lnTo>
                    <a:pt x="326" y="2197"/>
                  </a:lnTo>
                  <a:lnTo>
                    <a:pt x="326" y="1004"/>
                  </a:lnTo>
                  <a:cubicBezTo>
                    <a:pt x="326" y="570"/>
                    <a:pt x="570" y="299"/>
                    <a:pt x="922" y="299"/>
                  </a:cubicBezTo>
                  <a:cubicBezTo>
                    <a:pt x="1194" y="299"/>
                    <a:pt x="1356" y="461"/>
                    <a:pt x="1356" y="706"/>
                  </a:cubicBezTo>
                  <a:lnTo>
                    <a:pt x="1356" y="2197"/>
                  </a:lnTo>
                  <a:lnTo>
                    <a:pt x="1682" y="2197"/>
                  </a:lnTo>
                  <a:lnTo>
                    <a:pt x="1682" y="570"/>
                  </a:lnTo>
                  <a:cubicBezTo>
                    <a:pt x="1682" y="217"/>
                    <a:pt x="1438" y="0"/>
                    <a:pt x="100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
            <p:cNvSpPr/>
            <p:nvPr/>
          </p:nvSpPr>
          <p:spPr>
            <a:xfrm>
              <a:off x="590725" y="3995325"/>
              <a:ext cx="24425" cy="70550"/>
            </a:xfrm>
            <a:custGeom>
              <a:rect b="b" l="l" r="r" t="t"/>
              <a:pathLst>
                <a:path extrusionOk="0" h="2822" w="977">
                  <a:moveTo>
                    <a:pt x="272" y="1"/>
                  </a:moveTo>
                  <a:lnTo>
                    <a:pt x="272" y="598"/>
                  </a:lnTo>
                  <a:lnTo>
                    <a:pt x="0" y="598"/>
                  </a:lnTo>
                  <a:lnTo>
                    <a:pt x="0" y="869"/>
                  </a:lnTo>
                  <a:lnTo>
                    <a:pt x="272" y="869"/>
                  </a:lnTo>
                  <a:lnTo>
                    <a:pt x="272" y="2496"/>
                  </a:lnTo>
                  <a:cubicBezTo>
                    <a:pt x="272" y="2713"/>
                    <a:pt x="434" y="2822"/>
                    <a:pt x="706" y="2822"/>
                  </a:cubicBezTo>
                  <a:cubicBezTo>
                    <a:pt x="787" y="2822"/>
                    <a:pt x="868" y="2822"/>
                    <a:pt x="977" y="2795"/>
                  </a:cubicBezTo>
                  <a:lnTo>
                    <a:pt x="977" y="2496"/>
                  </a:lnTo>
                  <a:cubicBezTo>
                    <a:pt x="923" y="2523"/>
                    <a:pt x="868" y="2523"/>
                    <a:pt x="814" y="2523"/>
                  </a:cubicBezTo>
                  <a:cubicBezTo>
                    <a:pt x="651" y="2523"/>
                    <a:pt x="624" y="2496"/>
                    <a:pt x="624" y="2333"/>
                  </a:cubicBezTo>
                  <a:lnTo>
                    <a:pt x="624" y="869"/>
                  </a:lnTo>
                  <a:lnTo>
                    <a:pt x="977" y="869"/>
                  </a:lnTo>
                  <a:lnTo>
                    <a:pt x="977" y="598"/>
                  </a:lnTo>
                  <a:lnTo>
                    <a:pt x="624" y="598"/>
                  </a:lnTo>
                  <a:lnTo>
                    <a:pt x="62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
            <p:cNvSpPr/>
            <p:nvPr/>
          </p:nvSpPr>
          <p:spPr>
            <a:xfrm>
              <a:off x="619875" y="4008900"/>
              <a:ext cx="48175" cy="56975"/>
            </a:xfrm>
            <a:custGeom>
              <a:rect b="b" l="l" r="r" t="t"/>
              <a:pathLst>
                <a:path extrusionOk="0" h="2279" w="1927">
                  <a:moveTo>
                    <a:pt x="977" y="299"/>
                  </a:moveTo>
                  <a:cubicBezTo>
                    <a:pt x="1330" y="299"/>
                    <a:pt x="1574" y="570"/>
                    <a:pt x="1574" y="950"/>
                  </a:cubicBezTo>
                  <a:lnTo>
                    <a:pt x="380" y="950"/>
                  </a:lnTo>
                  <a:cubicBezTo>
                    <a:pt x="408" y="570"/>
                    <a:pt x="625" y="299"/>
                    <a:pt x="977" y="299"/>
                  </a:cubicBezTo>
                  <a:close/>
                  <a:moveTo>
                    <a:pt x="977" y="0"/>
                  </a:moveTo>
                  <a:cubicBezTo>
                    <a:pt x="380" y="0"/>
                    <a:pt x="1" y="434"/>
                    <a:pt x="1" y="1140"/>
                  </a:cubicBezTo>
                  <a:cubicBezTo>
                    <a:pt x="1" y="1845"/>
                    <a:pt x="380" y="2279"/>
                    <a:pt x="977" y="2279"/>
                  </a:cubicBezTo>
                  <a:cubicBezTo>
                    <a:pt x="1465" y="2279"/>
                    <a:pt x="1791" y="2007"/>
                    <a:pt x="1899" y="1546"/>
                  </a:cubicBezTo>
                  <a:lnTo>
                    <a:pt x="1547" y="1546"/>
                  </a:lnTo>
                  <a:cubicBezTo>
                    <a:pt x="1438" y="1818"/>
                    <a:pt x="1248" y="1953"/>
                    <a:pt x="977" y="1953"/>
                  </a:cubicBezTo>
                  <a:cubicBezTo>
                    <a:pt x="760" y="1953"/>
                    <a:pt x="597" y="1872"/>
                    <a:pt x="462" y="1682"/>
                  </a:cubicBezTo>
                  <a:cubicBezTo>
                    <a:pt x="380" y="1573"/>
                    <a:pt x="353" y="1438"/>
                    <a:pt x="353" y="1221"/>
                  </a:cubicBezTo>
                  <a:lnTo>
                    <a:pt x="1927" y="1221"/>
                  </a:lnTo>
                  <a:cubicBezTo>
                    <a:pt x="1927" y="895"/>
                    <a:pt x="1899" y="706"/>
                    <a:pt x="1845" y="543"/>
                  </a:cubicBezTo>
                  <a:cubicBezTo>
                    <a:pt x="1710" y="190"/>
                    <a:pt x="1384" y="0"/>
                    <a:pt x="97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
            <p:cNvSpPr/>
            <p:nvPr/>
          </p:nvSpPr>
          <p:spPr>
            <a:xfrm>
              <a:off x="679550" y="4008900"/>
              <a:ext cx="42750" cy="54950"/>
            </a:xfrm>
            <a:custGeom>
              <a:rect b="b" l="l" r="r" t="t"/>
              <a:pathLst>
                <a:path extrusionOk="0" h="2198" w="1710">
                  <a:moveTo>
                    <a:pt x="1031" y="0"/>
                  </a:moveTo>
                  <a:cubicBezTo>
                    <a:pt x="706" y="0"/>
                    <a:pt x="516" y="109"/>
                    <a:pt x="326" y="407"/>
                  </a:cubicBezTo>
                  <a:lnTo>
                    <a:pt x="326" y="55"/>
                  </a:lnTo>
                  <a:lnTo>
                    <a:pt x="1" y="55"/>
                  </a:lnTo>
                  <a:lnTo>
                    <a:pt x="1" y="2197"/>
                  </a:lnTo>
                  <a:lnTo>
                    <a:pt x="353" y="2197"/>
                  </a:lnTo>
                  <a:lnTo>
                    <a:pt x="353" y="1004"/>
                  </a:lnTo>
                  <a:cubicBezTo>
                    <a:pt x="353" y="570"/>
                    <a:pt x="570" y="299"/>
                    <a:pt x="923" y="299"/>
                  </a:cubicBezTo>
                  <a:cubicBezTo>
                    <a:pt x="1194" y="299"/>
                    <a:pt x="1357" y="461"/>
                    <a:pt x="1357" y="706"/>
                  </a:cubicBezTo>
                  <a:lnTo>
                    <a:pt x="1357" y="2197"/>
                  </a:lnTo>
                  <a:lnTo>
                    <a:pt x="1709" y="2197"/>
                  </a:lnTo>
                  <a:lnTo>
                    <a:pt x="1709" y="570"/>
                  </a:lnTo>
                  <a:cubicBezTo>
                    <a:pt x="1709" y="217"/>
                    <a:pt x="1438" y="0"/>
                    <a:pt x="10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
            <p:cNvSpPr/>
            <p:nvPr/>
          </p:nvSpPr>
          <p:spPr>
            <a:xfrm>
              <a:off x="736525" y="4008900"/>
              <a:ext cx="42050" cy="54950"/>
            </a:xfrm>
            <a:custGeom>
              <a:rect b="b" l="l" r="r" t="t"/>
              <a:pathLst>
                <a:path extrusionOk="0" h="2198" w="1682">
                  <a:moveTo>
                    <a:pt x="1004" y="0"/>
                  </a:moveTo>
                  <a:cubicBezTo>
                    <a:pt x="678" y="0"/>
                    <a:pt x="488" y="109"/>
                    <a:pt x="298" y="407"/>
                  </a:cubicBezTo>
                  <a:lnTo>
                    <a:pt x="298" y="55"/>
                  </a:lnTo>
                  <a:lnTo>
                    <a:pt x="0" y="55"/>
                  </a:lnTo>
                  <a:lnTo>
                    <a:pt x="0" y="2197"/>
                  </a:lnTo>
                  <a:lnTo>
                    <a:pt x="326" y="2197"/>
                  </a:lnTo>
                  <a:lnTo>
                    <a:pt x="326" y="1004"/>
                  </a:lnTo>
                  <a:cubicBezTo>
                    <a:pt x="326" y="570"/>
                    <a:pt x="570" y="299"/>
                    <a:pt x="895" y="299"/>
                  </a:cubicBezTo>
                  <a:cubicBezTo>
                    <a:pt x="1166" y="299"/>
                    <a:pt x="1356" y="461"/>
                    <a:pt x="1356" y="706"/>
                  </a:cubicBezTo>
                  <a:lnTo>
                    <a:pt x="1356" y="2197"/>
                  </a:lnTo>
                  <a:lnTo>
                    <a:pt x="1682" y="2197"/>
                  </a:lnTo>
                  <a:lnTo>
                    <a:pt x="1682" y="570"/>
                  </a:lnTo>
                  <a:cubicBezTo>
                    <a:pt x="1682" y="217"/>
                    <a:pt x="1410" y="0"/>
                    <a:pt x="100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
            <p:cNvSpPr/>
            <p:nvPr/>
          </p:nvSpPr>
          <p:spPr>
            <a:xfrm>
              <a:off x="790075" y="4008900"/>
              <a:ext cx="50200" cy="56975"/>
            </a:xfrm>
            <a:custGeom>
              <a:rect b="b" l="l" r="r" t="t"/>
              <a:pathLst>
                <a:path extrusionOk="0" h="2279" w="2008">
                  <a:moveTo>
                    <a:pt x="1411" y="1140"/>
                  </a:moveTo>
                  <a:lnTo>
                    <a:pt x="1411" y="1519"/>
                  </a:lnTo>
                  <a:cubicBezTo>
                    <a:pt x="1411" y="1628"/>
                    <a:pt x="1384" y="1709"/>
                    <a:pt x="1276" y="1790"/>
                  </a:cubicBezTo>
                  <a:cubicBezTo>
                    <a:pt x="1140" y="1926"/>
                    <a:pt x="977" y="1980"/>
                    <a:pt x="760" y="1980"/>
                  </a:cubicBezTo>
                  <a:cubicBezTo>
                    <a:pt x="489" y="1980"/>
                    <a:pt x="353" y="1845"/>
                    <a:pt x="353" y="1628"/>
                  </a:cubicBezTo>
                  <a:cubicBezTo>
                    <a:pt x="353" y="1411"/>
                    <a:pt x="489" y="1302"/>
                    <a:pt x="869" y="1248"/>
                  </a:cubicBezTo>
                  <a:cubicBezTo>
                    <a:pt x="1221" y="1194"/>
                    <a:pt x="1303" y="1194"/>
                    <a:pt x="1411" y="1140"/>
                  </a:cubicBezTo>
                  <a:close/>
                  <a:moveTo>
                    <a:pt x="950" y="0"/>
                  </a:moveTo>
                  <a:cubicBezTo>
                    <a:pt x="625" y="0"/>
                    <a:pt x="381" y="82"/>
                    <a:pt x="245" y="244"/>
                  </a:cubicBezTo>
                  <a:cubicBezTo>
                    <a:pt x="136" y="353"/>
                    <a:pt x="82" y="461"/>
                    <a:pt x="82" y="678"/>
                  </a:cubicBezTo>
                  <a:lnTo>
                    <a:pt x="435" y="678"/>
                  </a:lnTo>
                  <a:cubicBezTo>
                    <a:pt x="462" y="434"/>
                    <a:pt x="625" y="299"/>
                    <a:pt x="923" y="299"/>
                  </a:cubicBezTo>
                  <a:cubicBezTo>
                    <a:pt x="1249" y="299"/>
                    <a:pt x="1411" y="407"/>
                    <a:pt x="1411" y="624"/>
                  </a:cubicBezTo>
                  <a:lnTo>
                    <a:pt x="1411" y="706"/>
                  </a:lnTo>
                  <a:cubicBezTo>
                    <a:pt x="1411" y="868"/>
                    <a:pt x="1330" y="923"/>
                    <a:pt x="1059" y="950"/>
                  </a:cubicBezTo>
                  <a:cubicBezTo>
                    <a:pt x="570" y="1004"/>
                    <a:pt x="489" y="1031"/>
                    <a:pt x="381" y="1085"/>
                  </a:cubicBezTo>
                  <a:cubicBezTo>
                    <a:pt x="109" y="1194"/>
                    <a:pt x="1" y="1384"/>
                    <a:pt x="1" y="1655"/>
                  </a:cubicBezTo>
                  <a:cubicBezTo>
                    <a:pt x="1" y="2035"/>
                    <a:pt x="272" y="2279"/>
                    <a:pt x="706" y="2279"/>
                  </a:cubicBezTo>
                  <a:cubicBezTo>
                    <a:pt x="950" y="2279"/>
                    <a:pt x="1167" y="2197"/>
                    <a:pt x="1411" y="1953"/>
                  </a:cubicBezTo>
                  <a:cubicBezTo>
                    <a:pt x="1438" y="2197"/>
                    <a:pt x="1547" y="2279"/>
                    <a:pt x="1764" y="2279"/>
                  </a:cubicBezTo>
                  <a:cubicBezTo>
                    <a:pt x="1845" y="2279"/>
                    <a:pt x="1872" y="2279"/>
                    <a:pt x="2008" y="2252"/>
                  </a:cubicBezTo>
                  <a:lnTo>
                    <a:pt x="2008" y="1980"/>
                  </a:lnTo>
                  <a:lnTo>
                    <a:pt x="1927" y="1980"/>
                  </a:lnTo>
                  <a:cubicBezTo>
                    <a:pt x="1818" y="1980"/>
                    <a:pt x="1737" y="1926"/>
                    <a:pt x="1737" y="1818"/>
                  </a:cubicBezTo>
                  <a:lnTo>
                    <a:pt x="1737" y="570"/>
                  </a:lnTo>
                  <a:cubicBezTo>
                    <a:pt x="1737" y="190"/>
                    <a:pt x="1466" y="0"/>
                    <a:pt x="95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
            <p:cNvSpPr/>
            <p:nvPr/>
          </p:nvSpPr>
          <p:spPr>
            <a:xfrm>
              <a:off x="879600" y="3989225"/>
              <a:ext cx="59000" cy="74625"/>
            </a:xfrm>
            <a:custGeom>
              <a:rect b="b" l="l" r="r" t="t"/>
              <a:pathLst>
                <a:path extrusionOk="0" h="2985" w="2360">
                  <a:moveTo>
                    <a:pt x="1085" y="326"/>
                  </a:moveTo>
                  <a:cubicBezTo>
                    <a:pt x="1655" y="326"/>
                    <a:pt x="1980" y="733"/>
                    <a:pt x="1980" y="1493"/>
                  </a:cubicBezTo>
                  <a:cubicBezTo>
                    <a:pt x="1980" y="2252"/>
                    <a:pt x="1655" y="2632"/>
                    <a:pt x="1085" y="2632"/>
                  </a:cubicBezTo>
                  <a:lnTo>
                    <a:pt x="380" y="2632"/>
                  </a:lnTo>
                  <a:lnTo>
                    <a:pt x="380" y="326"/>
                  </a:lnTo>
                  <a:close/>
                  <a:moveTo>
                    <a:pt x="0" y="1"/>
                  </a:moveTo>
                  <a:lnTo>
                    <a:pt x="0" y="2984"/>
                  </a:lnTo>
                  <a:lnTo>
                    <a:pt x="1139" y="2984"/>
                  </a:lnTo>
                  <a:cubicBezTo>
                    <a:pt x="1899" y="2984"/>
                    <a:pt x="2360" y="2415"/>
                    <a:pt x="2360" y="1493"/>
                  </a:cubicBezTo>
                  <a:cubicBezTo>
                    <a:pt x="2360" y="570"/>
                    <a:pt x="1899" y="1"/>
                    <a:pt x="113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
            <p:cNvSpPr/>
            <p:nvPr/>
          </p:nvSpPr>
          <p:spPr>
            <a:xfrm>
              <a:off x="4099200" y="3186375"/>
              <a:ext cx="678125" cy="339050"/>
            </a:xfrm>
            <a:custGeom>
              <a:rect b="b" l="l" r="r" t="t"/>
              <a:pathLst>
                <a:path extrusionOk="0" h="13562" w="27125">
                  <a:moveTo>
                    <a:pt x="0" y="0"/>
                  </a:moveTo>
                  <a:lnTo>
                    <a:pt x="0" y="13562"/>
                  </a:lnTo>
                  <a:lnTo>
                    <a:pt x="27124" y="13562"/>
                  </a:lnTo>
                  <a:lnTo>
                    <a:pt x="27124" y="0"/>
                  </a:lnTo>
                  <a:close/>
                </a:path>
              </a:pathLst>
            </a:custGeom>
            <a:solidFill>
              <a:srgbClr val="FFFFFF"/>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
            <p:cNvSpPr/>
            <p:nvPr/>
          </p:nvSpPr>
          <p:spPr>
            <a:xfrm>
              <a:off x="4331100" y="3309775"/>
              <a:ext cx="58350" cy="78000"/>
            </a:xfrm>
            <a:custGeom>
              <a:rect b="b" l="l" r="r" t="t"/>
              <a:pathLst>
                <a:path extrusionOk="0" h="3120" w="2334">
                  <a:moveTo>
                    <a:pt x="1167" y="1"/>
                  </a:moveTo>
                  <a:cubicBezTo>
                    <a:pt x="516" y="1"/>
                    <a:pt x="109" y="353"/>
                    <a:pt x="109" y="869"/>
                  </a:cubicBezTo>
                  <a:cubicBezTo>
                    <a:pt x="109" y="1248"/>
                    <a:pt x="299" y="1465"/>
                    <a:pt x="679" y="1574"/>
                  </a:cubicBezTo>
                  <a:lnTo>
                    <a:pt x="1411" y="1764"/>
                  </a:lnTo>
                  <a:cubicBezTo>
                    <a:pt x="1791" y="1872"/>
                    <a:pt x="1954" y="2008"/>
                    <a:pt x="1954" y="2252"/>
                  </a:cubicBezTo>
                  <a:cubicBezTo>
                    <a:pt x="1954" y="2415"/>
                    <a:pt x="1872" y="2577"/>
                    <a:pt x="1764" y="2659"/>
                  </a:cubicBezTo>
                  <a:cubicBezTo>
                    <a:pt x="1628" y="2740"/>
                    <a:pt x="1438" y="2794"/>
                    <a:pt x="1194" y="2794"/>
                  </a:cubicBezTo>
                  <a:cubicBezTo>
                    <a:pt x="869" y="2794"/>
                    <a:pt x="679" y="2713"/>
                    <a:pt x="516" y="2550"/>
                  </a:cubicBezTo>
                  <a:cubicBezTo>
                    <a:pt x="408" y="2415"/>
                    <a:pt x="353" y="2252"/>
                    <a:pt x="380" y="2089"/>
                  </a:cubicBezTo>
                  <a:lnTo>
                    <a:pt x="1" y="2089"/>
                  </a:lnTo>
                  <a:cubicBezTo>
                    <a:pt x="28" y="2360"/>
                    <a:pt x="55" y="2523"/>
                    <a:pt x="191" y="2686"/>
                  </a:cubicBezTo>
                  <a:cubicBezTo>
                    <a:pt x="380" y="2984"/>
                    <a:pt x="733" y="3120"/>
                    <a:pt x="1194" y="3120"/>
                  </a:cubicBezTo>
                  <a:cubicBezTo>
                    <a:pt x="1547" y="3120"/>
                    <a:pt x="1818" y="3038"/>
                    <a:pt x="2008" y="2903"/>
                  </a:cubicBezTo>
                  <a:cubicBezTo>
                    <a:pt x="2225" y="2740"/>
                    <a:pt x="2333" y="2469"/>
                    <a:pt x="2333" y="2225"/>
                  </a:cubicBezTo>
                  <a:cubicBezTo>
                    <a:pt x="2333" y="1845"/>
                    <a:pt x="2116" y="1574"/>
                    <a:pt x="1710" y="1465"/>
                  </a:cubicBezTo>
                  <a:lnTo>
                    <a:pt x="977" y="1275"/>
                  </a:lnTo>
                  <a:cubicBezTo>
                    <a:pt x="597" y="1167"/>
                    <a:pt x="489" y="1058"/>
                    <a:pt x="489" y="841"/>
                  </a:cubicBezTo>
                  <a:cubicBezTo>
                    <a:pt x="489" y="516"/>
                    <a:pt x="733" y="326"/>
                    <a:pt x="1140" y="326"/>
                  </a:cubicBezTo>
                  <a:cubicBezTo>
                    <a:pt x="1601" y="326"/>
                    <a:pt x="1872" y="543"/>
                    <a:pt x="1872" y="923"/>
                  </a:cubicBezTo>
                  <a:lnTo>
                    <a:pt x="2252" y="923"/>
                  </a:lnTo>
                  <a:cubicBezTo>
                    <a:pt x="2252" y="733"/>
                    <a:pt x="2225" y="679"/>
                    <a:pt x="2171" y="543"/>
                  </a:cubicBezTo>
                  <a:cubicBezTo>
                    <a:pt x="2008" y="190"/>
                    <a:pt x="1655" y="1"/>
                    <a:pt x="116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
            <p:cNvSpPr/>
            <p:nvPr/>
          </p:nvSpPr>
          <p:spPr>
            <a:xfrm>
              <a:off x="4403650" y="3311125"/>
              <a:ext cx="58350" cy="74625"/>
            </a:xfrm>
            <a:custGeom>
              <a:rect b="b" l="l" r="r" t="t"/>
              <a:pathLst>
                <a:path extrusionOk="0" h="2985" w="2334">
                  <a:moveTo>
                    <a:pt x="1059" y="326"/>
                  </a:moveTo>
                  <a:cubicBezTo>
                    <a:pt x="1656" y="326"/>
                    <a:pt x="1954" y="733"/>
                    <a:pt x="1954" y="1493"/>
                  </a:cubicBezTo>
                  <a:cubicBezTo>
                    <a:pt x="1954" y="2252"/>
                    <a:pt x="1656" y="2632"/>
                    <a:pt x="1059" y="2632"/>
                  </a:cubicBezTo>
                  <a:lnTo>
                    <a:pt x="381" y="2632"/>
                  </a:lnTo>
                  <a:lnTo>
                    <a:pt x="381" y="326"/>
                  </a:lnTo>
                  <a:close/>
                  <a:moveTo>
                    <a:pt x="1" y="1"/>
                  </a:moveTo>
                  <a:lnTo>
                    <a:pt x="1" y="2984"/>
                  </a:lnTo>
                  <a:lnTo>
                    <a:pt x="1140" y="2984"/>
                  </a:lnTo>
                  <a:cubicBezTo>
                    <a:pt x="1873" y="2984"/>
                    <a:pt x="2334" y="2415"/>
                    <a:pt x="2334" y="1493"/>
                  </a:cubicBezTo>
                  <a:cubicBezTo>
                    <a:pt x="2334" y="570"/>
                    <a:pt x="1873" y="1"/>
                    <a:pt x="114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
            <p:cNvSpPr/>
            <p:nvPr/>
          </p:nvSpPr>
          <p:spPr>
            <a:xfrm>
              <a:off x="4476900" y="3311125"/>
              <a:ext cx="59700" cy="74625"/>
            </a:xfrm>
            <a:custGeom>
              <a:rect b="b" l="l" r="r" t="t"/>
              <a:pathLst>
                <a:path extrusionOk="0" h="2985" w="2388">
                  <a:moveTo>
                    <a:pt x="1302" y="326"/>
                  </a:moveTo>
                  <a:cubicBezTo>
                    <a:pt x="1519" y="326"/>
                    <a:pt x="1628" y="381"/>
                    <a:pt x="1736" y="462"/>
                  </a:cubicBezTo>
                  <a:cubicBezTo>
                    <a:pt x="1845" y="543"/>
                    <a:pt x="1899" y="679"/>
                    <a:pt x="1899" y="842"/>
                  </a:cubicBezTo>
                  <a:cubicBezTo>
                    <a:pt x="1899" y="1194"/>
                    <a:pt x="1709" y="1357"/>
                    <a:pt x="1302" y="1357"/>
                  </a:cubicBezTo>
                  <a:lnTo>
                    <a:pt x="380" y="1357"/>
                  </a:lnTo>
                  <a:lnTo>
                    <a:pt x="380" y="326"/>
                  </a:lnTo>
                  <a:close/>
                  <a:moveTo>
                    <a:pt x="0" y="1"/>
                  </a:moveTo>
                  <a:lnTo>
                    <a:pt x="0" y="2984"/>
                  </a:lnTo>
                  <a:lnTo>
                    <a:pt x="380" y="2984"/>
                  </a:lnTo>
                  <a:lnTo>
                    <a:pt x="380" y="1683"/>
                  </a:lnTo>
                  <a:lnTo>
                    <a:pt x="1357" y="1683"/>
                  </a:lnTo>
                  <a:cubicBezTo>
                    <a:pt x="1709" y="1683"/>
                    <a:pt x="1845" y="1845"/>
                    <a:pt x="1845" y="2225"/>
                  </a:cubicBezTo>
                  <a:lnTo>
                    <a:pt x="1845" y="2496"/>
                  </a:lnTo>
                  <a:cubicBezTo>
                    <a:pt x="1845" y="2659"/>
                    <a:pt x="1872" y="2849"/>
                    <a:pt x="1926" y="2984"/>
                  </a:cubicBezTo>
                  <a:lnTo>
                    <a:pt x="2387" y="2984"/>
                  </a:lnTo>
                  <a:lnTo>
                    <a:pt x="2387" y="2876"/>
                  </a:lnTo>
                  <a:cubicBezTo>
                    <a:pt x="2252" y="2767"/>
                    <a:pt x="2224" y="2686"/>
                    <a:pt x="2224" y="2279"/>
                  </a:cubicBezTo>
                  <a:cubicBezTo>
                    <a:pt x="2224" y="1791"/>
                    <a:pt x="2143" y="1655"/>
                    <a:pt x="1818" y="1520"/>
                  </a:cubicBezTo>
                  <a:cubicBezTo>
                    <a:pt x="2143" y="1330"/>
                    <a:pt x="2279" y="1140"/>
                    <a:pt x="2279" y="787"/>
                  </a:cubicBezTo>
                  <a:cubicBezTo>
                    <a:pt x="2279" y="299"/>
                    <a:pt x="1953" y="1"/>
                    <a:pt x="138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
            <p:cNvSpPr/>
            <p:nvPr/>
          </p:nvSpPr>
          <p:spPr>
            <a:xfrm>
              <a:off x="4099200" y="4203500"/>
              <a:ext cx="678125" cy="339075"/>
            </a:xfrm>
            <a:custGeom>
              <a:rect b="b" l="l" r="r" t="t"/>
              <a:pathLst>
                <a:path extrusionOk="0" h="13563" w="27125">
                  <a:moveTo>
                    <a:pt x="0" y="1"/>
                  </a:moveTo>
                  <a:lnTo>
                    <a:pt x="0" y="13563"/>
                  </a:lnTo>
                  <a:lnTo>
                    <a:pt x="27124" y="13563"/>
                  </a:lnTo>
                  <a:lnTo>
                    <a:pt x="27124" y="1"/>
                  </a:lnTo>
                  <a:close/>
                </a:path>
              </a:pathLst>
            </a:custGeom>
            <a:solidFill>
              <a:srgbClr val="FFFFFF"/>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
            <p:cNvSpPr/>
            <p:nvPr/>
          </p:nvSpPr>
          <p:spPr>
            <a:xfrm>
              <a:off x="4331100" y="4326925"/>
              <a:ext cx="58350" cy="78000"/>
            </a:xfrm>
            <a:custGeom>
              <a:rect b="b" l="l" r="r" t="t"/>
              <a:pathLst>
                <a:path extrusionOk="0" h="3120" w="2334">
                  <a:moveTo>
                    <a:pt x="1167" y="0"/>
                  </a:moveTo>
                  <a:cubicBezTo>
                    <a:pt x="516" y="0"/>
                    <a:pt x="109" y="353"/>
                    <a:pt x="109" y="868"/>
                  </a:cubicBezTo>
                  <a:cubicBezTo>
                    <a:pt x="109" y="1248"/>
                    <a:pt x="299" y="1465"/>
                    <a:pt x="679" y="1574"/>
                  </a:cubicBezTo>
                  <a:lnTo>
                    <a:pt x="1411" y="1763"/>
                  </a:lnTo>
                  <a:cubicBezTo>
                    <a:pt x="1791" y="1872"/>
                    <a:pt x="1954" y="2008"/>
                    <a:pt x="1954" y="2252"/>
                  </a:cubicBezTo>
                  <a:cubicBezTo>
                    <a:pt x="1954" y="2414"/>
                    <a:pt x="1872" y="2577"/>
                    <a:pt x="1764" y="2659"/>
                  </a:cubicBezTo>
                  <a:cubicBezTo>
                    <a:pt x="1628" y="2740"/>
                    <a:pt x="1438" y="2794"/>
                    <a:pt x="1194" y="2794"/>
                  </a:cubicBezTo>
                  <a:cubicBezTo>
                    <a:pt x="869" y="2794"/>
                    <a:pt x="679" y="2713"/>
                    <a:pt x="516" y="2550"/>
                  </a:cubicBezTo>
                  <a:cubicBezTo>
                    <a:pt x="408" y="2414"/>
                    <a:pt x="353" y="2252"/>
                    <a:pt x="380" y="2089"/>
                  </a:cubicBezTo>
                  <a:lnTo>
                    <a:pt x="1" y="2089"/>
                  </a:lnTo>
                  <a:cubicBezTo>
                    <a:pt x="28" y="2360"/>
                    <a:pt x="55" y="2523"/>
                    <a:pt x="191" y="2686"/>
                  </a:cubicBezTo>
                  <a:cubicBezTo>
                    <a:pt x="380" y="2984"/>
                    <a:pt x="733" y="3120"/>
                    <a:pt x="1194" y="3120"/>
                  </a:cubicBezTo>
                  <a:cubicBezTo>
                    <a:pt x="1547" y="3120"/>
                    <a:pt x="1818" y="3038"/>
                    <a:pt x="2008" y="2903"/>
                  </a:cubicBezTo>
                  <a:cubicBezTo>
                    <a:pt x="2225" y="2740"/>
                    <a:pt x="2333" y="2469"/>
                    <a:pt x="2333" y="2225"/>
                  </a:cubicBezTo>
                  <a:cubicBezTo>
                    <a:pt x="2333" y="1845"/>
                    <a:pt x="2116" y="1574"/>
                    <a:pt x="1710" y="1465"/>
                  </a:cubicBezTo>
                  <a:lnTo>
                    <a:pt x="977" y="1275"/>
                  </a:lnTo>
                  <a:cubicBezTo>
                    <a:pt x="597" y="1167"/>
                    <a:pt x="489" y="1058"/>
                    <a:pt x="489" y="841"/>
                  </a:cubicBezTo>
                  <a:cubicBezTo>
                    <a:pt x="489" y="516"/>
                    <a:pt x="733" y="326"/>
                    <a:pt x="1140" y="326"/>
                  </a:cubicBezTo>
                  <a:cubicBezTo>
                    <a:pt x="1601" y="326"/>
                    <a:pt x="1872" y="543"/>
                    <a:pt x="1872" y="923"/>
                  </a:cubicBezTo>
                  <a:lnTo>
                    <a:pt x="2252" y="923"/>
                  </a:lnTo>
                  <a:cubicBezTo>
                    <a:pt x="2252" y="733"/>
                    <a:pt x="2225" y="678"/>
                    <a:pt x="2171" y="543"/>
                  </a:cubicBezTo>
                  <a:cubicBezTo>
                    <a:pt x="2008" y="190"/>
                    <a:pt x="1655" y="0"/>
                    <a:pt x="116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
            <p:cNvSpPr/>
            <p:nvPr/>
          </p:nvSpPr>
          <p:spPr>
            <a:xfrm>
              <a:off x="4403650" y="4328275"/>
              <a:ext cx="58350" cy="74625"/>
            </a:xfrm>
            <a:custGeom>
              <a:rect b="b" l="l" r="r" t="t"/>
              <a:pathLst>
                <a:path extrusionOk="0" h="2985" w="2334">
                  <a:moveTo>
                    <a:pt x="1059" y="326"/>
                  </a:moveTo>
                  <a:cubicBezTo>
                    <a:pt x="1656" y="326"/>
                    <a:pt x="1954" y="733"/>
                    <a:pt x="1954" y="1492"/>
                  </a:cubicBezTo>
                  <a:cubicBezTo>
                    <a:pt x="1954" y="2252"/>
                    <a:pt x="1656" y="2632"/>
                    <a:pt x="1059" y="2632"/>
                  </a:cubicBezTo>
                  <a:lnTo>
                    <a:pt x="381" y="2632"/>
                  </a:lnTo>
                  <a:lnTo>
                    <a:pt x="381" y="326"/>
                  </a:lnTo>
                  <a:close/>
                  <a:moveTo>
                    <a:pt x="1" y="1"/>
                  </a:moveTo>
                  <a:lnTo>
                    <a:pt x="1" y="2984"/>
                  </a:lnTo>
                  <a:lnTo>
                    <a:pt x="1140" y="2984"/>
                  </a:lnTo>
                  <a:cubicBezTo>
                    <a:pt x="1873" y="2984"/>
                    <a:pt x="2334" y="2415"/>
                    <a:pt x="2334" y="1492"/>
                  </a:cubicBezTo>
                  <a:cubicBezTo>
                    <a:pt x="2334" y="570"/>
                    <a:pt x="1873" y="1"/>
                    <a:pt x="114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
            <p:cNvSpPr/>
            <p:nvPr/>
          </p:nvSpPr>
          <p:spPr>
            <a:xfrm>
              <a:off x="4476900" y="4328275"/>
              <a:ext cx="59700" cy="74625"/>
            </a:xfrm>
            <a:custGeom>
              <a:rect b="b" l="l" r="r" t="t"/>
              <a:pathLst>
                <a:path extrusionOk="0" h="2985" w="2388">
                  <a:moveTo>
                    <a:pt x="1302" y="326"/>
                  </a:moveTo>
                  <a:cubicBezTo>
                    <a:pt x="1519" y="326"/>
                    <a:pt x="1628" y="380"/>
                    <a:pt x="1736" y="462"/>
                  </a:cubicBezTo>
                  <a:cubicBezTo>
                    <a:pt x="1845" y="543"/>
                    <a:pt x="1899" y="679"/>
                    <a:pt x="1899" y="841"/>
                  </a:cubicBezTo>
                  <a:cubicBezTo>
                    <a:pt x="1899" y="1194"/>
                    <a:pt x="1709" y="1357"/>
                    <a:pt x="1302" y="1357"/>
                  </a:cubicBezTo>
                  <a:lnTo>
                    <a:pt x="380" y="1357"/>
                  </a:lnTo>
                  <a:lnTo>
                    <a:pt x="380" y="326"/>
                  </a:lnTo>
                  <a:close/>
                  <a:moveTo>
                    <a:pt x="0" y="1"/>
                  </a:moveTo>
                  <a:lnTo>
                    <a:pt x="0" y="2984"/>
                  </a:lnTo>
                  <a:lnTo>
                    <a:pt x="380" y="2984"/>
                  </a:lnTo>
                  <a:lnTo>
                    <a:pt x="380" y="1682"/>
                  </a:lnTo>
                  <a:lnTo>
                    <a:pt x="1357" y="1682"/>
                  </a:lnTo>
                  <a:cubicBezTo>
                    <a:pt x="1709" y="1682"/>
                    <a:pt x="1845" y="1845"/>
                    <a:pt x="1845" y="2225"/>
                  </a:cubicBezTo>
                  <a:lnTo>
                    <a:pt x="1845" y="2496"/>
                  </a:lnTo>
                  <a:cubicBezTo>
                    <a:pt x="1845" y="2659"/>
                    <a:pt x="1872" y="2849"/>
                    <a:pt x="1926" y="2984"/>
                  </a:cubicBezTo>
                  <a:lnTo>
                    <a:pt x="2387" y="2984"/>
                  </a:lnTo>
                  <a:lnTo>
                    <a:pt x="2387" y="2876"/>
                  </a:lnTo>
                  <a:cubicBezTo>
                    <a:pt x="2252" y="2767"/>
                    <a:pt x="2224" y="2686"/>
                    <a:pt x="2224" y="2279"/>
                  </a:cubicBezTo>
                  <a:cubicBezTo>
                    <a:pt x="2224" y="1791"/>
                    <a:pt x="2143" y="1655"/>
                    <a:pt x="1818" y="1520"/>
                  </a:cubicBezTo>
                  <a:cubicBezTo>
                    <a:pt x="2143" y="1330"/>
                    <a:pt x="2279" y="1140"/>
                    <a:pt x="2279" y="787"/>
                  </a:cubicBezTo>
                  <a:cubicBezTo>
                    <a:pt x="2279" y="299"/>
                    <a:pt x="1953" y="1"/>
                    <a:pt x="138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
            <p:cNvSpPr/>
            <p:nvPr/>
          </p:nvSpPr>
          <p:spPr>
            <a:xfrm>
              <a:off x="4777300" y="1318875"/>
              <a:ext cx="962925" cy="2750"/>
            </a:xfrm>
            <a:custGeom>
              <a:rect b="b" l="l" r="r" t="t"/>
              <a:pathLst>
                <a:path extrusionOk="0" fill="none" h="110" w="38517">
                  <a:moveTo>
                    <a:pt x="0" y="1"/>
                  </a:moveTo>
                  <a:lnTo>
                    <a:pt x="38516" y="109"/>
                  </a:lnTo>
                </a:path>
              </a:pathLst>
            </a:custGeom>
            <a:no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
            <p:cNvSpPr/>
            <p:nvPr/>
          </p:nvSpPr>
          <p:spPr>
            <a:xfrm>
              <a:off x="5725275" y="1291775"/>
              <a:ext cx="59700" cy="59000"/>
            </a:xfrm>
            <a:custGeom>
              <a:rect b="b" l="l" r="r" t="t"/>
              <a:pathLst>
                <a:path extrusionOk="0" h="2360" w="2388">
                  <a:moveTo>
                    <a:pt x="0" y="0"/>
                  </a:moveTo>
                  <a:lnTo>
                    <a:pt x="597" y="1193"/>
                  </a:lnTo>
                  <a:lnTo>
                    <a:pt x="0" y="2360"/>
                  </a:lnTo>
                  <a:lnTo>
                    <a:pt x="2387" y="1193"/>
                  </a:lnTo>
                  <a:lnTo>
                    <a:pt x="0" y="0"/>
                  </a:lnTo>
                  <a:close/>
                </a:path>
              </a:pathLst>
            </a:custGeom>
            <a:solidFill>
              <a:srgbClr val="000000"/>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
            <p:cNvSpPr/>
            <p:nvPr/>
          </p:nvSpPr>
          <p:spPr>
            <a:xfrm>
              <a:off x="5194325" y="1282950"/>
              <a:ext cx="52225" cy="70550"/>
            </a:xfrm>
            <a:custGeom>
              <a:rect b="b" l="l" r="r" t="t"/>
              <a:pathLst>
                <a:path extrusionOk="0" h="2822" w="2089">
                  <a:moveTo>
                    <a:pt x="0" y="0"/>
                  </a:moveTo>
                  <a:lnTo>
                    <a:pt x="0" y="1926"/>
                  </a:lnTo>
                  <a:cubicBezTo>
                    <a:pt x="0" y="2469"/>
                    <a:pt x="380" y="2821"/>
                    <a:pt x="1031" y="2821"/>
                  </a:cubicBezTo>
                  <a:cubicBezTo>
                    <a:pt x="1655" y="2821"/>
                    <a:pt x="2089" y="2469"/>
                    <a:pt x="2089" y="1926"/>
                  </a:cubicBezTo>
                  <a:lnTo>
                    <a:pt x="2089" y="0"/>
                  </a:lnTo>
                  <a:lnTo>
                    <a:pt x="1736" y="0"/>
                  </a:lnTo>
                  <a:lnTo>
                    <a:pt x="1736" y="1926"/>
                  </a:lnTo>
                  <a:cubicBezTo>
                    <a:pt x="1736" y="2279"/>
                    <a:pt x="1465" y="2496"/>
                    <a:pt x="1031" y="2496"/>
                  </a:cubicBezTo>
                  <a:cubicBezTo>
                    <a:pt x="814" y="2496"/>
                    <a:pt x="651" y="2469"/>
                    <a:pt x="543" y="2360"/>
                  </a:cubicBezTo>
                  <a:cubicBezTo>
                    <a:pt x="407" y="2252"/>
                    <a:pt x="326" y="2116"/>
                    <a:pt x="326" y="1926"/>
                  </a:cubicBezTo>
                  <a:lnTo>
                    <a:pt x="3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
            <p:cNvSpPr/>
            <p:nvPr/>
          </p:nvSpPr>
          <p:spPr>
            <a:xfrm>
              <a:off x="5256700" y="1282275"/>
              <a:ext cx="53600" cy="71225"/>
            </a:xfrm>
            <a:custGeom>
              <a:rect b="b" l="l" r="r" t="t"/>
              <a:pathLst>
                <a:path extrusionOk="0" h="2849" w="2144">
                  <a:moveTo>
                    <a:pt x="1059" y="0"/>
                  </a:moveTo>
                  <a:cubicBezTo>
                    <a:pt x="462" y="0"/>
                    <a:pt x="82" y="299"/>
                    <a:pt x="82" y="787"/>
                  </a:cubicBezTo>
                  <a:cubicBezTo>
                    <a:pt x="82" y="1112"/>
                    <a:pt x="272" y="1329"/>
                    <a:pt x="625" y="1411"/>
                  </a:cubicBezTo>
                  <a:lnTo>
                    <a:pt x="1303" y="1601"/>
                  </a:lnTo>
                  <a:cubicBezTo>
                    <a:pt x="1655" y="1682"/>
                    <a:pt x="1791" y="1818"/>
                    <a:pt x="1791" y="2035"/>
                  </a:cubicBezTo>
                  <a:cubicBezTo>
                    <a:pt x="1791" y="2197"/>
                    <a:pt x="1710" y="2333"/>
                    <a:pt x="1601" y="2414"/>
                  </a:cubicBezTo>
                  <a:cubicBezTo>
                    <a:pt x="1493" y="2496"/>
                    <a:pt x="1330" y="2523"/>
                    <a:pt x="1113" y="2523"/>
                  </a:cubicBezTo>
                  <a:cubicBezTo>
                    <a:pt x="815" y="2523"/>
                    <a:pt x="598" y="2469"/>
                    <a:pt x="489" y="2306"/>
                  </a:cubicBezTo>
                  <a:cubicBezTo>
                    <a:pt x="381" y="2197"/>
                    <a:pt x="326" y="2062"/>
                    <a:pt x="326" y="1899"/>
                  </a:cubicBezTo>
                  <a:lnTo>
                    <a:pt x="1" y="1899"/>
                  </a:lnTo>
                  <a:cubicBezTo>
                    <a:pt x="1" y="2143"/>
                    <a:pt x="55" y="2306"/>
                    <a:pt x="164" y="2441"/>
                  </a:cubicBezTo>
                  <a:cubicBezTo>
                    <a:pt x="353" y="2713"/>
                    <a:pt x="679" y="2848"/>
                    <a:pt x="1086" y="2848"/>
                  </a:cubicBezTo>
                  <a:cubicBezTo>
                    <a:pt x="1411" y="2848"/>
                    <a:pt x="1682" y="2767"/>
                    <a:pt x="1845" y="2631"/>
                  </a:cubicBezTo>
                  <a:cubicBezTo>
                    <a:pt x="2035" y="2496"/>
                    <a:pt x="2144" y="2252"/>
                    <a:pt x="2144" y="2007"/>
                  </a:cubicBezTo>
                  <a:cubicBezTo>
                    <a:pt x="2144" y="1682"/>
                    <a:pt x="1927" y="1438"/>
                    <a:pt x="1574" y="1329"/>
                  </a:cubicBezTo>
                  <a:lnTo>
                    <a:pt x="896" y="1139"/>
                  </a:lnTo>
                  <a:cubicBezTo>
                    <a:pt x="570" y="1058"/>
                    <a:pt x="435" y="950"/>
                    <a:pt x="435" y="733"/>
                  </a:cubicBezTo>
                  <a:cubicBezTo>
                    <a:pt x="435" y="461"/>
                    <a:pt x="679" y="272"/>
                    <a:pt x="1059" y="272"/>
                  </a:cubicBezTo>
                  <a:cubicBezTo>
                    <a:pt x="1493" y="272"/>
                    <a:pt x="1710" y="461"/>
                    <a:pt x="1737" y="841"/>
                  </a:cubicBezTo>
                  <a:lnTo>
                    <a:pt x="2062" y="841"/>
                  </a:lnTo>
                  <a:cubicBezTo>
                    <a:pt x="2062" y="651"/>
                    <a:pt x="2035" y="597"/>
                    <a:pt x="1981" y="461"/>
                  </a:cubicBezTo>
                  <a:cubicBezTo>
                    <a:pt x="1845" y="163"/>
                    <a:pt x="1520" y="0"/>
                    <a:pt x="105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
            <p:cNvSpPr/>
            <p:nvPr/>
          </p:nvSpPr>
          <p:spPr>
            <a:xfrm>
              <a:off x="5321800" y="1282950"/>
              <a:ext cx="50875" cy="68500"/>
            </a:xfrm>
            <a:custGeom>
              <a:rect b="b" l="l" r="r" t="t"/>
              <a:pathLst>
                <a:path extrusionOk="0" h="2740" w="2035">
                  <a:moveTo>
                    <a:pt x="1031" y="326"/>
                  </a:moveTo>
                  <a:cubicBezTo>
                    <a:pt x="1221" y="326"/>
                    <a:pt x="1330" y="353"/>
                    <a:pt x="1411" y="407"/>
                  </a:cubicBezTo>
                  <a:cubicBezTo>
                    <a:pt x="1520" y="489"/>
                    <a:pt x="1574" y="597"/>
                    <a:pt x="1574" y="733"/>
                  </a:cubicBezTo>
                  <a:cubicBezTo>
                    <a:pt x="1574" y="896"/>
                    <a:pt x="1520" y="1004"/>
                    <a:pt x="1411" y="1085"/>
                  </a:cubicBezTo>
                  <a:cubicBezTo>
                    <a:pt x="1330" y="1140"/>
                    <a:pt x="1221" y="1167"/>
                    <a:pt x="1031" y="1167"/>
                  </a:cubicBezTo>
                  <a:lnTo>
                    <a:pt x="353" y="1167"/>
                  </a:lnTo>
                  <a:lnTo>
                    <a:pt x="353" y="326"/>
                  </a:lnTo>
                  <a:close/>
                  <a:moveTo>
                    <a:pt x="1194" y="1492"/>
                  </a:moveTo>
                  <a:cubicBezTo>
                    <a:pt x="1520" y="1492"/>
                    <a:pt x="1682" y="1655"/>
                    <a:pt x="1682" y="1953"/>
                  </a:cubicBezTo>
                  <a:cubicBezTo>
                    <a:pt x="1682" y="2252"/>
                    <a:pt x="1520" y="2414"/>
                    <a:pt x="1194" y="2414"/>
                  </a:cubicBezTo>
                  <a:lnTo>
                    <a:pt x="353" y="2414"/>
                  </a:lnTo>
                  <a:lnTo>
                    <a:pt x="353" y="1492"/>
                  </a:lnTo>
                  <a:close/>
                  <a:moveTo>
                    <a:pt x="1" y="0"/>
                  </a:moveTo>
                  <a:lnTo>
                    <a:pt x="1" y="2740"/>
                  </a:lnTo>
                  <a:lnTo>
                    <a:pt x="1248" y="2740"/>
                  </a:lnTo>
                  <a:cubicBezTo>
                    <a:pt x="1492" y="2740"/>
                    <a:pt x="1682" y="2659"/>
                    <a:pt x="1818" y="2496"/>
                  </a:cubicBezTo>
                  <a:cubicBezTo>
                    <a:pt x="1954" y="2360"/>
                    <a:pt x="2035" y="2170"/>
                    <a:pt x="2035" y="1953"/>
                  </a:cubicBezTo>
                  <a:cubicBezTo>
                    <a:pt x="2035" y="1628"/>
                    <a:pt x="1899" y="1438"/>
                    <a:pt x="1547" y="1302"/>
                  </a:cubicBezTo>
                  <a:cubicBezTo>
                    <a:pt x="1791" y="1167"/>
                    <a:pt x="1926" y="977"/>
                    <a:pt x="1926" y="706"/>
                  </a:cubicBezTo>
                  <a:cubicBezTo>
                    <a:pt x="1926" y="489"/>
                    <a:pt x="1845" y="326"/>
                    <a:pt x="1709" y="190"/>
                  </a:cubicBezTo>
                  <a:cubicBezTo>
                    <a:pt x="1547" y="55"/>
                    <a:pt x="1384" y="0"/>
                    <a:pt x="111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
            <p:cNvSpPr/>
            <p:nvPr/>
          </p:nvSpPr>
          <p:spPr>
            <a:xfrm>
              <a:off x="5794450" y="1152075"/>
              <a:ext cx="1356200" cy="3390500"/>
            </a:xfrm>
            <a:custGeom>
              <a:rect b="b" l="l" r="r" t="t"/>
              <a:pathLst>
                <a:path extrusionOk="0" h="135620" w="54248">
                  <a:moveTo>
                    <a:pt x="0" y="1"/>
                  </a:moveTo>
                  <a:lnTo>
                    <a:pt x="0" y="135620"/>
                  </a:lnTo>
                  <a:lnTo>
                    <a:pt x="54248" y="135620"/>
                  </a:lnTo>
                  <a:lnTo>
                    <a:pt x="54248" y="1"/>
                  </a:lnTo>
                  <a:close/>
                </a:path>
              </a:pathLst>
            </a:custGeom>
            <a:solidFill>
              <a:srgbClr val="FFFFFF"/>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
            <p:cNvSpPr/>
            <p:nvPr/>
          </p:nvSpPr>
          <p:spPr>
            <a:xfrm>
              <a:off x="6321325" y="2802550"/>
              <a:ext cx="46125" cy="74625"/>
            </a:xfrm>
            <a:custGeom>
              <a:rect b="b" l="l" r="r" t="t"/>
              <a:pathLst>
                <a:path extrusionOk="0" h="2985" w="1845">
                  <a:moveTo>
                    <a:pt x="0" y="1"/>
                  </a:moveTo>
                  <a:lnTo>
                    <a:pt x="0" y="2985"/>
                  </a:lnTo>
                  <a:lnTo>
                    <a:pt x="1845" y="2985"/>
                  </a:lnTo>
                  <a:lnTo>
                    <a:pt x="1845" y="2632"/>
                  </a:lnTo>
                  <a:lnTo>
                    <a:pt x="380" y="2632"/>
                  </a:lnTo>
                  <a:lnTo>
                    <a:pt x="38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
            <p:cNvSpPr/>
            <p:nvPr/>
          </p:nvSpPr>
          <p:spPr>
            <a:xfrm>
              <a:off x="6374200" y="2822225"/>
              <a:ext cx="50225" cy="56975"/>
            </a:xfrm>
            <a:custGeom>
              <a:rect b="b" l="l" r="r" t="t"/>
              <a:pathLst>
                <a:path extrusionOk="0" h="2279" w="2009">
                  <a:moveTo>
                    <a:pt x="1411" y="1140"/>
                  </a:moveTo>
                  <a:lnTo>
                    <a:pt x="1411" y="1519"/>
                  </a:lnTo>
                  <a:cubicBezTo>
                    <a:pt x="1411" y="1628"/>
                    <a:pt x="1384" y="1709"/>
                    <a:pt x="1276" y="1791"/>
                  </a:cubicBezTo>
                  <a:cubicBezTo>
                    <a:pt x="1140" y="1926"/>
                    <a:pt x="977" y="1981"/>
                    <a:pt x="788" y="1981"/>
                  </a:cubicBezTo>
                  <a:cubicBezTo>
                    <a:pt x="516" y="1981"/>
                    <a:pt x="354" y="1845"/>
                    <a:pt x="354" y="1628"/>
                  </a:cubicBezTo>
                  <a:cubicBezTo>
                    <a:pt x="354" y="1411"/>
                    <a:pt x="516" y="1303"/>
                    <a:pt x="869" y="1248"/>
                  </a:cubicBezTo>
                  <a:cubicBezTo>
                    <a:pt x="1249" y="1194"/>
                    <a:pt x="1303" y="1194"/>
                    <a:pt x="1411" y="1140"/>
                  </a:cubicBezTo>
                  <a:close/>
                  <a:moveTo>
                    <a:pt x="950" y="1"/>
                  </a:moveTo>
                  <a:cubicBezTo>
                    <a:pt x="652" y="1"/>
                    <a:pt x="381" y="82"/>
                    <a:pt x="245" y="245"/>
                  </a:cubicBezTo>
                  <a:cubicBezTo>
                    <a:pt x="137" y="353"/>
                    <a:pt x="109" y="462"/>
                    <a:pt x="109" y="679"/>
                  </a:cubicBezTo>
                  <a:lnTo>
                    <a:pt x="435" y="679"/>
                  </a:lnTo>
                  <a:cubicBezTo>
                    <a:pt x="462" y="435"/>
                    <a:pt x="625" y="299"/>
                    <a:pt x="950" y="299"/>
                  </a:cubicBezTo>
                  <a:cubicBezTo>
                    <a:pt x="1249" y="299"/>
                    <a:pt x="1411" y="407"/>
                    <a:pt x="1411" y="624"/>
                  </a:cubicBezTo>
                  <a:lnTo>
                    <a:pt x="1411" y="706"/>
                  </a:lnTo>
                  <a:cubicBezTo>
                    <a:pt x="1411" y="869"/>
                    <a:pt x="1330" y="923"/>
                    <a:pt x="1059" y="950"/>
                  </a:cubicBezTo>
                  <a:cubicBezTo>
                    <a:pt x="598" y="1004"/>
                    <a:pt x="516" y="1031"/>
                    <a:pt x="381" y="1086"/>
                  </a:cubicBezTo>
                  <a:cubicBezTo>
                    <a:pt x="137" y="1194"/>
                    <a:pt x="1" y="1384"/>
                    <a:pt x="1" y="1655"/>
                  </a:cubicBezTo>
                  <a:cubicBezTo>
                    <a:pt x="1" y="2035"/>
                    <a:pt x="272" y="2279"/>
                    <a:pt x="706" y="2279"/>
                  </a:cubicBezTo>
                  <a:cubicBezTo>
                    <a:pt x="977" y="2279"/>
                    <a:pt x="1194" y="2198"/>
                    <a:pt x="1438" y="1953"/>
                  </a:cubicBezTo>
                  <a:cubicBezTo>
                    <a:pt x="1466" y="2198"/>
                    <a:pt x="1574" y="2279"/>
                    <a:pt x="1791" y="2279"/>
                  </a:cubicBezTo>
                  <a:cubicBezTo>
                    <a:pt x="1845" y="2279"/>
                    <a:pt x="1900" y="2279"/>
                    <a:pt x="2008" y="2252"/>
                  </a:cubicBezTo>
                  <a:lnTo>
                    <a:pt x="2008" y="1981"/>
                  </a:lnTo>
                  <a:lnTo>
                    <a:pt x="1927" y="1981"/>
                  </a:lnTo>
                  <a:cubicBezTo>
                    <a:pt x="1818" y="1981"/>
                    <a:pt x="1764" y="1926"/>
                    <a:pt x="1764" y="1818"/>
                  </a:cubicBezTo>
                  <a:lnTo>
                    <a:pt x="1764" y="570"/>
                  </a:lnTo>
                  <a:cubicBezTo>
                    <a:pt x="1764" y="190"/>
                    <a:pt x="1493" y="1"/>
                    <a:pt x="95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
            <p:cNvSpPr/>
            <p:nvPr/>
          </p:nvSpPr>
          <p:spPr>
            <a:xfrm>
              <a:off x="6431850" y="2822225"/>
              <a:ext cx="48175" cy="76650"/>
            </a:xfrm>
            <a:custGeom>
              <a:rect b="b" l="l" r="r" t="t"/>
              <a:pathLst>
                <a:path extrusionOk="0" h="3066" w="1927">
                  <a:moveTo>
                    <a:pt x="950" y="299"/>
                  </a:moveTo>
                  <a:cubicBezTo>
                    <a:pt x="1330" y="299"/>
                    <a:pt x="1574" y="652"/>
                    <a:pt x="1574" y="1140"/>
                  </a:cubicBezTo>
                  <a:cubicBezTo>
                    <a:pt x="1574" y="1628"/>
                    <a:pt x="1330" y="1953"/>
                    <a:pt x="950" y="1953"/>
                  </a:cubicBezTo>
                  <a:cubicBezTo>
                    <a:pt x="597" y="1953"/>
                    <a:pt x="353" y="1628"/>
                    <a:pt x="353" y="1140"/>
                  </a:cubicBezTo>
                  <a:cubicBezTo>
                    <a:pt x="353" y="624"/>
                    <a:pt x="597" y="299"/>
                    <a:pt x="950" y="299"/>
                  </a:cubicBezTo>
                  <a:close/>
                  <a:moveTo>
                    <a:pt x="1004" y="1"/>
                  </a:moveTo>
                  <a:cubicBezTo>
                    <a:pt x="706" y="1"/>
                    <a:pt x="489" y="109"/>
                    <a:pt x="326" y="380"/>
                  </a:cubicBezTo>
                  <a:lnTo>
                    <a:pt x="326" y="55"/>
                  </a:lnTo>
                  <a:lnTo>
                    <a:pt x="0" y="55"/>
                  </a:lnTo>
                  <a:lnTo>
                    <a:pt x="0" y="3066"/>
                  </a:lnTo>
                  <a:lnTo>
                    <a:pt x="353" y="3066"/>
                  </a:lnTo>
                  <a:lnTo>
                    <a:pt x="353" y="1953"/>
                  </a:lnTo>
                  <a:cubicBezTo>
                    <a:pt x="543" y="2170"/>
                    <a:pt x="733" y="2279"/>
                    <a:pt x="1004" y="2279"/>
                  </a:cubicBezTo>
                  <a:cubicBezTo>
                    <a:pt x="1574" y="2279"/>
                    <a:pt x="1926" y="1845"/>
                    <a:pt x="1926" y="1167"/>
                  </a:cubicBezTo>
                  <a:cubicBezTo>
                    <a:pt x="1926" y="435"/>
                    <a:pt x="1574" y="1"/>
                    <a:pt x="100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
            <p:cNvSpPr/>
            <p:nvPr/>
          </p:nvSpPr>
          <p:spPr>
            <a:xfrm>
              <a:off x="6484075" y="2808675"/>
              <a:ext cx="24425" cy="70525"/>
            </a:xfrm>
            <a:custGeom>
              <a:rect b="b" l="l" r="r" t="t"/>
              <a:pathLst>
                <a:path extrusionOk="0" h="2821" w="977">
                  <a:moveTo>
                    <a:pt x="298" y="0"/>
                  </a:moveTo>
                  <a:lnTo>
                    <a:pt x="298" y="597"/>
                  </a:lnTo>
                  <a:lnTo>
                    <a:pt x="0" y="597"/>
                  </a:lnTo>
                  <a:lnTo>
                    <a:pt x="0" y="868"/>
                  </a:lnTo>
                  <a:lnTo>
                    <a:pt x="298" y="868"/>
                  </a:lnTo>
                  <a:lnTo>
                    <a:pt x="298" y="2495"/>
                  </a:lnTo>
                  <a:cubicBezTo>
                    <a:pt x="298" y="2712"/>
                    <a:pt x="434" y="2821"/>
                    <a:pt x="705" y="2821"/>
                  </a:cubicBezTo>
                  <a:cubicBezTo>
                    <a:pt x="787" y="2821"/>
                    <a:pt x="868" y="2821"/>
                    <a:pt x="976" y="2794"/>
                  </a:cubicBezTo>
                  <a:lnTo>
                    <a:pt x="976" y="2495"/>
                  </a:lnTo>
                  <a:cubicBezTo>
                    <a:pt x="949" y="2523"/>
                    <a:pt x="895" y="2523"/>
                    <a:pt x="814" y="2523"/>
                  </a:cubicBezTo>
                  <a:cubicBezTo>
                    <a:pt x="678" y="2523"/>
                    <a:pt x="624" y="2495"/>
                    <a:pt x="624" y="2333"/>
                  </a:cubicBezTo>
                  <a:lnTo>
                    <a:pt x="624" y="868"/>
                  </a:lnTo>
                  <a:lnTo>
                    <a:pt x="976" y="868"/>
                  </a:lnTo>
                  <a:lnTo>
                    <a:pt x="976" y="597"/>
                  </a:lnTo>
                  <a:lnTo>
                    <a:pt x="624" y="597"/>
                  </a:lnTo>
                  <a:lnTo>
                    <a:pt x="62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
            <p:cNvSpPr/>
            <p:nvPr/>
          </p:nvSpPr>
          <p:spPr>
            <a:xfrm>
              <a:off x="6513900" y="2822225"/>
              <a:ext cx="48175" cy="56975"/>
            </a:xfrm>
            <a:custGeom>
              <a:rect b="b" l="l" r="r" t="t"/>
              <a:pathLst>
                <a:path extrusionOk="0" h="2279" w="1927">
                  <a:moveTo>
                    <a:pt x="950" y="299"/>
                  </a:moveTo>
                  <a:cubicBezTo>
                    <a:pt x="1330" y="299"/>
                    <a:pt x="1574" y="624"/>
                    <a:pt x="1574" y="1140"/>
                  </a:cubicBezTo>
                  <a:cubicBezTo>
                    <a:pt x="1574" y="1655"/>
                    <a:pt x="1330" y="1953"/>
                    <a:pt x="950" y="1953"/>
                  </a:cubicBezTo>
                  <a:cubicBezTo>
                    <a:pt x="570" y="1953"/>
                    <a:pt x="353" y="1655"/>
                    <a:pt x="353" y="1140"/>
                  </a:cubicBezTo>
                  <a:cubicBezTo>
                    <a:pt x="353" y="624"/>
                    <a:pt x="570" y="299"/>
                    <a:pt x="950" y="299"/>
                  </a:cubicBezTo>
                  <a:close/>
                  <a:moveTo>
                    <a:pt x="950" y="1"/>
                  </a:moveTo>
                  <a:cubicBezTo>
                    <a:pt x="353" y="1"/>
                    <a:pt x="0" y="407"/>
                    <a:pt x="0" y="1140"/>
                  </a:cubicBezTo>
                  <a:cubicBezTo>
                    <a:pt x="0" y="1845"/>
                    <a:pt x="353" y="2279"/>
                    <a:pt x="950" y="2279"/>
                  </a:cubicBezTo>
                  <a:cubicBezTo>
                    <a:pt x="1547" y="2279"/>
                    <a:pt x="1926" y="1845"/>
                    <a:pt x="1926" y="1140"/>
                  </a:cubicBezTo>
                  <a:cubicBezTo>
                    <a:pt x="1926" y="407"/>
                    <a:pt x="1574" y="1"/>
                    <a:pt x="95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
            <p:cNvSpPr/>
            <p:nvPr/>
          </p:nvSpPr>
          <p:spPr>
            <a:xfrm>
              <a:off x="6572225" y="2822225"/>
              <a:ext cx="47475" cy="76650"/>
            </a:xfrm>
            <a:custGeom>
              <a:rect b="b" l="l" r="r" t="t"/>
              <a:pathLst>
                <a:path extrusionOk="0" h="3066" w="1899">
                  <a:moveTo>
                    <a:pt x="922" y="299"/>
                  </a:moveTo>
                  <a:cubicBezTo>
                    <a:pt x="1302" y="299"/>
                    <a:pt x="1546" y="652"/>
                    <a:pt x="1546" y="1140"/>
                  </a:cubicBezTo>
                  <a:cubicBezTo>
                    <a:pt x="1546" y="1628"/>
                    <a:pt x="1302" y="1953"/>
                    <a:pt x="922" y="1953"/>
                  </a:cubicBezTo>
                  <a:cubicBezTo>
                    <a:pt x="570" y="1953"/>
                    <a:pt x="326" y="1628"/>
                    <a:pt x="326" y="1140"/>
                  </a:cubicBezTo>
                  <a:cubicBezTo>
                    <a:pt x="326" y="624"/>
                    <a:pt x="570" y="299"/>
                    <a:pt x="922" y="299"/>
                  </a:cubicBezTo>
                  <a:close/>
                  <a:moveTo>
                    <a:pt x="977" y="1"/>
                  </a:moveTo>
                  <a:cubicBezTo>
                    <a:pt x="705" y="1"/>
                    <a:pt x="461" y="109"/>
                    <a:pt x="298" y="380"/>
                  </a:cubicBezTo>
                  <a:lnTo>
                    <a:pt x="298" y="55"/>
                  </a:lnTo>
                  <a:lnTo>
                    <a:pt x="0" y="55"/>
                  </a:lnTo>
                  <a:lnTo>
                    <a:pt x="0" y="3066"/>
                  </a:lnTo>
                  <a:lnTo>
                    <a:pt x="326" y="3066"/>
                  </a:lnTo>
                  <a:lnTo>
                    <a:pt x="326" y="1953"/>
                  </a:lnTo>
                  <a:cubicBezTo>
                    <a:pt x="515" y="2170"/>
                    <a:pt x="705" y="2279"/>
                    <a:pt x="977" y="2279"/>
                  </a:cubicBezTo>
                  <a:cubicBezTo>
                    <a:pt x="1546" y="2279"/>
                    <a:pt x="1899" y="1845"/>
                    <a:pt x="1899" y="1167"/>
                  </a:cubicBezTo>
                  <a:cubicBezTo>
                    <a:pt x="1899" y="435"/>
                    <a:pt x="1546" y="1"/>
                    <a:pt x="9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
            <p:cNvSpPr/>
            <p:nvPr/>
          </p:nvSpPr>
          <p:spPr>
            <a:xfrm>
              <a:off x="4099200" y="2677800"/>
              <a:ext cx="678125" cy="339075"/>
            </a:xfrm>
            <a:custGeom>
              <a:rect b="b" l="l" r="r" t="t"/>
              <a:pathLst>
                <a:path extrusionOk="0" h="13563" w="27125">
                  <a:moveTo>
                    <a:pt x="0" y="0"/>
                  </a:moveTo>
                  <a:lnTo>
                    <a:pt x="0" y="13562"/>
                  </a:lnTo>
                  <a:lnTo>
                    <a:pt x="27124" y="13562"/>
                  </a:lnTo>
                  <a:lnTo>
                    <a:pt x="27124" y="0"/>
                  </a:lnTo>
                  <a:close/>
                </a:path>
              </a:pathLst>
            </a:custGeom>
            <a:solidFill>
              <a:srgbClr val="FFFFFF"/>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
            <p:cNvSpPr/>
            <p:nvPr/>
          </p:nvSpPr>
          <p:spPr>
            <a:xfrm>
              <a:off x="4236175" y="2802550"/>
              <a:ext cx="92250" cy="74625"/>
            </a:xfrm>
            <a:custGeom>
              <a:rect b="b" l="l" r="r" t="t"/>
              <a:pathLst>
                <a:path extrusionOk="0" h="2985" w="3690">
                  <a:moveTo>
                    <a:pt x="0" y="1"/>
                  </a:moveTo>
                  <a:lnTo>
                    <a:pt x="760" y="2985"/>
                  </a:lnTo>
                  <a:lnTo>
                    <a:pt x="1194" y="2985"/>
                  </a:lnTo>
                  <a:lnTo>
                    <a:pt x="1845" y="543"/>
                  </a:lnTo>
                  <a:lnTo>
                    <a:pt x="2523" y="2985"/>
                  </a:lnTo>
                  <a:lnTo>
                    <a:pt x="2957" y="2985"/>
                  </a:lnTo>
                  <a:lnTo>
                    <a:pt x="3689" y="1"/>
                  </a:lnTo>
                  <a:lnTo>
                    <a:pt x="3282" y="1"/>
                  </a:lnTo>
                  <a:lnTo>
                    <a:pt x="2740" y="2415"/>
                  </a:lnTo>
                  <a:lnTo>
                    <a:pt x="2062" y="1"/>
                  </a:lnTo>
                  <a:lnTo>
                    <a:pt x="1655" y="1"/>
                  </a:lnTo>
                  <a:lnTo>
                    <a:pt x="1004" y="2415"/>
                  </a:lnTo>
                  <a:lnTo>
                    <a:pt x="43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
            <p:cNvSpPr/>
            <p:nvPr/>
          </p:nvSpPr>
          <p:spPr>
            <a:xfrm>
              <a:off x="4331100" y="2822225"/>
              <a:ext cx="48175" cy="56975"/>
            </a:xfrm>
            <a:custGeom>
              <a:rect b="b" l="l" r="r" t="t"/>
              <a:pathLst>
                <a:path extrusionOk="0" h="2279" w="1927">
                  <a:moveTo>
                    <a:pt x="977" y="299"/>
                  </a:moveTo>
                  <a:cubicBezTo>
                    <a:pt x="1330" y="299"/>
                    <a:pt x="1574" y="570"/>
                    <a:pt x="1574" y="950"/>
                  </a:cubicBezTo>
                  <a:lnTo>
                    <a:pt x="380" y="950"/>
                  </a:lnTo>
                  <a:cubicBezTo>
                    <a:pt x="408" y="570"/>
                    <a:pt x="652" y="299"/>
                    <a:pt x="977" y="299"/>
                  </a:cubicBezTo>
                  <a:close/>
                  <a:moveTo>
                    <a:pt x="977" y="1"/>
                  </a:moveTo>
                  <a:cubicBezTo>
                    <a:pt x="380" y="1"/>
                    <a:pt x="1" y="435"/>
                    <a:pt x="1" y="1140"/>
                  </a:cubicBezTo>
                  <a:cubicBezTo>
                    <a:pt x="1" y="1845"/>
                    <a:pt x="380" y="2279"/>
                    <a:pt x="977" y="2279"/>
                  </a:cubicBezTo>
                  <a:cubicBezTo>
                    <a:pt x="1465" y="2279"/>
                    <a:pt x="1818" y="2008"/>
                    <a:pt x="1899" y="1547"/>
                  </a:cubicBezTo>
                  <a:lnTo>
                    <a:pt x="1547" y="1547"/>
                  </a:lnTo>
                  <a:cubicBezTo>
                    <a:pt x="1465" y="1818"/>
                    <a:pt x="1276" y="1953"/>
                    <a:pt x="1004" y="1953"/>
                  </a:cubicBezTo>
                  <a:cubicBezTo>
                    <a:pt x="787" y="1953"/>
                    <a:pt x="597" y="1872"/>
                    <a:pt x="489" y="1682"/>
                  </a:cubicBezTo>
                  <a:cubicBezTo>
                    <a:pt x="408" y="1574"/>
                    <a:pt x="380" y="1438"/>
                    <a:pt x="353" y="1221"/>
                  </a:cubicBezTo>
                  <a:lnTo>
                    <a:pt x="1926" y="1221"/>
                  </a:lnTo>
                  <a:cubicBezTo>
                    <a:pt x="1926" y="896"/>
                    <a:pt x="1899" y="706"/>
                    <a:pt x="1845" y="543"/>
                  </a:cubicBezTo>
                  <a:cubicBezTo>
                    <a:pt x="1710" y="190"/>
                    <a:pt x="1384" y="1"/>
                    <a:pt x="9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
            <p:cNvSpPr/>
            <p:nvPr/>
          </p:nvSpPr>
          <p:spPr>
            <a:xfrm>
              <a:off x="4389425" y="2802550"/>
              <a:ext cx="48175" cy="76650"/>
            </a:xfrm>
            <a:custGeom>
              <a:rect b="b" l="l" r="r" t="t"/>
              <a:pathLst>
                <a:path extrusionOk="0" h="3066" w="1927">
                  <a:moveTo>
                    <a:pt x="950" y="1086"/>
                  </a:moveTo>
                  <a:cubicBezTo>
                    <a:pt x="1302" y="1086"/>
                    <a:pt x="1546" y="1439"/>
                    <a:pt x="1546" y="1927"/>
                  </a:cubicBezTo>
                  <a:cubicBezTo>
                    <a:pt x="1546" y="2415"/>
                    <a:pt x="1302" y="2740"/>
                    <a:pt x="950" y="2740"/>
                  </a:cubicBezTo>
                  <a:cubicBezTo>
                    <a:pt x="570" y="2740"/>
                    <a:pt x="353" y="2415"/>
                    <a:pt x="353" y="1927"/>
                  </a:cubicBezTo>
                  <a:cubicBezTo>
                    <a:pt x="353" y="1411"/>
                    <a:pt x="570" y="1086"/>
                    <a:pt x="950" y="1086"/>
                  </a:cubicBezTo>
                  <a:close/>
                  <a:moveTo>
                    <a:pt x="0" y="1"/>
                  </a:moveTo>
                  <a:lnTo>
                    <a:pt x="0" y="2985"/>
                  </a:lnTo>
                  <a:lnTo>
                    <a:pt x="299" y="2985"/>
                  </a:lnTo>
                  <a:lnTo>
                    <a:pt x="299" y="2686"/>
                  </a:lnTo>
                  <a:cubicBezTo>
                    <a:pt x="461" y="2957"/>
                    <a:pt x="678" y="3066"/>
                    <a:pt x="977" y="3066"/>
                  </a:cubicBezTo>
                  <a:cubicBezTo>
                    <a:pt x="1546" y="3066"/>
                    <a:pt x="1926" y="2605"/>
                    <a:pt x="1926" y="1900"/>
                  </a:cubicBezTo>
                  <a:cubicBezTo>
                    <a:pt x="1926" y="1194"/>
                    <a:pt x="1574" y="788"/>
                    <a:pt x="1004" y="788"/>
                  </a:cubicBezTo>
                  <a:cubicBezTo>
                    <a:pt x="706" y="788"/>
                    <a:pt x="489" y="896"/>
                    <a:pt x="353" y="1140"/>
                  </a:cubicBezTo>
                  <a:lnTo>
                    <a:pt x="35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
            <p:cNvSpPr/>
            <p:nvPr/>
          </p:nvSpPr>
          <p:spPr>
            <a:xfrm>
              <a:off x="4443675" y="2822225"/>
              <a:ext cx="45450" cy="56975"/>
            </a:xfrm>
            <a:custGeom>
              <a:rect b="b" l="l" r="r" t="t"/>
              <a:pathLst>
                <a:path extrusionOk="0" h="2279" w="1818">
                  <a:moveTo>
                    <a:pt x="950" y="1"/>
                  </a:moveTo>
                  <a:cubicBezTo>
                    <a:pt x="380" y="1"/>
                    <a:pt x="0" y="435"/>
                    <a:pt x="0" y="1167"/>
                  </a:cubicBezTo>
                  <a:cubicBezTo>
                    <a:pt x="0" y="1845"/>
                    <a:pt x="380" y="2279"/>
                    <a:pt x="950" y="2279"/>
                  </a:cubicBezTo>
                  <a:cubicBezTo>
                    <a:pt x="1465" y="2279"/>
                    <a:pt x="1790" y="1981"/>
                    <a:pt x="1818" y="1465"/>
                  </a:cubicBezTo>
                  <a:lnTo>
                    <a:pt x="1465" y="1465"/>
                  </a:lnTo>
                  <a:cubicBezTo>
                    <a:pt x="1411" y="1791"/>
                    <a:pt x="1248" y="1953"/>
                    <a:pt x="950" y="1953"/>
                  </a:cubicBezTo>
                  <a:cubicBezTo>
                    <a:pt x="570" y="1953"/>
                    <a:pt x="353" y="1655"/>
                    <a:pt x="353" y="1167"/>
                  </a:cubicBezTo>
                  <a:cubicBezTo>
                    <a:pt x="353" y="624"/>
                    <a:pt x="570" y="299"/>
                    <a:pt x="950" y="299"/>
                  </a:cubicBezTo>
                  <a:cubicBezTo>
                    <a:pt x="1221" y="299"/>
                    <a:pt x="1411" y="462"/>
                    <a:pt x="1465" y="760"/>
                  </a:cubicBezTo>
                  <a:lnTo>
                    <a:pt x="1790" y="760"/>
                  </a:lnTo>
                  <a:cubicBezTo>
                    <a:pt x="1790" y="570"/>
                    <a:pt x="1736" y="435"/>
                    <a:pt x="1655" y="299"/>
                  </a:cubicBezTo>
                  <a:cubicBezTo>
                    <a:pt x="1492" y="109"/>
                    <a:pt x="1248" y="1"/>
                    <a:pt x="95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
            <p:cNvSpPr/>
            <p:nvPr/>
          </p:nvSpPr>
          <p:spPr>
            <a:xfrm>
              <a:off x="4496550" y="2822225"/>
              <a:ext cx="50225" cy="56975"/>
            </a:xfrm>
            <a:custGeom>
              <a:rect b="b" l="l" r="r" t="t"/>
              <a:pathLst>
                <a:path extrusionOk="0" h="2279" w="2009">
                  <a:moveTo>
                    <a:pt x="1411" y="1140"/>
                  </a:moveTo>
                  <a:lnTo>
                    <a:pt x="1411" y="1519"/>
                  </a:lnTo>
                  <a:cubicBezTo>
                    <a:pt x="1411" y="1628"/>
                    <a:pt x="1384" y="1709"/>
                    <a:pt x="1276" y="1791"/>
                  </a:cubicBezTo>
                  <a:cubicBezTo>
                    <a:pt x="1140" y="1926"/>
                    <a:pt x="977" y="1981"/>
                    <a:pt x="760" y="1981"/>
                  </a:cubicBezTo>
                  <a:cubicBezTo>
                    <a:pt x="516" y="1981"/>
                    <a:pt x="354" y="1845"/>
                    <a:pt x="354" y="1628"/>
                  </a:cubicBezTo>
                  <a:cubicBezTo>
                    <a:pt x="354" y="1411"/>
                    <a:pt x="489" y="1303"/>
                    <a:pt x="869" y="1248"/>
                  </a:cubicBezTo>
                  <a:cubicBezTo>
                    <a:pt x="1222" y="1194"/>
                    <a:pt x="1303" y="1194"/>
                    <a:pt x="1411" y="1140"/>
                  </a:cubicBezTo>
                  <a:close/>
                  <a:moveTo>
                    <a:pt x="950" y="1"/>
                  </a:moveTo>
                  <a:cubicBezTo>
                    <a:pt x="625" y="1"/>
                    <a:pt x="381" y="82"/>
                    <a:pt x="245" y="245"/>
                  </a:cubicBezTo>
                  <a:cubicBezTo>
                    <a:pt x="137" y="353"/>
                    <a:pt x="109" y="462"/>
                    <a:pt x="82" y="679"/>
                  </a:cubicBezTo>
                  <a:lnTo>
                    <a:pt x="435" y="679"/>
                  </a:lnTo>
                  <a:cubicBezTo>
                    <a:pt x="462" y="435"/>
                    <a:pt x="625" y="299"/>
                    <a:pt x="923" y="299"/>
                  </a:cubicBezTo>
                  <a:cubicBezTo>
                    <a:pt x="1249" y="299"/>
                    <a:pt x="1411" y="407"/>
                    <a:pt x="1411" y="624"/>
                  </a:cubicBezTo>
                  <a:lnTo>
                    <a:pt x="1411" y="706"/>
                  </a:lnTo>
                  <a:cubicBezTo>
                    <a:pt x="1411" y="869"/>
                    <a:pt x="1330" y="923"/>
                    <a:pt x="1059" y="950"/>
                  </a:cubicBezTo>
                  <a:cubicBezTo>
                    <a:pt x="571" y="1004"/>
                    <a:pt x="489" y="1031"/>
                    <a:pt x="381" y="1086"/>
                  </a:cubicBezTo>
                  <a:cubicBezTo>
                    <a:pt x="109" y="1194"/>
                    <a:pt x="1" y="1384"/>
                    <a:pt x="1" y="1655"/>
                  </a:cubicBezTo>
                  <a:cubicBezTo>
                    <a:pt x="1" y="2035"/>
                    <a:pt x="272" y="2279"/>
                    <a:pt x="706" y="2279"/>
                  </a:cubicBezTo>
                  <a:cubicBezTo>
                    <a:pt x="977" y="2279"/>
                    <a:pt x="1167" y="2198"/>
                    <a:pt x="1411" y="1953"/>
                  </a:cubicBezTo>
                  <a:cubicBezTo>
                    <a:pt x="1438" y="2198"/>
                    <a:pt x="1547" y="2279"/>
                    <a:pt x="1764" y="2279"/>
                  </a:cubicBezTo>
                  <a:cubicBezTo>
                    <a:pt x="1845" y="2279"/>
                    <a:pt x="1900" y="2279"/>
                    <a:pt x="2008" y="2252"/>
                  </a:cubicBezTo>
                  <a:lnTo>
                    <a:pt x="2008" y="1981"/>
                  </a:lnTo>
                  <a:lnTo>
                    <a:pt x="1927" y="1981"/>
                  </a:lnTo>
                  <a:cubicBezTo>
                    <a:pt x="1818" y="1981"/>
                    <a:pt x="1737" y="1926"/>
                    <a:pt x="1737" y="1818"/>
                  </a:cubicBezTo>
                  <a:lnTo>
                    <a:pt x="1737" y="570"/>
                  </a:lnTo>
                  <a:cubicBezTo>
                    <a:pt x="1737" y="190"/>
                    <a:pt x="1466" y="1"/>
                    <a:pt x="95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
            <p:cNvSpPr/>
            <p:nvPr/>
          </p:nvSpPr>
          <p:spPr>
            <a:xfrm>
              <a:off x="4555550" y="2822225"/>
              <a:ext cx="70550" cy="54950"/>
            </a:xfrm>
            <a:custGeom>
              <a:rect b="b" l="l" r="r" t="t"/>
              <a:pathLst>
                <a:path extrusionOk="0" h="2198" w="2822">
                  <a:moveTo>
                    <a:pt x="977" y="1"/>
                  </a:moveTo>
                  <a:cubicBezTo>
                    <a:pt x="706" y="1"/>
                    <a:pt x="516" y="109"/>
                    <a:pt x="326" y="353"/>
                  </a:cubicBezTo>
                  <a:lnTo>
                    <a:pt x="326" y="55"/>
                  </a:lnTo>
                  <a:lnTo>
                    <a:pt x="1" y="55"/>
                  </a:lnTo>
                  <a:lnTo>
                    <a:pt x="1" y="2198"/>
                  </a:lnTo>
                  <a:lnTo>
                    <a:pt x="353" y="2198"/>
                  </a:lnTo>
                  <a:lnTo>
                    <a:pt x="353" y="841"/>
                  </a:lnTo>
                  <a:cubicBezTo>
                    <a:pt x="353" y="543"/>
                    <a:pt x="570" y="299"/>
                    <a:pt x="842" y="299"/>
                  </a:cubicBezTo>
                  <a:cubicBezTo>
                    <a:pt x="1113" y="299"/>
                    <a:pt x="1248" y="435"/>
                    <a:pt x="1248" y="706"/>
                  </a:cubicBezTo>
                  <a:lnTo>
                    <a:pt x="1248" y="2198"/>
                  </a:lnTo>
                  <a:lnTo>
                    <a:pt x="1601" y="2198"/>
                  </a:lnTo>
                  <a:lnTo>
                    <a:pt x="1601" y="841"/>
                  </a:lnTo>
                  <a:cubicBezTo>
                    <a:pt x="1601" y="543"/>
                    <a:pt x="1818" y="299"/>
                    <a:pt x="2089" y="299"/>
                  </a:cubicBezTo>
                  <a:cubicBezTo>
                    <a:pt x="2333" y="299"/>
                    <a:pt x="2496" y="435"/>
                    <a:pt x="2496" y="706"/>
                  </a:cubicBezTo>
                  <a:lnTo>
                    <a:pt x="2496" y="2198"/>
                  </a:lnTo>
                  <a:lnTo>
                    <a:pt x="2822" y="2198"/>
                  </a:lnTo>
                  <a:lnTo>
                    <a:pt x="2822" y="597"/>
                  </a:lnTo>
                  <a:cubicBezTo>
                    <a:pt x="2822" y="190"/>
                    <a:pt x="2605" y="1"/>
                    <a:pt x="2198" y="1"/>
                  </a:cubicBezTo>
                  <a:cubicBezTo>
                    <a:pt x="1927" y="1"/>
                    <a:pt x="1764" y="82"/>
                    <a:pt x="1547" y="326"/>
                  </a:cubicBezTo>
                  <a:cubicBezTo>
                    <a:pt x="1438" y="82"/>
                    <a:pt x="1248" y="1"/>
                    <a:pt x="9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
            <p:cNvSpPr/>
            <p:nvPr/>
          </p:nvSpPr>
          <p:spPr>
            <a:xfrm>
              <a:off x="3559425" y="1830175"/>
              <a:ext cx="285500" cy="25"/>
            </a:xfrm>
            <a:custGeom>
              <a:rect b="b" l="l" r="r" t="t"/>
              <a:pathLst>
                <a:path extrusionOk="0" fill="none" h="1" w="11420">
                  <a:moveTo>
                    <a:pt x="11420" y="0"/>
                  </a:moveTo>
                  <a:lnTo>
                    <a:pt x="1" y="0"/>
                  </a:lnTo>
                </a:path>
              </a:pathLst>
            </a:custGeom>
            <a:no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
            <p:cNvSpPr/>
            <p:nvPr/>
          </p:nvSpPr>
          <p:spPr>
            <a:xfrm>
              <a:off x="3515350" y="1800325"/>
              <a:ext cx="59025" cy="59700"/>
            </a:xfrm>
            <a:custGeom>
              <a:rect b="b" l="l" r="r" t="t"/>
              <a:pathLst>
                <a:path extrusionOk="0" h="2388" w="2361">
                  <a:moveTo>
                    <a:pt x="2360" y="1"/>
                  </a:moveTo>
                  <a:lnTo>
                    <a:pt x="1" y="1194"/>
                  </a:lnTo>
                  <a:lnTo>
                    <a:pt x="2360" y="2388"/>
                  </a:lnTo>
                  <a:lnTo>
                    <a:pt x="1764" y="1194"/>
                  </a:lnTo>
                  <a:lnTo>
                    <a:pt x="2360" y="1"/>
                  </a:lnTo>
                  <a:close/>
                </a:path>
              </a:pathLst>
            </a:custGeom>
            <a:solidFill>
              <a:srgbClr val="000000"/>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
            <p:cNvSpPr/>
            <p:nvPr/>
          </p:nvSpPr>
          <p:spPr>
            <a:xfrm>
              <a:off x="3844900" y="1660650"/>
              <a:ext cx="423850" cy="339075"/>
            </a:xfrm>
            <a:custGeom>
              <a:rect b="b" l="l" r="r" t="t"/>
              <a:pathLst>
                <a:path extrusionOk="0" h="13563" w="16954">
                  <a:moveTo>
                    <a:pt x="1" y="0"/>
                  </a:moveTo>
                  <a:lnTo>
                    <a:pt x="1" y="13562"/>
                  </a:lnTo>
                  <a:lnTo>
                    <a:pt x="16953" y="13562"/>
                  </a:lnTo>
                  <a:lnTo>
                    <a:pt x="16953" y="0"/>
                  </a:lnTo>
                  <a:close/>
                </a:path>
              </a:pathLst>
            </a:custGeom>
            <a:solidFill>
              <a:srgbClr val="FFFFFF"/>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
            <p:cNvSpPr/>
            <p:nvPr/>
          </p:nvSpPr>
          <p:spPr>
            <a:xfrm>
              <a:off x="3895100" y="1784050"/>
              <a:ext cx="58325" cy="78025"/>
            </a:xfrm>
            <a:custGeom>
              <a:rect b="b" l="l" r="r" t="t"/>
              <a:pathLst>
                <a:path extrusionOk="0" h="3121" w="2333">
                  <a:moveTo>
                    <a:pt x="1166" y="1"/>
                  </a:moveTo>
                  <a:cubicBezTo>
                    <a:pt x="515" y="1"/>
                    <a:pt x="109" y="354"/>
                    <a:pt x="109" y="869"/>
                  </a:cubicBezTo>
                  <a:cubicBezTo>
                    <a:pt x="109" y="1249"/>
                    <a:pt x="298" y="1466"/>
                    <a:pt x="678" y="1574"/>
                  </a:cubicBezTo>
                  <a:lnTo>
                    <a:pt x="1410" y="1764"/>
                  </a:lnTo>
                  <a:cubicBezTo>
                    <a:pt x="1790" y="1872"/>
                    <a:pt x="1953" y="2008"/>
                    <a:pt x="1953" y="2252"/>
                  </a:cubicBezTo>
                  <a:cubicBezTo>
                    <a:pt x="1953" y="2415"/>
                    <a:pt x="1872" y="2578"/>
                    <a:pt x="1763" y="2659"/>
                  </a:cubicBezTo>
                  <a:cubicBezTo>
                    <a:pt x="1627" y="2740"/>
                    <a:pt x="1438" y="2795"/>
                    <a:pt x="1221" y="2795"/>
                  </a:cubicBezTo>
                  <a:cubicBezTo>
                    <a:pt x="895" y="2795"/>
                    <a:pt x="678" y="2713"/>
                    <a:pt x="515" y="2551"/>
                  </a:cubicBezTo>
                  <a:cubicBezTo>
                    <a:pt x="407" y="2415"/>
                    <a:pt x="353" y="2252"/>
                    <a:pt x="380" y="2089"/>
                  </a:cubicBezTo>
                  <a:lnTo>
                    <a:pt x="0" y="2089"/>
                  </a:lnTo>
                  <a:cubicBezTo>
                    <a:pt x="27" y="2361"/>
                    <a:pt x="81" y="2523"/>
                    <a:pt x="190" y="2686"/>
                  </a:cubicBezTo>
                  <a:cubicBezTo>
                    <a:pt x="380" y="2985"/>
                    <a:pt x="732" y="3120"/>
                    <a:pt x="1194" y="3120"/>
                  </a:cubicBezTo>
                  <a:cubicBezTo>
                    <a:pt x="1546" y="3120"/>
                    <a:pt x="1817" y="3039"/>
                    <a:pt x="2007" y="2903"/>
                  </a:cubicBezTo>
                  <a:cubicBezTo>
                    <a:pt x="2224" y="2740"/>
                    <a:pt x="2333" y="2469"/>
                    <a:pt x="2333" y="2225"/>
                  </a:cubicBezTo>
                  <a:cubicBezTo>
                    <a:pt x="2333" y="1845"/>
                    <a:pt x="2116" y="1574"/>
                    <a:pt x="1709" y="1466"/>
                  </a:cubicBezTo>
                  <a:lnTo>
                    <a:pt x="977" y="1276"/>
                  </a:lnTo>
                  <a:cubicBezTo>
                    <a:pt x="597" y="1167"/>
                    <a:pt x="488" y="1059"/>
                    <a:pt x="488" y="842"/>
                  </a:cubicBezTo>
                  <a:cubicBezTo>
                    <a:pt x="488" y="516"/>
                    <a:pt x="732" y="326"/>
                    <a:pt x="1139" y="326"/>
                  </a:cubicBezTo>
                  <a:cubicBezTo>
                    <a:pt x="1627" y="326"/>
                    <a:pt x="1872" y="543"/>
                    <a:pt x="1872" y="923"/>
                  </a:cubicBezTo>
                  <a:lnTo>
                    <a:pt x="2251" y="923"/>
                  </a:lnTo>
                  <a:cubicBezTo>
                    <a:pt x="2251" y="733"/>
                    <a:pt x="2224" y="679"/>
                    <a:pt x="2170" y="543"/>
                  </a:cubicBezTo>
                  <a:cubicBezTo>
                    <a:pt x="2007" y="191"/>
                    <a:pt x="1655" y="1"/>
                    <a:pt x="116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
            <p:cNvSpPr/>
            <p:nvPr/>
          </p:nvSpPr>
          <p:spPr>
            <a:xfrm>
              <a:off x="3957475" y="1785425"/>
              <a:ext cx="58350" cy="74600"/>
            </a:xfrm>
            <a:custGeom>
              <a:rect b="b" l="l" r="r" t="t"/>
              <a:pathLst>
                <a:path extrusionOk="0" h="2984" w="2334">
                  <a:moveTo>
                    <a:pt x="0" y="0"/>
                  </a:moveTo>
                  <a:lnTo>
                    <a:pt x="0" y="326"/>
                  </a:lnTo>
                  <a:lnTo>
                    <a:pt x="977" y="326"/>
                  </a:lnTo>
                  <a:lnTo>
                    <a:pt x="977" y="2984"/>
                  </a:lnTo>
                  <a:lnTo>
                    <a:pt x="1357" y="2984"/>
                  </a:lnTo>
                  <a:lnTo>
                    <a:pt x="1357" y="326"/>
                  </a:lnTo>
                  <a:lnTo>
                    <a:pt x="2333" y="326"/>
                  </a:lnTo>
                  <a:lnTo>
                    <a:pt x="233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
            <p:cNvSpPr/>
            <p:nvPr/>
          </p:nvSpPr>
          <p:spPr>
            <a:xfrm>
              <a:off x="4023925" y="1785425"/>
              <a:ext cx="69875" cy="74600"/>
            </a:xfrm>
            <a:custGeom>
              <a:rect b="b" l="l" r="r" t="t"/>
              <a:pathLst>
                <a:path extrusionOk="0" h="2984" w="2795">
                  <a:moveTo>
                    <a:pt x="1" y="0"/>
                  </a:moveTo>
                  <a:lnTo>
                    <a:pt x="1" y="2984"/>
                  </a:lnTo>
                  <a:lnTo>
                    <a:pt x="353" y="2984"/>
                  </a:lnTo>
                  <a:lnTo>
                    <a:pt x="353" y="488"/>
                  </a:lnTo>
                  <a:lnTo>
                    <a:pt x="1221" y="2984"/>
                  </a:lnTo>
                  <a:lnTo>
                    <a:pt x="1601" y="2984"/>
                  </a:lnTo>
                  <a:lnTo>
                    <a:pt x="2442" y="488"/>
                  </a:lnTo>
                  <a:lnTo>
                    <a:pt x="2442" y="2984"/>
                  </a:lnTo>
                  <a:lnTo>
                    <a:pt x="2794" y="2984"/>
                  </a:lnTo>
                  <a:lnTo>
                    <a:pt x="2794" y="0"/>
                  </a:lnTo>
                  <a:lnTo>
                    <a:pt x="2279" y="0"/>
                  </a:lnTo>
                  <a:lnTo>
                    <a:pt x="1411" y="2577"/>
                  </a:lnTo>
                  <a:lnTo>
                    <a:pt x="54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
            <p:cNvSpPr/>
            <p:nvPr/>
          </p:nvSpPr>
          <p:spPr>
            <a:xfrm>
              <a:off x="4104625" y="1786100"/>
              <a:ext cx="48175" cy="75975"/>
            </a:xfrm>
            <a:custGeom>
              <a:rect b="b" l="l" r="r" t="t"/>
              <a:pathLst>
                <a:path extrusionOk="0" h="3039" w="1927">
                  <a:moveTo>
                    <a:pt x="950" y="0"/>
                  </a:moveTo>
                  <a:cubicBezTo>
                    <a:pt x="380" y="0"/>
                    <a:pt x="55" y="326"/>
                    <a:pt x="55" y="950"/>
                  </a:cubicBezTo>
                  <a:lnTo>
                    <a:pt x="407" y="950"/>
                  </a:lnTo>
                  <a:cubicBezTo>
                    <a:pt x="407" y="760"/>
                    <a:pt x="434" y="678"/>
                    <a:pt x="489" y="570"/>
                  </a:cubicBezTo>
                  <a:cubicBezTo>
                    <a:pt x="570" y="407"/>
                    <a:pt x="733" y="326"/>
                    <a:pt x="950" y="326"/>
                  </a:cubicBezTo>
                  <a:cubicBezTo>
                    <a:pt x="1275" y="326"/>
                    <a:pt x="1465" y="516"/>
                    <a:pt x="1465" y="814"/>
                  </a:cubicBezTo>
                  <a:cubicBezTo>
                    <a:pt x="1465" y="1031"/>
                    <a:pt x="1411" y="1167"/>
                    <a:pt x="1248" y="1221"/>
                  </a:cubicBezTo>
                  <a:cubicBezTo>
                    <a:pt x="1140" y="1275"/>
                    <a:pt x="1004" y="1275"/>
                    <a:pt x="760" y="1275"/>
                  </a:cubicBezTo>
                  <a:lnTo>
                    <a:pt x="760" y="1601"/>
                  </a:lnTo>
                  <a:lnTo>
                    <a:pt x="950" y="1601"/>
                  </a:lnTo>
                  <a:cubicBezTo>
                    <a:pt x="1357" y="1601"/>
                    <a:pt x="1546" y="1763"/>
                    <a:pt x="1546" y="2116"/>
                  </a:cubicBezTo>
                  <a:cubicBezTo>
                    <a:pt x="1546" y="2496"/>
                    <a:pt x="1329" y="2713"/>
                    <a:pt x="950" y="2713"/>
                  </a:cubicBezTo>
                  <a:cubicBezTo>
                    <a:pt x="570" y="2713"/>
                    <a:pt x="380" y="2523"/>
                    <a:pt x="353" y="2089"/>
                  </a:cubicBezTo>
                  <a:lnTo>
                    <a:pt x="0" y="2089"/>
                  </a:lnTo>
                  <a:cubicBezTo>
                    <a:pt x="0" y="2333"/>
                    <a:pt x="55" y="2469"/>
                    <a:pt x="109" y="2604"/>
                  </a:cubicBezTo>
                  <a:cubicBezTo>
                    <a:pt x="272" y="2903"/>
                    <a:pt x="543" y="3038"/>
                    <a:pt x="950" y="3038"/>
                  </a:cubicBezTo>
                  <a:cubicBezTo>
                    <a:pt x="1546" y="3038"/>
                    <a:pt x="1926" y="2686"/>
                    <a:pt x="1926" y="2116"/>
                  </a:cubicBezTo>
                  <a:cubicBezTo>
                    <a:pt x="1926" y="1736"/>
                    <a:pt x="1791" y="1546"/>
                    <a:pt x="1438" y="1411"/>
                  </a:cubicBezTo>
                  <a:cubicBezTo>
                    <a:pt x="1709" y="1302"/>
                    <a:pt x="1845" y="1112"/>
                    <a:pt x="1845" y="814"/>
                  </a:cubicBezTo>
                  <a:cubicBezTo>
                    <a:pt x="1845" y="299"/>
                    <a:pt x="1519" y="0"/>
                    <a:pt x="95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
            <p:cNvSpPr/>
            <p:nvPr/>
          </p:nvSpPr>
          <p:spPr>
            <a:xfrm>
              <a:off x="4160900" y="1786100"/>
              <a:ext cx="48850" cy="73250"/>
            </a:xfrm>
            <a:custGeom>
              <a:rect b="b" l="l" r="r" t="t"/>
              <a:pathLst>
                <a:path extrusionOk="0" h="2930" w="1954">
                  <a:moveTo>
                    <a:pt x="1031" y="0"/>
                  </a:moveTo>
                  <a:cubicBezTo>
                    <a:pt x="652" y="0"/>
                    <a:pt x="380" y="136"/>
                    <a:pt x="245" y="380"/>
                  </a:cubicBezTo>
                  <a:cubicBezTo>
                    <a:pt x="136" y="543"/>
                    <a:pt x="82" y="733"/>
                    <a:pt x="82" y="1031"/>
                  </a:cubicBezTo>
                  <a:lnTo>
                    <a:pt x="435" y="1031"/>
                  </a:lnTo>
                  <a:cubicBezTo>
                    <a:pt x="462" y="814"/>
                    <a:pt x="462" y="706"/>
                    <a:pt x="516" y="597"/>
                  </a:cubicBezTo>
                  <a:cubicBezTo>
                    <a:pt x="624" y="434"/>
                    <a:pt x="814" y="326"/>
                    <a:pt x="1031" y="326"/>
                  </a:cubicBezTo>
                  <a:cubicBezTo>
                    <a:pt x="1357" y="326"/>
                    <a:pt x="1601" y="543"/>
                    <a:pt x="1601" y="868"/>
                  </a:cubicBezTo>
                  <a:cubicBezTo>
                    <a:pt x="1601" y="1112"/>
                    <a:pt x="1465" y="1302"/>
                    <a:pt x="1194" y="1465"/>
                  </a:cubicBezTo>
                  <a:lnTo>
                    <a:pt x="814" y="1682"/>
                  </a:lnTo>
                  <a:cubicBezTo>
                    <a:pt x="218" y="2007"/>
                    <a:pt x="55" y="2306"/>
                    <a:pt x="1" y="2930"/>
                  </a:cubicBezTo>
                  <a:lnTo>
                    <a:pt x="1926" y="2930"/>
                  </a:lnTo>
                  <a:lnTo>
                    <a:pt x="1926" y="2577"/>
                  </a:lnTo>
                  <a:lnTo>
                    <a:pt x="407" y="2577"/>
                  </a:lnTo>
                  <a:cubicBezTo>
                    <a:pt x="462" y="2333"/>
                    <a:pt x="570" y="2197"/>
                    <a:pt x="950" y="1980"/>
                  </a:cubicBezTo>
                  <a:lnTo>
                    <a:pt x="1357" y="1736"/>
                  </a:lnTo>
                  <a:cubicBezTo>
                    <a:pt x="1737" y="1519"/>
                    <a:pt x="1954" y="1221"/>
                    <a:pt x="1954" y="868"/>
                  </a:cubicBezTo>
                  <a:cubicBezTo>
                    <a:pt x="1954" y="624"/>
                    <a:pt x="1845" y="380"/>
                    <a:pt x="1682" y="217"/>
                  </a:cubicBezTo>
                  <a:cubicBezTo>
                    <a:pt x="1520" y="82"/>
                    <a:pt x="1303" y="0"/>
                    <a:pt x="10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
            <p:cNvSpPr/>
            <p:nvPr/>
          </p:nvSpPr>
          <p:spPr>
            <a:xfrm>
              <a:off x="3166825" y="3694925"/>
              <a:ext cx="423825" cy="339075"/>
            </a:xfrm>
            <a:custGeom>
              <a:rect b="b" l="l" r="r" t="t"/>
              <a:pathLst>
                <a:path extrusionOk="0" h="13563" w="16953">
                  <a:moveTo>
                    <a:pt x="0" y="1"/>
                  </a:moveTo>
                  <a:lnTo>
                    <a:pt x="0" y="13563"/>
                  </a:lnTo>
                  <a:lnTo>
                    <a:pt x="16952" y="13563"/>
                  </a:lnTo>
                  <a:lnTo>
                    <a:pt x="16952" y="1"/>
                  </a:lnTo>
                  <a:close/>
                </a:path>
              </a:pathLst>
            </a:custGeom>
            <a:solidFill>
              <a:srgbClr val="FFFFFF"/>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
            <p:cNvSpPr/>
            <p:nvPr/>
          </p:nvSpPr>
          <p:spPr>
            <a:xfrm>
              <a:off x="3269875" y="3819700"/>
              <a:ext cx="62425" cy="74625"/>
            </a:xfrm>
            <a:custGeom>
              <a:rect b="b" l="l" r="r" t="t"/>
              <a:pathLst>
                <a:path extrusionOk="0" h="2985" w="2497">
                  <a:moveTo>
                    <a:pt x="1" y="1"/>
                  </a:moveTo>
                  <a:lnTo>
                    <a:pt x="1059" y="2984"/>
                  </a:lnTo>
                  <a:lnTo>
                    <a:pt x="1466" y="2984"/>
                  </a:lnTo>
                  <a:lnTo>
                    <a:pt x="2496" y="1"/>
                  </a:lnTo>
                  <a:lnTo>
                    <a:pt x="2089" y="1"/>
                  </a:lnTo>
                  <a:lnTo>
                    <a:pt x="1276" y="2523"/>
                  </a:lnTo>
                  <a:lnTo>
                    <a:pt x="40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
            <p:cNvSpPr/>
            <p:nvPr/>
          </p:nvSpPr>
          <p:spPr>
            <a:xfrm>
              <a:off x="3334975" y="3818350"/>
              <a:ext cx="64450" cy="78000"/>
            </a:xfrm>
            <a:custGeom>
              <a:rect b="b" l="l" r="r" t="t"/>
              <a:pathLst>
                <a:path extrusionOk="0" h="3120" w="2578">
                  <a:moveTo>
                    <a:pt x="1357" y="1"/>
                  </a:moveTo>
                  <a:cubicBezTo>
                    <a:pt x="950" y="1"/>
                    <a:pt x="652" y="136"/>
                    <a:pt x="408" y="380"/>
                  </a:cubicBezTo>
                  <a:cubicBezTo>
                    <a:pt x="163" y="679"/>
                    <a:pt x="1" y="1085"/>
                    <a:pt x="1" y="1574"/>
                  </a:cubicBezTo>
                  <a:cubicBezTo>
                    <a:pt x="1" y="2062"/>
                    <a:pt x="163" y="2496"/>
                    <a:pt x="435" y="2767"/>
                  </a:cubicBezTo>
                  <a:cubicBezTo>
                    <a:pt x="652" y="3011"/>
                    <a:pt x="950" y="3120"/>
                    <a:pt x="1357" y="3120"/>
                  </a:cubicBezTo>
                  <a:cubicBezTo>
                    <a:pt x="2062" y="3120"/>
                    <a:pt x="2469" y="2740"/>
                    <a:pt x="2578" y="1953"/>
                  </a:cubicBezTo>
                  <a:lnTo>
                    <a:pt x="2171" y="1953"/>
                  </a:lnTo>
                  <a:cubicBezTo>
                    <a:pt x="2144" y="2143"/>
                    <a:pt x="2089" y="2279"/>
                    <a:pt x="2035" y="2415"/>
                  </a:cubicBezTo>
                  <a:cubicBezTo>
                    <a:pt x="1927" y="2659"/>
                    <a:pt x="1655" y="2794"/>
                    <a:pt x="1357" y="2794"/>
                  </a:cubicBezTo>
                  <a:cubicBezTo>
                    <a:pt x="760" y="2794"/>
                    <a:pt x="380" y="2306"/>
                    <a:pt x="380" y="1574"/>
                  </a:cubicBezTo>
                  <a:cubicBezTo>
                    <a:pt x="380" y="814"/>
                    <a:pt x="733" y="353"/>
                    <a:pt x="1303" y="353"/>
                  </a:cubicBezTo>
                  <a:cubicBezTo>
                    <a:pt x="1547" y="353"/>
                    <a:pt x="1791" y="407"/>
                    <a:pt x="1899" y="543"/>
                  </a:cubicBezTo>
                  <a:cubicBezTo>
                    <a:pt x="2008" y="624"/>
                    <a:pt x="2062" y="760"/>
                    <a:pt x="2116" y="977"/>
                  </a:cubicBezTo>
                  <a:lnTo>
                    <a:pt x="2496" y="977"/>
                  </a:lnTo>
                  <a:cubicBezTo>
                    <a:pt x="2388" y="326"/>
                    <a:pt x="2008" y="1"/>
                    <a:pt x="135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
            <p:cNvSpPr/>
            <p:nvPr/>
          </p:nvSpPr>
          <p:spPr>
            <a:xfrm>
              <a:off x="3406850" y="3818350"/>
              <a:ext cx="71225" cy="78000"/>
            </a:xfrm>
            <a:custGeom>
              <a:rect b="b" l="l" r="r" t="t"/>
              <a:pathLst>
                <a:path extrusionOk="0" h="3120" w="2849">
                  <a:moveTo>
                    <a:pt x="1411" y="353"/>
                  </a:moveTo>
                  <a:cubicBezTo>
                    <a:pt x="2062" y="353"/>
                    <a:pt x="2469" y="841"/>
                    <a:pt x="2469" y="1574"/>
                  </a:cubicBezTo>
                  <a:cubicBezTo>
                    <a:pt x="2469" y="2306"/>
                    <a:pt x="2062" y="2794"/>
                    <a:pt x="1438" y="2794"/>
                  </a:cubicBezTo>
                  <a:cubicBezTo>
                    <a:pt x="787" y="2794"/>
                    <a:pt x="381" y="2306"/>
                    <a:pt x="381" y="1574"/>
                  </a:cubicBezTo>
                  <a:cubicBezTo>
                    <a:pt x="381" y="841"/>
                    <a:pt x="787" y="353"/>
                    <a:pt x="1411" y="353"/>
                  </a:cubicBezTo>
                  <a:close/>
                  <a:moveTo>
                    <a:pt x="1411" y="1"/>
                  </a:moveTo>
                  <a:cubicBezTo>
                    <a:pt x="570" y="1"/>
                    <a:pt x="1" y="624"/>
                    <a:pt x="1" y="1574"/>
                  </a:cubicBezTo>
                  <a:cubicBezTo>
                    <a:pt x="1" y="2496"/>
                    <a:pt x="570" y="3120"/>
                    <a:pt x="1438" y="3120"/>
                  </a:cubicBezTo>
                  <a:cubicBezTo>
                    <a:pt x="1791" y="3120"/>
                    <a:pt x="2117" y="3011"/>
                    <a:pt x="2334" y="2794"/>
                  </a:cubicBezTo>
                  <a:cubicBezTo>
                    <a:pt x="2659" y="2523"/>
                    <a:pt x="2849" y="2062"/>
                    <a:pt x="2849" y="1601"/>
                  </a:cubicBezTo>
                  <a:cubicBezTo>
                    <a:pt x="2849" y="624"/>
                    <a:pt x="2306" y="1"/>
                    <a:pt x="14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
            <p:cNvSpPr/>
            <p:nvPr/>
          </p:nvSpPr>
          <p:spPr>
            <a:xfrm>
              <a:off x="3644200" y="3864450"/>
              <a:ext cx="285500" cy="25"/>
            </a:xfrm>
            <a:custGeom>
              <a:rect b="b" l="l" r="r" t="t"/>
              <a:pathLst>
                <a:path extrusionOk="0" fill="none" h="1" w="11420">
                  <a:moveTo>
                    <a:pt x="11419" y="1"/>
                  </a:moveTo>
                  <a:lnTo>
                    <a:pt x="0" y="1"/>
                  </a:lnTo>
                </a:path>
              </a:pathLst>
            </a:custGeom>
            <a:no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
            <p:cNvSpPr/>
            <p:nvPr/>
          </p:nvSpPr>
          <p:spPr>
            <a:xfrm>
              <a:off x="3600125" y="3834625"/>
              <a:ext cx="59000" cy="59700"/>
            </a:xfrm>
            <a:custGeom>
              <a:rect b="b" l="l" r="r" t="t"/>
              <a:pathLst>
                <a:path extrusionOk="0" h="2388" w="2360">
                  <a:moveTo>
                    <a:pt x="2360" y="0"/>
                  </a:moveTo>
                  <a:lnTo>
                    <a:pt x="0" y="1194"/>
                  </a:lnTo>
                  <a:lnTo>
                    <a:pt x="2360" y="2387"/>
                  </a:lnTo>
                  <a:lnTo>
                    <a:pt x="1763" y="1194"/>
                  </a:lnTo>
                  <a:lnTo>
                    <a:pt x="2360" y="0"/>
                  </a:lnTo>
                  <a:close/>
                </a:path>
              </a:pathLst>
            </a:custGeom>
            <a:solidFill>
              <a:srgbClr val="000000"/>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
            <p:cNvSpPr/>
            <p:nvPr/>
          </p:nvSpPr>
          <p:spPr>
            <a:xfrm>
              <a:off x="3929675" y="3694925"/>
              <a:ext cx="423825" cy="339075"/>
            </a:xfrm>
            <a:custGeom>
              <a:rect b="b" l="l" r="r" t="t"/>
              <a:pathLst>
                <a:path extrusionOk="0" h="13563" w="16953">
                  <a:moveTo>
                    <a:pt x="0" y="1"/>
                  </a:moveTo>
                  <a:lnTo>
                    <a:pt x="0" y="13563"/>
                  </a:lnTo>
                  <a:lnTo>
                    <a:pt x="16953" y="13563"/>
                  </a:lnTo>
                  <a:lnTo>
                    <a:pt x="16953" y="1"/>
                  </a:lnTo>
                  <a:close/>
                </a:path>
              </a:pathLst>
            </a:custGeom>
            <a:solidFill>
              <a:srgbClr val="FFFFFF"/>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
            <p:cNvSpPr/>
            <p:nvPr/>
          </p:nvSpPr>
          <p:spPr>
            <a:xfrm>
              <a:off x="3979850" y="3818350"/>
              <a:ext cx="58350" cy="78000"/>
            </a:xfrm>
            <a:custGeom>
              <a:rect b="b" l="l" r="r" t="t"/>
              <a:pathLst>
                <a:path extrusionOk="0" h="3120" w="2334">
                  <a:moveTo>
                    <a:pt x="1167" y="1"/>
                  </a:moveTo>
                  <a:cubicBezTo>
                    <a:pt x="516" y="1"/>
                    <a:pt x="109" y="353"/>
                    <a:pt x="109" y="868"/>
                  </a:cubicBezTo>
                  <a:cubicBezTo>
                    <a:pt x="109" y="1248"/>
                    <a:pt x="299" y="1465"/>
                    <a:pt x="679" y="1574"/>
                  </a:cubicBezTo>
                  <a:lnTo>
                    <a:pt x="1411" y="1764"/>
                  </a:lnTo>
                  <a:cubicBezTo>
                    <a:pt x="1791" y="1872"/>
                    <a:pt x="1953" y="2008"/>
                    <a:pt x="1953" y="2252"/>
                  </a:cubicBezTo>
                  <a:cubicBezTo>
                    <a:pt x="1953" y="2415"/>
                    <a:pt x="1872" y="2577"/>
                    <a:pt x="1764" y="2659"/>
                  </a:cubicBezTo>
                  <a:cubicBezTo>
                    <a:pt x="1628" y="2740"/>
                    <a:pt x="1438" y="2794"/>
                    <a:pt x="1221" y="2794"/>
                  </a:cubicBezTo>
                  <a:cubicBezTo>
                    <a:pt x="896" y="2794"/>
                    <a:pt x="679" y="2713"/>
                    <a:pt x="516" y="2550"/>
                  </a:cubicBezTo>
                  <a:cubicBezTo>
                    <a:pt x="407" y="2415"/>
                    <a:pt x="353" y="2252"/>
                    <a:pt x="380" y="2089"/>
                  </a:cubicBezTo>
                  <a:lnTo>
                    <a:pt x="1" y="2089"/>
                  </a:lnTo>
                  <a:cubicBezTo>
                    <a:pt x="28" y="2360"/>
                    <a:pt x="82" y="2523"/>
                    <a:pt x="190" y="2686"/>
                  </a:cubicBezTo>
                  <a:cubicBezTo>
                    <a:pt x="380" y="2984"/>
                    <a:pt x="733" y="3120"/>
                    <a:pt x="1194" y="3120"/>
                  </a:cubicBezTo>
                  <a:cubicBezTo>
                    <a:pt x="1547" y="3120"/>
                    <a:pt x="1818" y="3038"/>
                    <a:pt x="2008" y="2903"/>
                  </a:cubicBezTo>
                  <a:cubicBezTo>
                    <a:pt x="2225" y="2740"/>
                    <a:pt x="2333" y="2469"/>
                    <a:pt x="2333" y="2225"/>
                  </a:cubicBezTo>
                  <a:cubicBezTo>
                    <a:pt x="2333" y="1845"/>
                    <a:pt x="2116" y="1574"/>
                    <a:pt x="1709" y="1465"/>
                  </a:cubicBezTo>
                  <a:lnTo>
                    <a:pt x="977" y="1275"/>
                  </a:lnTo>
                  <a:cubicBezTo>
                    <a:pt x="597" y="1167"/>
                    <a:pt x="489" y="1058"/>
                    <a:pt x="489" y="841"/>
                  </a:cubicBezTo>
                  <a:cubicBezTo>
                    <a:pt x="489" y="516"/>
                    <a:pt x="733" y="326"/>
                    <a:pt x="1140" y="326"/>
                  </a:cubicBezTo>
                  <a:cubicBezTo>
                    <a:pt x="1628" y="326"/>
                    <a:pt x="1872" y="543"/>
                    <a:pt x="1872" y="923"/>
                  </a:cubicBezTo>
                  <a:lnTo>
                    <a:pt x="2252" y="923"/>
                  </a:lnTo>
                  <a:cubicBezTo>
                    <a:pt x="2252" y="733"/>
                    <a:pt x="2225" y="679"/>
                    <a:pt x="2170" y="543"/>
                  </a:cubicBezTo>
                  <a:cubicBezTo>
                    <a:pt x="2008" y="190"/>
                    <a:pt x="1655" y="1"/>
                    <a:pt x="116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
            <p:cNvSpPr/>
            <p:nvPr/>
          </p:nvSpPr>
          <p:spPr>
            <a:xfrm>
              <a:off x="4042225" y="3819700"/>
              <a:ext cx="58350" cy="74625"/>
            </a:xfrm>
            <a:custGeom>
              <a:rect b="b" l="l" r="r" t="t"/>
              <a:pathLst>
                <a:path extrusionOk="0" h="2985" w="2334">
                  <a:moveTo>
                    <a:pt x="1" y="1"/>
                  </a:moveTo>
                  <a:lnTo>
                    <a:pt x="1" y="326"/>
                  </a:lnTo>
                  <a:lnTo>
                    <a:pt x="977" y="326"/>
                  </a:lnTo>
                  <a:lnTo>
                    <a:pt x="977" y="2984"/>
                  </a:lnTo>
                  <a:lnTo>
                    <a:pt x="1357" y="2984"/>
                  </a:lnTo>
                  <a:lnTo>
                    <a:pt x="1357" y="326"/>
                  </a:lnTo>
                  <a:lnTo>
                    <a:pt x="2334" y="326"/>
                  </a:lnTo>
                  <a:lnTo>
                    <a:pt x="233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
            <p:cNvSpPr/>
            <p:nvPr/>
          </p:nvSpPr>
          <p:spPr>
            <a:xfrm>
              <a:off x="4108700" y="3819700"/>
              <a:ext cx="69850" cy="74625"/>
            </a:xfrm>
            <a:custGeom>
              <a:rect b="b" l="l" r="r" t="t"/>
              <a:pathLst>
                <a:path extrusionOk="0" h="2985" w="2794">
                  <a:moveTo>
                    <a:pt x="0" y="1"/>
                  </a:moveTo>
                  <a:lnTo>
                    <a:pt x="0" y="2984"/>
                  </a:lnTo>
                  <a:lnTo>
                    <a:pt x="353" y="2984"/>
                  </a:lnTo>
                  <a:lnTo>
                    <a:pt x="353" y="489"/>
                  </a:lnTo>
                  <a:lnTo>
                    <a:pt x="1221" y="2984"/>
                  </a:lnTo>
                  <a:lnTo>
                    <a:pt x="1600" y="2984"/>
                  </a:lnTo>
                  <a:lnTo>
                    <a:pt x="2441" y="489"/>
                  </a:lnTo>
                  <a:lnTo>
                    <a:pt x="2441" y="2984"/>
                  </a:lnTo>
                  <a:lnTo>
                    <a:pt x="2794" y="2984"/>
                  </a:lnTo>
                  <a:lnTo>
                    <a:pt x="2794" y="1"/>
                  </a:lnTo>
                  <a:lnTo>
                    <a:pt x="2278" y="1"/>
                  </a:lnTo>
                  <a:lnTo>
                    <a:pt x="1411" y="2578"/>
                  </a:lnTo>
                  <a:lnTo>
                    <a:pt x="54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
            <p:cNvSpPr/>
            <p:nvPr/>
          </p:nvSpPr>
          <p:spPr>
            <a:xfrm>
              <a:off x="4189375" y="3820375"/>
              <a:ext cx="48175" cy="75975"/>
            </a:xfrm>
            <a:custGeom>
              <a:rect b="b" l="l" r="r" t="t"/>
              <a:pathLst>
                <a:path extrusionOk="0" h="3039" w="1927">
                  <a:moveTo>
                    <a:pt x="950" y="1"/>
                  </a:moveTo>
                  <a:cubicBezTo>
                    <a:pt x="381" y="1"/>
                    <a:pt x="55" y="326"/>
                    <a:pt x="55" y="950"/>
                  </a:cubicBezTo>
                  <a:lnTo>
                    <a:pt x="408" y="950"/>
                  </a:lnTo>
                  <a:cubicBezTo>
                    <a:pt x="408" y="760"/>
                    <a:pt x="435" y="679"/>
                    <a:pt x="489" y="570"/>
                  </a:cubicBezTo>
                  <a:cubicBezTo>
                    <a:pt x="570" y="408"/>
                    <a:pt x="733" y="326"/>
                    <a:pt x="950" y="326"/>
                  </a:cubicBezTo>
                  <a:cubicBezTo>
                    <a:pt x="1276" y="326"/>
                    <a:pt x="1466" y="516"/>
                    <a:pt x="1466" y="815"/>
                  </a:cubicBezTo>
                  <a:cubicBezTo>
                    <a:pt x="1466" y="1032"/>
                    <a:pt x="1411" y="1167"/>
                    <a:pt x="1249" y="1221"/>
                  </a:cubicBezTo>
                  <a:cubicBezTo>
                    <a:pt x="1140" y="1276"/>
                    <a:pt x="1004" y="1276"/>
                    <a:pt x="760" y="1276"/>
                  </a:cubicBezTo>
                  <a:lnTo>
                    <a:pt x="760" y="1601"/>
                  </a:lnTo>
                  <a:lnTo>
                    <a:pt x="950" y="1601"/>
                  </a:lnTo>
                  <a:cubicBezTo>
                    <a:pt x="1357" y="1601"/>
                    <a:pt x="1547" y="1764"/>
                    <a:pt x="1547" y="2117"/>
                  </a:cubicBezTo>
                  <a:cubicBezTo>
                    <a:pt x="1547" y="2496"/>
                    <a:pt x="1330" y="2713"/>
                    <a:pt x="950" y="2713"/>
                  </a:cubicBezTo>
                  <a:cubicBezTo>
                    <a:pt x="570" y="2713"/>
                    <a:pt x="381" y="2523"/>
                    <a:pt x="353" y="2089"/>
                  </a:cubicBezTo>
                  <a:lnTo>
                    <a:pt x="1" y="2089"/>
                  </a:lnTo>
                  <a:cubicBezTo>
                    <a:pt x="1" y="2334"/>
                    <a:pt x="55" y="2469"/>
                    <a:pt x="109" y="2605"/>
                  </a:cubicBezTo>
                  <a:cubicBezTo>
                    <a:pt x="272" y="2903"/>
                    <a:pt x="543" y="3039"/>
                    <a:pt x="950" y="3039"/>
                  </a:cubicBezTo>
                  <a:cubicBezTo>
                    <a:pt x="1547" y="3039"/>
                    <a:pt x="1927" y="2686"/>
                    <a:pt x="1927" y="2117"/>
                  </a:cubicBezTo>
                  <a:cubicBezTo>
                    <a:pt x="1927" y="1737"/>
                    <a:pt x="1791" y="1547"/>
                    <a:pt x="1438" y="1411"/>
                  </a:cubicBezTo>
                  <a:cubicBezTo>
                    <a:pt x="1710" y="1303"/>
                    <a:pt x="1845" y="1113"/>
                    <a:pt x="1845" y="815"/>
                  </a:cubicBezTo>
                  <a:cubicBezTo>
                    <a:pt x="1845" y="299"/>
                    <a:pt x="1520" y="1"/>
                    <a:pt x="95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
            <p:cNvSpPr/>
            <p:nvPr/>
          </p:nvSpPr>
          <p:spPr>
            <a:xfrm>
              <a:off x="4245675" y="3820375"/>
              <a:ext cx="48825" cy="73275"/>
            </a:xfrm>
            <a:custGeom>
              <a:rect b="b" l="l" r="r" t="t"/>
              <a:pathLst>
                <a:path extrusionOk="0" h="2931" w="1953">
                  <a:moveTo>
                    <a:pt x="1031" y="1"/>
                  </a:moveTo>
                  <a:cubicBezTo>
                    <a:pt x="651" y="1"/>
                    <a:pt x="380" y="136"/>
                    <a:pt x="244" y="381"/>
                  </a:cubicBezTo>
                  <a:cubicBezTo>
                    <a:pt x="136" y="543"/>
                    <a:pt x="81" y="733"/>
                    <a:pt x="81" y="1032"/>
                  </a:cubicBezTo>
                  <a:lnTo>
                    <a:pt x="434" y="1032"/>
                  </a:lnTo>
                  <a:cubicBezTo>
                    <a:pt x="461" y="815"/>
                    <a:pt x="461" y="706"/>
                    <a:pt x="515" y="598"/>
                  </a:cubicBezTo>
                  <a:cubicBezTo>
                    <a:pt x="624" y="435"/>
                    <a:pt x="814" y="326"/>
                    <a:pt x="1031" y="326"/>
                  </a:cubicBezTo>
                  <a:cubicBezTo>
                    <a:pt x="1356" y="326"/>
                    <a:pt x="1600" y="543"/>
                    <a:pt x="1600" y="869"/>
                  </a:cubicBezTo>
                  <a:cubicBezTo>
                    <a:pt x="1600" y="1113"/>
                    <a:pt x="1465" y="1303"/>
                    <a:pt x="1194" y="1466"/>
                  </a:cubicBezTo>
                  <a:lnTo>
                    <a:pt x="814" y="1683"/>
                  </a:lnTo>
                  <a:cubicBezTo>
                    <a:pt x="217" y="2008"/>
                    <a:pt x="54" y="2306"/>
                    <a:pt x="0" y="2930"/>
                  </a:cubicBezTo>
                  <a:lnTo>
                    <a:pt x="1926" y="2930"/>
                  </a:lnTo>
                  <a:lnTo>
                    <a:pt x="1926" y="2578"/>
                  </a:lnTo>
                  <a:lnTo>
                    <a:pt x="407" y="2578"/>
                  </a:lnTo>
                  <a:cubicBezTo>
                    <a:pt x="461" y="2334"/>
                    <a:pt x="570" y="2198"/>
                    <a:pt x="949" y="1981"/>
                  </a:cubicBezTo>
                  <a:lnTo>
                    <a:pt x="1356" y="1737"/>
                  </a:lnTo>
                  <a:cubicBezTo>
                    <a:pt x="1736" y="1520"/>
                    <a:pt x="1953" y="1221"/>
                    <a:pt x="1953" y="869"/>
                  </a:cubicBezTo>
                  <a:cubicBezTo>
                    <a:pt x="1953" y="625"/>
                    <a:pt x="1845" y="381"/>
                    <a:pt x="1682" y="218"/>
                  </a:cubicBezTo>
                  <a:cubicBezTo>
                    <a:pt x="1519" y="82"/>
                    <a:pt x="1302" y="1"/>
                    <a:pt x="103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
            <p:cNvSpPr/>
            <p:nvPr/>
          </p:nvSpPr>
          <p:spPr>
            <a:xfrm>
              <a:off x="4777300" y="2335350"/>
              <a:ext cx="962925" cy="2750"/>
            </a:xfrm>
            <a:custGeom>
              <a:rect b="b" l="l" r="r" t="t"/>
              <a:pathLst>
                <a:path extrusionOk="0" fill="none" h="110" w="38517">
                  <a:moveTo>
                    <a:pt x="0" y="1"/>
                  </a:moveTo>
                  <a:lnTo>
                    <a:pt x="38516" y="109"/>
                  </a:lnTo>
                </a:path>
              </a:pathLst>
            </a:custGeom>
            <a:no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
            <p:cNvSpPr/>
            <p:nvPr/>
          </p:nvSpPr>
          <p:spPr>
            <a:xfrm>
              <a:off x="5725275" y="2308225"/>
              <a:ext cx="59700" cy="59025"/>
            </a:xfrm>
            <a:custGeom>
              <a:rect b="b" l="l" r="r" t="t"/>
              <a:pathLst>
                <a:path extrusionOk="0" h="2361" w="2388">
                  <a:moveTo>
                    <a:pt x="0" y="1"/>
                  </a:moveTo>
                  <a:lnTo>
                    <a:pt x="597" y="1194"/>
                  </a:lnTo>
                  <a:lnTo>
                    <a:pt x="0" y="2360"/>
                  </a:lnTo>
                  <a:lnTo>
                    <a:pt x="2387" y="1194"/>
                  </a:lnTo>
                  <a:lnTo>
                    <a:pt x="0" y="1"/>
                  </a:lnTo>
                  <a:close/>
                </a:path>
              </a:pathLst>
            </a:custGeom>
            <a:solidFill>
              <a:srgbClr val="000000"/>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
            <p:cNvSpPr/>
            <p:nvPr/>
          </p:nvSpPr>
          <p:spPr>
            <a:xfrm>
              <a:off x="5194325" y="2300100"/>
              <a:ext cx="52225" cy="70550"/>
            </a:xfrm>
            <a:custGeom>
              <a:rect b="b" l="l" r="r" t="t"/>
              <a:pathLst>
                <a:path extrusionOk="0" h="2822" w="2089">
                  <a:moveTo>
                    <a:pt x="0" y="0"/>
                  </a:moveTo>
                  <a:lnTo>
                    <a:pt x="0" y="1926"/>
                  </a:lnTo>
                  <a:cubicBezTo>
                    <a:pt x="0" y="2468"/>
                    <a:pt x="380" y="2821"/>
                    <a:pt x="1031" y="2821"/>
                  </a:cubicBezTo>
                  <a:cubicBezTo>
                    <a:pt x="1655" y="2821"/>
                    <a:pt x="2089" y="2468"/>
                    <a:pt x="2089" y="1926"/>
                  </a:cubicBezTo>
                  <a:lnTo>
                    <a:pt x="2089" y="0"/>
                  </a:lnTo>
                  <a:lnTo>
                    <a:pt x="1736" y="0"/>
                  </a:lnTo>
                  <a:lnTo>
                    <a:pt x="1736" y="1926"/>
                  </a:lnTo>
                  <a:cubicBezTo>
                    <a:pt x="1736" y="2279"/>
                    <a:pt x="1465" y="2496"/>
                    <a:pt x="1031" y="2496"/>
                  </a:cubicBezTo>
                  <a:cubicBezTo>
                    <a:pt x="814" y="2496"/>
                    <a:pt x="651" y="2468"/>
                    <a:pt x="543" y="2360"/>
                  </a:cubicBezTo>
                  <a:cubicBezTo>
                    <a:pt x="407" y="2251"/>
                    <a:pt x="326" y="2116"/>
                    <a:pt x="326" y="1926"/>
                  </a:cubicBezTo>
                  <a:lnTo>
                    <a:pt x="3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
            <p:cNvSpPr/>
            <p:nvPr/>
          </p:nvSpPr>
          <p:spPr>
            <a:xfrm>
              <a:off x="5256700" y="2299425"/>
              <a:ext cx="53600" cy="71225"/>
            </a:xfrm>
            <a:custGeom>
              <a:rect b="b" l="l" r="r" t="t"/>
              <a:pathLst>
                <a:path extrusionOk="0" h="2849" w="2144">
                  <a:moveTo>
                    <a:pt x="1059" y="0"/>
                  </a:moveTo>
                  <a:cubicBezTo>
                    <a:pt x="462" y="0"/>
                    <a:pt x="82" y="298"/>
                    <a:pt x="82" y="787"/>
                  </a:cubicBezTo>
                  <a:cubicBezTo>
                    <a:pt x="82" y="1112"/>
                    <a:pt x="272" y="1329"/>
                    <a:pt x="625" y="1411"/>
                  </a:cubicBezTo>
                  <a:lnTo>
                    <a:pt x="1303" y="1600"/>
                  </a:lnTo>
                  <a:cubicBezTo>
                    <a:pt x="1655" y="1682"/>
                    <a:pt x="1791" y="1817"/>
                    <a:pt x="1791" y="2034"/>
                  </a:cubicBezTo>
                  <a:cubicBezTo>
                    <a:pt x="1791" y="2197"/>
                    <a:pt x="1710" y="2333"/>
                    <a:pt x="1601" y="2414"/>
                  </a:cubicBezTo>
                  <a:cubicBezTo>
                    <a:pt x="1493" y="2495"/>
                    <a:pt x="1330" y="2523"/>
                    <a:pt x="1113" y="2523"/>
                  </a:cubicBezTo>
                  <a:cubicBezTo>
                    <a:pt x="815" y="2523"/>
                    <a:pt x="598" y="2468"/>
                    <a:pt x="489" y="2306"/>
                  </a:cubicBezTo>
                  <a:cubicBezTo>
                    <a:pt x="381" y="2197"/>
                    <a:pt x="326" y="2061"/>
                    <a:pt x="326" y="1899"/>
                  </a:cubicBezTo>
                  <a:lnTo>
                    <a:pt x="1" y="1899"/>
                  </a:lnTo>
                  <a:cubicBezTo>
                    <a:pt x="1" y="2143"/>
                    <a:pt x="55" y="2306"/>
                    <a:pt x="164" y="2441"/>
                  </a:cubicBezTo>
                  <a:cubicBezTo>
                    <a:pt x="353" y="2712"/>
                    <a:pt x="679" y="2848"/>
                    <a:pt x="1086" y="2848"/>
                  </a:cubicBezTo>
                  <a:cubicBezTo>
                    <a:pt x="1411" y="2848"/>
                    <a:pt x="1682" y="2767"/>
                    <a:pt x="1845" y="2631"/>
                  </a:cubicBezTo>
                  <a:cubicBezTo>
                    <a:pt x="2035" y="2495"/>
                    <a:pt x="2144" y="2251"/>
                    <a:pt x="2144" y="2007"/>
                  </a:cubicBezTo>
                  <a:cubicBezTo>
                    <a:pt x="2144" y="1682"/>
                    <a:pt x="1927" y="1438"/>
                    <a:pt x="1574" y="1329"/>
                  </a:cubicBezTo>
                  <a:lnTo>
                    <a:pt x="896" y="1139"/>
                  </a:lnTo>
                  <a:cubicBezTo>
                    <a:pt x="570" y="1058"/>
                    <a:pt x="435" y="949"/>
                    <a:pt x="435" y="732"/>
                  </a:cubicBezTo>
                  <a:cubicBezTo>
                    <a:pt x="435" y="461"/>
                    <a:pt x="679" y="271"/>
                    <a:pt x="1059" y="271"/>
                  </a:cubicBezTo>
                  <a:cubicBezTo>
                    <a:pt x="1493" y="271"/>
                    <a:pt x="1710" y="461"/>
                    <a:pt x="1737" y="841"/>
                  </a:cubicBezTo>
                  <a:lnTo>
                    <a:pt x="2062" y="841"/>
                  </a:lnTo>
                  <a:cubicBezTo>
                    <a:pt x="2062" y="651"/>
                    <a:pt x="2035" y="597"/>
                    <a:pt x="1981" y="461"/>
                  </a:cubicBezTo>
                  <a:cubicBezTo>
                    <a:pt x="1845" y="163"/>
                    <a:pt x="1520" y="0"/>
                    <a:pt x="105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
            <p:cNvSpPr/>
            <p:nvPr/>
          </p:nvSpPr>
          <p:spPr>
            <a:xfrm>
              <a:off x="5321800" y="2300100"/>
              <a:ext cx="50875" cy="68500"/>
            </a:xfrm>
            <a:custGeom>
              <a:rect b="b" l="l" r="r" t="t"/>
              <a:pathLst>
                <a:path extrusionOk="0" h="2740" w="2035">
                  <a:moveTo>
                    <a:pt x="1031" y="326"/>
                  </a:moveTo>
                  <a:cubicBezTo>
                    <a:pt x="1221" y="326"/>
                    <a:pt x="1330" y="353"/>
                    <a:pt x="1411" y="407"/>
                  </a:cubicBezTo>
                  <a:cubicBezTo>
                    <a:pt x="1520" y="488"/>
                    <a:pt x="1574" y="597"/>
                    <a:pt x="1574" y="733"/>
                  </a:cubicBezTo>
                  <a:cubicBezTo>
                    <a:pt x="1574" y="895"/>
                    <a:pt x="1520" y="1004"/>
                    <a:pt x="1411" y="1085"/>
                  </a:cubicBezTo>
                  <a:cubicBezTo>
                    <a:pt x="1330" y="1139"/>
                    <a:pt x="1221" y="1167"/>
                    <a:pt x="1031" y="1167"/>
                  </a:cubicBezTo>
                  <a:lnTo>
                    <a:pt x="353" y="1167"/>
                  </a:lnTo>
                  <a:lnTo>
                    <a:pt x="353" y="326"/>
                  </a:lnTo>
                  <a:close/>
                  <a:moveTo>
                    <a:pt x="1194" y="1492"/>
                  </a:moveTo>
                  <a:cubicBezTo>
                    <a:pt x="1520" y="1492"/>
                    <a:pt x="1682" y="1655"/>
                    <a:pt x="1682" y="1953"/>
                  </a:cubicBezTo>
                  <a:cubicBezTo>
                    <a:pt x="1682" y="2251"/>
                    <a:pt x="1520" y="2414"/>
                    <a:pt x="1194" y="2414"/>
                  </a:cubicBezTo>
                  <a:lnTo>
                    <a:pt x="353" y="2414"/>
                  </a:lnTo>
                  <a:lnTo>
                    <a:pt x="353" y="1492"/>
                  </a:lnTo>
                  <a:close/>
                  <a:moveTo>
                    <a:pt x="1" y="0"/>
                  </a:moveTo>
                  <a:lnTo>
                    <a:pt x="1" y="2740"/>
                  </a:lnTo>
                  <a:lnTo>
                    <a:pt x="1248" y="2740"/>
                  </a:lnTo>
                  <a:cubicBezTo>
                    <a:pt x="1492" y="2740"/>
                    <a:pt x="1682" y="2658"/>
                    <a:pt x="1818" y="2496"/>
                  </a:cubicBezTo>
                  <a:cubicBezTo>
                    <a:pt x="1954" y="2360"/>
                    <a:pt x="2035" y="2170"/>
                    <a:pt x="2035" y="1953"/>
                  </a:cubicBezTo>
                  <a:cubicBezTo>
                    <a:pt x="2035" y="1628"/>
                    <a:pt x="1899" y="1438"/>
                    <a:pt x="1547" y="1302"/>
                  </a:cubicBezTo>
                  <a:cubicBezTo>
                    <a:pt x="1791" y="1167"/>
                    <a:pt x="1926" y="977"/>
                    <a:pt x="1926" y="705"/>
                  </a:cubicBezTo>
                  <a:cubicBezTo>
                    <a:pt x="1926" y="488"/>
                    <a:pt x="1845" y="326"/>
                    <a:pt x="1709" y="190"/>
                  </a:cubicBezTo>
                  <a:cubicBezTo>
                    <a:pt x="1547" y="54"/>
                    <a:pt x="1384" y="0"/>
                    <a:pt x="111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
            <p:cNvSpPr/>
            <p:nvPr/>
          </p:nvSpPr>
          <p:spPr>
            <a:xfrm>
              <a:off x="4777300" y="2843925"/>
              <a:ext cx="962925" cy="2750"/>
            </a:xfrm>
            <a:custGeom>
              <a:rect b="b" l="l" r="r" t="t"/>
              <a:pathLst>
                <a:path extrusionOk="0" fill="none" h="110" w="38517">
                  <a:moveTo>
                    <a:pt x="0" y="1"/>
                  </a:moveTo>
                  <a:lnTo>
                    <a:pt x="38516" y="109"/>
                  </a:lnTo>
                </a:path>
              </a:pathLst>
            </a:custGeom>
            <a:no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
            <p:cNvSpPr/>
            <p:nvPr/>
          </p:nvSpPr>
          <p:spPr>
            <a:xfrm>
              <a:off x="5725275" y="2816800"/>
              <a:ext cx="59700" cy="59025"/>
            </a:xfrm>
            <a:custGeom>
              <a:rect b="b" l="l" r="r" t="t"/>
              <a:pathLst>
                <a:path extrusionOk="0" h="2361" w="2388">
                  <a:moveTo>
                    <a:pt x="0" y="1"/>
                  </a:moveTo>
                  <a:lnTo>
                    <a:pt x="597" y="1194"/>
                  </a:lnTo>
                  <a:lnTo>
                    <a:pt x="0" y="2360"/>
                  </a:lnTo>
                  <a:lnTo>
                    <a:pt x="2387" y="1194"/>
                  </a:lnTo>
                  <a:lnTo>
                    <a:pt x="0" y="1"/>
                  </a:lnTo>
                  <a:close/>
                </a:path>
              </a:pathLst>
            </a:custGeom>
            <a:solidFill>
              <a:srgbClr val="000000"/>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
            <p:cNvSpPr/>
            <p:nvPr/>
          </p:nvSpPr>
          <p:spPr>
            <a:xfrm>
              <a:off x="5194325" y="2808675"/>
              <a:ext cx="52225" cy="70525"/>
            </a:xfrm>
            <a:custGeom>
              <a:rect b="b" l="l" r="r" t="t"/>
              <a:pathLst>
                <a:path extrusionOk="0" h="2821" w="2089">
                  <a:moveTo>
                    <a:pt x="0" y="0"/>
                  </a:moveTo>
                  <a:lnTo>
                    <a:pt x="0" y="1926"/>
                  </a:lnTo>
                  <a:cubicBezTo>
                    <a:pt x="0" y="2468"/>
                    <a:pt x="380" y="2821"/>
                    <a:pt x="1031" y="2821"/>
                  </a:cubicBezTo>
                  <a:cubicBezTo>
                    <a:pt x="1655" y="2821"/>
                    <a:pt x="2089" y="2468"/>
                    <a:pt x="2089" y="1926"/>
                  </a:cubicBezTo>
                  <a:lnTo>
                    <a:pt x="2089" y="0"/>
                  </a:lnTo>
                  <a:lnTo>
                    <a:pt x="1736" y="0"/>
                  </a:lnTo>
                  <a:lnTo>
                    <a:pt x="1736" y="1926"/>
                  </a:lnTo>
                  <a:cubicBezTo>
                    <a:pt x="1736" y="2278"/>
                    <a:pt x="1465" y="2495"/>
                    <a:pt x="1031" y="2495"/>
                  </a:cubicBezTo>
                  <a:cubicBezTo>
                    <a:pt x="814" y="2495"/>
                    <a:pt x="651" y="2468"/>
                    <a:pt x="543" y="2360"/>
                  </a:cubicBezTo>
                  <a:cubicBezTo>
                    <a:pt x="407" y="2251"/>
                    <a:pt x="326" y="2116"/>
                    <a:pt x="326" y="1926"/>
                  </a:cubicBezTo>
                  <a:lnTo>
                    <a:pt x="3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
            <p:cNvSpPr/>
            <p:nvPr/>
          </p:nvSpPr>
          <p:spPr>
            <a:xfrm>
              <a:off x="5256700" y="2807975"/>
              <a:ext cx="53600" cy="71225"/>
            </a:xfrm>
            <a:custGeom>
              <a:rect b="b" l="l" r="r" t="t"/>
              <a:pathLst>
                <a:path extrusionOk="0" h="2849" w="2144">
                  <a:moveTo>
                    <a:pt x="1059" y="1"/>
                  </a:moveTo>
                  <a:cubicBezTo>
                    <a:pt x="462" y="1"/>
                    <a:pt x="82" y="299"/>
                    <a:pt x="82" y="788"/>
                  </a:cubicBezTo>
                  <a:cubicBezTo>
                    <a:pt x="82" y="1113"/>
                    <a:pt x="272" y="1330"/>
                    <a:pt x="625" y="1411"/>
                  </a:cubicBezTo>
                  <a:lnTo>
                    <a:pt x="1303" y="1601"/>
                  </a:lnTo>
                  <a:cubicBezTo>
                    <a:pt x="1655" y="1683"/>
                    <a:pt x="1791" y="1818"/>
                    <a:pt x="1791" y="2035"/>
                  </a:cubicBezTo>
                  <a:cubicBezTo>
                    <a:pt x="1791" y="2198"/>
                    <a:pt x="1710" y="2334"/>
                    <a:pt x="1601" y="2415"/>
                  </a:cubicBezTo>
                  <a:cubicBezTo>
                    <a:pt x="1493" y="2496"/>
                    <a:pt x="1330" y="2523"/>
                    <a:pt x="1113" y="2523"/>
                  </a:cubicBezTo>
                  <a:cubicBezTo>
                    <a:pt x="815" y="2523"/>
                    <a:pt x="598" y="2469"/>
                    <a:pt x="489" y="2306"/>
                  </a:cubicBezTo>
                  <a:cubicBezTo>
                    <a:pt x="381" y="2198"/>
                    <a:pt x="326" y="2062"/>
                    <a:pt x="326" y="1900"/>
                  </a:cubicBezTo>
                  <a:lnTo>
                    <a:pt x="1" y="1900"/>
                  </a:lnTo>
                  <a:cubicBezTo>
                    <a:pt x="1" y="2144"/>
                    <a:pt x="55" y="2306"/>
                    <a:pt x="164" y="2442"/>
                  </a:cubicBezTo>
                  <a:cubicBezTo>
                    <a:pt x="353" y="2713"/>
                    <a:pt x="679" y="2849"/>
                    <a:pt x="1086" y="2849"/>
                  </a:cubicBezTo>
                  <a:cubicBezTo>
                    <a:pt x="1411" y="2849"/>
                    <a:pt x="1682" y="2768"/>
                    <a:pt x="1845" y="2632"/>
                  </a:cubicBezTo>
                  <a:cubicBezTo>
                    <a:pt x="2035" y="2496"/>
                    <a:pt x="2144" y="2252"/>
                    <a:pt x="2144" y="2008"/>
                  </a:cubicBezTo>
                  <a:cubicBezTo>
                    <a:pt x="2144" y="1683"/>
                    <a:pt x="1927" y="1439"/>
                    <a:pt x="1574" y="1330"/>
                  </a:cubicBezTo>
                  <a:lnTo>
                    <a:pt x="896" y="1140"/>
                  </a:lnTo>
                  <a:cubicBezTo>
                    <a:pt x="570" y="1059"/>
                    <a:pt x="435" y="950"/>
                    <a:pt x="435" y="733"/>
                  </a:cubicBezTo>
                  <a:cubicBezTo>
                    <a:pt x="435" y="462"/>
                    <a:pt x="679" y="272"/>
                    <a:pt x="1059" y="272"/>
                  </a:cubicBezTo>
                  <a:cubicBezTo>
                    <a:pt x="1493" y="272"/>
                    <a:pt x="1710" y="462"/>
                    <a:pt x="1737" y="842"/>
                  </a:cubicBezTo>
                  <a:lnTo>
                    <a:pt x="2062" y="842"/>
                  </a:lnTo>
                  <a:cubicBezTo>
                    <a:pt x="2062" y="652"/>
                    <a:pt x="2035" y="598"/>
                    <a:pt x="1981" y="462"/>
                  </a:cubicBezTo>
                  <a:cubicBezTo>
                    <a:pt x="1845" y="164"/>
                    <a:pt x="1520" y="1"/>
                    <a:pt x="105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
            <p:cNvSpPr/>
            <p:nvPr/>
          </p:nvSpPr>
          <p:spPr>
            <a:xfrm>
              <a:off x="5321800" y="2808675"/>
              <a:ext cx="50875" cy="68500"/>
            </a:xfrm>
            <a:custGeom>
              <a:rect b="b" l="l" r="r" t="t"/>
              <a:pathLst>
                <a:path extrusionOk="0" h="2740" w="2035">
                  <a:moveTo>
                    <a:pt x="1031" y="326"/>
                  </a:moveTo>
                  <a:cubicBezTo>
                    <a:pt x="1221" y="326"/>
                    <a:pt x="1330" y="353"/>
                    <a:pt x="1411" y="407"/>
                  </a:cubicBezTo>
                  <a:cubicBezTo>
                    <a:pt x="1520" y="488"/>
                    <a:pt x="1574" y="597"/>
                    <a:pt x="1574" y="732"/>
                  </a:cubicBezTo>
                  <a:cubicBezTo>
                    <a:pt x="1574" y="895"/>
                    <a:pt x="1520" y="1004"/>
                    <a:pt x="1411" y="1085"/>
                  </a:cubicBezTo>
                  <a:cubicBezTo>
                    <a:pt x="1330" y="1139"/>
                    <a:pt x="1221" y="1166"/>
                    <a:pt x="1031" y="1166"/>
                  </a:cubicBezTo>
                  <a:lnTo>
                    <a:pt x="353" y="1166"/>
                  </a:lnTo>
                  <a:lnTo>
                    <a:pt x="353" y="326"/>
                  </a:lnTo>
                  <a:close/>
                  <a:moveTo>
                    <a:pt x="1194" y="1492"/>
                  </a:moveTo>
                  <a:cubicBezTo>
                    <a:pt x="1520" y="1492"/>
                    <a:pt x="1682" y="1655"/>
                    <a:pt x="1682" y="1953"/>
                  </a:cubicBezTo>
                  <a:cubicBezTo>
                    <a:pt x="1682" y="2251"/>
                    <a:pt x="1520" y="2414"/>
                    <a:pt x="1194" y="2414"/>
                  </a:cubicBezTo>
                  <a:lnTo>
                    <a:pt x="353" y="2414"/>
                  </a:lnTo>
                  <a:lnTo>
                    <a:pt x="353" y="1492"/>
                  </a:lnTo>
                  <a:close/>
                  <a:moveTo>
                    <a:pt x="1" y="0"/>
                  </a:moveTo>
                  <a:lnTo>
                    <a:pt x="1" y="2740"/>
                  </a:lnTo>
                  <a:lnTo>
                    <a:pt x="1248" y="2740"/>
                  </a:lnTo>
                  <a:cubicBezTo>
                    <a:pt x="1492" y="2740"/>
                    <a:pt x="1682" y="2658"/>
                    <a:pt x="1818" y="2495"/>
                  </a:cubicBezTo>
                  <a:cubicBezTo>
                    <a:pt x="1954" y="2360"/>
                    <a:pt x="2035" y="2170"/>
                    <a:pt x="2035" y="1953"/>
                  </a:cubicBezTo>
                  <a:cubicBezTo>
                    <a:pt x="2035" y="1628"/>
                    <a:pt x="1899" y="1438"/>
                    <a:pt x="1547" y="1302"/>
                  </a:cubicBezTo>
                  <a:cubicBezTo>
                    <a:pt x="1791" y="1166"/>
                    <a:pt x="1926" y="977"/>
                    <a:pt x="1926" y="705"/>
                  </a:cubicBezTo>
                  <a:cubicBezTo>
                    <a:pt x="1926" y="488"/>
                    <a:pt x="1845" y="326"/>
                    <a:pt x="1709" y="190"/>
                  </a:cubicBezTo>
                  <a:cubicBezTo>
                    <a:pt x="1547" y="54"/>
                    <a:pt x="1384" y="0"/>
                    <a:pt x="111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
            <p:cNvSpPr/>
            <p:nvPr/>
          </p:nvSpPr>
          <p:spPr>
            <a:xfrm>
              <a:off x="4777300" y="3352500"/>
              <a:ext cx="962925" cy="2050"/>
            </a:xfrm>
            <a:custGeom>
              <a:rect b="b" l="l" r="r" t="t"/>
              <a:pathLst>
                <a:path extrusionOk="0" fill="none" h="82" w="38517">
                  <a:moveTo>
                    <a:pt x="0" y="0"/>
                  </a:moveTo>
                  <a:lnTo>
                    <a:pt x="38516" y="82"/>
                  </a:lnTo>
                </a:path>
              </a:pathLst>
            </a:custGeom>
            <a:no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
            <p:cNvSpPr/>
            <p:nvPr/>
          </p:nvSpPr>
          <p:spPr>
            <a:xfrm>
              <a:off x="5725275" y="3325375"/>
              <a:ext cx="59700" cy="59025"/>
            </a:xfrm>
            <a:custGeom>
              <a:rect b="b" l="l" r="r" t="t"/>
              <a:pathLst>
                <a:path extrusionOk="0" h="2361" w="2388">
                  <a:moveTo>
                    <a:pt x="0" y="0"/>
                  </a:moveTo>
                  <a:lnTo>
                    <a:pt x="597" y="1167"/>
                  </a:lnTo>
                  <a:lnTo>
                    <a:pt x="0" y="2360"/>
                  </a:lnTo>
                  <a:lnTo>
                    <a:pt x="2387" y="1194"/>
                  </a:lnTo>
                  <a:lnTo>
                    <a:pt x="0" y="0"/>
                  </a:lnTo>
                  <a:close/>
                </a:path>
              </a:pathLst>
            </a:custGeom>
            <a:solidFill>
              <a:srgbClr val="000000"/>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
            <p:cNvSpPr/>
            <p:nvPr/>
          </p:nvSpPr>
          <p:spPr>
            <a:xfrm>
              <a:off x="5194325" y="3317225"/>
              <a:ext cx="52225" cy="70550"/>
            </a:xfrm>
            <a:custGeom>
              <a:rect b="b" l="l" r="r" t="t"/>
              <a:pathLst>
                <a:path extrusionOk="0" h="2822" w="2089">
                  <a:moveTo>
                    <a:pt x="0" y="1"/>
                  </a:moveTo>
                  <a:lnTo>
                    <a:pt x="0" y="1927"/>
                  </a:lnTo>
                  <a:cubicBezTo>
                    <a:pt x="0" y="2469"/>
                    <a:pt x="380" y="2822"/>
                    <a:pt x="1031" y="2822"/>
                  </a:cubicBezTo>
                  <a:cubicBezTo>
                    <a:pt x="1655" y="2822"/>
                    <a:pt x="2089" y="2469"/>
                    <a:pt x="2089" y="1927"/>
                  </a:cubicBezTo>
                  <a:lnTo>
                    <a:pt x="2089" y="1"/>
                  </a:lnTo>
                  <a:lnTo>
                    <a:pt x="1736" y="1"/>
                  </a:lnTo>
                  <a:lnTo>
                    <a:pt x="1736" y="1927"/>
                  </a:lnTo>
                  <a:cubicBezTo>
                    <a:pt x="1736" y="2279"/>
                    <a:pt x="1465" y="2496"/>
                    <a:pt x="1031" y="2496"/>
                  </a:cubicBezTo>
                  <a:cubicBezTo>
                    <a:pt x="814" y="2496"/>
                    <a:pt x="651" y="2469"/>
                    <a:pt x="543" y="2361"/>
                  </a:cubicBezTo>
                  <a:cubicBezTo>
                    <a:pt x="407" y="2252"/>
                    <a:pt x="326" y="2117"/>
                    <a:pt x="326" y="1927"/>
                  </a:cubicBezTo>
                  <a:lnTo>
                    <a:pt x="32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
            <p:cNvSpPr/>
            <p:nvPr/>
          </p:nvSpPr>
          <p:spPr>
            <a:xfrm>
              <a:off x="5256700" y="3316550"/>
              <a:ext cx="53600" cy="71225"/>
            </a:xfrm>
            <a:custGeom>
              <a:rect b="b" l="l" r="r" t="t"/>
              <a:pathLst>
                <a:path extrusionOk="0" h="2849" w="2144">
                  <a:moveTo>
                    <a:pt x="1059" y="1"/>
                  </a:moveTo>
                  <a:cubicBezTo>
                    <a:pt x="462" y="1"/>
                    <a:pt x="82" y="299"/>
                    <a:pt x="82" y="787"/>
                  </a:cubicBezTo>
                  <a:cubicBezTo>
                    <a:pt x="82" y="1113"/>
                    <a:pt x="272" y="1330"/>
                    <a:pt x="625" y="1411"/>
                  </a:cubicBezTo>
                  <a:lnTo>
                    <a:pt x="1303" y="1601"/>
                  </a:lnTo>
                  <a:cubicBezTo>
                    <a:pt x="1655" y="1683"/>
                    <a:pt x="1791" y="1818"/>
                    <a:pt x="1791" y="2035"/>
                  </a:cubicBezTo>
                  <a:cubicBezTo>
                    <a:pt x="1791" y="2198"/>
                    <a:pt x="1710" y="2334"/>
                    <a:pt x="1601" y="2415"/>
                  </a:cubicBezTo>
                  <a:cubicBezTo>
                    <a:pt x="1493" y="2496"/>
                    <a:pt x="1330" y="2523"/>
                    <a:pt x="1113" y="2523"/>
                  </a:cubicBezTo>
                  <a:cubicBezTo>
                    <a:pt x="815" y="2523"/>
                    <a:pt x="598" y="2469"/>
                    <a:pt x="489" y="2306"/>
                  </a:cubicBezTo>
                  <a:cubicBezTo>
                    <a:pt x="381" y="2198"/>
                    <a:pt x="326" y="2062"/>
                    <a:pt x="326" y="1900"/>
                  </a:cubicBezTo>
                  <a:lnTo>
                    <a:pt x="1" y="1900"/>
                  </a:lnTo>
                  <a:cubicBezTo>
                    <a:pt x="1" y="2144"/>
                    <a:pt x="55" y="2306"/>
                    <a:pt x="164" y="2442"/>
                  </a:cubicBezTo>
                  <a:cubicBezTo>
                    <a:pt x="353" y="2713"/>
                    <a:pt x="679" y="2849"/>
                    <a:pt x="1086" y="2849"/>
                  </a:cubicBezTo>
                  <a:cubicBezTo>
                    <a:pt x="1411" y="2849"/>
                    <a:pt x="1682" y="2767"/>
                    <a:pt x="1845" y="2632"/>
                  </a:cubicBezTo>
                  <a:cubicBezTo>
                    <a:pt x="2035" y="2496"/>
                    <a:pt x="2144" y="2252"/>
                    <a:pt x="2144" y="2008"/>
                  </a:cubicBezTo>
                  <a:cubicBezTo>
                    <a:pt x="2144" y="1683"/>
                    <a:pt x="1927" y="1438"/>
                    <a:pt x="1574" y="1330"/>
                  </a:cubicBezTo>
                  <a:lnTo>
                    <a:pt x="896" y="1140"/>
                  </a:lnTo>
                  <a:cubicBezTo>
                    <a:pt x="570" y="1059"/>
                    <a:pt x="435" y="950"/>
                    <a:pt x="435" y="733"/>
                  </a:cubicBezTo>
                  <a:cubicBezTo>
                    <a:pt x="435" y="462"/>
                    <a:pt x="679" y="272"/>
                    <a:pt x="1059" y="272"/>
                  </a:cubicBezTo>
                  <a:cubicBezTo>
                    <a:pt x="1493" y="272"/>
                    <a:pt x="1710" y="462"/>
                    <a:pt x="1737" y="842"/>
                  </a:cubicBezTo>
                  <a:lnTo>
                    <a:pt x="2062" y="842"/>
                  </a:lnTo>
                  <a:cubicBezTo>
                    <a:pt x="2062" y="652"/>
                    <a:pt x="2035" y="598"/>
                    <a:pt x="1981" y="462"/>
                  </a:cubicBezTo>
                  <a:cubicBezTo>
                    <a:pt x="1845" y="164"/>
                    <a:pt x="1520" y="1"/>
                    <a:pt x="105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
            <p:cNvSpPr/>
            <p:nvPr/>
          </p:nvSpPr>
          <p:spPr>
            <a:xfrm>
              <a:off x="5321800" y="3317225"/>
              <a:ext cx="50875" cy="68525"/>
            </a:xfrm>
            <a:custGeom>
              <a:rect b="b" l="l" r="r" t="t"/>
              <a:pathLst>
                <a:path extrusionOk="0" h="2741" w="2035">
                  <a:moveTo>
                    <a:pt x="1031" y="326"/>
                  </a:moveTo>
                  <a:cubicBezTo>
                    <a:pt x="1221" y="326"/>
                    <a:pt x="1330" y="326"/>
                    <a:pt x="1411" y="408"/>
                  </a:cubicBezTo>
                  <a:cubicBezTo>
                    <a:pt x="1520" y="489"/>
                    <a:pt x="1574" y="598"/>
                    <a:pt x="1574" y="733"/>
                  </a:cubicBezTo>
                  <a:cubicBezTo>
                    <a:pt x="1574" y="896"/>
                    <a:pt x="1520" y="1005"/>
                    <a:pt x="1411" y="1086"/>
                  </a:cubicBezTo>
                  <a:cubicBezTo>
                    <a:pt x="1330" y="1140"/>
                    <a:pt x="1221" y="1167"/>
                    <a:pt x="1031" y="1167"/>
                  </a:cubicBezTo>
                  <a:lnTo>
                    <a:pt x="353" y="1167"/>
                  </a:lnTo>
                  <a:lnTo>
                    <a:pt x="353" y="326"/>
                  </a:lnTo>
                  <a:close/>
                  <a:moveTo>
                    <a:pt x="1194" y="1493"/>
                  </a:moveTo>
                  <a:cubicBezTo>
                    <a:pt x="1520" y="1493"/>
                    <a:pt x="1682" y="1656"/>
                    <a:pt x="1682" y="1954"/>
                  </a:cubicBezTo>
                  <a:cubicBezTo>
                    <a:pt x="1682" y="2252"/>
                    <a:pt x="1520" y="2415"/>
                    <a:pt x="1194" y="2415"/>
                  </a:cubicBezTo>
                  <a:lnTo>
                    <a:pt x="353" y="2415"/>
                  </a:lnTo>
                  <a:lnTo>
                    <a:pt x="353" y="1493"/>
                  </a:lnTo>
                  <a:close/>
                  <a:moveTo>
                    <a:pt x="1" y="1"/>
                  </a:moveTo>
                  <a:lnTo>
                    <a:pt x="1" y="2740"/>
                  </a:lnTo>
                  <a:lnTo>
                    <a:pt x="1248" y="2740"/>
                  </a:lnTo>
                  <a:cubicBezTo>
                    <a:pt x="1492" y="2740"/>
                    <a:pt x="1682" y="2659"/>
                    <a:pt x="1818" y="2496"/>
                  </a:cubicBezTo>
                  <a:cubicBezTo>
                    <a:pt x="1954" y="2361"/>
                    <a:pt x="2035" y="2171"/>
                    <a:pt x="2035" y="1954"/>
                  </a:cubicBezTo>
                  <a:cubicBezTo>
                    <a:pt x="2035" y="1628"/>
                    <a:pt x="1899" y="1439"/>
                    <a:pt x="1547" y="1303"/>
                  </a:cubicBezTo>
                  <a:cubicBezTo>
                    <a:pt x="1791" y="1167"/>
                    <a:pt x="1926" y="977"/>
                    <a:pt x="1926" y="706"/>
                  </a:cubicBezTo>
                  <a:cubicBezTo>
                    <a:pt x="1926" y="489"/>
                    <a:pt x="1845" y="326"/>
                    <a:pt x="1709" y="191"/>
                  </a:cubicBezTo>
                  <a:cubicBezTo>
                    <a:pt x="1547" y="55"/>
                    <a:pt x="1384" y="1"/>
                    <a:pt x="11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
            <p:cNvSpPr/>
            <p:nvPr/>
          </p:nvSpPr>
          <p:spPr>
            <a:xfrm>
              <a:off x="4777300" y="4369650"/>
              <a:ext cx="962925" cy="2725"/>
            </a:xfrm>
            <a:custGeom>
              <a:rect b="b" l="l" r="r" t="t"/>
              <a:pathLst>
                <a:path extrusionOk="0" fill="none" h="109" w="38517">
                  <a:moveTo>
                    <a:pt x="0" y="0"/>
                  </a:moveTo>
                  <a:lnTo>
                    <a:pt x="38516" y="109"/>
                  </a:lnTo>
                </a:path>
              </a:pathLst>
            </a:custGeom>
            <a:no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
            <p:cNvSpPr/>
            <p:nvPr/>
          </p:nvSpPr>
          <p:spPr>
            <a:xfrm>
              <a:off x="5725275" y="4342525"/>
              <a:ext cx="59700" cy="59025"/>
            </a:xfrm>
            <a:custGeom>
              <a:rect b="b" l="l" r="r" t="t"/>
              <a:pathLst>
                <a:path extrusionOk="0" h="2361" w="2388">
                  <a:moveTo>
                    <a:pt x="0" y="0"/>
                  </a:moveTo>
                  <a:lnTo>
                    <a:pt x="597" y="1194"/>
                  </a:lnTo>
                  <a:lnTo>
                    <a:pt x="0" y="2360"/>
                  </a:lnTo>
                  <a:lnTo>
                    <a:pt x="2387" y="1194"/>
                  </a:lnTo>
                  <a:lnTo>
                    <a:pt x="0" y="0"/>
                  </a:lnTo>
                  <a:close/>
                </a:path>
              </a:pathLst>
            </a:custGeom>
            <a:solidFill>
              <a:srgbClr val="000000"/>
            </a:solidFill>
            <a:ln cap="flat" cmpd="sng" w="8825">
              <a:solidFill>
                <a:srgbClr val="000000"/>
              </a:solidFill>
              <a:prstDash val="solid"/>
              <a:miter lim="27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
            <p:cNvSpPr/>
            <p:nvPr/>
          </p:nvSpPr>
          <p:spPr>
            <a:xfrm>
              <a:off x="5194325" y="4334375"/>
              <a:ext cx="52225" cy="70550"/>
            </a:xfrm>
            <a:custGeom>
              <a:rect b="b" l="l" r="r" t="t"/>
              <a:pathLst>
                <a:path extrusionOk="0" h="2822" w="2089">
                  <a:moveTo>
                    <a:pt x="0" y="1"/>
                  </a:moveTo>
                  <a:lnTo>
                    <a:pt x="0" y="1927"/>
                  </a:lnTo>
                  <a:cubicBezTo>
                    <a:pt x="0" y="2469"/>
                    <a:pt x="380" y="2822"/>
                    <a:pt x="1031" y="2822"/>
                  </a:cubicBezTo>
                  <a:cubicBezTo>
                    <a:pt x="1655" y="2822"/>
                    <a:pt x="2089" y="2469"/>
                    <a:pt x="2089" y="1927"/>
                  </a:cubicBezTo>
                  <a:lnTo>
                    <a:pt x="2089" y="1"/>
                  </a:lnTo>
                  <a:lnTo>
                    <a:pt x="1736" y="1"/>
                  </a:lnTo>
                  <a:lnTo>
                    <a:pt x="1736" y="1927"/>
                  </a:lnTo>
                  <a:cubicBezTo>
                    <a:pt x="1736" y="2279"/>
                    <a:pt x="1465" y="2496"/>
                    <a:pt x="1031" y="2496"/>
                  </a:cubicBezTo>
                  <a:cubicBezTo>
                    <a:pt x="814" y="2496"/>
                    <a:pt x="651" y="2469"/>
                    <a:pt x="543" y="2361"/>
                  </a:cubicBezTo>
                  <a:cubicBezTo>
                    <a:pt x="407" y="2252"/>
                    <a:pt x="326" y="2116"/>
                    <a:pt x="326" y="1927"/>
                  </a:cubicBezTo>
                  <a:lnTo>
                    <a:pt x="32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
            <p:cNvSpPr/>
            <p:nvPr/>
          </p:nvSpPr>
          <p:spPr>
            <a:xfrm>
              <a:off x="5256700" y="4333700"/>
              <a:ext cx="53600" cy="71225"/>
            </a:xfrm>
            <a:custGeom>
              <a:rect b="b" l="l" r="r" t="t"/>
              <a:pathLst>
                <a:path extrusionOk="0" h="2849" w="2144">
                  <a:moveTo>
                    <a:pt x="1059" y="1"/>
                  </a:moveTo>
                  <a:cubicBezTo>
                    <a:pt x="462" y="1"/>
                    <a:pt x="82" y="299"/>
                    <a:pt x="82" y="787"/>
                  </a:cubicBezTo>
                  <a:cubicBezTo>
                    <a:pt x="82" y="1113"/>
                    <a:pt x="272" y="1330"/>
                    <a:pt x="625" y="1411"/>
                  </a:cubicBezTo>
                  <a:lnTo>
                    <a:pt x="1303" y="1601"/>
                  </a:lnTo>
                  <a:cubicBezTo>
                    <a:pt x="1655" y="1682"/>
                    <a:pt x="1791" y="1818"/>
                    <a:pt x="1791" y="2035"/>
                  </a:cubicBezTo>
                  <a:cubicBezTo>
                    <a:pt x="1791" y="2198"/>
                    <a:pt x="1710" y="2333"/>
                    <a:pt x="1601" y="2415"/>
                  </a:cubicBezTo>
                  <a:cubicBezTo>
                    <a:pt x="1493" y="2496"/>
                    <a:pt x="1330" y="2523"/>
                    <a:pt x="1113" y="2523"/>
                  </a:cubicBezTo>
                  <a:cubicBezTo>
                    <a:pt x="815" y="2523"/>
                    <a:pt x="598" y="2469"/>
                    <a:pt x="489" y="2306"/>
                  </a:cubicBezTo>
                  <a:cubicBezTo>
                    <a:pt x="381" y="2198"/>
                    <a:pt x="326" y="2062"/>
                    <a:pt x="326" y="1899"/>
                  </a:cubicBezTo>
                  <a:lnTo>
                    <a:pt x="1" y="1899"/>
                  </a:lnTo>
                  <a:cubicBezTo>
                    <a:pt x="1" y="2143"/>
                    <a:pt x="55" y="2306"/>
                    <a:pt x="164" y="2442"/>
                  </a:cubicBezTo>
                  <a:cubicBezTo>
                    <a:pt x="353" y="2713"/>
                    <a:pt x="679" y="2849"/>
                    <a:pt x="1086" y="2849"/>
                  </a:cubicBezTo>
                  <a:cubicBezTo>
                    <a:pt x="1411" y="2849"/>
                    <a:pt x="1682" y="2767"/>
                    <a:pt x="1845" y="2632"/>
                  </a:cubicBezTo>
                  <a:cubicBezTo>
                    <a:pt x="2035" y="2496"/>
                    <a:pt x="2144" y="2252"/>
                    <a:pt x="2144" y="2008"/>
                  </a:cubicBezTo>
                  <a:cubicBezTo>
                    <a:pt x="2144" y="1682"/>
                    <a:pt x="1927" y="1438"/>
                    <a:pt x="1574" y="1330"/>
                  </a:cubicBezTo>
                  <a:lnTo>
                    <a:pt x="896" y="1140"/>
                  </a:lnTo>
                  <a:cubicBezTo>
                    <a:pt x="570" y="1058"/>
                    <a:pt x="435" y="950"/>
                    <a:pt x="435" y="733"/>
                  </a:cubicBezTo>
                  <a:cubicBezTo>
                    <a:pt x="435" y="462"/>
                    <a:pt x="679" y="272"/>
                    <a:pt x="1059" y="272"/>
                  </a:cubicBezTo>
                  <a:cubicBezTo>
                    <a:pt x="1493" y="272"/>
                    <a:pt x="1710" y="462"/>
                    <a:pt x="1737" y="841"/>
                  </a:cubicBezTo>
                  <a:lnTo>
                    <a:pt x="2062" y="841"/>
                  </a:lnTo>
                  <a:cubicBezTo>
                    <a:pt x="2062" y="652"/>
                    <a:pt x="2035" y="597"/>
                    <a:pt x="1981" y="462"/>
                  </a:cubicBezTo>
                  <a:cubicBezTo>
                    <a:pt x="1845" y="163"/>
                    <a:pt x="1520" y="1"/>
                    <a:pt x="105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
            <p:cNvSpPr/>
            <p:nvPr/>
          </p:nvSpPr>
          <p:spPr>
            <a:xfrm>
              <a:off x="5321800" y="4334375"/>
              <a:ext cx="50875" cy="68525"/>
            </a:xfrm>
            <a:custGeom>
              <a:rect b="b" l="l" r="r" t="t"/>
              <a:pathLst>
                <a:path extrusionOk="0" h="2741" w="2035">
                  <a:moveTo>
                    <a:pt x="1031" y="326"/>
                  </a:moveTo>
                  <a:cubicBezTo>
                    <a:pt x="1221" y="326"/>
                    <a:pt x="1330" y="353"/>
                    <a:pt x="1411" y="408"/>
                  </a:cubicBezTo>
                  <a:cubicBezTo>
                    <a:pt x="1520" y="489"/>
                    <a:pt x="1574" y="597"/>
                    <a:pt x="1574" y="733"/>
                  </a:cubicBezTo>
                  <a:cubicBezTo>
                    <a:pt x="1574" y="896"/>
                    <a:pt x="1520" y="1004"/>
                    <a:pt x="1411" y="1086"/>
                  </a:cubicBezTo>
                  <a:cubicBezTo>
                    <a:pt x="1330" y="1140"/>
                    <a:pt x="1221" y="1167"/>
                    <a:pt x="1031" y="1167"/>
                  </a:cubicBezTo>
                  <a:lnTo>
                    <a:pt x="353" y="1167"/>
                  </a:lnTo>
                  <a:lnTo>
                    <a:pt x="353" y="326"/>
                  </a:lnTo>
                  <a:close/>
                  <a:moveTo>
                    <a:pt x="1194" y="1493"/>
                  </a:moveTo>
                  <a:cubicBezTo>
                    <a:pt x="1520" y="1493"/>
                    <a:pt x="1682" y="1655"/>
                    <a:pt x="1682" y="1954"/>
                  </a:cubicBezTo>
                  <a:cubicBezTo>
                    <a:pt x="1682" y="2252"/>
                    <a:pt x="1520" y="2415"/>
                    <a:pt x="1194" y="2415"/>
                  </a:cubicBezTo>
                  <a:lnTo>
                    <a:pt x="353" y="2415"/>
                  </a:lnTo>
                  <a:lnTo>
                    <a:pt x="353" y="1493"/>
                  </a:lnTo>
                  <a:close/>
                  <a:moveTo>
                    <a:pt x="1" y="1"/>
                  </a:moveTo>
                  <a:lnTo>
                    <a:pt x="1" y="2740"/>
                  </a:lnTo>
                  <a:lnTo>
                    <a:pt x="1248" y="2740"/>
                  </a:lnTo>
                  <a:cubicBezTo>
                    <a:pt x="1492" y="2740"/>
                    <a:pt x="1682" y="2659"/>
                    <a:pt x="1818" y="2496"/>
                  </a:cubicBezTo>
                  <a:cubicBezTo>
                    <a:pt x="1954" y="2361"/>
                    <a:pt x="2035" y="2171"/>
                    <a:pt x="2035" y="1954"/>
                  </a:cubicBezTo>
                  <a:cubicBezTo>
                    <a:pt x="2035" y="1628"/>
                    <a:pt x="1899" y="1438"/>
                    <a:pt x="1547" y="1303"/>
                  </a:cubicBezTo>
                  <a:cubicBezTo>
                    <a:pt x="1791" y="1167"/>
                    <a:pt x="1926" y="977"/>
                    <a:pt x="1926" y="706"/>
                  </a:cubicBezTo>
                  <a:cubicBezTo>
                    <a:pt x="1926" y="489"/>
                    <a:pt x="1845" y="326"/>
                    <a:pt x="1709" y="191"/>
                  </a:cubicBezTo>
                  <a:cubicBezTo>
                    <a:pt x="1547" y="55"/>
                    <a:pt x="1384" y="1"/>
                    <a:pt x="11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5" name="Google Shape;285;p1"/>
          <p:cNvSpPr txBox="1"/>
          <p:nvPr/>
        </p:nvSpPr>
        <p:spPr>
          <a:xfrm>
            <a:off x="332600" y="15642675"/>
            <a:ext cx="10858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Figure 1: </a:t>
            </a:r>
            <a:r>
              <a:rPr b="1" lang="en-US" sz="2400">
                <a:latin typeface="Calibri"/>
                <a:ea typeface="Calibri"/>
                <a:cs typeface="Calibri"/>
                <a:sym typeface="Calibri"/>
              </a:rPr>
              <a:t>Block Diagram</a:t>
            </a:r>
            <a:endParaRPr b="1" sz="2400">
              <a:latin typeface="Calibri"/>
              <a:ea typeface="Calibri"/>
              <a:cs typeface="Calibri"/>
              <a:sym typeface="Calibri"/>
            </a:endParaRPr>
          </a:p>
        </p:txBody>
      </p:sp>
      <p:pic>
        <p:nvPicPr>
          <p:cNvPr id="286" name="Google Shape;286;p1"/>
          <p:cNvPicPr preferRelativeResize="0"/>
          <p:nvPr/>
        </p:nvPicPr>
        <p:blipFill rotWithShape="1">
          <a:blip r:embed="rId5">
            <a:alphaModFix/>
          </a:blip>
          <a:srcRect b="189" l="0" r="0" t="179"/>
          <a:stretch/>
        </p:blipFill>
        <p:spPr>
          <a:xfrm>
            <a:off x="17628879" y="9875525"/>
            <a:ext cx="9479270" cy="6583673"/>
          </a:xfrm>
          <a:prstGeom prst="rect">
            <a:avLst/>
          </a:prstGeom>
          <a:noFill/>
          <a:ln>
            <a:noFill/>
          </a:ln>
        </p:spPr>
      </p:pic>
      <p:sp>
        <p:nvSpPr>
          <p:cNvPr id="287" name="Google Shape;287;p1"/>
          <p:cNvSpPr txBox="1"/>
          <p:nvPr/>
        </p:nvSpPr>
        <p:spPr>
          <a:xfrm>
            <a:off x="18072475" y="15989250"/>
            <a:ext cx="325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Figure 3: Test Results</a:t>
            </a:r>
            <a:endParaRPr b="1" sz="2400">
              <a:latin typeface="Calibri"/>
              <a:ea typeface="Calibri"/>
              <a:cs typeface="Calibri"/>
              <a:sym typeface="Calibri"/>
            </a:endParaRPr>
          </a:p>
        </p:txBody>
      </p:sp>
      <p:pic>
        <p:nvPicPr>
          <p:cNvPr id="288" name="Google Shape;288;p1"/>
          <p:cNvPicPr preferRelativeResize="0"/>
          <p:nvPr/>
        </p:nvPicPr>
        <p:blipFill>
          <a:blip r:embed="rId6">
            <a:alphaModFix/>
          </a:blip>
          <a:stretch>
            <a:fillRect/>
          </a:stretch>
        </p:blipFill>
        <p:spPr>
          <a:xfrm>
            <a:off x="22385850" y="2813925"/>
            <a:ext cx="4722301" cy="62964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2021-04-28T14:36:16Z</dcterms:created>
  <dc:creator>tamal</dc:creator>
</cp:coreProperties>
</file>