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27432000" cy="164592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3842" autoAdjust="0"/>
  </p:normalViewPr>
  <p:slideViewPr>
    <p:cSldViewPr snapToGrid="0" snapToObjects="1">
      <p:cViewPr>
        <p:scale>
          <a:sx n="30" d="100"/>
          <a:sy n="30" d="100"/>
        </p:scale>
        <p:origin x="600" y="-1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net Li" userId="bc3acc541cafd2d8" providerId="LiveId" clId="{AD21998A-807D-4228-BF46-3CADF86A3841}"/>
    <pc:docChg chg="undo custSel addSld delSld modSld">
      <pc:chgData name="Janet Li" userId="bc3acc541cafd2d8" providerId="LiveId" clId="{AD21998A-807D-4228-BF46-3CADF86A3841}" dt="2021-05-10T01:14:09.258" v="3654" actId="14100"/>
      <pc:docMkLst>
        <pc:docMk/>
      </pc:docMkLst>
      <pc:sldChg chg="addSp delSp modSp mod">
        <pc:chgData name="Janet Li" userId="bc3acc541cafd2d8" providerId="LiveId" clId="{AD21998A-807D-4228-BF46-3CADF86A3841}" dt="2021-05-10T01:14:09.258" v="3654" actId="14100"/>
        <pc:sldMkLst>
          <pc:docMk/>
          <pc:sldMk cId="1507562543" sldId="256"/>
        </pc:sldMkLst>
        <pc:spChg chg="mod">
          <ac:chgData name="Janet Li" userId="bc3acc541cafd2d8" providerId="LiveId" clId="{AD21998A-807D-4228-BF46-3CADF86A3841}" dt="2021-05-06T19:20:59.029" v="73" actId="20577"/>
          <ac:spMkLst>
            <pc:docMk/>
            <pc:sldMk cId="1507562543" sldId="256"/>
            <ac:spMk id="5" creationId="{874540B2-4A0A-7B4D-897C-EA44D9A2FFA0}"/>
          </ac:spMkLst>
        </pc:spChg>
        <pc:spChg chg="mod">
          <ac:chgData name="Janet Li" userId="bc3acc541cafd2d8" providerId="LiveId" clId="{AD21998A-807D-4228-BF46-3CADF86A3841}" dt="2021-05-10T00:58:46.697" v="3473" actId="14100"/>
          <ac:spMkLst>
            <pc:docMk/>
            <pc:sldMk cId="1507562543" sldId="256"/>
            <ac:spMk id="6" creationId="{57C72877-11A3-F849-A64D-4332DE207AA4}"/>
          </ac:spMkLst>
        </pc:spChg>
        <pc:spChg chg="mod ord">
          <ac:chgData name="Janet Li" userId="bc3acc541cafd2d8" providerId="LiveId" clId="{AD21998A-807D-4228-BF46-3CADF86A3841}" dt="2021-05-10T01:12:11.758" v="3643" actId="404"/>
          <ac:spMkLst>
            <pc:docMk/>
            <pc:sldMk cId="1507562543" sldId="256"/>
            <ac:spMk id="7" creationId="{3A28BCE9-A7A4-5241-94FF-579BE391CADF}"/>
          </ac:spMkLst>
        </pc:spChg>
        <pc:spChg chg="mod">
          <ac:chgData name="Janet Li" userId="bc3acc541cafd2d8" providerId="LiveId" clId="{AD21998A-807D-4228-BF46-3CADF86A3841}" dt="2021-05-10T01:12:52.309" v="3644" actId="1076"/>
          <ac:spMkLst>
            <pc:docMk/>
            <pc:sldMk cId="1507562543" sldId="256"/>
            <ac:spMk id="10" creationId="{53C9FE99-6B2F-734F-B12F-52E870E0F5FA}"/>
          </ac:spMkLst>
        </pc:spChg>
        <pc:spChg chg="del">
          <ac:chgData name="Janet Li" userId="bc3acc541cafd2d8" providerId="LiveId" clId="{AD21998A-807D-4228-BF46-3CADF86A3841}" dt="2021-05-09T23:06:47.965" v="2662" actId="478"/>
          <ac:spMkLst>
            <pc:docMk/>
            <pc:sldMk cId="1507562543" sldId="256"/>
            <ac:spMk id="13" creationId="{00000000-0000-0000-0000-000000000000}"/>
          </ac:spMkLst>
        </pc:spChg>
        <pc:spChg chg="mod">
          <ac:chgData name="Janet Li" userId="bc3acc541cafd2d8" providerId="LiveId" clId="{AD21998A-807D-4228-BF46-3CADF86A3841}" dt="2021-05-10T00:58:24.827" v="3468" actId="14100"/>
          <ac:spMkLst>
            <pc:docMk/>
            <pc:sldMk cId="1507562543" sldId="256"/>
            <ac:spMk id="15" creationId="{D194EF77-3901-774E-8F11-25C2FDF661AB}"/>
          </ac:spMkLst>
        </pc:spChg>
        <pc:spChg chg="mod">
          <ac:chgData name="Janet Li" userId="bc3acc541cafd2d8" providerId="LiveId" clId="{AD21998A-807D-4228-BF46-3CADF86A3841}" dt="2021-05-10T00:58:20.492" v="3467" actId="14100"/>
          <ac:spMkLst>
            <pc:docMk/>
            <pc:sldMk cId="1507562543" sldId="256"/>
            <ac:spMk id="16" creationId="{B73324A7-E5D0-8142-8115-F45A4F720672}"/>
          </ac:spMkLst>
        </pc:spChg>
        <pc:spChg chg="del mod">
          <ac:chgData name="Janet Li" userId="bc3acc541cafd2d8" providerId="LiveId" clId="{AD21998A-807D-4228-BF46-3CADF86A3841}" dt="2021-05-10T00:20:18.628" v="2967" actId="478"/>
          <ac:spMkLst>
            <pc:docMk/>
            <pc:sldMk cId="1507562543" sldId="256"/>
            <ac:spMk id="17" creationId="{0480F005-D335-CC48-B7B4-223E851ECC73}"/>
          </ac:spMkLst>
        </pc:spChg>
        <pc:spChg chg="del mod">
          <ac:chgData name="Janet Li" userId="bc3acc541cafd2d8" providerId="LiveId" clId="{AD21998A-807D-4228-BF46-3CADF86A3841}" dt="2021-05-09T23:13:22.445" v="2881" actId="478"/>
          <ac:spMkLst>
            <pc:docMk/>
            <pc:sldMk cId="1507562543" sldId="256"/>
            <ac:spMk id="18" creationId="{D32B7655-3BB5-1943-BCCD-75557DF99C33}"/>
          </ac:spMkLst>
        </pc:spChg>
        <pc:spChg chg="del">
          <ac:chgData name="Janet Li" userId="bc3acc541cafd2d8" providerId="LiveId" clId="{AD21998A-807D-4228-BF46-3CADF86A3841}" dt="2021-05-09T23:06:46.132" v="2659" actId="478"/>
          <ac:spMkLst>
            <pc:docMk/>
            <pc:sldMk cId="1507562543" sldId="256"/>
            <ac:spMk id="23" creationId="{A2055139-25CB-5847-810B-FA89DA7A5FC2}"/>
          </ac:spMkLst>
        </pc:spChg>
        <pc:spChg chg="del mod">
          <ac:chgData name="Janet Li" userId="bc3acc541cafd2d8" providerId="LiveId" clId="{AD21998A-807D-4228-BF46-3CADF86A3841}" dt="2021-05-09T23:06:44.363" v="2658" actId="478"/>
          <ac:spMkLst>
            <pc:docMk/>
            <pc:sldMk cId="1507562543" sldId="256"/>
            <ac:spMk id="26" creationId="{3EF7C0BA-3D5A-6442-99FA-8F5D1F68C368}"/>
          </ac:spMkLst>
        </pc:spChg>
        <pc:spChg chg="add mod">
          <ac:chgData name="Janet Li" userId="bc3acc541cafd2d8" providerId="LiveId" clId="{AD21998A-807D-4228-BF46-3CADF86A3841}" dt="2021-05-10T00:30:09.029" v="3060" actId="1076"/>
          <ac:spMkLst>
            <pc:docMk/>
            <pc:sldMk cId="1507562543" sldId="256"/>
            <ac:spMk id="27" creationId="{CC283C03-D7B2-4E4D-866E-9EE63B14DE4D}"/>
          </ac:spMkLst>
        </pc:spChg>
        <pc:spChg chg="add mod">
          <ac:chgData name="Janet Li" userId="bc3acc541cafd2d8" providerId="LiveId" clId="{AD21998A-807D-4228-BF46-3CADF86A3841}" dt="2021-05-10T00:30:09.029" v="3060" actId="1076"/>
          <ac:spMkLst>
            <pc:docMk/>
            <pc:sldMk cId="1507562543" sldId="256"/>
            <ac:spMk id="28" creationId="{2BD8BBDD-9154-4E76-844B-FD76EE420E1B}"/>
          </ac:spMkLst>
        </pc:spChg>
        <pc:spChg chg="del mod">
          <ac:chgData name="Janet Li" userId="bc3acc541cafd2d8" providerId="LiveId" clId="{AD21998A-807D-4228-BF46-3CADF86A3841}" dt="2021-05-06T19:21:02.223" v="75" actId="478"/>
          <ac:spMkLst>
            <pc:docMk/>
            <pc:sldMk cId="1507562543" sldId="256"/>
            <ac:spMk id="29" creationId="{8A9729F9-5A88-9E4C-986B-4863318245F8}"/>
          </ac:spMkLst>
        </pc:spChg>
        <pc:spChg chg="add mod">
          <ac:chgData name="Janet Li" userId="bc3acc541cafd2d8" providerId="LiveId" clId="{AD21998A-807D-4228-BF46-3CADF86A3841}" dt="2021-05-10T00:30:09.029" v="3060" actId="1076"/>
          <ac:spMkLst>
            <pc:docMk/>
            <pc:sldMk cId="1507562543" sldId="256"/>
            <ac:spMk id="29" creationId="{C8309340-9FC0-4FC0-8EA8-7A1B22EECDF8}"/>
          </ac:spMkLst>
        </pc:spChg>
        <pc:spChg chg="del">
          <ac:chgData name="Janet Li" userId="bc3acc541cafd2d8" providerId="LiveId" clId="{AD21998A-807D-4228-BF46-3CADF86A3841}" dt="2021-05-09T02:50:47.493" v="2201" actId="478"/>
          <ac:spMkLst>
            <pc:docMk/>
            <pc:sldMk cId="1507562543" sldId="256"/>
            <ac:spMk id="30" creationId="{C36E3E9E-5711-C348-A1FB-DDC0A3F7AEE8}"/>
          </ac:spMkLst>
        </pc:spChg>
        <pc:spChg chg="del">
          <ac:chgData name="Janet Li" userId="bc3acc541cafd2d8" providerId="LiveId" clId="{AD21998A-807D-4228-BF46-3CADF86A3841}" dt="2021-05-09T23:06:52.433" v="2665" actId="478"/>
          <ac:spMkLst>
            <pc:docMk/>
            <pc:sldMk cId="1507562543" sldId="256"/>
            <ac:spMk id="31" creationId="{00000000-0000-0000-0000-000000000000}"/>
          </ac:spMkLst>
        </pc:spChg>
        <pc:spChg chg="add mod">
          <ac:chgData name="Janet Li" userId="bc3acc541cafd2d8" providerId="LiveId" clId="{AD21998A-807D-4228-BF46-3CADF86A3841}" dt="2021-05-10T00:30:09.029" v="3060" actId="1076"/>
          <ac:spMkLst>
            <pc:docMk/>
            <pc:sldMk cId="1507562543" sldId="256"/>
            <ac:spMk id="32" creationId="{1B84C216-B422-4DF5-9CB0-1835978BFF8D}"/>
          </ac:spMkLst>
        </pc:spChg>
        <pc:spChg chg="add mod">
          <ac:chgData name="Janet Li" userId="bc3acc541cafd2d8" providerId="LiveId" clId="{AD21998A-807D-4228-BF46-3CADF86A3841}" dt="2021-05-10T00:30:09.029" v="3060" actId="1076"/>
          <ac:spMkLst>
            <pc:docMk/>
            <pc:sldMk cId="1507562543" sldId="256"/>
            <ac:spMk id="35" creationId="{232DAE28-B57B-4790-A7D0-A9BE52EC4A36}"/>
          </ac:spMkLst>
        </pc:spChg>
        <pc:spChg chg="mod">
          <ac:chgData name="Janet Li" userId="bc3acc541cafd2d8" providerId="LiveId" clId="{AD21998A-807D-4228-BF46-3CADF86A3841}" dt="2021-05-10T01:03:07.591" v="3507" actId="14100"/>
          <ac:spMkLst>
            <pc:docMk/>
            <pc:sldMk cId="1507562543" sldId="256"/>
            <ac:spMk id="37" creationId="{75B91B41-5CBB-8943-9EC5-2650B2A92C00}"/>
          </ac:spMkLst>
        </pc:spChg>
        <pc:spChg chg="add mod">
          <ac:chgData name="Janet Li" userId="bc3acc541cafd2d8" providerId="LiveId" clId="{AD21998A-807D-4228-BF46-3CADF86A3841}" dt="2021-05-10T00:30:09.029" v="3060" actId="1076"/>
          <ac:spMkLst>
            <pc:docMk/>
            <pc:sldMk cId="1507562543" sldId="256"/>
            <ac:spMk id="39" creationId="{EFE9E6D0-93AB-4742-AB24-CCC1BB44B3EB}"/>
          </ac:spMkLst>
        </pc:spChg>
        <pc:spChg chg="del">
          <ac:chgData name="Janet Li" userId="bc3acc541cafd2d8" providerId="LiveId" clId="{AD21998A-807D-4228-BF46-3CADF86A3841}" dt="2021-05-09T23:06:53.289" v="2666" actId="478"/>
          <ac:spMkLst>
            <pc:docMk/>
            <pc:sldMk cId="1507562543" sldId="256"/>
            <ac:spMk id="40" creationId="{17500913-9343-8848-80B0-56CCCC2FB9E9}"/>
          </ac:spMkLst>
        </pc:spChg>
        <pc:spChg chg="del mod">
          <ac:chgData name="Janet Li" userId="bc3acc541cafd2d8" providerId="LiveId" clId="{AD21998A-807D-4228-BF46-3CADF86A3841}" dt="2021-05-09T23:06:50.288" v="2664" actId="478"/>
          <ac:spMkLst>
            <pc:docMk/>
            <pc:sldMk cId="1507562543" sldId="256"/>
            <ac:spMk id="41" creationId="{B9E780F0-C176-664A-88A0-28BDF8DFF6F3}"/>
          </ac:spMkLst>
        </pc:spChg>
        <pc:spChg chg="add mod">
          <ac:chgData name="Janet Li" userId="bc3acc541cafd2d8" providerId="LiveId" clId="{AD21998A-807D-4228-BF46-3CADF86A3841}" dt="2021-05-10T01:02:52.822" v="3506" actId="20577"/>
          <ac:spMkLst>
            <pc:docMk/>
            <pc:sldMk cId="1507562543" sldId="256"/>
            <ac:spMk id="42" creationId="{9E32F826-7F3C-4075-842E-92BC633418E3}"/>
          </ac:spMkLst>
        </pc:spChg>
        <pc:spChg chg="add mod">
          <ac:chgData name="Janet Li" userId="bc3acc541cafd2d8" providerId="LiveId" clId="{AD21998A-807D-4228-BF46-3CADF86A3841}" dt="2021-05-10T00:30:09.029" v="3060" actId="1076"/>
          <ac:spMkLst>
            <pc:docMk/>
            <pc:sldMk cId="1507562543" sldId="256"/>
            <ac:spMk id="43" creationId="{E2843897-BB1B-4708-BCAA-ECB06205609A}"/>
          </ac:spMkLst>
        </pc:spChg>
        <pc:spChg chg="add del mod">
          <ac:chgData name="Janet Li" userId="bc3acc541cafd2d8" providerId="LiveId" clId="{AD21998A-807D-4228-BF46-3CADF86A3841}" dt="2021-05-10T00:28:52.333" v="3053" actId="478"/>
          <ac:spMkLst>
            <pc:docMk/>
            <pc:sldMk cId="1507562543" sldId="256"/>
            <ac:spMk id="44" creationId="{75B91B41-5CBB-8943-9EC5-2650B2A92C00}"/>
          </ac:spMkLst>
        </pc:spChg>
        <pc:spChg chg="mod">
          <ac:chgData name="Janet Li" userId="bc3acc541cafd2d8" providerId="LiveId" clId="{AD21998A-807D-4228-BF46-3CADF86A3841}" dt="2021-05-10T01:12:55.677" v="3645" actId="1076"/>
          <ac:spMkLst>
            <pc:docMk/>
            <pc:sldMk cId="1507562543" sldId="256"/>
            <ac:spMk id="45" creationId="{75B91B41-5CBB-8943-9EC5-2650B2A92C00}"/>
          </ac:spMkLst>
        </pc:spChg>
        <pc:spChg chg="del mod">
          <ac:chgData name="Janet Li" userId="bc3acc541cafd2d8" providerId="LiveId" clId="{AD21998A-807D-4228-BF46-3CADF86A3841}" dt="2021-05-06T19:21:08.790" v="77" actId="478"/>
          <ac:spMkLst>
            <pc:docMk/>
            <pc:sldMk cId="1507562543" sldId="256"/>
            <ac:spMk id="47" creationId="{EB3E024C-40FE-0843-A81B-DCEC66E6ABCA}"/>
          </ac:spMkLst>
        </pc:spChg>
        <pc:spChg chg="del mod">
          <ac:chgData name="Janet Li" userId="bc3acc541cafd2d8" providerId="LiveId" clId="{AD21998A-807D-4228-BF46-3CADF86A3841}" dt="2021-05-09T23:07:16.577" v="2673" actId="478"/>
          <ac:spMkLst>
            <pc:docMk/>
            <pc:sldMk cId="1507562543" sldId="256"/>
            <ac:spMk id="48" creationId="{75B91B41-5CBB-8943-9EC5-2650B2A92C00}"/>
          </ac:spMkLst>
        </pc:spChg>
        <pc:spChg chg="add del mod">
          <ac:chgData name="Janet Li" userId="bc3acc541cafd2d8" providerId="LiveId" clId="{AD21998A-807D-4228-BF46-3CADF86A3841}" dt="2021-05-10T01:04:59.903" v="3596" actId="21"/>
          <ac:spMkLst>
            <pc:docMk/>
            <pc:sldMk cId="1507562543" sldId="256"/>
            <ac:spMk id="54" creationId="{51EA3308-AFC9-4FBC-9A43-21C97C43F429}"/>
          </ac:spMkLst>
        </pc:spChg>
        <pc:spChg chg="add del mod">
          <ac:chgData name="Janet Li" userId="bc3acc541cafd2d8" providerId="LiveId" clId="{AD21998A-807D-4228-BF46-3CADF86A3841}" dt="2021-05-10T00:52:20.768" v="3456" actId="478"/>
          <ac:spMkLst>
            <pc:docMk/>
            <pc:sldMk cId="1507562543" sldId="256"/>
            <ac:spMk id="59" creationId="{9F8A52C7-34A1-44FE-BE41-185C1484D6E9}"/>
          </ac:spMkLst>
        </pc:spChg>
        <pc:spChg chg="add del mod">
          <ac:chgData name="Janet Li" userId="bc3acc541cafd2d8" providerId="LiveId" clId="{AD21998A-807D-4228-BF46-3CADF86A3841}" dt="2021-05-10T01:11:27.271" v="3637" actId="478"/>
          <ac:spMkLst>
            <pc:docMk/>
            <pc:sldMk cId="1507562543" sldId="256"/>
            <ac:spMk id="64" creationId="{4540F55A-CD42-4D12-9A88-5F2911B2D1DE}"/>
          </ac:spMkLst>
        </pc:spChg>
        <pc:spChg chg="add mod">
          <ac:chgData name="Janet Li" userId="bc3acc541cafd2d8" providerId="LiveId" clId="{AD21998A-807D-4228-BF46-3CADF86A3841}" dt="2021-05-10T01:05:59.051" v="3629" actId="1076"/>
          <ac:spMkLst>
            <pc:docMk/>
            <pc:sldMk cId="1507562543" sldId="256"/>
            <ac:spMk id="65" creationId="{07BBED30-FB21-40DD-B69D-3E36BBEEEBF0}"/>
          </ac:spMkLst>
        </pc:spChg>
        <pc:picChg chg="add del mod modCrop">
          <ac:chgData name="Janet Li" userId="bc3acc541cafd2d8" providerId="LiveId" clId="{AD21998A-807D-4228-BF46-3CADF86A3841}" dt="2021-05-09T02:53:17.393" v="2222" actId="478"/>
          <ac:picMkLst>
            <pc:docMk/>
            <pc:sldMk cId="1507562543" sldId="256"/>
            <ac:picMk id="3" creationId="{3C050EEB-B86E-4CBD-890C-7241A7DC4ACC}"/>
          </ac:picMkLst>
        </pc:picChg>
        <pc:picChg chg="add del mod modCrop">
          <ac:chgData name="Janet Li" userId="bc3acc541cafd2d8" providerId="LiveId" clId="{AD21998A-807D-4228-BF46-3CADF86A3841}" dt="2021-05-09T02:53:17.949" v="2223" actId="478"/>
          <ac:picMkLst>
            <pc:docMk/>
            <pc:sldMk cId="1507562543" sldId="256"/>
            <ac:picMk id="8" creationId="{69882F2C-7591-4112-8D90-94A81124C6BA}"/>
          </ac:picMkLst>
        </pc:picChg>
        <pc:picChg chg="del">
          <ac:chgData name="Janet Li" userId="bc3acc541cafd2d8" providerId="LiveId" clId="{AD21998A-807D-4228-BF46-3CADF86A3841}" dt="2021-05-09T23:06:40.399" v="2656" actId="478"/>
          <ac:picMkLst>
            <pc:docMk/>
            <pc:sldMk cId="1507562543" sldId="256"/>
            <ac:picMk id="11" creationId="{A889768C-379F-1140-A09F-BDD6CFD765BC}"/>
          </ac:picMkLst>
        </pc:picChg>
        <pc:picChg chg="add mod modCrop">
          <ac:chgData name="Janet Li" userId="bc3acc541cafd2d8" providerId="LiveId" clId="{AD21998A-807D-4228-BF46-3CADF86A3841}" dt="2021-05-10T00:30:09.029" v="3060" actId="1076"/>
          <ac:picMkLst>
            <pc:docMk/>
            <pc:sldMk cId="1507562543" sldId="256"/>
            <ac:picMk id="12" creationId="{1335D128-6EA0-45B0-833B-9D284E3D5F67}"/>
          </ac:picMkLst>
        </pc:picChg>
        <pc:picChg chg="del">
          <ac:chgData name="Janet Li" userId="bc3acc541cafd2d8" providerId="LiveId" clId="{AD21998A-807D-4228-BF46-3CADF86A3841}" dt="2021-05-09T02:40:25.932" v="2144" actId="478"/>
          <ac:picMkLst>
            <pc:docMk/>
            <pc:sldMk cId="1507562543" sldId="256"/>
            <ac:picMk id="14" creationId="{0699C9CE-4C6B-B34C-9D93-AB9108F8880D}"/>
          </ac:picMkLst>
        </pc:picChg>
        <pc:picChg chg="del">
          <ac:chgData name="Janet Li" userId="bc3acc541cafd2d8" providerId="LiveId" clId="{AD21998A-807D-4228-BF46-3CADF86A3841}" dt="2021-05-10T00:15:06.729" v="2959" actId="478"/>
          <ac:picMkLst>
            <pc:docMk/>
            <pc:sldMk cId="1507562543" sldId="256"/>
            <ac:picMk id="33" creationId="{00000000-0000-0000-0000-000000000000}"/>
          </ac:picMkLst>
        </pc:picChg>
        <pc:picChg chg="add del mod">
          <ac:chgData name="Janet Li" userId="bc3acc541cafd2d8" providerId="LiveId" clId="{AD21998A-807D-4228-BF46-3CADF86A3841}" dt="2021-05-10T00:17:54.644" v="2963" actId="478"/>
          <ac:picMkLst>
            <pc:docMk/>
            <pc:sldMk cId="1507562543" sldId="256"/>
            <ac:picMk id="49" creationId="{BCD7BE43-4347-4A29-AF08-435332199CDE}"/>
          </ac:picMkLst>
        </pc:picChg>
        <pc:picChg chg="add del mod">
          <ac:chgData name="Janet Li" userId="bc3acc541cafd2d8" providerId="LiveId" clId="{AD21998A-807D-4228-BF46-3CADF86A3841}" dt="2021-05-10T00:28:37.006" v="3052" actId="478"/>
          <ac:picMkLst>
            <pc:docMk/>
            <pc:sldMk cId="1507562543" sldId="256"/>
            <ac:picMk id="51" creationId="{4AA93E72-3340-44E9-982C-010D7EC65641}"/>
          </ac:picMkLst>
        </pc:picChg>
        <pc:picChg chg="add del mod">
          <ac:chgData name="Janet Li" userId="bc3acc541cafd2d8" providerId="LiveId" clId="{AD21998A-807D-4228-BF46-3CADF86A3841}" dt="2021-05-10T00:34:25.294" v="3345" actId="478"/>
          <ac:picMkLst>
            <pc:docMk/>
            <pc:sldMk cId="1507562543" sldId="256"/>
            <ac:picMk id="53" creationId="{A2E77DAA-18B5-4C45-B068-FA1DF3163AEA}"/>
          </ac:picMkLst>
        </pc:picChg>
        <pc:picChg chg="add mod">
          <ac:chgData name="Janet Li" userId="bc3acc541cafd2d8" providerId="LiveId" clId="{AD21998A-807D-4228-BF46-3CADF86A3841}" dt="2021-05-10T01:11:54.169" v="3640" actId="1076"/>
          <ac:picMkLst>
            <pc:docMk/>
            <pc:sldMk cId="1507562543" sldId="256"/>
            <ac:picMk id="56" creationId="{B8B6EDFE-EFE1-4969-A7A4-07F3BA2F4F18}"/>
          </ac:picMkLst>
        </pc:picChg>
        <pc:picChg chg="add del mod modCrop">
          <ac:chgData name="Janet Li" userId="bc3acc541cafd2d8" providerId="LiveId" clId="{AD21998A-807D-4228-BF46-3CADF86A3841}" dt="2021-05-10T00:55:57.511" v="3457" actId="478"/>
          <ac:picMkLst>
            <pc:docMk/>
            <pc:sldMk cId="1507562543" sldId="256"/>
            <ac:picMk id="58" creationId="{D49DE7C0-28C0-486D-8791-4E2F0793D4D0}"/>
          </ac:picMkLst>
        </pc:picChg>
        <pc:picChg chg="add del mod modCrop">
          <ac:chgData name="Janet Li" userId="bc3acc541cafd2d8" providerId="LiveId" clId="{AD21998A-807D-4228-BF46-3CADF86A3841}" dt="2021-05-10T00:56:39.826" v="3460" actId="478"/>
          <ac:picMkLst>
            <pc:docMk/>
            <pc:sldMk cId="1507562543" sldId="256"/>
            <ac:picMk id="61" creationId="{5240B508-CE18-4958-80DB-D37087540347}"/>
          </ac:picMkLst>
        </pc:picChg>
        <pc:picChg chg="add del mod">
          <ac:chgData name="Janet Li" userId="bc3acc541cafd2d8" providerId="LiveId" clId="{AD21998A-807D-4228-BF46-3CADF86A3841}" dt="2021-05-10T01:07:05.891" v="3630" actId="478"/>
          <ac:picMkLst>
            <pc:docMk/>
            <pc:sldMk cId="1507562543" sldId="256"/>
            <ac:picMk id="63" creationId="{67D3D5BC-D8A8-40BE-A65D-0A60231CDD0E}"/>
          </ac:picMkLst>
        </pc:picChg>
        <pc:picChg chg="add mod">
          <ac:chgData name="Janet Li" userId="bc3acc541cafd2d8" providerId="LiveId" clId="{AD21998A-807D-4228-BF46-3CADF86A3841}" dt="2021-05-10T01:14:09.258" v="3654" actId="14100"/>
          <ac:picMkLst>
            <pc:docMk/>
            <pc:sldMk cId="1507562543" sldId="256"/>
            <ac:picMk id="67" creationId="{F393E497-3387-4B04-873F-D269CE4A5AB0}"/>
          </ac:picMkLst>
        </pc:picChg>
        <pc:cxnChg chg="del">
          <ac:chgData name="Janet Li" userId="bc3acc541cafd2d8" providerId="LiveId" clId="{AD21998A-807D-4228-BF46-3CADF86A3841}" dt="2021-05-09T23:06:54.435" v="2667" actId="478"/>
          <ac:cxnSpMkLst>
            <pc:docMk/>
            <pc:sldMk cId="1507562543" sldId="256"/>
            <ac:cxnSpMk id="22" creationId="{22BB00F4-55B1-AA45-A0F9-C53C488766B0}"/>
          </ac:cxnSpMkLst>
        </pc:cxnChg>
        <pc:cxnChg chg="del">
          <ac:chgData name="Janet Li" userId="bc3acc541cafd2d8" providerId="LiveId" clId="{AD21998A-807D-4228-BF46-3CADF86A3841}" dt="2021-05-09T23:06:46.769" v="2660" actId="478"/>
          <ac:cxnSpMkLst>
            <pc:docMk/>
            <pc:sldMk cId="1507562543" sldId="256"/>
            <ac:cxnSpMk id="24" creationId="{BCA09651-CD5C-654B-B550-B57F66EC12C0}"/>
          </ac:cxnSpMkLst>
        </pc:cxnChg>
        <pc:cxnChg chg="del">
          <ac:chgData name="Janet Li" userId="bc3acc541cafd2d8" providerId="LiveId" clId="{AD21998A-807D-4228-BF46-3CADF86A3841}" dt="2021-05-09T23:06:47.193" v="2661" actId="478"/>
          <ac:cxnSpMkLst>
            <pc:docMk/>
            <pc:sldMk cId="1507562543" sldId="256"/>
            <ac:cxnSpMk id="34" creationId="{BCA09651-CD5C-654B-B550-B57F66EC12C0}"/>
          </ac:cxnSpMkLst>
        </pc:cxnChg>
        <pc:cxnChg chg="add mod">
          <ac:chgData name="Janet Li" userId="bc3acc541cafd2d8" providerId="LiveId" clId="{AD21998A-807D-4228-BF46-3CADF86A3841}" dt="2021-05-10T00:30:09.029" v="3060" actId="1076"/>
          <ac:cxnSpMkLst>
            <pc:docMk/>
            <pc:sldMk cId="1507562543" sldId="256"/>
            <ac:cxnSpMk id="36" creationId="{08835816-9D04-4B37-B9F0-943A84C6CAFC}"/>
          </ac:cxnSpMkLst>
        </pc:cxnChg>
        <pc:cxnChg chg="add mod">
          <ac:chgData name="Janet Li" userId="bc3acc541cafd2d8" providerId="LiveId" clId="{AD21998A-807D-4228-BF46-3CADF86A3841}" dt="2021-05-10T00:30:09.029" v="3060" actId="1076"/>
          <ac:cxnSpMkLst>
            <pc:docMk/>
            <pc:sldMk cId="1507562543" sldId="256"/>
            <ac:cxnSpMk id="46" creationId="{9DD7805E-7EBB-4070-A5AD-926A3A4A7CBD}"/>
          </ac:cxnSpMkLst>
        </pc:cxnChg>
      </pc:sldChg>
      <pc:sldChg chg="modSp add del mod">
        <pc:chgData name="Janet Li" userId="bc3acc541cafd2d8" providerId="LiveId" clId="{AD21998A-807D-4228-BF46-3CADF86A3841}" dt="2021-05-10T00:27:52.874" v="3051" actId="47"/>
        <pc:sldMkLst>
          <pc:docMk/>
          <pc:sldMk cId="1450559418" sldId="257"/>
        </pc:sldMkLst>
        <pc:picChg chg="mod">
          <ac:chgData name="Janet Li" userId="bc3acc541cafd2d8" providerId="LiveId" clId="{AD21998A-807D-4228-BF46-3CADF86A3841}" dt="2021-05-09T02:51:10.889" v="2209" actId="1076"/>
          <ac:picMkLst>
            <pc:docMk/>
            <pc:sldMk cId="1450559418" sldId="257"/>
            <ac:picMk id="8" creationId="{69882F2C-7591-4112-8D90-94A81124C6BA}"/>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429000" y="2693671"/>
            <a:ext cx="20574000" cy="5730240"/>
          </a:xfrm>
        </p:spPr>
        <p:txBody>
          <a:bodyPr anchor="b"/>
          <a:lstStyle>
            <a:lvl1pPr algn="ctr">
              <a:defRPr sz="13500"/>
            </a:lvl1pPr>
          </a:lstStyle>
          <a:p>
            <a:r>
              <a:rPr lang="en-US"/>
              <a:t>Click to edit Master title style</a:t>
            </a:r>
            <a:endParaRPr lang="en-US" dirty="0"/>
          </a:p>
        </p:txBody>
      </p:sp>
      <p:sp>
        <p:nvSpPr>
          <p:cNvPr id="3" name="Subtitle 2"/>
          <p:cNvSpPr>
            <a:spLocks noGrp="1"/>
          </p:cNvSpPr>
          <p:nvPr>
            <p:ph type="subTitle" idx="1"/>
          </p:nvPr>
        </p:nvSpPr>
        <p:spPr>
          <a:xfrm>
            <a:off x="3429000" y="8644891"/>
            <a:ext cx="20574000" cy="3973829"/>
          </a:xfrm>
        </p:spPr>
        <p:txBody>
          <a:bodyPr/>
          <a:lstStyle>
            <a:lvl1pPr marL="0" indent="0" algn="ctr">
              <a:buNone/>
              <a:defRPr sz="5400"/>
            </a:lvl1pPr>
            <a:lvl2pPr marL="1028700" indent="0" algn="ctr">
              <a:buNone/>
              <a:defRPr sz="4500"/>
            </a:lvl2pPr>
            <a:lvl3pPr marL="2057400" indent="0" algn="ctr">
              <a:buNone/>
              <a:defRPr sz="4050"/>
            </a:lvl3pPr>
            <a:lvl4pPr marL="3086100" indent="0" algn="ctr">
              <a:buNone/>
              <a:defRPr sz="3600"/>
            </a:lvl4pPr>
            <a:lvl5pPr marL="4114800" indent="0" algn="ctr">
              <a:buNone/>
              <a:defRPr sz="3600"/>
            </a:lvl5pPr>
            <a:lvl6pPr marL="5143500" indent="0" algn="ctr">
              <a:buNone/>
              <a:defRPr sz="3600"/>
            </a:lvl6pPr>
            <a:lvl7pPr marL="6172200" indent="0" algn="ctr">
              <a:buNone/>
              <a:defRPr sz="3600"/>
            </a:lvl7pPr>
            <a:lvl8pPr marL="7200900" indent="0" algn="ctr">
              <a:buNone/>
              <a:defRPr sz="3600"/>
            </a:lvl8pPr>
            <a:lvl9pPr marL="8229600" indent="0" algn="ctr">
              <a:buNone/>
              <a:defRPr sz="3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997D6C3-2E59-024B-A47E-59BEBAD638C5}" type="datetimeFigureOut">
              <a:rPr lang="en-US" smtClean="0"/>
              <a:t>5/8/2021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D7B433-0806-D94B-8761-46D11CF3E75B}" type="slidenum">
              <a:rPr lang="en-US" smtClean="0"/>
              <a:t>‹#›</a:t>
            </a:fld>
            <a:endParaRPr lang="en-US"/>
          </a:p>
        </p:txBody>
      </p:sp>
    </p:spTree>
    <p:extLst>
      <p:ext uri="{BB962C8B-B14F-4D97-AF65-F5344CB8AC3E}">
        <p14:creationId xmlns:p14="http://schemas.microsoft.com/office/powerpoint/2010/main" val="36325802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97D6C3-2E59-024B-A47E-59BEBAD638C5}" type="datetimeFigureOut">
              <a:rPr lang="en-US" smtClean="0"/>
              <a:t>5/8/2021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D7B433-0806-D94B-8761-46D11CF3E75B}" type="slidenum">
              <a:rPr lang="en-US" smtClean="0"/>
              <a:t>‹#›</a:t>
            </a:fld>
            <a:endParaRPr lang="en-US"/>
          </a:p>
        </p:txBody>
      </p:sp>
    </p:spTree>
    <p:extLst>
      <p:ext uri="{BB962C8B-B14F-4D97-AF65-F5344CB8AC3E}">
        <p14:creationId xmlns:p14="http://schemas.microsoft.com/office/powerpoint/2010/main" val="1875346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9631025" y="876300"/>
            <a:ext cx="5915025" cy="1394841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885950" y="876300"/>
            <a:ext cx="17402175" cy="1394841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97D6C3-2E59-024B-A47E-59BEBAD638C5}" type="datetimeFigureOut">
              <a:rPr lang="en-US" smtClean="0"/>
              <a:t>5/8/2021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D7B433-0806-D94B-8761-46D11CF3E75B}" type="slidenum">
              <a:rPr lang="en-US" smtClean="0"/>
              <a:t>‹#›</a:t>
            </a:fld>
            <a:endParaRPr lang="en-US"/>
          </a:p>
        </p:txBody>
      </p:sp>
    </p:spTree>
    <p:extLst>
      <p:ext uri="{BB962C8B-B14F-4D97-AF65-F5344CB8AC3E}">
        <p14:creationId xmlns:p14="http://schemas.microsoft.com/office/powerpoint/2010/main" val="217336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97D6C3-2E59-024B-A47E-59BEBAD638C5}" type="datetimeFigureOut">
              <a:rPr lang="en-US" smtClean="0"/>
              <a:t>5/8/2021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D7B433-0806-D94B-8761-46D11CF3E75B}" type="slidenum">
              <a:rPr lang="en-US" smtClean="0"/>
              <a:t>‹#›</a:t>
            </a:fld>
            <a:endParaRPr lang="en-US"/>
          </a:p>
        </p:txBody>
      </p:sp>
    </p:spTree>
    <p:extLst>
      <p:ext uri="{BB962C8B-B14F-4D97-AF65-F5344CB8AC3E}">
        <p14:creationId xmlns:p14="http://schemas.microsoft.com/office/powerpoint/2010/main" val="1771629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871663" y="4103372"/>
            <a:ext cx="23660100" cy="6846569"/>
          </a:xfrm>
        </p:spPr>
        <p:txBody>
          <a:bodyPr anchor="b"/>
          <a:lstStyle>
            <a:lvl1pPr>
              <a:defRPr sz="13500"/>
            </a:lvl1pPr>
          </a:lstStyle>
          <a:p>
            <a:r>
              <a:rPr lang="en-US"/>
              <a:t>Click to edit Master title style</a:t>
            </a:r>
            <a:endParaRPr lang="en-US" dirty="0"/>
          </a:p>
        </p:txBody>
      </p:sp>
      <p:sp>
        <p:nvSpPr>
          <p:cNvPr id="3" name="Text Placeholder 2"/>
          <p:cNvSpPr>
            <a:spLocks noGrp="1"/>
          </p:cNvSpPr>
          <p:nvPr>
            <p:ph type="body" idx="1"/>
          </p:nvPr>
        </p:nvSpPr>
        <p:spPr>
          <a:xfrm>
            <a:off x="1871663" y="11014712"/>
            <a:ext cx="23660100" cy="3600449"/>
          </a:xfrm>
        </p:spPr>
        <p:txBody>
          <a:bodyPr/>
          <a:lstStyle>
            <a:lvl1pPr marL="0" indent="0">
              <a:buNone/>
              <a:defRPr sz="5400">
                <a:solidFill>
                  <a:schemeClr val="tx1">
                    <a:tint val="75000"/>
                  </a:schemeClr>
                </a:solidFill>
              </a:defRPr>
            </a:lvl1pPr>
            <a:lvl2pPr marL="1028700" indent="0">
              <a:buNone/>
              <a:defRPr sz="4500">
                <a:solidFill>
                  <a:schemeClr val="tx1">
                    <a:tint val="75000"/>
                  </a:schemeClr>
                </a:solidFill>
              </a:defRPr>
            </a:lvl2pPr>
            <a:lvl3pPr marL="2057400" indent="0">
              <a:buNone/>
              <a:defRPr sz="4050">
                <a:solidFill>
                  <a:schemeClr val="tx1">
                    <a:tint val="75000"/>
                  </a:schemeClr>
                </a:solidFill>
              </a:defRPr>
            </a:lvl3pPr>
            <a:lvl4pPr marL="3086100" indent="0">
              <a:buNone/>
              <a:defRPr sz="3600">
                <a:solidFill>
                  <a:schemeClr val="tx1">
                    <a:tint val="75000"/>
                  </a:schemeClr>
                </a:solidFill>
              </a:defRPr>
            </a:lvl4pPr>
            <a:lvl5pPr marL="4114800" indent="0">
              <a:buNone/>
              <a:defRPr sz="3600">
                <a:solidFill>
                  <a:schemeClr val="tx1">
                    <a:tint val="75000"/>
                  </a:schemeClr>
                </a:solidFill>
              </a:defRPr>
            </a:lvl5pPr>
            <a:lvl6pPr marL="5143500" indent="0">
              <a:buNone/>
              <a:defRPr sz="3600">
                <a:solidFill>
                  <a:schemeClr val="tx1">
                    <a:tint val="75000"/>
                  </a:schemeClr>
                </a:solidFill>
              </a:defRPr>
            </a:lvl6pPr>
            <a:lvl7pPr marL="6172200" indent="0">
              <a:buNone/>
              <a:defRPr sz="3600">
                <a:solidFill>
                  <a:schemeClr val="tx1">
                    <a:tint val="75000"/>
                  </a:schemeClr>
                </a:solidFill>
              </a:defRPr>
            </a:lvl7pPr>
            <a:lvl8pPr marL="7200900" indent="0">
              <a:buNone/>
              <a:defRPr sz="3600">
                <a:solidFill>
                  <a:schemeClr val="tx1">
                    <a:tint val="75000"/>
                  </a:schemeClr>
                </a:solidFill>
              </a:defRPr>
            </a:lvl8pPr>
            <a:lvl9pPr marL="8229600" indent="0">
              <a:buNone/>
              <a:defRPr sz="3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997D6C3-2E59-024B-A47E-59BEBAD638C5}" type="datetimeFigureOut">
              <a:rPr lang="en-US" smtClean="0"/>
              <a:t>5/8/2021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D7B433-0806-D94B-8761-46D11CF3E75B}" type="slidenum">
              <a:rPr lang="en-US" smtClean="0"/>
              <a:t>‹#›</a:t>
            </a:fld>
            <a:endParaRPr lang="en-US"/>
          </a:p>
        </p:txBody>
      </p:sp>
    </p:spTree>
    <p:extLst>
      <p:ext uri="{BB962C8B-B14F-4D97-AF65-F5344CB8AC3E}">
        <p14:creationId xmlns:p14="http://schemas.microsoft.com/office/powerpoint/2010/main" val="1268998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885950" y="4381500"/>
            <a:ext cx="11658600" cy="104432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3887450" y="4381500"/>
            <a:ext cx="11658600" cy="104432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997D6C3-2E59-024B-A47E-59BEBAD638C5}" type="datetimeFigureOut">
              <a:rPr lang="en-US" smtClean="0"/>
              <a:t>5/8/2021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D7B433-0806-D94B-8761-46D11CF3E75B}" type="slidenum">
              <a:rPr lang="en-US" smtClean="0"/>
              <a:t>‹#›</a:t>
            </a:fld>
            <a:endParaRPr lang="en-US"/>
          </a:p>
        </p:txBody>
      </p:sp>
    </p:spTree>
    <p:extLst>
      <p:ext uri="{BB962C8B-B14F-4D97-AF65-F5344CB8AC3E}">
        <p14:creationId xmlns:p14="http://schemas.microsoft.com/office/powerpoint/2010/main" val="2983725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889523" y="876301"/>
            <a:ext cx="23660100" cy="318135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889524" y="4034791"/>
            <a:ext cx="11605021" cy="1977389"/>
          </a:xfrm>
        </p:spPr>
        <p:txBody>
          <a:bodyPr anchor="b"/>
          <a:lstStyle>
            <a:lvl1pPr marL="0" indent="0">
              <a:buNone/>
              <a:defRPr sz="5400" b="1"/>
            </a:lvl1pPr>
            <a:lvl2pPr marL="1028700" indent="0">
              <a:buNone/>
              <a:defRPr sz="4500" b="1"/>
            </a:lvl2pPr>
            <a:lvl3pPr marL="2057400" indent="0">
              <a:buNone/>
              <a:defRPr sz="4050" b="1"/>
            </a:lvl3pPr>
            <a:lvl4pPr marL="3086100" indent="0">
              <a:buNone/>
              <a:defRPr sz="3600" b="1"/>
            </a:lvl4pPr>
            <a:lvl5pPr marL="4114800" indent="0">
              <a:buNone/>
              <a:defRPr sz="3600" b="1"/>
            </a:lvl5pPr>
            <a:lvl6pPr marL="5143500" indent="0">
              <a:buNone/>
              <a:defRPr sz="3600" b="1"/>
            </a:lvl6pPr>
            <a:lvl7pPr marL="6172200" indent="0">
              <a:buNone/>
              <a:defRPr sz="3600" b="1"/>
            </a:lvl7pPr>
            <a:lvl8pPr marL="7200900" indent="0">
              <a:buNone/>
              <a:defRPr sz="3600" b="1"/>
            </a:lvl8pPr>
            <a:lvl9pPr marL="8229600" indent="0">
              <a:buNone/>
              <a:defRPr sz="3600" b="1"/>
            </a:lvl9pPr>
          </a:lstStyle>
          <a:p>
            <a:pPr lvl="0"/>
            <a:r>
              <a:rPr lang="en-US"/>
              <a:t>Click to edit Master text styles</a:t>
            </a:r>
          </a:p>
        </p:txBody>
      </p:sp>
      <p:sp>
        <p:nvSpPr>
          <p:cNvPr id="4" name="Content Placeholder 3"/>
          <p:cNvSpPr>
            <a:spLocks noGrp="1"/>
          </p:cNvSpPr>
          <p:nvPr>
            <p:ph sz="half" idx="2"/>
          </p:nvPr>
        </p:nvSpPr>
        <p:spPr>
          <a:xfrm>
            <a:off x="1889524" y="6012180"/>
            <a:ext cx="11605021" cy="88430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3887450" y="4034791"/>
            <a:ext cx="11662173" cy="1977389"/>
          </a:xfrm>
        </p:spPr>
        <p:txBody>
          <a:bodyPr anchor="b"/>
          <a:lstStyle>
            <a:lvl1pPr marL="0" indent="0">
              <a:buNone/>
              <a:defRPr sz="5400" b="1"/>
            </a:lvl1pPr>
            <a:lvl2pPr marL="1028700" indent="0">
              <a:buNone/>
              <a:defRPr sz="4500" b="1"/>
            </a:lvl2pPr>
            <a:lvl3pPr marL="2057400" indent="0">
              <a:buNone/>
              <a:defRPr sz="4050" b="1"/>
            </a:lvl3pPr>
            <a:lvl4pPr marL="3086100" indent="0">
              <a:buNone/>
              <a:defRPr sz="3600" b="1"/>
            </a:lvl4pPr>
            <a:lvl5pPr marL="4114800" indent="0">
              <a:buNone/>
              <a:defRPr sz="3600" b="1"/>
            </a:lvl5pPr>
            <a:lvl6pPr marL="5143500" indent="0">
              <a:buNone/>
              <a:defRPr sz="3600" b="1"/>
            </a:lvl6pPr>
            <a:lvl7pPr marL="6172200" indent="0">
              <a:buNone/>
              <a:defRPr sz="3600" b="1"/>
            </a:lvl7pPr>
            <a:lvl8pPr marL="7200900" indent="0">
              <a:buNone/>
              <a:defRPr sz="3600" b="1"/>
            </a:lvl8pPr>
            <a:lvl9pPr marL="8229600" indent="0">
              <a:buNone/>
              <a:defRPr sz="3600" b="1"/>
            </a:lvl9pPr>
          </a:lstStyle>
          <a:p>
            <a:pPr lvl="0"/>
            <a:r>
              <a:rPr lang="en-US"/>
              <a:t>Click to edit Master text styles</a:t>
            </a:r>
          </a:p>
        </p:txBody>
      </p:sp>
      <p:sp>
        <p:nvSpPr>
          <p:cNvPr id="6" name="Content Placeholder 5"/>
          <p:cNvSpPr>
            <a:spLocks noGrp="1"/>
          </p:cNvSpPr>
          <p:nvPr>
            <p:ph sz="quarter" idx="4"/>
          </p:nvPr>
        </p:nvSpPr>
        <p:spPr>
          <a:xfrm>
            <a:off x="13887450" y="6012180"/>
            <a:ext cx="11662173" cy="88430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997D6C3-2E59-024B-A47E-59BEBAD638C5}" type="datetimeFigureOut">
              <a:rPr lang="en-US" smtClean="0"/>
              <a:t>5/8/2021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D7B433-0806-D94B-8761-46D11CF3E75B}" type="slidenum">
              <a:rPr lang="en-US" smtClean="0"/>
              <a:t>‹#›</a:t>
            </a:fld>
            <a:endParaRPr lang="en-US"/>
          </a:p>
        </p:txBody>
      </p:sp>
    </p:spTree>
    <p:extLst>
      <p:ext uri="{BB962C8B-B14F-4D97-AF65-F5344CB8AC3E}">
        <p14:creationId xmlns:p14="http://schemas.microsoft.com/office/powerpoint/2010/main" val="3018645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997D6C3-2E59-024B-A47E-59BEBAD638C5}" type="datetimeFigureOut">
              <a:rPr lang="en-US" smtClean="0"/>
              <a:t>5/8/2021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D7B433-0806-D94B-8761-46D11CF3E75B}" type="slidenum">
              <a:rPr lang="en-US" smtClean="0"/>
              <a:t>‹#›</a:t>
            </a:fld>
            <a:endParaRPr lang="en-US"/>
          </a:p>
        </p:txBody>
      </p:sp>
    </p:spTree>
    <p:extLst>
      <p:ext uri="{BB962C8B-B14F-4D97-AF65-F5344CB8AC3E}">
        <p14:creationId xmlns:p14="http://schemas.microsoft.com/office/powerpoint/2010/main" val="844748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97D6C3-2E59-024B-A47E-59BEBAD638C5}" type="datetimeFigureOut">
              <a:rPr lang="en-US" smtClean="0"/>
              <a:t>5/8/2021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D7B433-0806-D94B-8761-46D11CF3E75B}" type="slidenum">
              <a:rPr lang="en-US" smtClean="0"/>
              <a:t>‹#›</a:t>
            </a:fld>
            <a:endParaRPr lang="en-US"/>
          </a:p>
        </p:txBody>
      </p:sp>
    </p:spTree>
    <p:extLst>
      <p:ext uri="{BB962C8B-B14F-4D97-AF65-F5344CB8AC3E}">
        <p14:creationId xmlns:p14="http://schemas.microsoft.com/office/powerpoint/2010/main" val="1608612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89524" y="1097280"/>
            <a:ext cx="8847533" cy="3840480"/>
          </a:xfrm>
        </p:spPr>
        <p:txBody>
          <a:bodyPr anchor="b"/>
          <a:lstStyle>
            <a:lvl1pPr>
              <a:defRPr sz="7200"/>
            </a:lvl1pPr>
          </a:lstStyle>
          <a:p>
            <a:r>
              <a:rPr lang="en-US"/>
              <a:t>Click to edit Master title style</a:t>
            </a:r>
            <a:endParaRPr lang="en-US" dirty="0"/>
          </a:p>
        </p:txBody>
      </p:sp>
      <p:sp>
        <p:nvSpPr>
          <p:cNvPr id="3" name="Content Placeholder 2"/>
          <p:cNvSpPr>
            <a:spLocks noGrp="1"/>
          </p:cNvSpPr>
          <p:nvPr>
            <p:ph idx="1"/>
          </p:nvPr>
        </p:nvSpPr>
        <p:spPr>
          <a:xfrm>
            <a:off x="11662173" y="2369821"/>
            <a:ext cx="13887450" cy="11696700"/>
          </a:xfrm>
        </p:spPr>
        <p:txBody>
          <a:bodyPr/>
          <a:lstStyle>
            <a:lvl1pPr>
              <a:defRPr sz="7200"/>
            </a:lvl1pPr>
            <a:lvl2pPr>
              <a:defRPr sz="6300"/>
            </a:lvl2pPr>
            <a:lvl3pPr>
              <a:defRPr sz="5400"/>
            </a:lvl3pPr>
            <a:lvl4pPr>
              <a:defRPr sz="4500"/>
            </a:lvl4pPr>
            <a:lvl5pPr>
              <a:defRPr sz="4500"/>
            </a:lvl5pPr>
            <a:lvl6pPr>
              <a:defRPr sz="4500"/>
            </a:lvl6pPr>
            <a:lvl7pPr>
              <a:defRPr sz="4500"/>
            </a:lvl7pPr>
            <a:lvl8pPr>
              <a:defRPr sz="4500"/>
            </a:lvl8pPr>
            <a:lvl9pPr>
              <a:defRPr sz="4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889524" y="4937760"/>
            <a:ext cx="8847533" cy="9147811"/>
          </a:xfrm>
        </p:spPr>
        <p:txBody>
          <a:bodyPr/>
          <a:lstStyle>
            <a:lvl1pPr marL="0" indent="0">
              <a:buNone/>
              <a:defRPr sz="3600"/>
            </a:lvl1pPr>
            <a:lvl2pPr marL="1028700" indent="0">
              <a:buNone/>
              <a:defRPr sz="3150"/>
            </a:lvl2pPr>
            <a:lvl3pPr marL="2057400" indent="0">
              <a:buNone/>
              <a:defRPr sz="2700"/>
            </a:lvl3pPr>
            <a:lvl4pPr marL="3086100" indent="0">
              <a:buNone/>
              <a:defRPr sz="2250"/>
            </a:lvl4pPr>
            <a:lvl5pPr marL="4114800" indent="0">
              <a:buNone/>
              <a:defRPr sz="2250"/>
            </a:lvl5pPr>
            <a:lvl6pPr marL="5143500" indent="0">
              <a:buNone/>
              <a:defRPr sz="2250"/>
            </a:lvl6pPr>
            <a:lvl7pPr marL="6172200" indent="0">
              <a:buNone/>
              <a:defRPr sz="2250"/>
            </a:lvl7pPr>
            <a:lvl8pPr marL="7200900" indent="0">
              <a:buNone/>
              <a:defRPr sz="2250"/>
            </a:lvl8pPr>
            <a:lvl9pPr marL="8229600" indent="0">
              <a:buNone/>
              <a:defRPr sz="2250"/>
            </a:lvl9pPr>
          </a:lstStyle>
          <a:p>
            <a:pPr lvl="0"/>
            <a:r>
              <a:rPr lang="en-US"/>
              <a:t>Click to edit Master text styles</a:t>
            </a:r>
          </a:p>
        </p:txBody>
      </p:sp>
      <p:sp>
        <p:nvSpPr>
          <p:cNvPr id="5" name="Date Placeholder 4"/>
          <p:cNvSpPr>
            <a:spLocks noGrp="1"/>
          </p:cNvSpPr>
          <p:nvPr>
            <p:ph type="dt" sz="half" idx="10"/>
          </p:nvPr>
        </p:nvSpPr>
        <p:spPr/>
        <p:txBody>
          <a:bodyPr/>
          <a:lstStyle/>
          <a:p>
            <a:fld id="{7997D6C3-2E59-024B-A47E-59BEBAD638C5}" type="datetimeFigureOut">
              <a:rPr lang="en-US" smtClean="0"/>
              <a:t>5/8/2021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D7B433-0806-D94B-8761-46D11CF3E75B}" type="slidenum">
              <a:rPr lang="en-US" smtClean="0"/>
              <a:t>‹#›</a:t>
            </a:fld>
            <a:endParaRPr lang="en-US"/>
          </a:p>
        </p:txBody>
      </p:sp>
    </p:spTree>
    <p:extLst>
      <p:ext uri="{BB962C8B-B14F-4D97-AF65-F5344CB8AC3E}">
        <p14:creationId xmlns:p14="http://schemas.microsoft.com/office/powerpoint/2010/main" val="478647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89524" y="1097280"/>
            <a:ext cx="8847533" cy="3840480"/>
          </a:xfrm>
        </p:spPr>
        <p:txBody>
          <a:bodyPr anchor="b"/>
          <a:lstStyle>
            <a:lvl1pPr>
              <a:defRPr sz="7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662173" y="2369821"/>
            <a:ext cx="13887450" cy="11696700"/>
          </a:xfrm>
        </p:spPr>
        <p:txBody>
          <a:bodyPr anchor="t"/>
          <a:lstStyle>
            <a:lvl1pPr marL="0" indent="0">
              <a:buNone/>
              <a:defRPr sz="7200"/>
            </a:lvl1pPr>
            <a:lvl2pPr marL="1028700" indent="0">
              <a:buNone/>
              <a:defRPr sz="6300"/>
            </a:lvl2pPr>
            <a:lvl3pPr marL="2057400" indent="0">
              <a:buNone/>
              <a:defRPr sz="5400"/>
            </a:lvl3pPr>
            <a:lvl4pPr marL="3086100" indent="0">
              <a:buNone/>
              <a:defRPr sz="4500"/>
            </a:lvl4pPr>
            <a:lvl5pPr marL="4114800" indent="0">
              <a:buNone/>
              <a:defRPr sz="4500"/>
            </a:lvl5pPr>
            <a:lvl6pPr marL="5143500" indent="0">
              <a:buNone/>
              <a:defRPr sz="4500"/>
            </a:lvl6pPr>
            <a:lvl7pPr marL="6172200" indent="0">
              <a:buNone/>
              <a:defRPr sz="4500"/>
            </a:lvl7pPr>
            <a:lvl8pPr marL="7200900" indent="0">
              <a:buNone/>
              <a:defRPr sz="4500"/>
            </a:lvl8pPr>
            <a:lvl9pPr marL="8229600" indent="0">
              <a:buNone/>
              <a:defRPr sz="4500"/>
            </a:lvl9pPr>
          </a:lstStyle>
          <a:p>
            <a:r>
              <a:rPr lang="en-US"/>
              <a:t>Click icon to add picture</a:t>
            </a:r>
            <a:endParaRPr lang="en-US" dirty="0"/>
          </a:p>
        </p:txBody>
      </p:sp>
      <p:sp>
        <p:nvSpPr>
          <p:cNvPr id="4" name="Text Placeholder 3"/>
          <p:cNvSpPr>
            <a:spLocks noGrp="1"/>
          </p:cNvSpPr>
          <p:nvPr>
            <p:ph type="body" sz="half" idx="2"/>
          </p:nvPr>
        </p:nvSpPr>
        <p:spPr>
          <a:xfrm>
            <a:off x="1889524" y="4937760"/>
            <a:ext cx="8847533" cy="9147811"/>
          </a:xfrm>
        </p:spPr>
        <p:txBody>
          <a:bodyPr/>
          <a:lstStyle>
            <a:lvl1pPr marL="0" indent="0">
              <a:buNone/>
              <a:defRPr sz="3600"/>
            </a:lvl1pPr>
            <a:lvl2pPr marL="1028700" indent="0">
              <a:buNone/>
              <a:defRPr sz="3150"/>
            </a:lvl2pPr>
            <a:lvl3pPr marL="2057400" indent="0">
              <a:buNone/>
              <a:defRPr sz="2700"/>
            </a:lvl3pPr>
            <a:lvl4pPr marL="3086100" indent="0">
              <a:buNone/>
              <a:defRPr sz="2250"/>
            </a:lvl4pPr>
            <a:lvl5pPr marL="4114800" indent="0">
              <a:buNone/>
              <a:defRPr sz="2250"/>
            </a:lvl5pPr>
            <a:lvl6pPr marL="5143500" indent="0">
              <a:buNone/>
              <a:defRPr sz="2250"/>
            </a:lvl6pPr>
            <a:lvl7pPr marL="6172200" indent="0">
              <a:buNone/>
              <a:defRPr sz="2250"/>
            </a:lvl7pPr>
            <a:lvl8pPr marL="7200900" indent="0">
              <a:buNone/>
              <a:defRPr sz="2250"/>
            </a:lvl8pPr>
            <a:lvl9pPr marL="8229600" indent="0">
              <a:buNone/>
              <a:defRPr sz="2250"/>
            </a:lvl9pPr>
          </a:lstStyle>
          <a:p>
            <a:pPr lvl="0"/>
            <a:r>
              <a:rPr lang="en-US"/>
              <a:t>Click to edit Master text styles</a:t>
            </a:r>
          </a:p>
        </p:txBody>
      </p:sp>
      <p:sp>
        <p:nvSpPr>
          <p:cNvPr id="5" name="Date Placeholder 4"/>
          <p:cNvSpPr>
            <a:spLocks noGrp="1"/>
          </p:cNvSpPr>
          <p:nvPr>
            <p:ph type="dt" sz="half" idx="10"/>
          </p:nvPr>
        </p:nvSpPr>
        <p:spPr/>
        <p:txBody>
          <a:bodyPr/>
          <a:lstStyle/>
          <a:p>
            <a:fld id="{7997D6C3-2E59-024B-A47E-59BEBAD638C5}" type="datetimeFigureOut">
              <a:rPr lang="en-US" smtClean="0"/>
              <a:t>5/8/2021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D7B433-0806-D94B-8761-46D11CF3E75B}" type="slidenum">
              <a:rPr lang="en-US" smtClean="0"/>
              <a:t>‹#›</a:t>
            </a:fld>
            <a:endParaRPr lang="en-US"/>
          </a:p>
        </p:txBody>
      </p:sp>
    </p:spTree>
    <p:extLst>
      <p:ext uri="{BB962C8B-B14F-4D97-AF65-F5344CB8AC3E}">
        <p14:creationId xmlns:p14="http://schemas.microsoft.com/office/powerpoint/2010/main" val="2129129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876301"/>
            <a:ext cx="23660100" cy="318135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885950" y="4381500"/>
            <a:ext cx="23660100" cy="1044321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885950" y="15255241"/>
            <a:ext cx="6172200" cy="876300"/>
          </a:xfrm>
          <a:prstGeom prst="rect">
            <a:avLst/>
          </a:prstGeom>
        </p:spPr>
        <p:txBody>
          <a:bodyPr vert="horz" lIns="91440" tIns="45720" rIns="91440" bIns="45720" rtlCol="0" anchor="ctr"/>
          <a:lstStyle>
            <a:lvl1pPr algn="l">
              <a:defRPr sz="2700">
                <a:solidFill>
                  <a:schemeClr val="tx1">
                    <a:tint val="75000"/>
                  </a:schemeClr>
                </a:solidFill>
              </a:defRPr>
            </a:lvl1pPr>
          </a:lstStyle>
          <a:p>
            <a:fld id="{7997D6C3-2E59-024B-A47E-59BEBAD638C5}" type="datetimeFigureOut">
              <a:rPr lang="en-US" smtClean="0"/>
              <a:t>5/8/2021</a:t>
            </a:fld>
            <a:endParaRPr lang="en-US"/>
          </a:p>
        </p:txBody>
      </p:sp>
      <p:sp>
        <p:nvSpPr>
          <p:cNvPr id="5" name="Footer Placeholder 4"/>
          <p:cNvSpPr>
            <a:spLocks noGrp="1"/>
          </p:cNvSpPr>
          <p:nvPr>
            <p:ph type="ftr" sz="quarter" idx="3"/>
          </p:nvPr>
        </p:nvSpPr>
        <p:spPr>
          <a:xfrm>
            <a:off x="9086850" y="15255241"/>
            <a:ext cx="9258300" cy="876300"/>
          </a:xfrm>
          <a:prstGeom prst="rect">
            <a:avLst/>
          </a:prstGeom>
        </p:spPr>
        <p:txBody>
          <a:bodyPr vert="horz" lIns="91440" tIns="45720" rIns="91440" bIns="45720" rtlCol="0" anchor="ctr"/>
          <a:lstStyle>
            <a:lvl1pPr algn="ctr">
              <a:defRPr sz="2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15255241"/>
            <a:ext cx="6172200" cy="876300"/>
          </a:xfrm>
          <a:prstGeom prst="rect">
            <a:avLst/>
          </a:prstGeom>
        </p:spPr>
        <p:txBody>
          <a:bodyPr vert="horz" lIns="91440" tIns="45720" rIns="91440" bIns="45720" rtlCol="0" anchor="ctr"/>
          <a:lstStyle>
            <a:lvl1pPr algn="r">
              <a:defRPr sz="2700">
                <a:solidFill>
                  <a:schemeClr val="tx1">
                    <a:tint val="75000"/>
                  </a:schemeClr>
                </a:solidFill>
              </a:defRPr>
            </a:lvl1pPr>
          </a:lstStyle>
          <a:p>
            <a:fld id="{7FD7B433-0806-D94B-8761-46D11CF3E75B}" type="slidenum">
              <a:rPr lang="en-US" smtClean="0"/>
              <a:t>‹#›</a:t>
            </a:fld>
            <a:endParaRPr lang="en-US"/>
          </a:p>
        </p:txBody>
      </p:sp>
    </p:spTree>
    <p:extLst>
      <p:ext uri="{BB962C8B-B14F-4D97-AF65-F5344CB8AC3E}">
        <p14:creationId xmlns:p14="http://schemas.microsoft.com/office/powerpoint/2010/main" val="1208034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057400" rtl="0" eaLnBrk="1" latinLnBrk="0" hangingPunct="1">
        <a:lnSpc>
          <a:spcPct val="90000"/>
        </a:lnSpc>
        <a:spcBef>
          <a:spcPct val="0"/>
        </a:spcBef>
        <a:buNone/>
        <a:defRPr sz="9900" kern="1200">
          <a:solidFill>
            <a:schemeClr val="tx1"/>
          </a:solidFill>
          <a:latin typeface="+mj-lt"/>
          <a:ea typeface="+mj-ea"/>
          <a:cs typeface="+mj-cs"/>
        </a:defRPr>
      </a:lvl1pPr>
    </p:titleStyle>
    <p:bodyStyle>
      <a:lvl1pPr marL="514350" indent="-514350" algn="l" defTabSz="2057400" rtl="0" eaLnBrk="1" latinLnBrk="0" hangingPunct="1">
        <a:lnSpc>
          <a:spcPct val="90000"/>
        </a:lnSpc>
        <a:spcBef>
          <a:spcPts val="2250"/>
        </a:spcBef>
        <a:buFont typeface="Arial" panose="020B0604020202020204" pitchFamily="34" charset="0"/>
        <a:buChar char="•"/>
        <a:defRPr sz="6300" kern="1200">
          <a:solidFill>
            <a:schemeClr val="tx1"/>
          </a:solidFill>
          <a:latin typeface="+mn-lt"/>
          <a:ea typeface="+mn-ea"/>
          <a:cs typeface="+mn-cs"/>
        </a:defRPr>
      </a:lvl1pPr>
      <a:lvl2pPr marL="1543050" indent="-514350" algn="l" defTabSz="2057400" rtl="0" eaLnBrk="1" latinLnBrk="0" hangingPunct="1">
        <a:lnSpc>
          <a:spcPct val="90000"/>
        </a:lnSpc>
        <a:spcBef>
          <a:spcPts val="1125"/>
        </a:spcBef>
        <a:buFont typeface="Arial" panose="020B0604020202020204" pitchFamily="34" charset="0"/>
        <a:buChar char="•"/>
        <a:defRPr sz="5400" kern="1200">
          <a:solidFill>
            <a:schemeClr val="tx1"/>
          </a:solidFill>
          <a:latin typeface="+mn-lt"/>
          <a:ea typeface="+mn-ea"/>
          <a:cs typeface="+mn-cs"/>
        </a:defRPr>
      </a:lvl2pPr>
      <a:lvl3pPr marL="2571750" indent="-514350" algn="l" defTabSz="2057400" rtl="0" eaLnBrk="1" latinLnBrk="0" hangingPunct="1">
        <a:lnSpc>
          <a:spcPct val="90000"/>
        </a:lnSpc>
        <a:spcBef>
          <a:spcPts val="1125"/>
        </a:spcBef>
        <a:buFont typeface="Arial" panose="020B0604020202020204" pitchFamily="34" charset="0"/>
        <a:buChar char="•"/>
        <a:defRPr sz="4500" kern="1200">
          <a:solidFill>
            <a:schemeClr val="tx1"/>
          </a:solidFill>
          <a:latin typeface="+mn-lt"/>
          <a:ea typeface="+mn-ea"/>
          <a:cs typeface="+mn-cs"/>
        </a:defRPr>
      </a:lvl3pPr>
      <a:lvl4pPr marL="3600450" indent="-514350" algn="l" defTabSz="2057400" rtl="0" eaLnBrk="1" latinLnBrk="0" hangingPunct="1">
        <a:lnSpc>
          <a:spcPct val="90000"/>
        </a:lnSpc>
        <a:spcBef>
          <a:spcPts val="1125"/>
        </a:spcBef>
        <a:buFont typeface="Arial" panose="020B0604020202020204" pitchFamily="34" charset="0"/>
        <a:buChar char="•"/>
        <a:defRPr sz="4050" kern="1200">
          <a:solidFill>
            <a:schemeClr val="tx1"/>
          </a:solidFill>
          <a:latin typeface="+mn-lt"/>
          <a:ea typeface="+mn-ea"/>
          <a:cs typeface="+mn-cs"/>
        </a:defRPr>
      </a:lvl4pPr>
      <a:lvl5pPr marL="4629150" indent="-514350" algn="l" defTabSz="2057400" rtl="0" eaLnBrk="1" latinLnBrk="0" hangingPunct="1">
        <a:lnSpc>
          <a:spcPct val="90000"/>
        </a:lnSpc>
        <a:spcBef>
          <a:spcPts val="1125"/>
        </a:spcBef>
        <a:buFont typeface="Arial" panose="020B0604020202020204" pitchFamily="34" charset="0"/>
        <a:buChar char="•"/>
        <a:defRPr sz="4050" kern="1200">
          <a:solidFill>
            <a:schemeClr val="tx1"/>
          </a:solidFill>
          <a:latin typeface="+mn-lt"/>
          <a:ea typeface="+mn-ea"/>
          <a:cs typeface="+mn-cs"/>
        </a:defRPr>
      </a:lvl5pPr>
      <a:lvl6pPr marL="5657850" indent="-514350" algn="l" defTabSz="2057400" rtl="0" eaLnBrk="1" latinLnBrk="0" hangingPunct="1">
        <a:lnSpc>
          <a:spcPct val="90000"/>
        </a:lnSpc>
        <a:spcBef>
          <a:spcPts val="1125"/>
        </a:spcBef>
        <a:buFont typeface="Arial" panose="020B0604020202020204" pitchFamily="34" charset="0"/>
        <a:buChar char="•"/>
        <a:defRPr sz="4050" kern="1200">
          <a:solidFill>
            <a:schemeClr val="tx1"/>
          </a:solidFill>
          <a:latin typeface="+mn-lt"/>
          <a:ea typeface="+mn-ea"/>
          <a:cs typeface="+mn-cs"/>
        </a:defRPr>
      </a:lvl6pPr>
      <a:lvl7pPr marL="6686550" indent="-514350" algn="l" defTabSz="2057400" rtl="0" eaLnBrk="1" latinLnBrk="0" hangingPunct="1">
        <a:lnSpc>
          <a:spcPct val="90000"/>
        </a:lnSpc>
        <a:spcBef>
          <a:spcPts val="1125"/>
        </a:spcBef>
        <a:buFont typeface="Arial" panose="020B0604020202020204" pitchFamily="34" charset="0"/>
        <a:buChar char="•"/>
        <a:defRPr sz="4050" kern="1200">
          <a:solidFill>
            <a:schemeClr val="tx1"/>
          </a:solidFill>
          <a:latin typeface="+mn-lt"/>
          <a:ea typeface="+mn-ea"/>
          <a:cs typeface="+mn-cs"/>
        </a:defRPr>
      </a:lvl7pPr>
      <a:lvl8pPr marL="7715250" indent="-514350" algn="l" defTabSz="2057400" rtl="0" eaLnBrk="1" latinLnBrk="0" hangingPunct="1">
        <a:lnSpc>
          <a:spcPct val="90000"/>
        </a:lnSpc>
        <a:spcBef>
          <a:spcPts val="1125"/>
        </a:spcBef>
        <a:buFont typeface="Arial" panose="020B0604020202020204" pitchFamily="34" charset="0"/>
        <a:buChar char="•"/>
        <a:defRPr sz="4050" kern="1200">
          <a:solidFill>
            <a:schemeClr val="tx1"/>
          </a:solidFill>
          <a:latin typeface="+mn-lt"/>
          <a:ea typeface="+mn-ea"/>
          <a:cs typeface="+mn-cs"/>
        </a:defRPr>
      </a:lvl8pPr>
      <a:lvl9pPr marL="8743950" indent="-514350" algn="l" defTabSz="2057400" rtl="0" eaLnBrk="1" latinLnBrk="0" hangingPunct="1">
        <a:lnSpc>
          <a:spcPct val="90000"/>
        </a:lnSpc>
        <a:spcBef>
          <a:spcPts val="1125"/>
        </a:spcBef>
        <a:buFont typeface="Arial" panose="020B0604020202020204" pitchFamily="34" charset="0"/>
        <a:buChar char="•"/>
        <a:defRPr sz="4050" kern="1200">
          <a:solidFill>
            <a:schemeClr val="tx1"/>
          </a:solidFill>
          <a:latin typeface="+mn-lt"/>
          <a:ea typeface="+mn-ea"/>
          <a:cs typeface="+mn-cs"/>
        </a:defRPr>
      </a:lvl9pPr>
    </p:bodyStyle>
    <p:otherStyle>
      <a:defPPr>
        <a:defRPr lang="en-US"/>
      </a:defPPr>
      <a:lvl1pPr marL="0" algn="l" defTabSz="2057400" rtl="0" eaLnBrk="1" latinLnBrk="0" hangingPunct="1">
        <a:defRPr sz="4050" kern="1200">
          <a:solidFill>
            <a:schemeClr val="tx1"/>
          </a:solidFill>
          <a:latin typeface="+mn-lt"/>
          <a:ea typeface="+mn-ea"/>
          <a:cs typeface="+mn-cs"/>
        </a:defRPr>
      </a:lvl1pPr>
      <a:lvl2pPr marL="1028700" algn="l" defTabSz="2057400" rtl="0" eaLnBrk="1" latinLnBrk="0" hangingPunct="1">
        <a:defRPr sz="4050" kern="1200">
          <a:solidFill>
            <a:schemeClr val="tx1"/>
          </a:solidFill>
          <a:latin typeface="+mn-lt"/>
          <a:ea typeface="+mn-ea"/>
          <a:cs typeface="+mn-cs"/>
        </a:defRPr>
      </a:lvl2pPr>
      <a:lvl3pPr marL="2057400" algn="l" defTabSz="2057400" rtl="0" eaLnBrk="1" latinLnBrk="0" hangingPunct="1">
        <a:defRPr sz="4050" kern="1200">
          <a:solidFill>
            <a:schemeClr val="tx1"/>
          </a:solidFill>
          <a:latin typeface="+mn-lt"/>
          <a:ea typeface="+mn-ea"/>
          <a:cs typeface="+mn-cs"/>
        </a:defRPr>
      </a:lvl3pPr>
      <a:lvl4pPr marL="3086100" algn="l" defTabSz="2057400" rtl="0" eaLnBrk="1" latinLnBrk="0" hangingPunct="1">
        <a:defRPr sz="4050" kern="1200">
          <a:solidFill>
            <a:schemeClr val="tx1"/>
          </a:solidFill>
          <a:latin typeface="+mn-lt"/>
          <a:ea typeface="+mn-ea"/>
          <a:cs typeface="+mn-cs"/>
        </a:defRPr>
      </a:lvl4pPr>
      <a:lvl5pPr marL="4114800" algn="l" defTabSz="2057400" rtl="0" eaLnBrk="1" latinLnBrk="0" hangingPunct="1">
        <a:defRPr sz="4050" kern="1200">
          <a:solidFill>
            <a:schemeClr val="tx1"/>
          </a:solidFill>
          <a:latin typeface="+mn-lt"/>
          <a:ea typeface="+mn-ea"/>
          <a:cs typeface="+mn-cs"/>
        </a:defRPr>
      </a:lvl5pPr>
      <a:lvl6pPr marL="5143500" algn="l" defTabSz="2057400" rtl="0" eaLnBrk="1" latinLnBrk="0" hangingPunct="1">
        <a:defRPr sz="4050" kern="1200">
          <a:solidFill>
            <a:schemeClr val="tx1"/>
          </a:solidFill>
          <a:latin typeface="+mn-lt"/>
          <a:ea typeface="+mn-ea"/>
          <a:cs typeface="+mn-cs"/>
        </a:defRPr>
      </a:lvl6pPr>
      <a:lvl7pPr marL="6172200" algn="l" defTabSz="2057400" rtl="0" eaLnBrk="1" latinLnBrk="0" hangingPunct="1">
        <a:defRPr sz="4050" kern="1200">
          <a:solidFill>
            <a:schemeClr val="tx1"/>
          </a:solidFill>
          <a:latin typeface="+mn-lt"/>
          <a:ea typeface="+mn-ea"/>
          <a:cs typeface="+mn-cs"/>
        </a:defRPr>
      </a:lvl7pPr>
      <a:lvl8pPr marL="7200900" algn="l" defTabSz="2057400" rtl="0" eaLnBrk="1" latinLnBrk="0" hangingPunct="1">
        <a:defRPr sz="4050" kern="1200">
          <a:solidFill>
            <a:schemeClr val="tx1"/>
          </a:solidFill>
          <a:latin typeface="+mn-lt"/>
          <a:ea typeface="+mn-ea"/>
          <a:cs typeface="+mn-cs"/>
        </a:defRPr>
      </a:lvl8pPr>
      <a:lvl9pPr marL="8229600" algn="l" defTabSz="2057400" rtl="0" eaLnBrk="1" latinLnBrk="0" hangingPunct="1">
        <a:defRPr sz="40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5">
            <a:extLst>
              <a:ext uri="{FF2B5EF4-FFF2-40B4-BE49-F238E27FC236}">
                <a16:creationId xmlns:a16="http://schemas.microsoft.com/office/drawing/2014/main" id="{874540B2-4A0A-7B4D-897C-EA44D9A2FFA0}"/>
              </a:ext>
            </a:extLst>
          </p:cNvPr>
          <p:cNvSpPr txBox="1">
            <a:spLocks noChangeArrowheads="1"/>
          </p:cNvSpPr>
          <p:nvPr/>
        </p:nvSpPr>
        <p:spPr bwMode="auto">
          <a:xfrm>
            <a:off x="0" y="457200"/>
            <a:ext cx="27432000" cy="11743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defTabSz="3762375" eaLnBrk="0" hangingPunct="0">
              <a:defRPr sz="7400">
                <a:solidFill>
                  <a:schemeClr val="tx1"/>
                </a:solidFill>
                <a:latin typeface="Arial" charset="0"/>
                <a:ea typeface="ＭＳ Ｐゴシック" pitchFamily="-112" charset="-128"/>
              </a:defRPr>
            </a:lvl1pPr>
            <a:lvl2pPr marL="742950" indent="-285750" defTabSz="3762375" eaLnBrk="0" hangingPunct="0">
              <a:defRPr sz="7400">
                <a:solidFill>
                  <a:schemeClr val="tx1"/>
                </a:solidFill>
                <a:latin typeface="Arial" charset="0"/>
                <a:ea typeface="ＭＳ Ｐゴシック" pitchFamily="-112" charset="-128"/>
              </a:defRPr>
            </a:lvl2pPr>
            <a:lvl3pPr marL="1143000" indent="-228600" defTabSz="3762375" eaLnBrk="0" hangingPunct="0">
              <a:defRPr sz="7400">
                <a:solidFill>
                  <a:schemeClr val="tx1"/>
                </a:solidFill>
                <a:latin typeface="Arial" charset="0"/>
                <a:ea typeface="ＭＳ Ｐゴシック" pitchFamily="-112" charset="-128"/>
              </a:defRPr>
            </a:lvl3pPr>
            <a:lvl4pPr marL="1600200" indent="-228600" defTabSz="3762375" eaLnBrk="0" hangingPunct="0">
              <a:defRPr sz="7400">
                <a:solidFill>
                  <a:schemeClr val="tx1"/>
                </a:solidFill>
                <a:latin typeface="Arial" charset="0"/>
                <a:ea typeface="ＭＳ Ｐゴシック" pitchFamily="-112" charset="-128"/>
              </a:defRPr>
            </a:lvl4pPr>
            <a:lvl5pPr marL="2057400" indent="-228600" defTabSz="3762375" eaLnBrk="0" hangingPunct="0">
              <a:defRPr sz="7400">
                <a:solidFill>
                  <a:schemeClr val="tx1"/>
                </a:solidFill>
                <a:latin typeface="Arial" charset="0"/>
                <a:ea typeface="ＭＳ Ｐゴシック" pitchFamily="-112" charset="-128"/>
              </a:defRPr>
            </a:lvl5pPr>
            <a:lvl6pPr marL="2514600" indent="-228600" defTabSz="3762375" eaLnBrk="0" fontAlgn="base" hangingPunct="0">
              <a:spcBef>
                <a:spcPct val="0"/>
              </a:spcBef>
              <a:spcAft>
                <a:spcPct val="0"/>
              </a:spcAft>
              <a:defRPr sz="7400">
                <a:solidFill>
                  <a:schemeClr val="tx1"/>
                </a:solidFill>
                <a:latin typeface="Arial" charset="0"/>
                <a:ea typeface="ＭＳ Ｐゴシック" pitchFamily="-112" charset="-128"/>
              </a:defRPr>
            </a:lvl6pPr>
            <a:lvl7pPr marL="2971800" indent="-228600" defTabSz="3762375" eaLnBrk="0" fontAlgn="base" hangingPunct="0">
              <a:spcBef>
                <a:spcPct val="0"/>
              </a:spcBef>
              <a:spcAft>
                <a:spcPct val="0"/>
              </a:spcAft>
              <a:defRPr sz="7400">
                <a:solidFill>
                  <a:schemeClr val="tx1"/>
                </a:solidFill>
                <a:latin typeface="Arial" charset="0"/>
                <a:ea typeface="ＭＳ Ｐゴシック" pitchFamily="-112" charset="-128"/>
              </a:defRPr>
            </a:lvl7pPr>
            <a:lvl8pPr marL="3429000" indent="-228600" defTabSz="3762375" eaLnBrk="0" fontAlgn="base" hangingPunct="0">
              <a:spcBef>
                <a:spcPct val="0"/>
              </a:spcBef>
              <a:spcAft>
                <a:spcPct val="0"/>
              </a:spcAft>
              <a:defRPr sz="7400">
                <a:solidFill>
                  <a:schemeClr val="tx1"/>
                </a:solidFill>
                <a:latin typeface="Arial" charset="0"/>
                <a:ea typeface="ＭＳ Ｐゴシック" pitchFamily="-112" charset="-128"/>
              </a:defRPr>
            </a:lvl8pPr>
            <a:lvl9pPr marL="3886200" indent="-228600" defTabSz="3762375" eaLnBrk="0" fontAlgn="base" hangingPunct="0">
              <a:spcBef>
                <a:spcPct val="0"/>
              </a:spcBef>
              <a:spcAft>
                <a:spcPct val="0"/>
              </a:spcAft>
              <a:defRPr sz="7400">
                <a:solidFill>
                  <a:schemeClr val="tx1"/>
                </a:solidFill>
                <a:latin typeface="Arial" charset="0"/>
                <a:ea typeface="ＭＳ Ｐゴシック" pitchFamily="-112" charset="-128"/>
              </a:defRPr>
            </a:lvl9pPr>
          </a:lstStyle>
          <a:p>
            <a:pPr algn="ctr" eaLnBrk="1" hangingPunct="1">
              <a:lnSpc>
                <a:spcPct val="80000"/>
              </a:lnSpc>
              <a:spcBef>
                <a:spcPct val="50000"/>
              </a:spcBef>
            </a:pPr>
            <a:r>
              <a:rPr lang="en-US" sz="4800" b="1" dirty="0">
                <a:solidFill>
                  <a:srgbClr val="BE0204"/>
                </a:solidFill>
              </a:rPr>
              <a:t>Backpack Buddy</a:t>
            </a:r>
          </a:p>
          <a:p>
            <a:pPr algn="ctr" eaLnBrk="1" hangingPunct="1">
              <a:lnSpc>
                <a:spcPct val="60000"/>
              </a:lnSpc>
              <a:spcBef>
                <a:spcPct val="50000"/>
              </a:spcBef>
            </a:pPr>
            <a:r>
              <a:rPr lang="en-US" sz="2800" b="1" dirty="0"/>
              <a:t>Team C0: Joon Cha, Aaron Li, Janet Li</a:t>
            </a:r>
          </a:p>
        </p:txBody>
      </p:sp>
      <p:sp>
        <p:nvSpPr>
          <p:cNvPr id="6" name="Rectangle 6">
            <a:extLst>
              <a:ext uri="{FF2B5EF4-FFF2-40B4-BE49-F238E27FC236}">
                <a16:creationId xmlns:a16="http://schemas.microsoft.com/office/drawing/2014/main" id="{57C72877-11A3-F849-A64D-4332DE207AA4}"/>
              </a:ext>
            </a:extLst>
          </p:cNvPr>
          <p:cNvSpPr>
            <a:spLocks noChangeArrowheads="1"/>
          </p:cNvSpPr>
          <p:nvPr/>
        </p:nvSpPr>
        <p:spPr bwMode="auto">
          <a:xfrm>
            <a:off x="323850" y="2125981"/>
            <a:ext cx="14911292" cy="731520"/>
          </a:xfrm>
          <a:prstGeom prst="rect">
            <a:avLst/>
          </a:prstGeom>
          <a:solidFill>
            <a:srgbClr val="A5002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lIns="182880" rIns="182880" anchor="ctr"/>
          <a:lstStyle/>
          <a:p>
            <a:pPr defTabSz="3762375"/>
            <a:r>
              <a:rPr lang="en-US" sz="2800" b="1" dirty="0">
                <a:solidFill>
                  <a:schemeClr val="bg1"/>
                </a:solidFill>
              </a:rPr>
              <a:t>Product Pitch</a:t>
            </a:r>
          </a:p>
        </p:txBody>
      </p:sp>
      <p:sp>
        <p:nvSpPr>
          <p:cNvPr id="10" name="Rectangle 6">
            <a:extLst>
              <a:ext uri="{FF2B5EF4-FFF2-40B4-BE49-F238E27FC236}">
                <a16:creationId xmlns:a16="http://schemas.microsoft.com/office/drawing/2014/main" id="{53C9FE99-6B2F-734F-B12F-52E870E0F5FA}"/>
              </a:ext>
            </a:extLst>
          </p:cNvPr>
          <p:cNvSpPr>
            <a:spLocks noChangeArrowheads="1"/>
          </p:cNvSpPr>
          <p:nvPr/>
        </p:nvSpPr>
        <p:spPr bwMode="auto">
          <a:xfrm>
            <a:off x="356074" y="8472880"/>
            <a:ext cx="14911293" cy="731520"/>
          </a:xfrm>
          <a:prstGeom prst="rect">
            <a:avLst/>
          </a:prstGeom>
          <a:solidFill>
            <a:srgbClr val="A5002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lIns="182880" rIns="182880" anchor="ctr"/>
          <a:lstStyle/>
          <a:p>
            <a:pPr defTabSz="3762375"/>
            <a:r>
              <a:rPr lang="en-US" sz="2800" b="1" dirty="0">
                <a:solidFill>
                  <a:schemeClr val="bg1"/>
                </a:solidFill>
              </a:rPr>
              <a:t>System Architecture </a:t>
            </a:r>
          </a:p>
        </p:txBody>
      </p:sp>
      <p:sp>
        <p:nvSpPr>
          <p:cNvPr id="15" name="Rectangle 6">
            <a:extLst>
              <a:ext uri="{FF2B5EF4-FFF2-40B4-BE49-F238E27FC236}">
                <a16:creationId xmlns:a16="http://schemas.microsoft.com/office/drawing/2014/main" id="{D194EF77-3901-774E-8F11-25C2FDF661AB}"/>
              </a:ext>
            </a:extLst>
          </p:cNvPr>
          <p:cNvSpPr>
            <a:spLocks noChangeArrowheads="1"/>
          </p:cNvSpPr>
          <p:nvPr/>
        </p:nvSpPr>
        <p:spPr bwMode="auto">
          <a:xfrm>
            <a:off x="15525610" y="2125980"/>
            <a:ext cx="11582540" cy="731520"/>
          </a:xfrm>
          <a:prstGeom prst="rect">
            <a:avLst/>
          </a:prstGeom>
          <a:solidFill>
            <a:srgbClr val="A5002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lIns="182880" rIns="182880" anchor="ctr"/>
          <a:lstStyle/>
          <a:p>
            <a:pPr defTabSz="3762375"/>
            <a:r>
              <a:rPr lang="en-US" sz="2800" b="1" dirty="0">
                <a:solidFill>
                  <a:schemeClr val="bg1"/>
                </a:solidFill>
              </a:rPr>
              <a:t>System Description</a:t>
            </a:r>
          </a:p>
        </p:txBody>
      </p:sp>
      <p:sp>
        <p:nvSpPr>
          <p:cNvPr id="16" name="Rectangle 6">
            <a:extLst>
              <a:ext uri="{FF2B5EF4-FFF2-40B4-BE49-F238E27FC236}">
                <a16:creationId xmlns:a16="http://schemas.microsoft.com/office/drawing/2014/main" id="{B73324A7-E5D0-8142-8115-F45A4F720672}"/>
              </a:ext>
            </a:extLst>
          </p:cNvPr>
          <p:cNvSpPr>
            <a:spLocks noChangeArrowheads="1"/>
          </p:cNvSpPr>
          <p:nvPr/>
        </p:nvSpPr>
        <p:spPr bwMode="auto">
          <a:xfrm>
            <a:off x="15525610" y="9144000"/>
            <a:ext cx="11582539" cy="731520"/>
          </a:xfrm>
          <a:prstGeom prst="rect">
            <a:avLst/>
          </a:prstGeom>
          <a:solidFill>
            <a:srgbClr val="A5002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lIns="182880" rIns="182880" anchor="ctr"/>
          <a:lstStyle/>
          <a:p>
            <a:pPr defTabSz="3762375"/>
            <a:r>
              <a:rPr lang="en-US" sz="2800" b="1" dirty="0">
                <a:solidFill>
                  <a:schemeClr val="bg1"/>
                </a:solidFill>
              </a:rPr>
              <a:t>System Evaluation </a:t>
            </a:r>
          </a:p>
        </p:txBody>
      </p:sp>
      <p:pic>
        <p:nvPicPr>
          <p:cNvPr id="19" name="Picture 18">
            <a:extLst>
              <a:ext uri="{FF2B5EF4-FFF2-40B4-BE49-F238E27FC236}">
                <a16:creationId xmlns:a16="http://schemas.microsoft.com/office/drawing/2014/main" id="{53F40876-E8F6-5749-A419-985CF6ED0872}"/>
              </a:ext>
            </a:extLst>
          </p:cNvPr>
          <p:cNvPicPr>
            <a:picLocks noChangeAspect="1"/>
          </p:cNvPicPr>
          <p:nvPr/>
        </p:nvPicPr>
        <p:blipFill rotWithShape="1">
          <a:blip r:embed="rId2"/>
          <a:srcRect t="20214" b="20751"/>
          <a:stretch/>
        </p:blipFill>
        <p:spPr>
          <a:xfrm>
            <a:off x="20878800" y="457200"/>
            <a:ext cx="6553200" cy="1397000"/>
          </a:xfrm>
          <a:prstGeom prst="rect">
            <a:avLst/>
          </a:prstGeom>
        </p:spPr>
      </p:pic>
      <p:pic>
        <p:nvPicPr>
          <p:cNvPr id="20" name="Picture 19">
            <a:extLst>
              <a:ext uri="{FF2B5EF4-FFF2-40B4-BE49-F238E27FC236}">
                <a16:creationId xmlns:a16="http://schemas.microsoft.com/office/drawing/2014/main" id="{AB1395E9-C636-1D4A-A158-A5AF3120BE6F}"/>
              </a:ext>
            </a:extLst>
          </p:cNvPr>
          <p:cNvPicPr>
            <a:picLocks noChangeAspect="1"/>
          </p:cNvPicPr>
          <p:nvPr/>
        </p:nvPicPr>
        <p:blipFill rotWithShape="1">
          <a:blip r:embed="rId3"/>
          <a:srcRect t="28530" b="24891"/>
          <a:stretch/>
        </p:blipFill>
        <p:spPr>
          <a:xfrm>
            <a:off x="332590" y="610974"/>
            <a:ext cx="6477000" cy="1089453"/>
          </a:xfrm>
          <a:prstGeom prst="rect">
            <a:avLst/>
          </a:prstGeom>
        </p:spPr>
      </p:pic>
      <p:sp>
        <p:nvSpPr>
          <p:cNvPr id="37" name="TextBox 36">
            <a:extLst>
              <a:ext uri="{FF2B5EF4-FFF2-40B4-BE49-F238E27FC236}">
                <a16:creationId xmlns:a16="http://schemas.microsoft.com/office/drawing/2014/main" id="{75B91B41-5CBB-8943-9EC5-2650B2A92C00}"/>
              </a:ext>
            </a:extLst>
          </p:cNvPr>
          <p:cNvSpPr txBox="1"/>
          <p:nvPr/>
        </p:nvSpPr>
        <p:spPr>
          <a:xfrm>
            <a:off x="18742470" y="3060370"/>
            <a:ext cx="4100932" cy="461665"/>
          </a:xfrm>
          <a:prstGeom prst="rect">
            <a:avLst/>
          </a:prstGeom>
          <a:noFill/>
        </p:spPr>
        <p:txBody>
          <a:bodyPr wrap="square" rtlCol="0">
            <a:spAutoFit/>
          </a:bodyPr>
          <a:lstStyle/>
          <a:p>
            <a:r>
              <a:rPr lang="en-US" sz="2400" b="1" dirty="0"/>
              <a:t>Complete System Components</a:t>
            </a:r>
          </a:p>
        </p:txBody>
      </p:sp>
      <p:sp>
        <p:nvSpPr>
          <p:cNvPr id="45" name="TextBox 44">
            <a:extLst>
              <a:ext uri="{FF2B5EF4-FFF2-40B4-BE49-F238E27FC236}">
                <a16:creationId xmlns:a16="http://schemas.microsoft.com/office/drawing/2014/main" id="{75B91B41-5CBB-8943-9EC5-2650B2A92C00}"/>
              </a:ext>
            </a:extLst>
          </p:cNvPr>
          <p:cNvSpPr txBox="1"/>
          <p:nvPr/>
        </p:nvSpPr>
        <p:spPr>
          <a:xfrm>
            <a:off x="323850" y="9278927"/>
            <a:ext cx="4583046" cy="461665"/>
          </a:xfrm>
          <a:prstGeom prst="rect">
            <a:avLst/>
          </a:prstGeom>
          <a:noFill/>
        </p:spPr>
        <p:txBody>
          <a:bodyPr wrap="square" rtlCol="0">
            <a:spAutoFit/>
          </a:bodyPr>
          <a:lstStyle/>
          <a:p>
            <a:r>
              <a:rPr lang="en-US" sz="2400" b="1" dirty="0"/>
              <a:t>Overall System Diagram</a:t>
            </a:r>
          </a:p>
        </p:txBody>
      </p:sp>
      <p:sp>
        <p:nvSpPr>
          <p:cNvPr id="7" name="TextBox 6">
            <a:extLst>
              <a:ext uri="{FF2B5EF4-FFF2-40B4-BE49-F238E27FC236}">
                <a16:creationId xmlns:a16="http://schemas.microsoft.com/office/drawing/2014/main" id="{3A28BCE9-A7A4-5241-94FF-579BE391CADF}"/>
              </a:ext>
            </a:extLst>
          </p:cNvPr>
          <p:cNvSpPr txBox="1"/>
          <p:nvPr/>
        </p:nvSpPr>
        <p:spPr>
          <a:xfrm>
            <a:off x="356074" y="3090466"/>
            <a:ext cx="14606976" cy="5262979"/>
          </a:xfrm>
          <a:prstGeom prst="rect">
            <a:avLst/>
          </a:prstGeom>
          <a:noFill/>
        </p:spPr>
        <p:txBody>
          <a:bodyPr wrap="square" rtlCol="0">
            <a:spAutoFit/>
          </a:bodyPr>
          <a:lstStyle/>
          <a:p>
            <a:r>
              <a:rPr lang="en-US" sz="2400" dirty="0"/>
              <a:t>Our project aims to tackle a common problem shared by every student: keeping track of their items between all the classes, meetings, or sports practices they have. However, existing asset-tracking technologies such as Tile or the newly-released Apple </a:t>
            </a:r>
            <a:r>
              <a:rPr lang="en-US" sz="2400" dirty="0" err="1"/>
              <a:t>AirTags</a:t>
            </a:r>
            <a:r>
              <a:rPr lang="en-US" sz="2400" dirty="0"/>
              <a:t> focus only on locating individual items, while Backpack Buddy allows users to manage </a:t>
            </a:r>
            <a:r>
              <a:rPr lang="en-US" sz="2400" i="1" dirty="0"/>
              <a:t>collections</a:t>
            </a:r>
            <a:r>
              <a:rPr lang="en-US" sz="2400" dirty="0"/>
              <a:t> of their items as they relate to their calendar events.</a:t>
            </a:r>
          </a:p>
          <a:p>
            <a:endParaRPr lang="en-US" sz="2400" dirty="0"/>
          </a:p>
          <a:p>
            <a:r>
              <a:rPr lang="en-US" sz="2400" dirty="0"/>
              <a:t>Users of Backpack Buddy will add tags to items to communicate to our backpack-mounted device, which updates our interactive web application, allowing for event creation, item registration, and an interface of items currently inside the backpack. Our app also handles notifications for upcoming events, missing items, and lost items. Finally, our app includes an image recognition portion used for identifying images of items for automatic registration.</a:t>
            </a:r>
          </a:p>
          <a:p>
            <a:endParaRPr lang="en-US" sz="2400" dirty="0"/>
          </a:p>
          <a:p>
            <a:r>
              <a:rPr lang="en-US" sz="2400" dirty="0"/>
              <a:t>Our use-case requirements are to detect what tagged items are in the backpack, display the item list to the user, and notify of missing items. Our system meets and exceeds our use-case requirements, with our backpack device lasting </a:t>
            </a:r>
            <a:r>
              <a:rPr lang="en-US" sz="2400" b="1" dirty="0"/>
              <a:t>18+ hours without recharge, detection of 10 tagged items within a 0.5-meter range ± 0.1m with 100% accuracy, 88% image recognition accuracy on items, and notifications for both missing </a:t>
            </a:r>
            <a:r>
              <a:rPr lang="en-US" sz="2400" b="1" i="1" dirty="0"/>
              <a:t>and</a:t>
            </a:r>
            <a:r>
              <a:rPr lang="en-US" sz="2400" b="1" dirty="0"/>
              <a:t> lost items.</a:t>
            </a:r>
          </a:p>
        </p:txBody>
      </p:sp>
      <p:pic>
        <p:nvPicPr>
          <p:cNvPr id="12" name="Picture 11">
            <a:extLst>
              <a:ext uri="{FF2B5EF4-FFF2-40B4-BE49-F238E27FC236}">
                <a16:creationId xmlns:a16="http://schemas.microsoft.com/office/drawing/2014/main" id="{1335D128-6EA0-45B0-833B-9D284E3D5F67}"/>
              </a:ext>
            </a:extLst>
          </p:cNvPr>
          <p:cNvPicPr>
            <a:picLocks noChangeAspect="1"/>
          </p:cNvPicPr>
          <p:nvPr/>
        </p:nvPicPr>
        <p:blipFill rotWithShape="1">
          <a:blip r:embed="rId4"/>
          <a:srcRect t="7579"/>
          <a:stretch/>
        </p:blipFill>
        <p:spPr>
          <a:xfrm>
            <a:off x="18742470" y="3639490"/>
            <a:ext cx="4100932" cy="5053515"/>
          </a:xfrm>
          <a:prstGeom prst="rect">
            <a:avLst/>
          </a:prstGeom>
        </p:spPr>
      </p:pic>
      <p:sp>
        <p:nvSpPr>
          <p:cNvPr id="35" name="Freeform 12">
            <a:extLst>
              <a:ext uri="{FF2B5EF4-FFF2-40B4-BE49-F238E27FC236}">
                <a16:creationId xmlns:a16="http://schemas.microsoft.com/office/drawing/2014/main" id="{232DAE28-B57B-4790-A7D0-A9BE52EC4A36}"/>
              </a:ext>
            </a:extLst>
          </p:cNvPr>
          <p:cNvSpPr/>
          <p:nvPr/>
        </p:nvSpPr>
        <p:spPr>
          <a:xfrm rot="4405918">
            <a:off x="18422781" y="6738463"/>
            <a:ext cx="517368" cy="1689980"/>
          </a:xfrm>
          <a:custGeom>
            <a:avLst/>
            <a:gdLst>
              <a:gd name="connsiteX0" fmla="*/ 0 w 473798"/>
              <a:gd name="connsiteY0" fmla="*/ 1692998 h 1692998"/>
              <a:gd name="connsiteX1" fmla="*/ 12072 w 473798"/>
              <a:gd name="connsiteY1" fmla="*/ 712206 h 1692998"/>
              <a:gd name="connsiteX2" fmla="*/ 473798 w 473798"/>
              <a:gd name="connsiteY2" fmla="*/ 0 h 1692998"/>
              <a:gd name="connsiteX0" fmla="*/ 25426 w 499224"/>
              <a:gd name="connsiteY0" fmla="*/ 1692998 h 1692998"/>
              <a:gd name="connsiteX1" fmla="*/ 37498 w 499224"/>
              <a:gd name="connsiteY1" fmla="*/ 712206 h 1692998"/>
              <a:gd name="connsiteX2" fmla="*/ 499224 w 499224"/>
              <a:gd name="connsiteY2" fmla="*/ 0 h 1692998"/>
              <a:gd name="connsiteX0" fmla="*/ 25426 w 499224"/>
              <a:gd name="connsiteY0" fmla="*/ 1692998 h 1692998"/>
              <a:gd name="connsiteX1" fmla="*/ 37498 w 499224"/>
              <a:gd name="connsiteY1" fmla="*/ 712206 h 1692998"/>
              <a:gd name="connsiteX2" fmla="*/ 499224 w 499224"/>
              <a:gd name="connsiteY2" fmla="*/ 0 h 1692998"/>
              <a:gd name="connsiteX0" fmla="*/ 10277 w 511235"/>
              <a:gd name="connsiteY0" fmla="*/ 1692998 h 1692998"/>
              <a:gd name="connsiteX1" fmla="*/ 49509 w 511235"/>
              <a:gd name="connsiteY1" fmla="*/ 712206 h 1692998"/>
              <a:gd name="connsiteX2" fmla="*/ 511235 w 511235"/>
              <a:gd name="connsiteY2" fmla="*/ 0 h 1692998"/>
              <a:gd name="connsiteX0" fmla="*/ 13580 w 514538"/>
              <a:gd name="connsiteY0" fmla="*/ 1692998 h 1692998"/>
              <a:gd name="connsiteX1" fmla="*/ 52812 w 514538"/>
              <a:gd name="connsiteY1" fmla="*/ 712206 h 1692998"/>
              <a:gd name="connsiteX2" fmla="*/ 514538 w 514538"/>
              <a:gd name="connsiteY2" fmla="*/ 0 h 1692998"/>
              <a:gd name="connsiteX0" fmla="*/ 27791 w 501589"/>
              <a:gd name="connsiteY0" fmla="*/ 1689980 h 1689980"/>
              <a:gd name="connsiteX1" fmla="*/ 39863 w 501589"/>
              <a:gd name="connsiteY1" fmla="*/ 712206 h 1689980"/>
              <a:gd name="connsiteX2" fmla="*/ 501589 w 501589"/>
              <a:gd name="connsiteY2" fmla="*/ 0 h 1689980"/>
              <a:gd name="connsiteX0" fmla="*/ 43570 w 517368"/>
              <a:gd name="connsiteY0" fmla="*/ 1689980 h 1689980"/>
              <a:gd name="connsiteX1" fmla="*/ 55642 w 517368"/>
              <a:gd name="connsiteY1" fmla="*/ 712206 h 1689980"/>
              <a:gd name="connsiteX2" fmla="*/ 517368 w 517368"/>
              <a:gd name="connsiteY2" fmla="*/ 0 h 1689980"/>
            </a:gdLst>
            <a:ahLst/>
            <a:cxnLst>
              <a:cxn ang="0">
                <a:pos x="connsiteX0" y="connsiteY0"/>
              </a:cxn>
              <a:cxn ang="0">
                <a:pos x="connsiteX1" y="connsiteY1"/>
              </a:cxn>
              <a:cxn ang="0">
                <a:pos x="connsiteX2" y="connsiteY2"/>
              </a:cxn>
            </a:cxnLst>
            <a:rect l="l" t="t" r="r" b="b"/>
            <a:pathLst>
              <a:path w="517368" h="1689980">
                <a:moveTo>
                  <a:pt x="43570" y="1689980"/>
                </a:moveTo>
                <a:cubicBezTo>
                  <a:pt x="-9745" y="1335888"/>
                  <a:pt x="-23324" y="993869"/>
                  <a:pt x="55642" y="712206"/>
                </a:cubicBezTo>
                <a:cubicBezTo>
                  <a:pt x="134608" y="430543"/>
                  <a:pt x="300085" y="195152"/>
                  <a:pt x="517368" y="0"/>
                </a:cubicBezTo>
              </a:path>
            </a:pathLst>
          </a:custGeom>
          <a:ln w="57150">
            <a:solidFill>
              <a:schemeClr val="accent1"/>
            </a:solidFill>
            <a:tailEnd type="triangle"/>
          </a:ln>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cxnSp>
        <p:nvCxnSpPr>
          <p:cNvPr id="36" name="Straight Arrow Connector 35">
            <a:extLst>
              <a:ext uri="{FF2B5EF4-FFF2-40B4-BE49-F238E27FC236}">
                <a16:creationId xmlns:a16="http://schemas.microsoft.com/office/drawing/2014/main" id="{08835816-9D04-4B37-B9F0-943A84C6CAFC}"/>
              </a:ext>
            </a:extLst>
          </p:cNvPr>
          <p:cNvCxnSpPr>
            <a:cxnSpLocks/>
          </p:cNvCxnSpPr>
          <p:nvPr/>
        </p:nvCxnSpPr>
        <p:spPr>
          <a:xfrm>
            <a:off x="18179911" y="5097107"/>
            <a:ext cx="1385226" cy="350372"/>
          </a:xfrm>
          <a:prstGeom prst="straightConnector1">
            <a:avLst/>
          </a:prstGeom>
          <a:ln w="57150">
            <a:solidFill>
              <a:schemeClr val="accent1"/>
            </a:solidFill>
            <a:tailEnd type="triangle"/>
          </a:ln>
        </p:spPr>
        <p:style>
          <a:lnRef idx="1">
            <a:schemeClr val="accent2"/>
          </a:lnRef>
          <a:fillRef idx="0">
            <a:schemeClr val="accent2"/>
          </a:fillRef>
          <a:effectRef idx="0">
            <a:schemeClr val="accent2"/>
          </a:effectRef>
          <a:fontRef idx="minor">
            <a:schemeClr val="tx1"/>
          </a:fontRef>
        </p:style>
      </p:cxnSp>
      <p:sp>
        <p:nvSpPr>
          <p:cNvPr id="39" name="Freeform 30">
            <a:extLst>
              <a:ext uri="{FF2B5EF4-FFF2-40B4-BE49-F238E27FC236}">
                <a16:creationId xmlns:a16="http://schemas.microsoft.com/office/drawing/2014/main" id="{EFE9E6D0-93AB-4742-AB24-CCC1BB44B3EB}"/>
              </a:ext>
            </a:extLst>
          </p:cNvPr>
          <p:cNvSpPr/>
          <p:nvPr/>
        </p:nvSpPr>
        <p:spPr>
          <a:xfrm rot="15689621">
            <a:off x="21715521" y="6733644"/>
            <a:ext cx="1140604" cy="2094604"/>
          </a:xfrm>
          <a:custGeom>
            <a:avLst/>
            <a:gdLst>
              <a:gd name="connsiteX0" fmla="*/ 0 w 473798"/>
              <a:gd name="connsiteY0" fmla="*/ 1692998 h 1692998"/>
              <a:gd name="connsiteX1" fmla="*/ 12072 w 473798"/>
              <a:gd name="connsiteY1" fmla="*/ 712206 h 1692998"/>
              <a:gd name="connsiteX2" fmla="*/ 473798 w 473798"/>
              <a:gd name="connsiteY2" fmla="*/ 0 h 1692998"/>
              <a:gd name="connsiteX0" fmla="*/ 25426 w 499224"/>
              <a:gd name="connsiteY0" fmla="*/ 1692998 h 1692998"/>
              <a:gd name="connsiteX1" fmla="*/ 37498 w 499224"/>
              <a:gd name="connsiteY1" fmla="*/ 712206 h 1692998"/>
              <a:gd name="connsiteX2" fmla="*/ 499224 w 499224"/>
              <a:gd name="connsiteY2" fmla="*/ 0 h 1692998"/>
              <a:gd name="connsiteX0" fmla="*/ 25426 w 499224"/>
              <a:gd name="connsiteY0" fmla="*/ 1692998 h 1692998"/>
              <a:gd name="connsiteX1" fmla="*/ 37498 w 499224"/>
              <a:gd name="connsiteY1" fmla="*/ 712206 h 1692998"/>
              <a:gd name="connsiteX2" fmla="*/ 499224 w 499224"/>
              <a:gd name="connsiteY2" fmla="*/ 0 h 1692998"/>
              <a:gd name="connsiteX0" fmla="*/ 10277 w 511235"/>
              <a:gd name="connsiteY0" fmla="*/ 1692998 h 1692998"/>
              <a:gd name="connsiteX1" fmla="*/ 49509 w 511235"/>
              <a:gd name="connsiteY1" fmla="*/ 712206 h 1692998"/>
              <a:gd name="connsiteX2" fmla="*/ 511235 w 511235"/>
              <a:gd name="connsiteY2" fmla="*/ 0 h 1692998"/>
              <a:gd name="connsiteX0" fmla="*/ 13580 w 514538"/>
              <a:gd name="connsiteY0" fmla="*/ 1692998 h 1692998"/>
              <a:gd name="connsiteX1" fmla="*/ 52812 w 514538"/>
              <a:gd name="connsiteY1" fmla="*/ 712206 h 1692998"/>
              <a:gd name="connsiteX2" fmla="*/ 514538 w 514538"/>
              <a:gd name="connsiteY2" fmla="*/ 0 h 1692998"/>
              <a:gd name="connsiteX0" fmla="*/ 27791 w 501589"/>
              <a:gd name="connsiteY0" fmla="*/ 1689980 h 1689980"/>
              <a:gd name="connsiteX1" fmla="*/ 39863 w 501589"/>
              <a:gd name="connsiteY1" fmla="*/ 712206 h 1689980"/>
              <a:gd name="connsiteX2" fmla="*/ 501589 w 501589"/>
              <a:gd name="connsiteY2" fmla="*/ 0 h 1689980"/>
              <a:gd name="connsiteX0" fmla="*/ 43570 w 517368"/>
              <a:gd name="connsiteY0" fmla="*/ 1689980 h 1689980"/>
              <a:gd name="connsiteX1" fmla="*/ 55642 w 517368"/>
              <a:gd name="connsiteY1" fmla="*/ 712206 h 1689980"/>
              <a:gd name="connsiteX2" fmla="*/ 517368 w 517368"/>
              <a:gd name="connsiteY2" fmla="*/ 0 h 1689980"/>
            </a:gdLst>
            <a:ahLst/>
            <a:cxnLst>
              <a:cxn ang="0">
                <a:pos x="connsiteX0" y="connsiteY0"/>
              </a:cxn>
              <a:cxn ang="0">
                <a:pos x="connsiteX1" y="connsiteY1"/>
              </a:cxn>
              <a:cxn ang="0">
                <a:pos x="connsiteX2" y="connsiteY2"/>
              </a:cxn>
            </a:cxnLst>
            <a:rect l="l" t="t" r="r" b="b"/>
            <a:pathLst>
              <a:path w="517368" h="1689980">
                <a:moveTo>
                  <a:pt x="43570" y="1689980"/>
                </a:moveTo>
                <a:cubicBezTo>
                  <a:pt x="-9745" y="1335888"/>
                  <a:pt x="-23324" y="993869"/>
                  <a:pt x="55642" y="712206"/>
                </a:cubicBezTo>
                <a:cubicBezTo>
                  <a:pt x="134608" y="430543"/>
                  <a:pt x="300085" y="195152"/>
                  <a:pt x="517368" y="0"/>
                </a:cubicBezTo>
              </a:path>
            </a:pathLst>
          </a:custGeom>
          <a:ln w="57150">
            <a:solidFill>
              <a:schemeClr val="accent1"/>
            </a:solidFill>
            <a:tailEnd type="triangle"/>
          </a:ln>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sp>
        <p:nvSpPr>
          <p:cNvPr id="27" name="TextBox 26">
            <a:extLst>
              <a:ext uri="{FF2B5EF4-FFF2-40B4-BE49-F238E27FC236}">
                <a16:creationId xmlns:a16="http://schemas.microsoft.com/office/drawing/2014/main" id="{CC283C03-D7B2-4E4D-866E-9EE63B14DE4D}"/>
              </a:ext>
            </a:extLst>
          </p:cNvPr>
          <p:cNvSpPr txBox="1"/>
          <p:nvPr/>
        </p:nvSpPr>
        <p:spPr>
          <a:xfrm>
            <a:off x="16794685" y="4496942"/>
            <a:ext cx="1385226" cy="1200329"/>
          </a:xfrm>
          <a:prstGeom prst="rect">
            <a:avLst/>
          </a:prstGeom>
          <a:noFill/>
        </p:spPr>
        <p:txBody>
          <a:bodyPr wrap="square" rtlCol="0">
            <a:spAutoFit/>
          </a:bodyPr>
          <a:lstStyle/>
          <a:p>
            <a:r>
              <a:rPr lang="en-US" sz="2400" dirty="0"/>
              <a:t>Item with attached BLE tag</a:t>
            </a:r>
          </a:p>
        </p:txBody>
      </p:sp>
      <p:sp>
        <p:nvSpPr>
          <p:cNvPr id="28" name="TextBox 27">
            <a:extLst>
              <a:ext uri="{FF2B5EF4-FFF2-40B4-BE49-F238E27FC236}">
                <a16:creationId xmlns:a16="http://schemas.microsoft.com/office/drawing/2014/main" id="{2BD8BBDD-9154-4E76-844B-FD76EE420E1B}"/>
              </a:ext>
            </a:extLst>
          </p:cNvPr>
          <p:cNvSpPr txBox="1"/>
          <p:nvPr/>
        </p:nvSpPr>
        <p:spPr>
          <a:xfrm>
            <a:off x="15525611" y="7579923"/>
            <a:ext cx="2880170" cy="1200329"/>
          </a:xfrm>
          <a:prstGeom prst="rect">
            <a:avLst/>
          </a:prstGeom>
          <a:noFill/>
        </p:spPr>
        <p:txBody>
          <a:bodyPr wrap="square" rtlCol="0">
            <a:spAutoFit/>
          </a:bodyPr>
          <a:lstStyle/>
          <a:p>
            <a:r>
              <a:rPr lang="en-US" sz="2400" dirty="0"/>
              <a:t>Web application (w/ image recognition module)</a:t>
            </a:r>
          </a:p>
        </p:txBody>
      </p:sp>
      <p:sp>
        <p:nvSpPr>
          <p:cNvPr id="29" name="TextBox 28">
            <a:extLst>
              <a:ext uri="{FF2B5EF4-FFF2-40B4-BE49-F238E27FC236}">
                <a16:creationId xmlns:a16="http://schemas.microsoft.com/office/drawing/2014/main" id="{C8309340-9FC0-4FC0-8EA8-7A1B22EECDF8}"/>
              </a:ext>
            </a:extLst>
          </p:cNvPr>
          <p:cNvSpPr txBox="1"/>
          <p:nvPr/>
        </p:nvSpPr>
        <p:spPr>
          <a:xfrm>
            <a:off x="23419138" y="7718406"/>
            <a:ext cx="2864401" cy="830997"/>
          </a:xfrm>
          <a:prstGeom prst="rect">
            <a:avLst/>
          </a:prstGeom>
          <a:noFill/>
        </p:spPr>
        <p:txBody>
          <a:bodyPr wrap="square" rtlCol="0">
            <a:spAutoFit/>
          </a:bodyPr>
          <a:lstStyle/>
          <a:p>
            <a:r>
              <a:rPr lang="en-US" sz="2400" dirty="0"/>
              <a:t>Backpack Device</a:t>
            </a:r>
          </a:p>
          <a:p>
            <a:r>
              <a:rPr lang="en-US" sz="2400" dirty="0"/>
              <a:t>(Raspberry Pi Zero)</a:t>
            </a:r>
          </a:p>
        </p:txBody>
      </p:sp>
      <p:sp>
        <p:nvSpPr>
          <p:cNvPr id="43" name="Freeform 30">
            <a:extLst>
              <a:ext uri="{FF2B5EF4-FFF2-40B4-BE49-F238E27FC236}">
                <a16:creationId xmlns:a16="http://schemas.microsoft.com/office/drawing/2014/main" id="{E2843897-BB1B-4708-BCAA-ECB06205609A}"/>
              </a:ext>
            </a:extLst>
          </p:cNvPr>
          <p:cNvSpPr/>
          <p:nvPr/>
        </p:nvSpPr>
        <p:spPr>
          <a:xfrm rot="17277763" flipH="1">
            <a:off x="21180716" y="3524353"/>
            <a:ext cx="1691745" cy="1960972"/>
          </a:xfrm>
          <a:custGeom>
            <a:avLst/>
            <a:gdLst>
              <a:gd name="connsiteX0" fmla="*/ 0 w 473798"/>
              <a:gd name="connsiteY0" fmla="*/ 1692998 h 1692998"/>
              <a:gd name="connsiteX1" fmla="*/ 12072 w 473798"/>
              <a:gd name="connsiteY1" fmla="*/ 712206 h 1692998"/>
              <a:gd name="connsiteX2" fmla="*/ 473798 w 473798"/>
              <a:gd name="connsiteY2" fmla="*/ 0 h 1692998"/>
              <a:gd name="connsiteX0" fmla="*/ 25426 w 499224"/>
              <a:gd name="connsiteY0" fmla="*/ 1692998 h 1692998"/>
              <a:gd name="connsiteX1" fmla="*/ 37498 w 499224"/>
              <a:gd name="connsiteY1" fmla="*/ 712206 h 1692998"/>
              <a:gd name="connsiteX2" fmla="*/ 499224 w 499224"/>
              <a:gd name="connsiteY2" fmla="*/ 0 h 1692998"/>
              <a:gd name="connsiteX0" fmla="*/ 25426 w 499224"/>
              <a:gd name="connsiteY0" fmla="*/ 1692998 h 1692998"/>
              <a:gd name="connsiteX1" fmla="*/ 37498 w 499224"/>
              <a:gd name="connsiteY1" fmla="*/ 712206 h 1692998"/>
              <a:gd name="connsiteX2" fmla="*/ 499224 w 499224"/>
              <a:gd name="connsiteY2" fmla="*/ 0 h 1692998"/>
              <a:gd name="connsiteX0" fmla="*/ 10277 w 511235"/>
              <a:gd name="connsiteY0" fmla="*/ 1692998 h 1692998"/>
              <a:gd name="connsiteX1" fmla="*/ 49509 w 511235"/>
              <a:gd name="connsiteY1" fmla="*/ 712206 h 1692998"/>
              <a:gd name="connsiteX2" fmla="*/ 511235 w 511235"/>
              <a:gd name="connsiteY2" fmla="*/ 0 h 1692998"/>
              <a:gd name="connsiteX0" fmla="*/ 13580 w 514538"/>
              <a:gd name="connsiteY0" fmla="*/ 1692998 h 1692998"/>
              <a:gd name="connsiteX1" fmla="*/ 52812 w 514538"/>
              <a:gd name="connsiteY1" fmla="*/ 712206 h 1692998"/>
              <a:gd name="connsiteX2" fmla="*/ 514538 w 514538"/>
              <a:gd name="connsiteY2" fmla="*/ 0 h 1692998"/>
              <a:gd name="connsiteX0" fmla="*/ 27791 w 501589"/>
              <a:gd name="connsiteY0" fmla="*/ 1689980 h 1689980"/>
              <a:gd name="connsiteX1" fmla="*/ 39863 w 501589"/>
              <a:gd name="connsiteY1" fmla="*/ 712206 h 1689980"/>
              <a:gd name="connsiteX2" fmla="*/ 501589 w 501589"/>
              <a:gd name="connsiteY2" fmla="*/ 0 h 1689980"/>
              <a:gd name="connsiteX0" fmla="*/ 43570 w 517368"/>
              <a:gd name="connsiteY0" fmla="*/ 1689980 h 1689980"/>
              <a:gd name="connsiteX1" fmla="*/ 55642 w 517368"/>
              <a:gd name="connsiteY1" fmla="*/ 712206 h 1689980"/>
              <a:gd name="connsiteX2" fmla="*/ 517368 w 517368"/>
              <a:gd name="connsiteY2" fmla="*/ 0 h 1689980"/>
            </a:gdLst>
            <a:ahLst/>
            <a:cxnLst>
              <a:cxn ang="0">
                <a:pos x="connsiteX0" y="connsiteY0"/>
              </a:cxn>
              <a:cxn ang="0">
                <a:pos x="connsiteX1" y="connsiteY1"/>
              </a:cxn>
              <a:cxn ang="0">
                <a:pos x="connsiteX2" y="connsiteY2"/>
              </a:cxn>
            </a:cxnLst>
            <a:rect l="l" t="t" r="r" b="b"/>
            <a:pathLst>
              <a:path w="517368" h="1689980">
                <a:moveTo>
                  <a:pt x="43570" y="1689980"/>
                </a:moveTo>
                <a:cubicBezTo>
                  <a:pt x="-9745" y="1335888"/>
                  <a:pt x="-23324" y="993869"/>
                  <a:pt x="55642" y="712206"/>
                </a:cubicBezTo>
                <a:cubicBezTo>
                  <a:pt x="134608" y="430543"/>
                  <a:pt x="300085" y="195152"/>
                  <a:pt x="517368" y="0"/>
                </a:cubicBezTo>
              </a:path>
            </a:pathLst>
          </a:custGeom>
          <a:ln w="57150">
            <a:solidFill>
              <a:schemeClr val="accent1"/>
            </a:solidFill>
            <a:tailEnd type="triangle"/>
          </a:ln>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sp>
        <p:nvSpPr>
          <p:cNvPr id="32" name="TextBox 31">
            <a:extLst>
              <a:ext uri="{FF2B5EF4-FFF2-40B4-BE49-F238E27FC236}">
                <a16:creationId xmlns:a16="http://schemas.microsoft.com/office/drawing/2014/main" id="{1B84C216-B422-4DF5-9CB0-1835978BFF8D}"/>
              </a:ext>
            </a:extLst>
          </p:cNvPr>
          <p:cNvSpPr txBox="1"/>
          <p:nvPr/>
        </p:nvSpPr>
        <p:spPr>
          <a:xfrm>
            <a:off x="23130840" y="4056542"/>
            <a:ext cx="3260498" cy="461665"/>
          </a:xfrm>
          <a:prstGeom prst="rect">
            <a:avLst/>
          </a:prstGeom>
          <a:noFill/>
        </p:spPr>
        <p:txBody>
          <a:bodyPr wrap="square" rtlCol="0">
            <a:spAutoFit/>
          </a:bodyPr>
          <a:lstStyle/>
          <a:p>
            <a:r>
              <a:rPr lang="en-US" sz="2400" dirty="0"/>
              <a:t>USB Bluetooth Adapter</a:t>
            </a:r>
          </a:p>
        </p:txBody>
      </p:sp>
      <p:cxnSp>
        <p:nvCxnSpPr>
          <p:cNvPr id="46" name="Straight Arrow Connector 45">
            <a:extLst>
              <a:ext uri="{FF2B5EF4-FFF2-40B4-BE49-F238E27FC236}">
                <a16:creationId xmlns:a16="http://schemas.microsoft.com/office/drawing/2014/main" id="{9DD7805E-7EBB-4070-A5AD-926A3A4A7CBD}"/>
              </a:ext>
            </a:extLst>
          </p:cNvPr>
          <p:cNvCxnSpPr>
            <a:cxnSpLocks/>
          </p:cNvCxnSpPr>
          <p:nvPr/>
        </p:nvCxnSpPr>
        <p:spPr>
          <a:xfrm flipH="1">
            <a:off x="22124115" y="6421227"/>
            <a:ext cx="1096034" cy="860332"/>
          </a:xfrm>
          <a:prstGeom prst="straightConnector1">
            <a:avLst/>
          </a:prstGeom>
          <a:ln w="57150">
            <a:solidFill>
              <a:schemeClr val="accent1"/>
            </a:solidFill>
            <a:tailEnd type="triangle"/>
          </a:ln>
        </p:spPr>
        <p:style>
          <a:lnRef idx="1">
            <a:schemeClr val="accent2"/>
          </a:lnRef>
          <a:fillRef idx="0">
            <a:schemeClr val="accent2"/>
          </a:fillRef>
          <a:effectRef idx="0">
            <a:schemeClr val="accent2"/>
          </a:effectRef>
          <a:fontRef idx="minor">
            <a:schemeClr val="tx1"/>
          </a:fontRef>
        </p:style>
      </p:cxnSp>
      <p:sp>
        <p:nvSpPr>
          <p:cNvPr id="42" name="TextBox 41">
            <a:extLst>
              <a:ext uri="{FF2B5EF4-FFF2-40B4-BE49-F238E27FC236}">
                <a16:creationId xmlns:a16="http://schemas.microsoft.com/office/drawing/2014/main" id="{9E32F826-7F3C-4075-842E-92BC633418E3}"/>
              </a:ext>
            </a:extLst>
          </p:cNvPr>
          <p:cNvSpPr txBox="1"/>
          <p:nvPr/>
        </p:nvSpPr>
        <p:spPr>
          <a:xfrm>
            <a:off x="23193192" y="6077018"/>
            <a:ext cx="3070585" cy="461665"/>
          </a:xfrm>
          <a:prstGeom prst="rect">
            <a:avLst/>
          </a:prstGeom>
          <a:noFill/>
        </p:spPr>
        <p:txBody>
          <a:bodyPr wrap="square" rtlCol="0">
            <a:spAutoFit/>
          </a:bodyPr>
          <a:lstStyle/>
          <a:p>
            <a:r>
              <a:rPr lang="en-US" sz="2400" dirty="0"/>
              <a:t>Asus USB Power Bank</a:t>
            </a:r>
          </a:p>
        </p:txBody>
      </p:sp>
      <p:pic>
        <p:nvPicPr>
          <p:cNvPr id="56" name="Picture 55">
            <a:extLst>
              <a:ext uri="{FF2B5EF4-FFF2-40B4-BE49-F238E27FC236}">
                <a16:creationId xmlns:a16="http://schemas.microsoft.com/office/drawing/2014/main" id="{B8B6EDFE-EFE1-4969-A7A4-07F3BA2F4F18}"/>
              </a:ext>
            </a:extLst>
          </p:cNvPr>
          <p:cNvPicPr>
            <a:picLocks noChangeAspect="1"/>
          </p:cNvPicPr>
          <p:nvPr/>
        </p:nvPicPr>
        <p:blipFill>
          <a:blip r:embed="rId5"/>
          <a:stretch>
            <a:fillRect/>
          </a:stretch>
        </p:blipFill>
        <p:spPr>
          <a:xfrm>
            <a:off x="16380142" y="9887165"/>
            <a:ext cx="9571082" cy="5907788"/>
          </a:xfrm>
          <a:prstGeom prst="rect">
            <a:avLst/>
          </a:prstGeom>
        </p:spPr>
      </p:pic>
      <p:sp>
        <p:nvSpPr>
          <p:cNvPr id="65" name="TextBox 64">
            <a:extLst>
              <a:ext uri="{FF2B5EF4-FFF2-40B4-BE49-F238E27FC236}">
                <a16:creationId xmlns:a16="http://schemas.microsoft.com/office/drawing/2014/main" id="{07BBED30-FB21-40DD-B69D-3E36BBEEEBF0}"/>
              </a:ext>
            </a:extLst>
          </p:cNvPr>
          <p:cNvSpPr txBox="1"/>
          <p:nvPr/>
        </p:nvSpPr>
        <p:spPr>
          <a:xfrm>
            <a:off x="16032118" y="15779798"/>
            <a:ext cx="11582540" cy="461665"/>
          </a:xfrm>
          <a:prstGeom prst="rect">
            <a:avLst/>
          </a:prstGeom>
          <a:noFill/>
        </p:spPr>
        <p:txBody>
          <a:bodyPr wrap="square" rtlCol="0">
            <a:spAutoFit/>
          </a:bodyPr>
          <a:lstStyle/>
          <a:p>
            <a:r>
              <a:rPr lang="en-US" sz="2400" b="1" dirty="0"/>
              <a:t>Longer averaging interval = increased item accuracy but also increased update delay</a:t>
            </a:r>
          </a:p>
        </p:txBody>
      </p:sp>
      <p:pic>
        <p:nvPicPr>
          <p:cNvPr id="67" name="Picture 66">
            <a:extLst>
              <a:ext uri="{FF2B5EF4-FFF2-40B4-BE49-F238E27FC236}">
                <a16:creationId xmlns:a16="http://schemas.microsoft.com/office/drawing/2014/main" id="{F393E497-3387-4B04-873F-D269CE4A5AB0}"/>
              </a:ext>
            </a:extLst>
          </p:cNvPr>
          <p:cNvPicPr>
            <a:picLocks noChangeAspect="1"/>
          </p:cNvPicPr>
          <p:nvPr/>
        </p:nvPicPr>
        <p:blipFill>
          <a:blip r:embed="rId6"/>
          <a:stretch>
            <a:fillRect/>
          </a:stretch>
        </p:blipFill>
        <p:spPr>
          <a:xfrm>
            <a:off x="332590" y="9815119"/>
            <a:ext cx="14934777" cy="6346899"/>
          </a:xfrm>
          <a:prstGeom prst="rect">
            <a:avLst/>
          </a:prstGeom>
        </p:spPr>
      </p:pic>
    </p:spTree>
    <p:extLst>
      <p:ext uri="{BB962C8B-B14F-4D97-AF65-F5344CB8AC3E}">
        <p14:creationId xmlns:p14="http://schemas.microsoft.com/office/powerpoint/2010/main" val="150756254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1642</TotalTime>
  <Words>294</Words>
  <Application>Microsoft Office PowerPoint</Application>
  <PresentationFormat>Custom</PresentationFormat>
  <Paragraphs>20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2160x1296</dc:title>
  <dc:creator>tamal</dc:creator>
  <cp:lastModifiedBy>Janet Li</cp:lastModifiedBy>
  <cp:revision>25</cp:revision>
  <dcterms:created xsi:type="dcterms:W3CDTF">2021-04-28T14:36:16Z</dcterms:created>
  <dcterms:modified xsi:type="dcterms:W3CDTF">2021-05-10T01:51:03Z</dcterms:modified>
</cp:coreProperties>
</file>