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16459200" cx="2743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 roundtripDataSignature="AMtx7miS25reEGMRzKkTQSqhRL891oAo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8494394" y="-2226945"/>
            <a:ext cx="10443211" cy="2366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1" name="Google Shape;71;p1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5614332" y="4892993"/>
            <a:ext cx="13948411" cy="5915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612832" y="-850582"/>
            <a:ext cx="13948411" cy="17402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7" name="Google Shape;77;p1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3429000" y="2693671"/>
            <a:ext cx="20573999" cy="573024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3429000" y="8644891"/>
            <a:ext cx="20573999" cy="397382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2250"/>
              </a:spcBef>
              <a:spcAft>
                <a:spcPts val="0"/>
              </a:spcAft>
              <a:buClr>
                <a:schemeClr val="dk1"/>
              </a:buClr>
              <a:buSzPts val="5400"/>
              <a:buNone/>
              <a:defRPr sz="5400"/>
            </a:lvl1pPr>
            <a:lvl2pPr lvl="1" algn="ctr">
              <a:lnSpc>
                <a:spcPct val="90000"/>
              </a:lnSpc>
              <a:spcBef>
                <a:spcPts val="1125"/>
              </a:spcBef>
              <a:spcAft>
                <a:spcPts val="0"/>
              </a:spcAft>
              <a:buClr>
                <a:schemeClr val="dk1"/>
              </a:buClr>
              <a:buSzPts val="4500"/>
              <a:buNone/>
              <a:defRPr sz="4500"/>
            </a:lvl2pPr>
            <a:lvl3pPr lvl="2" algn="ctr">
              <a:lnSpc>
                <a:spcPct val="90000"/>
              </a:lnSpc>
              <a:spcBef>
                <a:spcPts val="1125"/>
              </a:spcBef>
              <a:spcAft>
                <a:spcPts val="0"/>
              </a:spcAft>
              <a:buClr>
                <a:schemeClr val="dk1"/>
              </a:buClr>
              <a:buSzPts val="4050"/>
              <a:buNone/>
              <a:defRPr sz="4050"/>
            </a:lvl3pPr>
            <a:lvl4pPr lvl="3" algn="ctr">
              <a:lnSpc>
                <a:spcPct val="90000"/>
              </a:lnSpc>
              <a:spcBef>
                <a:spcPts val="1125"/>
              </a:spcBef>
              <a:spcAft>
                <a:spcPts val="0"/>
              </a:spcAft>
              <a:buClr>
                <a:schemeClr val="dk1"/>
              </a:buClr>
              <a:buSzPts val="3600"/>
              <a:buNone/>
              <a:defRPr sz="3600"/>
            </a:lvl4pPr>
            <a:lvl5pPr lvl="4" algn="ctr">
              <a:lnSpc>
                <a:spcPct val="90000"/>
              </a:lnSpc>
              <a:spcBef>
                <a:spcPts val="1125"/>
              </a:spcBef>
              <a:spcAft>
                <a:spcPts val="0"/>
              </a:spcAft>
              <a:buClr>
                <a:schemeClr val="dk1"/>
              </a:buClr>
              <a:buSzPts val="3600"/>
              <a:buNone/>
              <a:defRPr sz="3600"/>
            </a:lvl5pPr>
            <a:lvl6pPr lvl="5" algn="ctr">
              <a:lnSpc>
                <a:spcPct val="90000"/>
              </a:lnSpc>
              <a:spcBef>
                <a:spcPts val="1125"/>
              </a:spcBef>
              <a:spcAft>
                <a:spcPts val="0"/>
              </a:spcAft>
              <a:buClr>
                <a:schemeClr val="dk1"/>
              </a:buClr>
              <a:buSzPts val="3600"/>
              <a:buNone/>
              <a:defRPr sz="3600"/>
            </a:lvl6pPr>
            <a:lvl7pPr lvl="6" algn="ctr">
              <a:lnSpc>
                <a:spcPct val="90000"/>
              </a:lnSpc>
              <a:spcBef>
                <a:spcPts val="1125"/>
              </a:spcBef>
              <a:spcAft>
                <a:spcPts val="0"/>
              </a:spcAft>
              <a:buClr>
                <a:schemeClr val="dk1"/>
              </a:buClr>
              <a:buSzPts val="3600"/>
              <a:buNone/>
              <a:defRPr sz="3600"/>
            </a:lvl7pPr>
            <a:lvl8pPr lvl="7" algn="ctr">
              <a:lnSpc>
                <a:spcPct val="90000"/>
              </a:lnSpc>
              <a:spcBef>
                <a:spcPts val="1125"/>
              </a:spcBef>
              <a:spcAft>
                <a:spcPts val="0"/>
              </a:spcAft>
              <a:buClr>
                <a:schemeClr val="dk1"/>
              </a:buClr>
              <a:buSzPts val="3600"/>
              <a:buNone/>
              <a:defRPr sz="3600"/>
            </a:lvl8pPr>
            <a:lvl9pPr lvl="8" algn="ctr">
              <a:lnSpc>
                <a:spcPct val="90000"/>
              </a:lnSpc>
              <a:spcBef>
                <a:spcPts val="1125"/>
              </a:spcBef>
              <a:spcAft>
                <a:spcPts val="0"/>
              </a:spcAft>
              <a:buClr>
                <a:schemeClr val="dk1"/>
              </a:buClr>
              <a:buSzPts val="3600"/>
              <a:buNone/>
              <a:defRPr sz="3600"/>
            </a:lvl9pPr>
          </a:lstStyle>
          <a:p/>
        </p:txBody>
      </p:sp>
      <p:sp>
        <p:nvSpPr>
          <p:cNvPr id="18" name="Google Shape;18;p4"/>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24" name="Google Shape;24;p5"/>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1871663" y="4103372"/>
            <a:ext cx="23660100" cy="684656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1871663" y="11014712"/>
            <a:ext cx="23660100" cy="36004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rgbClr val="888888"/>
              </a:buClr>
              <a:buSzPts val="5400"/>
              <a:buNone/>
              <a:defRPr sz="5400">
                <a:solidFill>
                  <a:srgbClr val="888888"/>
                </a:solidFill>
              </a:defRPr>
            </a:lvl1pPr>
            <a:lvl2pPr indent="-228600" lvl="1" marL="914400" algn="l">
              <a:lnSpc>
                <a:spcPct val="90000"/>
              </a:lnSpc>
              <a:spcBef>
                <a:spcPts val="1125"/>
              </a:spcBef>
              <a:spcAft>
                <a:spcPts val="0"/>
              </a:spcAft>
              <a:buClr>
                <a:srgbClr val="888888"/>
              </a:buClr>
              <a:buSzPts val="4500"/>
              <a:buNone/>
              <a:defRPr sz="4500">
                <a:solidFill>
                  <a:srgbClr val="888888"/>
                </a:solidFill>
              </a:defRPr>
            </a:lvl2pPr>
            <a:lvl3pPr indent="-228600" lvl="2" marL="1371600" algn="l">
              <a:lnSpc>
                <a:spcPct val="90000"/>
              </a:lnSpc>
              <a:spcBef>
                <a:spcPts val="1125"/>
              </a:spcBef>
              <a:spcAft>
                <a:spcPts val="0"/>
              </a:spcAft>
              <a:buClr>
                <a:srgbClr val="888888"/>
              </a:buClr>
              <a:buSzPts val="4050"/>
              <a:buNone/>
              <a:defRPr sz="4050">
                <a:solidFill>
                  <a:srgbClr val="888888"/>
                </a:solidFill>
              </a:defRPr>
            </a:lvl3pPr>
            <a:lvl4pPr indent="-228600" lvl="3" marL="1828800" algn="l">
              <a:lnSpc>
                <a:spcPct val="90000"/>
              </a:lnSpc>
              <a:spcBef>
                <a:spcPts val="1125"/>
              </a:spcBef>
              <a:spcAft>
                <a:spcPts val="0"/>
              </a:spcAft>
              <a:buClr>
                <a:srgbClr val="888888"/>
              </a:buClr>
              <a:buSzPts val="3600"/>
              <a:buNone/>
              <a:defRPr sz="3600">
                <a:solidFill>
                  <a:srgbClr val="888888"/>
                </a:solidFill>
              </a:defRPr>
            </a:lvl4pPr>
            <a:lvl5pPr indent="-228600" lvl="4" marL="2286000" algn="l">
              <a:lnSpc>
                <a:spcPct val="90000"/>
              </a:lnSpc>
              <a:spcBef>
                <a:spcPts val="1125"/>
              </a:spcBef>
              <a:spcAft>
                <a:spcPts val="0"/>
              </a:spcAft>
              <a:buClr>
                <a:srgbClr val="888888"/>
              </a:buClr>
              <a:buSzPts val="3600"/>
              <a:buNone/>
              <a:defRPr sz="3600">
                <a:solidFill>
                  <a:srgbClr val="888888"/>
                </a:solidFill>
              </a:defRPr>
            </a:lvl5pPr>
            <a:lvl6pPr indent="-228600" lvl="5" marL="2743200" algn="l">
              <a:lnSpc>
                <a:spcPct val="90000"/>
              </a:lnSpc>
              <a:spcBef>
                <a:spcPts val="1125"/>
              </a:spcBef>
              <a:spcAft>
                <a:spcPts val="0"/>
              </a:spcAft>
              <a:buClr>
                <a:srgbClr val="888888"/>
              </a:buClr>
              <a:buSzPts val="3600"/>
              <a:buNone/>
              <a:defRPr sz="3600">
                <a:solidFill>
                  <a:srgbClr val="888888"/>
                </a:solidFill>
              </a:defRPr>
            </a:lvl6pPr>
            <a:lvl7pPr indent="-228600" lvl="6" marL="3200400" algn="l">
              <a:lnSpc>
                <a:spcPct val="90000"/>
              </a:lnSpc>
              <a:spcBef>
                <a:spcPts val="1125"/>
              </a:spcBef>
              <a:spcAft>
                <a:spcPts val="0"/>
              </a:spcAft>
              <a:buClr>
                <a:srgbClr val="888888"/>
              </a:buClr>
              <a:buSzPts val="3600"/>
              <a:buNone/>
              <a:defRPr sz="3600">
                <a:solidFill>
                  <a:srgbClr val="888888"/>
                </a:solidFill>
              </a:defRPr>
            </a:lvl7pPr>
            <a:lvl8pPr indent="-228600" lvl="7" marL="3657600" algn="l">
              <a:lnSpc>
                <a:spcPct val="90000"/>
              </a:lnSpc>
              <a:spcBef>
                <a:spcPts val="1125"/>
              </a:spcBef>
              <a:spcAft>
                <a:spcPts val="0"/>
              </a:spcAft>
              <a:buClr>
                <a:srgbClr val="888888"/>
              </a:buClr>
              <a:buSzPts val="3600"/>
              <a:buNone/>
              <a:defRPr sz="3600">
                <a:solidFill>
                  <a:srgbClr val="888888"/>
                </a:solidFill>
              </a:defRPr>
            </a:lvl8pPr>
            <a:lvl9pPr indent="-228600" lvl="8" marL="4114800" algn="l">
              <a:lnSpc>
                <a:spcPct val="90000"/>
              </a:lnSpc>
              <a:spcBef>
                <a:spcPts val="1125"/>
              </a:spcBef>
              <a:spcAft>
                <a:spcPts val="0"/>
              </a:spcAft>
              <a:buClr>
                <a:srgbClr val="888888"/>
              </a:buClr>
              <a:buSzPts val="3600"/>
              <a:buNone/>
              <a:defRPr sz="3600">
                <a:solidFill>
                  <a:srgbClr val="888888"/>
                </a:solidFill>
              </a:defRPr>
            </a:lvl9pPr>
          </a:lstStyle>
          <a:p/>
        </p:txBody>
      </p:sp>
      <p:sp>
        <p:nvSpPr>
          <p:cNvPr id="30" name="Google Shape;30;p6"/>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18859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6" name="Google Shape;36;p7"/>
          <p:cNvSpPr txBox="1"/>
          <p:nvPr>
            <p:ph idx="2" type="body"/>
          </p:nvPr>
        </p:nvSpPr>
        <p:spPr>
          <a:xfrm>
            <a:off x="138874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7" name="Google Shape;37;p7"/>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1889523"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 type="body"/>
          </p:nvPr>
        </p:nvSpPr>
        <p:spPr>
          <a:xfrm>
            <a:off x="1889524" y="4034791"/>
            <a:ext cx="11605021"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3" name="Google Shape;43;p8"/>
          <p:cNvSpPr txBox="1"/>
          <p:nvPr>
            <p:ph idx="2" type="body"/>
          </p:nvPr>
        </p:nvSpPr>
        <p:spPr>
          <a:xfrm>
            <a:off x="1889524" y="6012180"/>
            <a:ext cx="11605021"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4" name="Google Shape;44;p8"/>
          <p:cNvSpPr txBox="1"/>
          <p:nvPr>
            <p:ph idx="3" type="body"/>
          </p:nvPr>
        </p:nvSpPr>
        <p:spPr>
          <a:xfrm>
            <a:off x="13887450" y="4034791"/>
            <a:ext cx="11662173"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5" name="Google Shape;45;p8"/>
          <p:cNvSpPr txBox="1"/>
          <p:nvPr>
            <p:ph idx="4" type="body"/>
          </p:nvPr>
        </p:nvSpPr>
        <p:spPr>
          <a:xfrm>
            <a:off x="13887450" y="6012180"/>
            <a:ext cx="11662173"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6" name="Google Shape;46;p8"/>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indent="-685800" lvl="0" marL="457200" algn="l">
              <a:lnSpc>
                <a:spcPct val="90000"/>
              </a:lnSpc>
              <a:spcBef>
                <a:spcPts val="2250"/>
              </a:spcBef>
              <a:spcAft>
                <a:spcPts val="0"/>
              </a:spcAft>
              <a:buClr>
                <a:schemeClr val="dk1"/>
              </a:buClr>
              <a:buSzPts val="7200"/>
              <a:buChar char="•"/>
              <a:defRPr sz="7200"/>
            </a:lvl1pPr>
            <a:lvl2pPr indent="-628650" lvl="1" marL="914400" algn="l">
              <a:lnSpc>
                <a:spcPct val="90000"/>
              </a:lnSpc>
              <a:spcBef>
                <a:spcPts val="1125"/>
              </a:spcBef>
              <a:spcAft>
                <a:spcPts val="0"/>
              </a:spcAft>
              <a:buClr>
                <a:schemeClr val="dk1"/>
              </a:buClr>
              <a:buSzPts val="6300"/>
              <a:buChar char="•"/>
              <a:defRPr sz="6300"/>
            </a:lvl2pPr>
            <a:lvl3pPr indent="-571500" lvl="2" marL="1371600" algn="l">
              <a:lnSpc>
                <a:spcPct val="90000"/>
              </a:lnSpc>
              <a:spcBef>
                <a:spcPts val="1125"/>
              </a:spcBef>
              <a:spcAft>
                <a:spcPts val="0"/>
              </a:spcAft>
              <a:buClr>
                <a:schemeClr val="dk1"/>
              </a:buClr>
              <a:buSzPts val="5400"/>
              <a:buChar char="•"/>
              <a:defRPr sz="5400"/>
            </a:lvl3pPr>
            <a:lvl4pPr indent="-514350" lvl="3" marL="1828800" algn="l">
              <a:lnSpc>
                <a:spcPct val="90000"/>
              </a:lnSpc>
              <a:spcBef>
                <a:spcPts val="1125"/>
              </a:spcBef>
              <a:spcAft>
                <a:spcPts val="0"/>
              </a:spcAft>
              <a:buClr>
                <a:schemeClr val="dk1"/>
              </a:buClr>
              <a:buSzPts val="4500"/>
              <a:buChar char="•"/>
              <a:defRPr sz="4500"/>
            </a:lvl4pPr>
            <a:lvl5pPr indent="-514350" lvl="4" marL="2286000" algn="l">
              <a:lnSpc>
                <a:spcPct val="90000"/>
              </a:lnSpc>
              <a:spcBef>
                <a:spcPts val="1125"/>
              </a:spcBef>
              <a:spcAft>
                <a:spcPts val="0"/>
              </a:spcAft>
              <a:buClr>
                <a:schemeClr val="dk1"/>
              </a:buClr>
              <a:buSzPts val="4500"/>
              <a:buChar char="•"/>
              <a:defRPr sz="4500"/>
            </a:lvl5pPr>
            <a:lvl6pPr indent="-514350" lvl="5" marL="2743200" algn="l">
              <a:lnSpc>
                <a:spcPct val="90000"/>
              </a:lnSpc>
              <a:spcBef>
                <a:spcPts val="1125"/>
              </a:spcBef>
              <a:spcAft>
                <a:spcPts val="0"/>
              </a:spcAft>
              <a:buClr>
                <a:schemeClr val="dk1"/>
              </a:buClr>
              <a:buSzPts val="4500"/>
              <a:buChar char="•"/>
              <a:defRPr sz="4500"/>
            </a:lvl6pPr>
            <a:lvl7pPr indent="-514350" lvl="6" marL="3200400" algn="l">
              <a:lnSpc>
                <a:spcPct val="90000"/>
              </a:lnSpc>
              <a:spcBef>
                <a:spcPts val="1125"/>
              </a:spcBef>
              <a:spcAft>
                <a:spcPts val="0"/>
              </a:spcAft>
              <a:buClr>
                <a:schemeClr val="dk1"/>
              </a:buClr>
              <a:buSzPts val="4500"/>
              <a:buChar char="•"/>
              <a:defRPr sz="4500"/>
            </a:lvl7pPr>
            <a:lvl8pPr indent="-514350" lvl="7" marL="3657600" algn="l">
              <a:lnSpc>
                <a:spcPct val="90000"/>
              </a:lnSpc>
              <a:spcBef>
                <a:spcPts val="1125"/>
              </a:spcBef>
              <a:spcAft>
                <a:spcPts val="0"/>
              </a:spcAft>
              <a:buClr>
                <a:schemeClr val="dk1"/>
              </a:buClr>
              <a:buSzPts val="4500"/>
              <a:buChar char="•"/>
              <a:defRPr sz="4500"/>
            </a:lvl8pPr>
            <a:lvl9pPr indent="-514350" lvl="8" marL="4114800" algn="l">
              <a:lnSpc>
                <a:spcPct val="90000"/>
              </a:lnSpc>
              <a:spcBef>
                <a:spcPts val="1125"/>
              </a:spcBef>
              <a:spcAft>
                <a:spcPts val="0"/>
              </a:spcAft>
              <a:buClr>
                <a:schemeClr val="dk1"/>
              </a:buClr>
              <a:buSzPts val="4500"/>
              <a:buChar char="•"/>
              <a:defRPr sz="4500"/>
            </a:lvl9pPr>
          </a:lstStyle>
          <a:p/>
        </p:txBody>
      </p:sp>
      <p:sp>
        <p:nvSpPr>
          <p:cNvPr id="57" name="Google Shape;57;p10"/>
          <p:cNvSpPr txBox="1"/>
          <p:nvPr>
            <p:ph idx="2"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58" name="Google Shape;58;p10"/>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225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1pPr>
            <a:lvl2pPr lvl="1" marR="0" rtl="0" algn="l">
              <a:lnSpc>
                <a:spcPct val="90000"/>
              </a:lnSpc>
              <a:spcBef>
                <a:spcPts val="1125"/>
              </a:spcBef>
              <a:spcAft>
                <a:spcPts val="0"/>
              </a:spcAft>
              <a:buClr>
                <a:schemeClr val="dk1"/>
              </a:buClr>
              <a:buSzPts val="6300"/>
              <a:buFont typeface="Arial"/>
              <a:buNone/>
              <a:defRPr b="0" i="0" sz="6300" u="none" cap="none" strike="noStrike">
                <a:solidFill>
                  <a:schemeClr val="dk1"/>
                </a:solidFill>
                <a:latin typeface="Calibri"/>
                <a:ea typeface="Calibri"/>
                <a:cs typeface="Calibri"/>
                <a:sym typeface="Calibri"/>
              </a:defRPr>
            </a:lvl2pPr>
            <a:lvl3pPr lvl="2" marR="0" rtl="0" algn="l">
              <a:lnSpc>
                <a:spcPct val="90000"/>
              </a:lnSpc>
              <a:spcBef>
                <a:spcPts val="1125"/>
              </a:spcBef>
              <a:spcAft>
                <a:spcPts val="0"/>
              </a:spcAft>
              <a:buClr>
                <a:schemeClr val="dk1"/>
              </a:buClr>
              <a:buSzPts val="5400"/>
              <a:buFont typeface="Arial"/>
              <a:buNone/>
              <a:defRPr b="0" i="0" sz="5400" u="none" cap="none" strike="noStrike">
                <a:solidFill>
                  <a:schemeClr val="dk1"/>
                </a:solidFill>
                <a:latin typeface="Calibri"/>
                <a:ea typeface="Calibri"/>
                <a:cs typeface="Calibri"/>
                <a:sym typeface="Calibri"/>
              </a:defRPr>
            </a:lvl3pPr>
            <a:lvl4pPr lvl="3"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4pPr>
            <a:lvl5pPr lvl="4"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5pPr>
            <a:lvl6pPr lvl="5"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6pPr>
            <a:lvl7pPr lvl="6"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7pPr>
            <a:lvl8pPr lvl="7"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8pPr>
            <a:lvl9pPr lvl="8"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65" name="Google Shape;65;p11"/>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9900"/>
              <a:buFont typeface="Calibri"/>
              <a:buNone/>
              <a:defRPr b="0" i="0" sz="9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628650" lvl="0" marL="457200" marR="0" rtl="0" algn="l">
              <a:lnSpc>
                <a:spcPct val="90000"/>
              </a:lnSpc>
              <a:spcBef>
                <a:spcPts val="2250"/>
              </a:spcBef>
              <a:spcAft>
                <a:spcPts val="0"/>
              </a:spcAft>
              <a:buClr>
                <a:schemeClr val="dk1"/>
              </a:buClr>
              <a:buSzPts val="6300"/>
              <a:buFont typeface="Arial"/>
              <a:buChar char="•"/>
              <a:defRPr b="0" i="0" sz="6300" u="none" cap="none" strike="noStrike">
                <a:solidFill>
                  <a:schemeClr val="dk1"/>
                </a:solidFill>
                <a:latin typeface="Calibri"/>
                <a:ea typeface="Calibri"/>
                <a:cs typeface="Calibri"/>
                <a:sym typeface="Calibri"/>
              </a:defRPr>
            </a:lvl1pPr>
            <a:lvl2pPr indent="-571500" lvl="1" marL="914400" marR="0" rtl="0" algn="l">
              <a:lnSpc>
                <a:spcPct val="90000"/>
              </a:lnSpc>
              <a:spcBef>
                <a:spcPts val="1125"/>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2pPr>
            <a:lvl3pPr indent="-514350" lvl="2" marL="1371600" marR="0" rtl="0" algn="l">
              <a:lnSpc>
                <a:spcPct val="90000"/>
              </a:lnSpc>
              <a:spcBef>
                <a:spcPts val="1125"/>
              </a:spcBef>
              <a:spcAft>
                <a:spcPts val="0"/>
              </a:spcAft>
              <a:buClr>
                <a:schemeClr val="dk1"/>
              </a:buClr>
              <a:buSzPts val="4500"/>
              <a:buFont typeface="Arial"/>
              <a:buChar char="•"/>
              <a:defRPr b="0" i="0" sz="4500" u="none" cap="none" strike="noStrike">
                <a:solidFill>
                  <a:schemeClr val="dk1"/>
                </a:solidFill>
                <a:latin typeface="Calibri"/>
                <a:ea typeface="Calibri"/>
                <a:cs typeface="Calibri"/>
                <a:sym typeface="Calibri"/>
              </a:defRPr>
            </a:lvl3pPr>
            <a:lvl4pPr indent="-485775" lvl="3" marL="1828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4pPr>
            <a:lvl5pPr indent="-485775" lvl="4" marL="22860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5pPr>
            <a:lvl6pPr indent="-485775" lvl="5" marL="27432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6pPr>
            <a:lvl7pPr indent="-485775" lvl="6" marL="32004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7pPr>
            <a:lvl8pPr indent="-485775" lvl="7" marL="36576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8pPr>
            <a:lvl9pPr indent="-485775" lvl="8" marL="4114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700" u="none" cap="none" strike="noStrike">
                <a:solidFill>
                  <a:srgbClr val="888888"/>
                </a:solidFill>
                <a:latin typeface="Calibri"/>
                <a:ea typeface="Calibri"/>
                <a:cs typeface="Calibri"/>
                <a:sym typeface="Calibri"/>
              </a:defRPr>
            </a:lvl1pPr>
            <a:lvl2pPr indent="0" lvl="1" marL="0" marR="0" rtl="0" algn="r">
              <a:spcBef>
                <a:spcPts val="0"/>
              </a:spcBef>
              <a:buNone/>
              <a:defRPr b="0" i="0" sz="2700" u="none" cap="none" strike="noStrike">
                <a:solidFill>
                  <a:srgbClr val="888888"/>
                </a:solidFill>
                <a:latin typeface="Calibri"/>
                <a:ea typeface="Calibri"/>
                <a:cs typeface="Calibri"/>
                <a:sym typeface="Calibri"/>
              </a:defRPr>
            </a:lvl2pPr>
            <a:lvl3pPr indent="0" lvl="2" marL="0" marR="0" rtl="0" algn="r">
              <a:spcBef>
                <a:spcPts val="0"/>
              </a:spcBef>
              <a:buNone/>
              <a:defRPr b="0" i="0" sz="2700" u="none" cap="none" strike="noStrike">
                <a:solidFill>
                  <a:srgbClr val="888888"/>
                </a:solidFill>
                <a:latin typeface="Calibri"/>
                <a:ea typeface="Calibri"/>
                <a:cs typeface="Calibri"/>
                <a:sym typeface="Calibri"/>
              </a:defRPr>
            </a:lvl3pPr>
            <a:lvl4pPr indent="0" lvl="3" marL="0" marR="0" rtl="0" algn="r">
              <a:spcBef>
                <a:spcPts val="0"/>
              </a:spcBef>
              <a:buNone/>
              <a:defRPr b="0" i="0" sz="2700" u="none" cap="none" strike="noStrike">
                <a:solidFill>
                  <a:srgbClr val="888888"/>
                </a:solidFill>
                <a:latin typeface="Calibri"/>
                <a:ea typeface="Calibri"/>
                <a:cs typeface="Calibri"/>
                <a:sym typeface="Calibri"/>
              </a:defRPr>
            </a:lvl4pPr>
            <a:lvl5pPr indent="0" lvl="4" marL="0" marR="0" rtl="0" algn="r">
              <a:spcBef>
                <a:spcPts val="0"/>
              </a:spcBef>
              <a:buNone/>
              <a:defRPr b="0" i="0" sz="2700" u="none" cap="none" strike="noStrike">
                <a:solidFill>
                  <a:srgbClr val="888888"/>
                </a:solidFill>
                <a:latin typeface="Calibri"/>
                <a:ea typeface="Calibri"/>
                <a:cs typeface="Calibri"/>
                <a:sym typeface="Calibri"/>
              </a:defRPr>
            </a:lvl5pPr>
            <a:lvl6pPr indent="0" lvl="5" marL="0" marR="0" rtl="0" algn="r">
              <a:spcBef>
                <a:spcPts val="0"/>
              </a:spcBef>
              <a:buNone/>
              <a:defRPr b="0" i="0" sz="2700" u="none" cap="none" strike="noStrike">
                <a:solidFill>
                  <a:srgbClr val="888888"/>
                </a:solidFill>
                <a:latin typeface="Calibri"/>
                <a:ea typeface="Calibri"/>
                <a:cs typeface="Calibri"/>
                <a:sym typeface="Calibri"/>
              </a:defRPr>
            </a:lvl6pPr>
            <a:lvl7pPr indent="0" lvl="6" marL="0" marR="0" rtl="0" algn="r">
              <a:spcBef>
                <a:spcPts val="0"/>
              </a:spcBef>
              <a:buNone/>
              <a:defRPr b="0" i="0" sz="2700" u="none" cap="none" strike="noStrike">
                <a:solidFill>
                  <a:srgbClr val="888888"/>
                </a:solidFill>
                <a:latin typeface="Calibri"/>
                <a:ea typeface="Calibri"/>
                <a:cs typeface="Calibri"/>
                <a:sym typeface="Calibri"/>
              </a:defRPr>
            </a:lvl7pPr>
            <a:lvl8pPr indent="0" lvl="7" marL="0" marR="0" rtl="0" algn="r">
              <a:spcBef>
                <a:spcPts val="0"/>
              </a:spcBef>
              <a:buNone/>
              <a:defRPr b="0" i="0" sz="2700" u="none" cap="none" strike="noStrike">
                <a:solidFill>
                  <a:srgbClr val="888888"/>
                </a:solidFill>
                <a:latin typeface="Calibri"/>
                <a:ea typeface="Calibri"/>
                <a:cs typeface="Calibri"/>
                <a:sym typeface="Calibri"/>
              </a:defRPr>
            </a:lvl8pPr>
            <a:lvl9pPr indent="0" lvl="8" marL="0" marR="0" rtl="0" algn="r">
              <a:spcBef>
                <a:spcPts val="0"/>
              </a:spcBef>
              <a:buNone/>
              <a:defRPr b="0" i="0" sz="2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7.png"/><Relationship Id="rId5" Type="http://schemas.openxmlformats.org/officeDocument/2006/relationships/image" Target="../media/image4.jp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2440" r="4066" t="0"/>
          <a:stretch/>
        </p:blipFill>
        <p:spPr>
          <a:xfrm>
            <a:off x="7286050" y="8128400"/>
            <a:ext cx="5448877" cy="3691874"/>
          </a:xfrm>
          <a:prstGeom prst="rect">
            <a:avLst/>
          </a:prstGeom>
          <a:noFill/>
          <a:ln>
            <a:noFill/>
          </a:ln>
        </p:spPr>
      </p:pic>
      <p:pic>
        <p:nvPicPr>
          <p:cNvPr id="85" name="Google Shape;85;p1"/>
          <p:cNvPicPr preferRelativeResize="0"/>
          <p:nvPr/>
        </p:nvPicPr>
        <p:blipFill rotWithShape="1">
          <a:blip r:embed="rId4">
            <a:alphaModFix/>
          </a:blip>
          <a:srcRect b="2467" l="0" r="0" t="0"/>
          <a:stretch/>
        </p:blipFill>
        <p:spPr>
          <a:xfrm>
            <a:off x="4358225" y="8488125"/>
            <a:ext cx="3004024" cy="4347426"/>
          </a:xfrm>
          <a:prstGeom prst="rect">
            <a:avLst/>
          </a:prstGeom>
          <a:noFill/>
          <a:ln>
            <a:noFill/>
          </a:ln>
        </p:spPr>
      </p:pic>
      <p:pic>
        <p:nvPicPr>
          <p:cNvPr id="86" name="Google Shape;86;p1"/>
          <p:cNvPicPr preferRelativeResize="0"/>
          <p:nvPr/>
        </p:nvPicPr>
        <p:blipFill>
          <a:blip r:embed="rId5">
            <a:alphaModFix/>
          </a:blip>
          <a:stretch>
            <a:fillRect/>
          </a:stretch>
        </p:blipFill>
        <p:spPr>
          <a:xfrm>
            <a:off x="19946350" y="4066663"/>
            <a:ext cx="6553201" cy="4347437"/>
          </a:xfrm>
          <a:prstGeom prst="rect">
            <a:avLst/>
          </a:prstGeom>
          <a:noFill/>
          <a:ln>
            <a:noFill/>
          </a:ln>
        </p:spPr>
      </p:pic>
      <p:sp>
        <p:nvSpPr>
          <p:cNvPr id="87" name="Google Shape;87;p1"/>
          <p:cNvSpPr txBox="1"/>
          <p:nvPr/>
        </p:nvSpPr>
        <p:spPr>
          <a:xfrm>
            <a:off x="0" y="179930"/>
            <a:ext cx="27432000" cy="1654492"/>
          </a:xfrm>
          <a:prstGeom prst="rect">
            <a:avLst/>
          </a:prstGeom>
          <a:noFill/>
          <a:ln>
            <a:noFill/>
          </a:ln>
        </p:spPr>
        <p:txBody>
          <a:bodyPr anchorCtr="0" anchor="t" bIns="45700" lIns="91425" spcFirstLastPara="1" rIns="91425" wrap="square" tIns="45700">
            <a:spAutoFit/>
          </a:bodyPr>
          <a:lstStyle/>
          <a:p>
            <a:pPr indent="0" lvl="0" marL="0" marR="0" rtl="0" algn="ctr">
              <a:lnSpc>
                <a:spcPct val="60000"/>
              </a:lnSpc>
              <a:spcBef>
                <a:spcPts val="0"/>
              </a:spcBef>
              <a:spcAft>
                <a:spcPts val="0"/>
              </a:spcAft>
              <a:buNone/>
            </a:pPr>
            <a:r>
              <a:t/>
            </a:r>
            <a:endParaRPr b="1" i="0" sz="2800" u="none" cap="none" strike="noStrike">
              <a:solidFill>
                <a:schemeClr val="dk1"/>
              </a:solidFill>
              <a:latin typeface="Arial"/>
              <a:ea typeface="Arial"/>
              <a:cs typeface="Arial"/>
              <a:sym typeface="Arial"/>
            </a:endParaRPr>
          </a:p>
          <a:p>
            <a:pPr indent="0" lvl="0" marL="0" marR="0" rtl="0" algn="ctr">
              <a:lnSpc>
                <a:spcPct val="60000"/>
              </a:lnSpc>
              <a:spcBef>
                <a:spcPts val="2400"/>
              </a:spcBef>
              <a:spcAft>
                <a:spcPts val="0"/>
              </a:spcAft>
              <a:buNone/>
            </a:pPr>
            <a:r>
              <a:rPr b="1" i="0" lang="en-US" sz="4800" u="none" cap="none" strike="noStrike">
                <a:solidFill>
                  <a:srgbClr val="002060"/>
                </a:solidFill>
                <a:latin typeface="Arial"/>
                <a:ea typeface="Arial"/>
                <a:cs typeface="Arial"/>
                <a:sym typeface="Arial"/>
              </a:rPr>
              <a:t>CarMa</a:t>
            </a:r>
            <a:endParaRPr b="1" i="0" sz="4800" u="none" cap="none" strike="noStrike">
              <a:solidFill>
                <a:srgbClr val="002060"/>
              </a:solidFill>
              <a:latin typeface="Arial"/>
              <a:ea typeface="Arial"/>
              <a:cs typeface="Arial"/>
              <a:sym typeface="Arial"/>
            </a:endParaRPr>
          </a:p>
          <a:p>
            <a:pPr indent="0" lvl="0" marL="0" marR="0" rtl="0" algn="ctr">
              <a:lnSpc>
                <a:spcPct val="60000"/>
              </a:lnSpc>
              <a:spcBef>
                <a:spcPts val="1400"/>
              </a:spcBef>
              <a:spcAft>
                <a:spcPts val="0"/>
              </a:spcAft>
              <a:buNone/>
            </a:pPr>
            <a:r>
              <a:rPr b="1" i="0" lang="en-US" sz="2800" u="none" cap="none" strike="noStrike">
                <a:solidFill>
                  <a:schemeClr val="dk1"/>
                </a:solidFill>
                <a:latin typeface="Arial"/>
                <a:ea typeface="Arial"/>
                <a:cs typeface="Arial"/>
                <a:sym typeface="Arial"/>
              </a:rPr>
              <a:t>Team B7: Jananni Rathnagiri, Adriana Martinez, Evann Wu</a:t>
            </a:r>
            <a:endParaRPr/>
          </a:p>
        </p:txBody>
      </p:sp>
      <p:sp>
        <p:nvSpPr>
          <p:cNvPr id="88" name="Google Shape;88;p1"/>
          <p:cNvSpPr/>
          <p:nvPr/>
        </p:nvSpPr>
        <p:spPr>
          <a:xfrm>
            <a:off x="323850" y="2125981"/>
            <a:ext cx="10972800" cy="731520"/>
          </a:xfrm>
          <a:prstGeom prst="rect">
            <a:avLst/>
          </a:prstGeom>
          <a:solidFill>
            <a:srgbClr val="002060"/>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Product Pitch</a:t>
            </a:r>
            <a:endParaRPr/>
          </a:p>
        </p:txBody>
      </p:sp>
      <p:sp>
        <p:nvSpPr>
          <p:cNvPr id="89" name="Google Shape;89;p1"/>
          <p:cNvSpPr txBox="1"/>
          <p:nvPr/>
        </p:nvSpPr>
        <p:spPr>
          <a:xfrm>
            <a:off x="400050" y="3286125"/>
            <a:ext cx="1085850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CarMa is a driving assistant tool designed to guide drivers to follow safe protocols. CarMa is primarily used to help new and inexperienced drivers get comfortable on the road. Our driving assistant would simulate the role of a parent or driving instructor in the front seat warning the driver about distracted driving. The device has a camera pointed at the driver and using computer vision to detect if the driver is falling asleep or they appear to be distracted. CarMa focuses on ensuring the driver is focused on the road using computer vision to track the driver’s face. </a:t>
            </a:r>
            <a:endParaRPr/>
          </a:p>
        </p:txBody>
      </p:sp>
      <p:sp>
        <p:nvSpPr>
          <p:cNvPr id="90" name="Google Shape;90;p1"/>
          <p:cNvSpPr/>
          <p:nvPr/>
        </p:nvSpPr>
        <p:spPr>
          <a:xfrm>
            <a:off x="285750" y="6736081"/>
            <a:ext cx="10972800" cy="731520"/>
          </a:xfrm>
          <a:prstGeom prst="rect">
            <a:avLst/>
          </a:prstGeom>
          <a:solidFill>
            <a:srgbClr val="002060"/>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Architecture </a:t>
            </a:r>
            <a:endParaRPr/>
          </a:p>
        </p:txBody>
      </p:sp>
      <p:sp>
        <p:nvSpPr>
          <p:cNvPr id="91" name="Google Shape;91;p1"/>
          <p:cNvSpPr/>
          <p:nvPr/>
        </p:nvSpPr>
        <p:spPr>
          <a:xfrm>
            <a:off x="12801600" y="2125980"/>
            <a:ext cx="14306550" cy="731520"/>
          </a:xfrm>
          <a:prstGeom prst="rect">
            <a:avLst/>
          </a:prstGeom>
          <a:solidFill>
            <a:srgbClr val="002060"/>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Description</a:t>
            </a:r>
            <a:endParaRPr/>
          </a:p>
        </p:txBody>
      </p:sp>
      <p:sp>
        <p:nvSpPr>
          <p:cNvPr id="92" name="Google Shape;92;p1"/>
          <p:cNvSpPr/>
          <p:nvPr/>
        </p:nvSpPr>
        <p:spPr>
          <a:xfrm>
            <a:off x="12801600" y="9144000"/>
            <a:ext cx="14306550" cy="731520"/>
          </a:xfrm>
          <a:prstGeom prst="rect">
            <a:avLst/>
          </a:prstGeom>
          <a:solidFill>
            <a:srgbClr val="002060"/>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System Evaluation </a:t>
            </a:r>
            <a:endParaRPr/>
          </a:p>
        </p:txBody>
      </p:sp>
      <p:sp>
        <p:nvSpPr>
          <p:cNvPr id="93" name="Google Shape;93;p1"/>
          <p:cNvSpPr txBox="1"/>
          <p:nvPr/>
        </p:nvSpPr>
        <p:spPr>
          <a:xfrm>
            <a:off x="12845775" y="10277825"/>
            <a:ext cx="6423300" cy="600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rPr>
              <a:t>In order to test our system, we created a suite of test videos simulating the actions of a distracted/sleepy driver and a focused driver.  We collected videos from friends and family then kept track of the number of error events that occurred whether false positive or negative.  To find accuracy, we divided the error rates by the total number of events for each of our individual tests.  </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0" lvl="0" marL="0" marR="0" rtl="0" algn="l">
              <a:spcBef>
                <a:spcPts val="0"/>
              </a:spcBef>
              <a:spcAft>
                <a:spcPts val="0"/>
              </a:spcAft>
              <a:buNone/>
            </a:pPr>
            <a:r>
              <a:rPr lang="en-US" sz="2400">
                <a:solidFill>
                  <a:schemeClr val="dk1"/>
                </a:solidFill>
              </a:rPr>
              <a:t>Here are the error events we looked for:</a:t>
            </a:r>
            <a:endParaRPr sz="2400">
              <a:solidFill>
                <a:schemeClr val="dk1"/>
              </a:solidFill>
            </a:endParaRPr>
          </a:p>
          <a:p>
            <a:pPr indent="-381000" lvl="0" marL="457200" marR="0" rtl="0" algn="l">
              <a:spcBef>
                <a:spcPts val="0"/>
              </a:spcBef>
              <a:spcAft>
                <a:spcPts val="0"/>
              </a:spcAft>
              <a:buClr>
                <a:schemeClr val="dk1"/>
              </a:buClr>
              <a:buSzPts val="2400"/>
              <a:buChar char="-"/>
            </a:pPr>
            <a:r>
              <a:rPr lang="en-US" sz="2400">
                <a:solidFill>
                  <a:schemeClr val="dk1"/>
                </a:solidFill>
              </a:rPr>
              <a:t>Eyes Closed  for over 2 secs with no alert</a:t>
            </a:r>
            <a:endParaRPr sz="2400">
              <a:solidFill>
                <a:schemeClr val="dk1"/>
              </a:solidFill>
            </a:endParaRPr>
          </a:p>
          <a:p>
            <a:pPr indent="-381000" lvl="0" marL="457200" marR="0" rtl="0" algn="l">
              <a:spcBef>
                <a:spcPts val="0"/>
              </a:spcBef>
              <a:spcAft>
                <a:spcPts val="0"/>
              </a:spcAft>
              <a:buClr>
                <a:schemeClr val="dk1"/>
              </a:buClr>
              <a:buSzPts val="2400"/>
              <a:buChar char="-"/>
            </a:pPr>
            <a:r>
              <a:rPr lang="en-US" sz="2400">
                <a:solidFill>
                  <a:schemeClr val="dk1"/>
                </a:solidFill>
              </a:rPr>
              <a:t>Blinking with an alert</a:t>
            </a:r>
            <a:endParaRPr sz="2400">
              <a:solidFill>
                <a:schemeClr val="dk1"/>
              </a:solidFill>
            </a:endParaRPr>
          </a:p>
          <a:p>
            <a:pPr indent="-381000" lvl="0" marL="457200" marR="0" rtl="0" algn="l">
              <a:spcBef>
                <a:spcPts val="0"/>
              </a:spcBef>
              <a:spcAft>
                <a:spcPts val="0"/>
              </a:spcAft>
              <a:buClr>
                <a:schemeClr val="dk1"/>
              </a:buClr>
              <a:buSzPts val="2400"/>
              <a:buChar char="-"/>
            </a:pPr>
            <a:r>
              <a:rPr lang="en-US" sz="2400">
                <a:solidFill>
                  <a:schemeClr val="dk1"/>
                </a:solidFill>
              </a:rPr>
              <a:t>Yawns with no alert</a:t>
            </a:r>
            <a:endParaRPr sz="2400">
              <a:solidFill>
                <a:schemeClr val="dk1"/>
              </a:solidFill>
            </a:endParaRPr>
          </a:p>
          <a:p>
            <a:pPr indent="-381000" lvl="0" marL="457200" marR="0" rtl="0" algn="l">
              <a:spcBef>
                <a:spcPts val="0"/>
              </a:spcBef>
              <a:spcAft>
                <a:spcPts val="0"/>
              </a:spcAft>
              <a:buClr>
                <a:schemeClr val="dk1"/>
              </a:buClr>
              <a:buSzPts val="2400"/>
              <a:buChar char="-"/>
            </a:pPr>
            <a:r>
              <a:rPr lang="en-US" sz="2400">
                <a:solidFill>
                  <a:schemeClr val="dk1"/>
                </a:solidFill>
              </a:rPr>
              <a:t>Talking with an alert</a:t>
            </a:r>
            <a:endParaRPr sz="2400">
              <a:solidFill>
                <a:schemeClr val="dk1"/>
              </a:solidFill>
            </a:endParaRPr>
          </a:p>
          <a:p>
            <a:pPr indent="-381000" lvl="0" marL="457200" marR="0" rtl="0" algn="l">
              <a:spcBef>
                <a:spcPts val="0"/>
              </a:spcBef>
              <a:spcAft>
                <a:spcPts val="0"/>
              </a:spcAft>
              <a:buClr>
                <a:schemeClr val="dk1"/>
              </a:buClr>
              <a:buSzPts val="2400"/>
              <a:buChar char="-"/>
            </a:pPr>
            <a:r>
              <a:rPr lang="en-US" sz="2400">
                <a:solidFill>
                  <a:schemeClr val="dk1"/>
                </a:solidFill>
              </a:rPr>
              <a:t>Looking away for over 2 secs with no alert</a:t>
            </a:r>
            <a:endParaRPr sz="2400">
              <a:solidFill>
                <a:schemeClr val="dk1"/>
              </a:solidFill>
            </a:endParaRPr>
          </a:p>
        </p:txBody>
      </p:sp>
      <p:sp>
        <p:nvSpPr>
          <p:cNvPr id="94" name="Google Shape;94;p1"/>
          <p:cNvSpPr txBox="1"/>
          <p:nvPr/>
        </p:nvSpPr>
        <p:spPr>
          <a:xfrm>
            <a:off x="12845775" y="3149050"/>
            <a:ext cx="5828400" cy="5329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For our system’s input, we use a touch screen as the main user interface allowing drivers to start and stop the driver monitoring as well as calibrate the system, </a:t>
            </a:r>
            <a:r>
              <a:rPr lang="en-US" sz="2400">
                <a:solidFill>
                  <a:schemeClr val="dk1"/>
                </a:solidFill>
              </a:rPr>
              <a:t>an accelerometer to enable our system when it detects the car is past 55 mph, which is what we have decided to be the scope of this project, </a:t>
            </a:r>
            <a:r>
              <a:rPr lang="en-US" sz="2400">
                <a:solidFill>
                  <a:schemeClr val="dk1"/>
                </a:solidFill>
              </a:rPr>
              <a:t>and a camera for video input. We use a high pitched sound as output to alert the user when they are distracted or drowsy.</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95" name="Google Shape;95;p1"/>
          <p:cNvPicPr preferRelativeResize="0"/>
          <p:nvPr/>
        </p:nvPicPr>
        <p:blipFill rotWithShape="1">
          <a:blip r:embed="rId6">
            <a:alphaModFix/>
          </a:blip>
          <a:srcRect b="20751" l="0" r="0" t="20214"/>
          <a:stretch/>
        </p:blipFill>
        <p:spPr>
          <a:xfrm>
            <a:off x="20878800" y="457200"/>
            <a:ext cx="6553200" cy="1397000"/>
          </a:xfrm>
          <a:prstGeom prst="rect">
            <a:avLst/>
          </a:prstGeom>
          <a:noFill/>
          <a:ln>
            <a:noFill/>
          </a:ln>
        </p:spPr>
      </p:pic>
      <p:cxnSp>
        <p:nvCxnSpPr>
          <p:cNvPr id="96" name="Google Shape;96;p1"/>
          <p:cNvCxnSpPr/>
          <p:nvPr/>
        </p:nvCxnSpPr>
        <p:spPr>
          <a:xfrm>
            <a:off x="25421450" y="4055175"/>
            <a:ext cx="40200" cy="988200"/>
          </a:xfrm>
          <a:prstGeom prst="straightConnector1">
            <a:avLst/>
          </a:prstGeom>
          <a:noFill/>
          <a:ln cap="flat" cmpd="sng" w="57150">
            <a:solidFill>
              <a:srgbClr val="FFE599"/>
            </a:solidFill>
            <a:prstDash val="solid"/>
            <a:miter lim="800000"/>
            <a:headEnd len="sm" w="sm" type="none"/>
            <a:tailEnd len="med" w="med" type="triangle"/>
          </a:ln>
        </p:spPr>
      </p:cxnSp>
      <p:sp>
        <p:nvSpPr>
          <p:cNvPr id="97" name="Google Shape;97;p1"/>
          <p:cNvSpPr txBox="1"/>
          <p:nvPr/>
        </p:nvSpPr>
        <p:spPr>
          <a:xfrm>
            <a:off x="24615126" y="3574175"/>
            <a:ext cx="2493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Touch Screen</a:t>
            </a:r>
            <a:endParaRPr/>
          </a:p>
        </p:txBody>
      </p:sp>
      <p:sp>
        <p:nvSpPr>
          <p:cNvPr id="98" name="Google Shape;98;p1"/>
          <p:cNvSpPr txBox="1"/>
          <p:nvPr/>
        </p:nvSpPr>
        <p:spPr>
          <a:xfrm>
            <a:off x="21426370" y="3594950"/>
            <a:ext cx="1686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Xavier NX</a:t>
            </a:r>
            <a:endParaRPr/>
          </a:p>
        </p:txBody>
      </p:sp>
      <p:sp>
        <p:nvSpPr>
          <p:cNvPr id="99" name="Google Shape;99;p1"/>
          <p:cNvSpPr txBox="1"/>
          <p:nvPr/>
        </p:nvSpPr>
        <p:spPr>
          <a:xfrm>
            <a:off x="19102348" y="3663888"/>
            <a:ext cx="2131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Accelerometer</a:t>
            </a:r>
            <a:endParaRPr/>
          </a:p>
        </p:txBody>
      </p:sp>
      <p:sp>
        <p:nvSpPr>
          <p:cNvPr id="100" name="Google Shape;100;p1"/>
          <p:cNvSpPr txBox="1"/>
          <p:nvPr/>
        </p:nvSpPr>
        <p:spPr>
          <a:xfrm>
            <a:off x="19102349" y="8279988"/>
            <a:ext cx="1421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Camera</a:t>
            </a:r>
            <a:endParaRPr/>
          </a:p>
        </p:txBody>
      </p:sp>
      <p:cxnSp>
        <p:nvCxnSpPr>
          <p:cNvPr id="101" name="Google Shape;101;p1"/>
          <p:cNvCxnSpPr/>
          <p:nvPr/>
        </p:nvCxnSpPr>
        <p:spPr>
          <a:xfrm>
            <a:off x="22081900" y="4055175"/>
            <a:ext cx="375000" cy="1704000"/>
          </a:xfrm>
          <a:prstGeom prst="straightConnector1">
            <a:avLst/>
          </a:prstGeom>
          <a:noFill/>
          <a:ln cap="flat" cmpd="sng" w="57150">
            <a:solidFill>
              <a:srgbClr val="FFE599"/>
            </a:solidFill>
            <a:prstDash val="solid"/>
            <a:miter lim="800000"/>
            <a:headEnd len="sm" w="sm" type="none"/>
            <a:tailEnd len="med" w="med" type="triangle"/>
          </a:ln>
        </p:spPr>
      </p:cxnSp>
      <p:sp>
        <p:nvSpPr>
          <p:cNvPr id="102" name="Google Shape;102;p1"/>
          <p:cNvSpPr txBox="1"/>
          <p:nvPr/>
        </p:nvSpPr>
        <p:spPr>
          <a:xfrm>
            <a:off x="20168238" y="3106064"/>
            <a:ext cx="6109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System Components</a:t>
            </a:r>
            <a:endParaRPr/>
          </a:p>
        </p:txBody>
      </p:sp>
      <p:sp>
        <p:nvSpPr>
          <p:cNvPr id="103" name="Google Shape;103;p1"/>
          <p:cNvSpPr txBox="1"/>
          <p:nvPr/>
        </p:nvSpPr>
        <p:spPr>
          <a:xfrm>
            <a:off x="19711525" y="10256575"/>
            <a:ext cx="67881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Here is how our device did against our original project requirements.  </a:t>
            </a:r>
            <a:endParaRPr/>
          </a:p>
        </p:txBody>
      </p:sp>
      <p:sp>
        <p:nvSpPr>
          <p:cNvPr id="104" name="Google Shape;104;p1"/>
          <p:cNvSpPr txBox="1"/>
          <p:nvPr/>
        </p:nvSpPr>
        <p:spPr>
          <a:xfrm>
            <a:off x="4871923" y="7649925"/>
            <a:ext cx="6315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Software Block Diagrams</a:t>
            </a:r>
            <a:endParaRPr/>
          </a:p>
        </p:txBody>
      </p:sp>
      <p:pic>
        <p:nvPicPr>
          <p:cNvPr descr="A picture containing icon&#10;&#10;Description automatically generated" id="105" name="Google Shape;105;p1"/>
          <p:cNvPicPr preferRelativeResize="0"/>
          <p:nvPr/>
        </p:nvPicPr>
        <p:blipFill rotWithShape="1">
          <a:blip r:embed="rId7">
            <a:alphaModFix/>
          </a:blip>
          <a:srcRect b="67948" l="25340" r="25186" t="9211"/>
          <a:stretch/>
        </p:blipFill>
        <p:spPr>
          <a:xfrm>
            <a:off x="242440" y="534368"/>
            <a:ext cx="4909285" cy="1279301"/>
          </a:xfrm>
          <a:prstGeom prst="rect">
            <a:avLst/>
          </a:prstGeom>
          <a:noFill/>
          <a:ln>
            <a:noFill/>
          </a:ln>
        </p:spPr>
      </p:pic>
      <p:pic>
        <p:nvPicPr>
          <p:cNvPr descr="A picture containing icon&#10;&#10;Description automatically generated" id="106" name="Google Shape;106;p1"/>
          <p:cNvPicPr preferRelativeResize="0"/>
          <p:nvPr/>
        </p:nvPicPr>
        <p:blipFill rotWithShape="1">
          <a:blip r:embed="rId7">
            <a:alphaModFix/>
          </a:blip>
          <a:srcRect b="6271" l="33484" r="31661" t="46900"/>
          <a:stretch/>
        </p:blipFill>
        <p:spPr>
          <a:xfrm>
            <a:off x="5117320" y="320683"/>
            <a:ext cx="1686969" cy="1279301"/>
          </a:xfrm>
          <a:prstGeom prst="rect">
            <a:avLst/>
          </a:prstGeom>
          <a:noFill/>
          <a:ln>
            <a:noFill/>
          </a:ln>
        </p:spPr>
      </p:pic>
      <p:pic>
        <p:nvPicPr>
          <p:cNvPr id="107" name="Google Shape;107;p1"/>
          <p:cNvPicPr preferRelativeResize="0"/>
          <p:nvPr/>
        </p:nvPicPr>
        <p:blipFill>
          <a:blip r:embed="rId8">
            <a:alphaModFix/>
          </a:blip>
          <a:stretch>
            <a:fillRect/>
          </a:stretch>
        </p:blipFill>
        <p:spPr>
          <a:xfrm>
            <a:off x="6915150" y="12133825"/>
            <a:ext cx="5591174" cy="4138794"/>
          </a:xfrm>
          <a:prstGeom prst="rect">
            <a:avLst/>
          </a:prstGeom>
          <a:noFill/>
          <a:ln>
            <a:noFill/>
          </a:ln>
        </p:spPr>
      </p:pic>
      <p:sp>
        <p:nvSpPr>
          <p:cNvPr id="108" name="Google Shape;108;p1"/>
          <p:cNvSpPr txBox="1"/>
          <p:nvPr/>
        </p:nvSpPr>
        <p:spPr>
          <a:xfrm>
            <a:off x="6679879" y="11748322"/>
            <a:ext cx="45831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Hardware</a:t>
            </a:r>
            <a:r>
              <a:rPr b="1" lang="en-US" sz="2400">
                <a:solidFill>
                  <a:schemeClr val="dk1"/>
                </a:solidFill>
                <a:latin typeface="Calibri"/>
                <a:ea typeface="Calibri"/>
                <a:cs typeface="Calibri"/>
                <a:sym typeface="Calibri"/>
              </a:rPr>
              <a:t> Block Diagram</a:t>
            </a:r>
            <a:endParaRPr/>
          </a:p>
        </p:txBody>
      </p:sp>
      <p:sp>
        <p:nvSpPr>
          <p:cNvPr id="109" name="Google Shape;109;p1"/>
          <p:cNvSpPr txBox="1"/>
          <p:nvPr/>
        </p:nvSpPr>
        <p:spPr>
          <a:xfrm>
            <a:off x="105350" y="7585375"/>
            <a:ext cx="4583100" cy="5559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en-US" sz="2400">
                <a:solidFill>
                  <a:schemeClr val="dk1"/>
                </a:solidFill>
                <a:latin typeface="Calibri"/>
                <a:ea typeface="Calibri"/>
                <a:cs typeface="Calibri"/>
                <a:sym typeface="Calibri"/>
              </a:rPr>
              <a:t>Each frame of the video capture  is used for face detection using OpenCV and deep learning for face detector  based on the Single Shot Detector</a:t>
            </a:r>
            <a:r>
              <a:rPr lang="en-US" sz="2400">
                <a:solidFill>
                  <a:schemeClr val="dk1"/>
                </a:solidFill>
                <a:latin typeface="Calibri"/>
                <a:ea typeface="Calibri"/>
                <a:cs typeface="Calibri"/>
                <a:sym typeface="Calibri"/>
              </a:rPr>
              <a:t> (SSD) </a:t>
            </a:r>
            <a:r>
              <a:rPr lang="en-US" sz="2400">
                <a:solidFill>
                  <a:schemeClr val="dk1"/>
                </a:solidFill>
                <a:latin typeface="Calibri"/>
                <a:ea typeface="Calibri"/>
                <a:cs typeface="Calibri"/>
                <a:sym typeface="Calibri"/>
              </a:rPr>
              <a:t>framework with a ResNet-10 base network. Then we obtain the facial landmarks which are used to localize and represent regions of the face. The landmarks are used  for eye and mouth detection. We use both of these detections into a classifier to tell  us if the user is  distracted or not.</a:t>
            </a:r>
            <a:endParaRPr sz="2400">
              <a:solidFill>
                <a:schemeClr val="dk1"/>
              </a:solidFill>
              <a:latin typeface="Calibri"/>
              <a:ea typeface="Calibri"/>
              <a:cs typeface="Calibri"/>
              <a:sym typeface="Calibri"/>
            </a:endParaRPr>
          </a:p>
        </p:txBody>
      </p:sp>
      <p:cxnSp>
        <p:nvCxnSpPr>
          <p:cNvPr id="110" name="Google Shape;110;p1"/>
          <p:cNvCxnSpPr>
            <a:stCxn id="99" idx="2"/>
          </p:cNvCxnSpPr>
          <p:nvPr/>
        </p:nvCxnSpPr>
        <p:spPr>
          <a:xfrm>
            <a:off x="20168098" y="4125588"/>
            <a:ext cx="823500" cy="1735800"/>
          </a:xfrm>
          <a:prstGeom prst="straightConnector1">
            <a:avLst/>
          </a:prstGeom>
          <a:noFill/>
          <a:ln cap="flat" cmpd="sng" w="57150">
            <a:solidFill>
              <a:srgbClr val="FFE599"/>
            </a:solidFill>
            <a:prstDash val="solid"/>
            <a:miter lim="800000"/>
            <a:headEnd len="sm" w="sm" type="none"/>
            <a:tailEnd len="med" w="med" type="triangle"/>
          </a:ln>
        </p:spPr>
      </p:cxnSp>
      <p:cxnSp>
        <p:nvCxnSpPr>
          <p:cNvPr id="111" name="Google Shape;111;p1"/>
          <p:cNvCxnSpPr>
            <a:stCxn id="100" idx="0"/>
          </p:cNvCxnSpPr>
          <p:nvPr/>
        </p:nvCxnSpPr>
        <p:spPr>
          <a:xfrm flipH="1" rot="10800000">
            <a:off x="19813049" y="6883488"/>
            <a:ext cx="2268900" cy="1396500"/>
          </a:xfrm>
          <a:prstGeom prst="straightConnector1">
            <a:avLst/>
          </a:prstGeom>
          <a:noFill/>
          <a:ln cap="flat" cmpd="sng" w="57150">
            <a:solidFill>
              <a:srgbClr val="FFE599"/>
            </a:solidFill>
            <a:prstDash val="solid"/>
            <a:miter lim="800000"/>
            <a:headEnd len="sm" w="sm" type="none"/>
            <a:tailEnd len="med" w="med" type="triangle"/>
          </a:ln>
        </p:spPr>
      </p:cxnSp>
      <p:pic>
        <p:nvPicPr>
          <p:cNvPr id="112" name="Google Shape;112;p1"/>
          <p:cNvPicPr preferRelativeResize="0"/>
          <p:nvPr/>
        </p:nvPicPr>
        <p:blipFill>
          <a:blip r:embed="rId9">
            <a:alphaModFix/>
          </a:blip>
          <a:stretch>
            <a:fillRect/>
          </a:stretch>
        </p:blipFill>
        <p:spPr>
          <a:xfrm>
            <a:off x="19401725" y="11160300"/>
            <a:ext cx="7642561" cy="5066825"/>
          </a:xfrm>
          <a:prstGeom prst="rect">
            <a:avLst/>
          </a:prstGeom>
          <a:noFill/>
          <a:ln>
            <a:noFill/>
          </a:ln>
        </p:spPr>
      </p:pic>
      <p:sp>
        <p:nvSpPr>
          <p:cNvPr id="113" name="Google Shape;113;p1"/>
          <p:cNvSpPr txBox="1"/>
          <p:nvPr/>
        </p:nvSpPr>
        <p:spPr>
          <a:xfrm>
            <a:off x="345550" y="13360475"/>
            <a:ext cx="6553200" cy="3010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lang="en-US" sz="2400">
                <a:solidFill>
                  <a:schemeClr val="dk1"/>
                </a:solidFill>
                <a:latin typeface="Calibri"/>
                <a:ea typeface="Calibri"/>
                <a:cs typeface="Calibri"/>
                <a:sym typeface="Calibri"/>
              </a:rPr>
              <a:t>Our hardware diagram is centered around the Jetson Xavier NX. We chose to go with the Xavier NX due to it having the fastest CPU and GPU in our given price range. This allows us to have smooth real time image processing. For I/O,  we use an accelerometer, a touch screen, and a camera for input. For output, we use the sound card.</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2021-04-28T14:36:16Z</dcterms:created>
  <dc:creator>tamal</dc:creator>
</cp:coreProperties>
</file>