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16459200" cx="27432000"/>
  <p:notesSz cx="6858000" cy="9144000"/>
  <p:embeddedFontLst>
    <p:embeddedFont>
      <p:font typeface="Roboto"/>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1" roundtripDataSignature="AMtx7mifAwbskPfqg/blsjZ8haLWaFfS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BF249D4-541D-486E-9FEA-28CF31A554A2}">
  <a:tblStyle styleId="{6BF249D4-541D-486E-9FEA-28CF31A554A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font" Target="fonts/Roboto-boldItalic.fntdata"/><Relationship Id="rId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8494394" y="-2226945"/>
            <a:ext cx="10443211" cy="2366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71" name="Google Shape;71;p12"/>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5614332" y="4892993"/>
            <a:ext cx="13948411" cy="59150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3612832" y="-850582"/>
            <a:ext cx="13948411" cy="174021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77" name="Google Shape;77;p13"/>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3429000" y="2693671"/>
            <a:ext cx="20573999" cy="573024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3500"/>
              <a:buFont typeface="Calibri"/>
              <a:buNone/>
              <a:defRPr sz="1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
          <p:cNvSpPr txBox="1"/>
          <p:nvPr>
            <p:ph idx="1" type="subTitle"/>
          </p:nvPr>
        </p:nvSpPr>
        <p:spPr>
          <a:xfrm>
            <a:off x="3429000" y="8644891"/>
            <a:ext cx="20573999" cy="397382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2250"/>
              </a:spcBef>
              <a:spcAft>
                <a:spcPts val="0"/>
              </a:spcAft>
              <a:buClr>
                <a:schemeClr val="dk1"/>
              </a:buClr>
              <a:buSzPts val="5400"/>
              <a:buNone/>
              <a:defRPr sz="5400"/>
            </a:lvl1pPr>
            <a:lvl2pPr lvl="1" algn="ctr">
              <a:lnSpc>
                <a:spcPct val="90000"/>
              </a:lnSpc>
              <a:spcBef>
                <a:spcPts val="1125"/>
              </a:spcBef>
              <a:spcAft>
                <a:spcPts val="0"/>
              </a:spcAft>
              <a:buClr>
                <a:schemeClr val="dk1"/>
              </a:buClr>
              <a:buSzPts val="4500"/>
              <a:buNone/>
              <a:defRPr sz="4500"/>
            </a:lvl2pPr>
            <a:lvl3pPr lvl="2" algn="ctr">
              <a:lnSpc>
                <a:spcPct val="90000"/>
              </a:lnSpc>
              <a:spcBef>
                <a:spcPts val="1125"/>
              </a:spcBef>
              <a:spcAft>
                <a:spcPts val="0"/>
              </a:spcAft>
              <a:buClr>
                <a:schemeClr val="dk1"/>
              </a:buClr>
              <a:buSzPts val="4050"/>
              <a:buNone/>
              <a:defRPr sz="4050"/>
            </a:lvl3pPr>
            <a:lvl4pPr lvl="3" algn="ctr">
              <a:lnSpc>
                <a:spcPct val="90000"/>
              </a:lnSpc>
              <a:spcBef>
                <a:spcPts val="1125"/>
              </a:spcBef>
              <a:spcAft>
                <a:spcPts val="0"/>
              </a:spcAft>
              <a:buClr>
                <a:schemeClr val="dk1"/>
              </a:buClr>
              <a:buSzPts val="3600"/>
              <a:buNone/>
              <a:defRPr sz="3600"/>
            </a:lvl4pPr>
            <a:lvl5pPr lvl="4" algn="ctr">
              <a:lnSpc>
                <a:spcPct val="90000"/>
              </a:lnSpc>
              <a:spcBef>
                <a:spcPts val="1125"/>
              </a:spcBef>
              <a:spcAft>
                <a:spcPts val="0"/>
              </a:spcAft>
              <a:buClr>
                <a:schemeClr val="dk1"/>
              </a:buClr>
              <a:buSzPts val="3600"/>
              <a:buNone/>
              <a:defRPr sz="3600"/>
            </a:lvl5pPr>
            <a:lvl6pPr lvl="5" algn="ctr">
              <a:lnSpc>
                <a:spcPct val="90000"/>
              </a:lnSpc>
              <a:spcBef>
                <a:spcPts val="1125"/>
              </a:spcBef>
              <a:spcAft>
                <a:spcPts val="0"/>
              </a:spcAft>
              <a:buClr>
                <a:schemeClr val="dk1"/>
              </a:buClr>
              <a:buSzPts val="3600"/>
              <a:buNone/>
              <a:defRPr sz="3600"/>
            </a:lvl6pPr>
            <a:lvl7pPr lvl="6" algn="ctr">
              <a:lnSpc>
                <a:spcPct val="90000"/>
              </a:lnSpc>
              <a:spcBef>
                <a:spcPts val="1125"/>
              </a:spcBef>
              <a:spcAft>
                <a:spcPts val="0"/>
              </a:spcAft>
              <a:buClr>
                <a:schemeClr val="dk1"/>
              </a:buClr>
              <a:buSzPts val="3600"/>
              <a:buNone/>
              <a:defRPr sz="3600"/>
            </a:lvl7pPr>
            <a:lvl8pPr lvl="7" algn="ctr">
              <a:lnSpc>
                <a:spcPct val="90000"/>
              </a:lnSpc>
              <a:spcBef>
                <a:spcPts val="1125"/>
              </a:spcBef>
              <a:spcAft>
                <a:spcPts val="0"/>
              </a:spcAft>
              <a:buClr>
                <a:schemeClr val="dk1"/>
              </a:buClr>
              <a:buSzPts val="3600"/>
              <a:buNone/>
              <a:defRPr sz="3600"/>
            </a:lvl8pPr>
            <a:lvl9pPr lvl="8" algn="ctr">
              <a:lnSpc>
                <a:spcPct val="90000"/>
              </a:lnSpc>
              <a:spcBef>
                <a:spcPts val="1125"/>
              </a:spcBef>
              <a:spcAft>
                <a:spcPts val="0"/>
              </a:spcAft>
              <a:buClr>
                <a:schemeClr val="dk1"/>
              </a:buClr>
              <a:buSzPts val="3600"/>
              <a:buNone/>
              <a:defRPr sz="3600"/>
            </a:lvl9pPr>
          </a:lstStyle>
          <a:p/>
        </p:txBody>
      </p:sp>
      <p:sp>
        <p:nvSpPr>
          <p:cNvPr id="18" name="Google Shape;18;p4"/>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
          <p:cNvSpPr txBox="1"/>
          <p:nvPr>
            <p:ph idx="1" type="body"/>
          </p:nvPr>
        </p:nvSpPr>
        <p:spPr>
          <a:xfrm>
            <a:off x="1885950" y="4381500"/>
            <a:ext cx="23660100" cy="104432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24" name="Google Shape;24;p5"/>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1871663" y="4103372"/>
            <a:ext cx="23660100" cy="684656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3500"/>
              <a:buFont typeface="Calibri"/>
              <a:buNone/>
              <a:defRPr sz="1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
          <p:cNvSpPr txBox="1"/>
          <p:nvPr>
            <p:ph idx="1" type="body"/>
          </p:nvPr>
        </p:nvSpPr>
        <p:spPr>
          <a:xfrm>
            <a:off x="1871663" y="11014712"/>
            <a:ext cx="23660100" cy="360044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250"/>
              </a:spcBef>
              <a:spcAft>
                <a:spcPts val="0"/>
              </a:spcAft>
              <a:buClr>
                <a:srgbClr val="888888"/>
              </a:buClr>
              <a:buSzPts val="5400"/>
              <a:buNone/>
              <a:defRPr sz="5400">
                <a:solidFill>
                  <a:srgbClr val="888888"/>
                </a:solidFill>
              </a:defRPr>
            </a:lvl1pPr>
            <a:lvl2pPr indent="-228600" lvl="1" marL="914400" algn="l">
              <a:lnSpc>
                <a:spcPct val="90000"/>
              </a:lnSpc>
              <a:spcBef>
                <a:spcPts val="1125"/>
              </a:spcBef>
              <a:spcAft>
                <a:spcPts val="0"/>
              </a:spcAft>
              <a:buClr>
                <a:srgbClr val="888888"/>
              </a:buClr>
              <a:buSzPts val="4500"/>
              <a:buNone/>
              <a:defRPr sz="4500">
                <a:solidFill>
                  <a:srgbClr val="888888"/>
                </a:solidFill>
              </a:defRPr>
            </a:lvl2pPr>
            <a:lvl3pPr indent="-228600" lvl="2" marL="1371600" algn="l">
              <a:lnSpc>
                <a:spcPct val="90000"/>
              </a:lnSpc>
              <a:spcBef>
                <a:spcPts val="1125"/>
              </a:spcBef>
              <a:spcAft>
                <a:spcPts val="0"/>
              </a:spcAft>
              <a:buClr>
                <a:srgbClr val="888888"/>
              </a:buClr>
              <a:buSzPts val="4050"/>
              <a:buNone/>
              <a:defRPr sz="4050">
                <a:solidFill>
                  <a:srgbClr val="888888"/>
                </a:solidFill>
              </a:defRPr>
            </a:lvl3pPr>
            <a:lvl4pPr indent="-228600" lvl="3" marL="1828800" algn="l">
              <a:lnSpc>
                <a:spcPct val="90000"/>
              </a:lnSpc>
              <a:spcBef>
                <a:spcPts val="1125"/>
              </a:spcBef>
              <a:spcAft>
                <a:spcPts val="0"/>
              </a:spcAft>
              <a:buClr>
                <a:srgbClr val="888888"/>
              </a:buClr>
              <a:buSzPts val="3600"/>
              <a:buNone/>
              <a:defRPr sz="3600">
                <a:solidFill>
                  <a:srgbClr val="888888"/>
                </a:solidFill>
              </a:defRPr>
            </a:lvl4pPr>
            <a:lvl5pPr indent="-228600" lvl="4" marL="2286000" algn="l">
              <a:lnSpc>
                <a:spcPct val="90000"/>
              </a:lnSpc>
              <a:spcBef>
                <a:spcPts val="1125"/>
              </a:spcBef>
              <a:spcAft>
                <a:spcPts val="0"/>
              </a:spcAft>
              <a:buClr>
                <a:srgbClr val="888888"/>
              </a:buClr>
              <a:buSzPts val="3600"/>
              <a:buNone/>
              <a:defRPr sz="3600">
                <a:solidFill>
                  <a:srgbClr val="888888"/>
                </a:solidFill>
              </a:defRPr>
            </a:lvl5pPr>
            <a:lvl6pPr indent="-228600" lvl="5" marL="2743200" algn="l">
              <a:lnSpc>
                <a:spcPct val="90000"/>
              </a:lnSpc>
              <a:spcBef>
                <a:spcPts val="1125"/>
              </a:spcBef>
              <a:spcAft>
                <a:spcPts val="0"/>
              </a:spcAft>
              <a:buClr>
                <a:srgbClr val="888888"/>
              </a:buClr>
              <a:buSzPts val="3600"/>
              <a:buNone/>
              <a:defRPr sz="3600">
                <a:solidFill>
                  <a:srgbClr val="888888"/>
                </a:solidFill>
              </a:defRPr>
            </a:lvl6pPr>
            <a:lvl7pPr indent="-228600" lvl="6" marL="3200400" algn="l">
              <a:lnSpc>
                <a:spcPct val="90000"/>
              </a:lnSpc>
              <a:spcBef>
                <a:spcPts val="1125"/>
              </a:spcBef>
              <a:spcAft>
                <a:spcPts val="0"/>
              </a:spcAft>
              <a:buClr>
                <a:srgbClr val="888888"/>
              </a:buClr>
              <a:buSzPts val="3600"/>
              <a:buNone/>
              <a:defRPr sz="3600">
                <a:solidFill>
                  <a:srgbClr val="888888"/>
                </a:solidFill>
              </a:defRPr>
            </a:lvl7pPr>
            <a:lvl8pPr indent="-228600" lvl="7" marL="3657600" algn="l">
              <a:lnSpc>
                <a:spcPct val="90000"/>
              </a:lnSpc>
              <a:spcBef>
                <a:spcPts val="1125"/>
              </a:spcBef>
              <a:spcAft>
                <a:spcPts val="0"/>
              </a:spcAft>
              <a:buClr>
                <a:srgbClr val="888888"/>
              </a:buClr>
              <a:buSzPts val="3600"/>
              <a:buNone/>
              <a:defRPr sz="3600">
                <a:solidFill>
                  <a:srgbClr val="888888"/>
                </a:solidFill>
              </a:defRPr>
            </a:lvl8pPr>
            <a:lvl9pPr indent="-228600" lvl="8" marL="4114800" algn="l">
              <a:lnSpc>
                <a:spcPct val="90000"/>
              </a:lnSpc>
              <a:spcBef>
                <a:spcPts val="1125"/>
              </a:spcBef>
              <a:spcAft>
                <a:spcPts val="0"/>
              </a:spcAft>
              <a:buClr>
                <a:srgbClr val="888888"/>
              </a:buClr>
              <a:buSzPts val="3600"/>
              <a:buNone/>
              <a:defRPr sz="3600">
                <a:solidFill>
                  <a:srgbClr val="888888"/>
                </a:solidFill>
              </a:defRPr>
            </a:lvl9pPr>
          </a:lstStyle>
          <a:p/>
        </p:txBody>
      </p:sp>
      <p:sp>
        <p:nvSpPr>
          <p:cNvPr id="30" name="Google Shape;30;p6"/>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7"/>
          <p:cNvSpPr txBox="1"/>
          <p:nvPr>
            <p:ph idx="1" type="body"/>
          </p:nvPr>
        </p:nvSpPr>
        <p:spPr>
          <a:xfrm>
            <a:off x="1885950" y="4381500"/>
            <a:ext cx="11658600" cy="104432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36" name="Google Shape;36;p7"/>
          <p:cNvSpPr txBox="1"/>
          <p:nvPr>
            <p:ph idx="2" type="body"/>
          </p:nvPr>
        </p:nvSpPr>
        <p:spPr>
          <a:xfrm>
            <a:off x="13887450" y="4381500"/>
            <a:ext cx="11658600" cy="104432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37" name="Google Shape;37;p7"/>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1889523"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8"/>
          <p:cNvSpPr txBox="1"/>
          <p:nvPr>
            <p:ph idx="1" type="body"/>
          </p:nvPr>
        </p:nvSpPr>
        <p:spPr>
          <a:xfrm>
            <a:off x="1889524" y="4034791"/>
            <a:ext cx="11605021" cy="197738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5400"/>
              <a:buNone/>
              <a:defRPr b="1" sz="5400"/>
            </a:lvl1pPr>
            <a:lvl2pPr indent="-228600" lvl="1" marL="914400" algn="l">
              <a:lnSpc>
                <a:spcPct val="90000"/>
              </a:lnSpc>
              <a:spcBef>
                <a:spcPts val="1125"/>
              </a:spcBef>
              <a:spcAft>
                <a:spcPts val="0"/>
              </a:spcAft>
              <a:buClr>
                <a:schemeClr val="dk1"/>
              </a:buClr>
              <a:buSzPts val="4500"/>
              <a:buNone/>
              <a:defRPr b="1" sz="4500"/>
            </a:lvl2pPr>
            <a:lvl3pPr indent="-228600" lvl="2" marL="1371600" algn="l">
              <a:lnSpc>
                <a:spcPct val="90000"/>
              </a:lnSpc>
              <a:spcBef>
                <a:spcPts val="1125"/>
              </a:spcBef>
              <a:spcAft>
                <a:spcPts val="0"/>
              </a:spcAft>
              <a:buClr>
                <a:schemeClr val="dk1"/>
              </a:buClr>
              <a:buSzPts val="4050"/>
              <a:buNone/>
              <a:defRPr b="1" sz="4050"/>
            </a:lvl3pPr>
            <a:lvl4pPr indent="-228600" lvl="3" marL="1828800" algn="l">
              <a:lnSpc>
                <a:spcPct val="90000"/>
              </a:lnSpc>
              <a:spcBef>
                <a:spcPts val="1125"/>
              </a:spcBef>
              <a:spcAft>
                <a:spcPts val="0"/>
              </a:spcAft>
              <a:buClr>
                <a:schemeClr val="dk1"/>
              </a:buClr>
              <a:buSzPts val="3600"/>
              <a:buNone/>
              <a:defRPr b="1" sz="3600"/>
            </a:lvl4pPr>
            <a:lvl5pPr indent="-228600" lvl="4" marL="2286000" algn="l">
              <a:lnSpc>
                <a:spcPct val="90000"/>
              </a:lnSpc>
              <a:spcBef>
                <a:spcPts val="1125"/>
              </a:spcBef>
              <a:spcAft>
                <a:spcPts val="0"/>
              </a:spcAft>
              <a:buClr>
                <a:schemeClr val="dk1"/>
              </a:buClr>
              <a:buSzPts val="3600"/>
              <a:buNone/>
              <a:defRPr b="1" sz="3600"/>
            </a:lvl5pPr>
            <a:lvl6pPr indent="-228600" lvl="5" marL="2743200" algn="l">
              <a:lnSpc>
                <a:spcPct val="90000"/>
              </a:lnSpc>
              <a:spcBef>
                <a:spcPts val="1125"/>
              </a:spcBef>
              <a:spcAft>
                <a:spcPts val="0"/>
              </a:spcAft>
              <a:buClr>
                <a:schemeClr val="dk1"/>
              </a:buClr>
              <a:buSzPts val="3600"/>
              <a:buNone/>
              <a:defRPr b="1" sz="3600"/>
            </a:lvl6pPr>
            <a:lvl7pPr indent="-228600" lvl="6" marL="3200400" algn="l">
              <a:lnSpc>
                <a:spcPct val="90000"/>
              </a:lnSpc>
              <a:spcBef>
                <a:spcPts val="1125"/>
              </a:spcBef>
              <a:spcAft>
                <a:spcPts val="0"/>
              </a:spcAft>
              <a:buClr>
                <a:schemeClr val="dk1"/>
              </a:buClr>
              <a:buSzPts val="3600"/>
              <a:buNone/>
              <a:defRPr b="1" sz="3600"/>
            </a:lvl7pPr>
            <a:lvl8pPr indent="-228600" lvl="7" marL="3657600" algn="l">
              <a:lnSpc>
                <a:spcPct val="90000"/>
              </a:lnSpc>
              <a:spcBef>
                <a:spcPts val="1125"/>
              </a:spcBef>
              <a:spcAft>
                <a:spcPts val="0"/>
              </a:spcAft>
              <a:buClr>
                <a:schemeClr val="dk1"/>
              </a:buClr>
              <a:buSzPts val="3600"/>
              <a:buNone/>
              <a:defRPr b="1" sz="3600"/>
            </a:lvl8pPr>
            <a:lvl9pPr indent="-228600" lvl="8" marL="4114800" algn="l">
              <a:lnSpc>
                <a:spcPct val="90000"/>
              </a:lnSpc>
              <a:spcBef>
                <a:spcPts val="1125"/>
              </a:spcBef>
              <a:spcAft>
                <a:spcPts val="0"/>
              </a:spcAft>
              <a:buClr>
                <a:schemeClr val="dk1"/>
              </a:buClr>
              <a:buSzPts val="3600"/>
              <a:buNone/>
              <a:defRPr b="1" sz="3600"/>
            </a:lvl9pPr>
          </a:lstStyle>
          <a:p/>
        </p:txBody>
      </p:sp>
      <p:sp>
        <p:nvSpPr>
          <p:cNvPr id="43" name="Google Shape;43;p8"/>
          <p:cNvSpPr txBox="1"/>
          <p:nvPr>
            <p:ph idx="2" type="body"/>
          </p:nvPr>
        </p:nvSpPr>
        <p:spPr>
          <a:xfrm>
            <a:off x="1889524" y="6012180"/>
            <a:ext cx="11605021" cy="88430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44" name="Google Shape;44;p8"/>
          <p:cNvSpPr txBox="1"/>
          <p:nvPr>
            <p:ph idx="3" type="body"/>
          </p:nvPr>
        </p:nvSpPr>
        <p:spPr>
          <a:xfrm>
            <a:off x="13887450" y="4034791"/>
            <a:ext cx="11662173" cy="197738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5400"/>
              <a:buNone/>
              <a:defRPr b="1" sz="5400"/>
            </a:lvl1pPr>
            <a:lvl2pPr indent="-228600" lvl="1" marL="914400" algn="l">
              <a:lnSpc>
                <a:spcPct val="90000"/>
              </a:lnSpc>
              <a:spcBef>
                <a:spcPts val="1125"/>
              </a:spcBef>
              <a:spcAft>
                <a:spcPts val="0"/>
              </a:spcAft>
              <a:buClr>
                <a:schemeClr val="dk1"/>
              </a:buClr>
              <a:buSzPts val="4500"/>
              <a:buNone/>
              <a:defRPr b="1" sz="4500"/>
            </a:lvl2pPr>
            <a:lvl3pPr indent="-228600" lvl="2" marL="1371600" algn="l">
              <a:lnSpc>
                <a:spcPct val="90000"/>
              </a:lnSpc>
              <a:spcBef>
                <a:spcPts val="1125"/>
              </a:spcBef>
              <a:spcAft>
                <a:spcPts val="0"/>
              </a:spcAft>
              <a:buClr>
                <a:schemeClr val="dk1"/>
              </a:buClr>
              <a:buSzPts val="4050"/>
              <a:buNone/>
              <a:defRPr b="1" sz="4050"/>
            </a:lvl3pPr>
            <a:lvl4pPr indent="-228600" lvl="3" marL="1828800" algn="l">
              <a:lnSpc>
                <a:spcPct val="90000"/>
              </a:lnSpc>
              <a:spcBef>
                <a:spcPts val="1125"/>
              </a:spcBef>
              <a:spcAft>
                <a:spcPts val="0"/>
              </a:spcAft>
              <a:buClr>
                <a:schemeClr val="dk1"/>
              </a:buClr>
              <a:buSzPts val="3600"/>
              <a:buNone/>
              <a:defRPr b="1" sz="3600"/>
            </a:lvl4pPr>
            <a:lvl5pPr indent="-228600" lvl="4" marL="2286000" algn="l">
              <a:lnSpc>
                <a:spcPct val="90000"/>
              </a:lnSpc>
              <a:spcBef>
                <a:spcPts val="1125"/>
              </a:spcBef>
              <a:spcAft>
                <a:spcPts val="0"/>
              </a:spcAft>
              <a:buClr>
                <a:schemeClr val="dk1"/>
              </a:buClr>
              <a:buSzPts val="3600"/>
              <a:buNone/>
              <a:defRPr b="1" sz="3600"/>
            </a:lvl5pPr>
            <a:lvl6pPr indent="-228600" lvl="5" marL="2743200" algn="l">
              <a:lnSpc>
                <a:spcPct val="90000"/>
              </a:lnSpc>
              <a:spcBef>
                <a:spcPts val="1125"/>
              </a:spcBef>
              <a:spcAft>
                <a:spcPts val="0"/>
              </a:spcAft>
              <a:buClr>
                <a:schemeClr val="dk1"/>
              </a:buClr>
              <a:buSzPts val="3600"/>
              <a:buNone/>
              <a:defRPr b="1" sz="3600"/>
            </a:lvl6pPr>
            <a:lvl7pPr indent="-228600" lvl="6" marL="3200400" algn="l">
              <a:lnSpc>
                <a:spcPct val="90000"/>
              </a:lnSpc>
              <a:spcBef>
                <a:spcPts val="1125"/>
              </a:spcBef>
              <a:spcAft>
                <a:spcPts val="0"/>
              </a:spcAft>
              <a:buClr>
                <a:schemeClr val="dk1"/>
              </a:buClr>
              <a:buSzPts val="3600"/>
              <a:buNone/>
              <a:defRPr b="1" sz="3600"/>
            </a:lvl7pPr>
            <a:lvl8pPr indent="-228600" lvl="7" marL="3657600" algn="l">
              <a:lnSpc>
                <a:spcPct val="90000"/>
              </a:lnSpc>
              <a:spcBef>
                <a:spcPts val="1125"/>
              </a:spcBef>
              <a:spcAft>
                <a:spcPts val="0"/>
              </a:spcAft>
              <a:buClr>
                <a:schemeClr val="dk1"/>
              </a:buClr>
              <a:buSzPts val="3600"/>
              <a:buNone/>
              <a:defRPr b="1" sz="3600"/>
            </a:lvl8pPr>
            <a:lvl9pPr indent="-228600" lvl="8" marL="4114800" algn="l">
              <a:lnSpc>
                <a:spcPct val="90000"/>
              </a:lnSpc>
              <a:spcBef>
                <a:spcPts val="1125"/>
              </a:spcBef>
              <a:spcAft>
                <a:spcPts val="0"/>
              </a:spcAft>
              <a:buClr>
                <a:schemeClr val="dk1"/>
              </a:buClr>
              <a:buSzPts val="3600"/>
              <a:buNone/>
              <a:defRPr b="1" sz="3600"/>
            </a:lvl9pPr>
          </a:lstStyle>
          <a:p/>
        </p:txBody>
      </p:sp>
      <p:sp>
        <p:nvSpPr>
          <p:cNvPr id="45" name="Google Shape;45;p8"/>
          <p:cNvSpPr txBox="1"/>
          <p:nvPr>
            <p:ph idx="4" type="body"/>
          </p:nvPr>
        </p:nvSpPr>
        <p:spPr>
          <a:xfrm>
            <a:off x="13887450" y="6012180"/>
            <a:ext cx="11662173" cy="88430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46" name="Google Shape;46;p8"/>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9"/>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1889524" y="1097280"/>
            <a:ext cx="8847533" cy="38404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7200"/>
              <a:buFont typeface="Calibri"/>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1662173" y="2369821"/>
            <a:ext cx="13887450" cy="11696700"/>
          </a:xfrm>
          <a:prstGeom prst="rect">
            <a:avLst/>
          </a:prstGeom>
          <a:noFill/>
          <a:ln>
            <a:noFill/>
          </a:ln>
        </p:spPr>
        <p:txBody>
          <a:bodyPr anchorCtr="0" anchor="t" bIns="45700" lIns="91425" spcFirstLastPara="1" rIns="91425" wrap="square" tIns="45700">
            <a:normAutofit/>
          </a:bodyPr>
          <a:lstStyle>
            <a:lvl1pPr indent="-685800" lvl="0" marL="457200" algn="l">
              <a:lnSpc>
                <a:spcPct val="90000"/>
              </a:lnSpc>
              <a:spcBef>
                <a:spcPts val="2250"/>
              </a:spcBef>
              <a:spcAft>
                <a:spcPts val="0"/>
              </a:spcAft>
              <a:buClr>
                <a:schemeClr val="dk1"/>
              </a:buClr>
              <a:buSzPts val="7200"/>
              <a:buChar char="•"/>
              <a:defRPr sz="7200"/>
            </a:lvl1pPr>
            <a:lvl2pPr indent="-628650" lvl="1" marL="914400" algn="l">
              <a:lnSpc>
                <a:spcPct val="90000"/>
              </a:lnSpc>
              <a:spcBef>
                <a:spcPts val="1125"/>
              </a:spcBef>
              <a:spcAft>
                <a:spcPts val="0"/>
              </a:spcAft>
              <a:buClr>
                <a:schemeClr val="dk1"/>
              </a:buClr>
              <a:buSzPts val="6300"/>
              <a:buChar char="•"/>
              <a:defRPr sz="6300"/>
            </a:lvl2pPr>
            <a:lvl3pPr indent="-571500" lvl="2" marL="1371600" algn="l">
              <a:lnSpc>
                <a:spcPct val="90000"/>
              </a:lnSpc>
              <a:spcBef>
                <a:spcPts val="1125"/>
              </a:spcBef>
              <a:spcAft>
                <a:spcPts val="0"/>
              </a:spcAft>
              <a:buClr>
                <a:schemeClr val="dk1"/>
              </a:buClr>
              <a:buSzPts val="5400"/>
              <a:buChar char="•"/>
              <a:defRPr sz="5400"/>
            </a:lvl3pPr>
            <a:lvl4pPr indent="-514350" lvl="3" marL="1828800" algn="l">
              <a:lnSpc>
                <a:spcPct val="90000"/>
              </a:lnSpc>
              <a:spcBef>
                <a:spcPts val="1125"/>
              </a:spcBef>
              <a:spcAft>
                <a:spcPts val="0"/>
              </a:spcAft>
              <a:buClr>
                <a:schemeClr val="dk1"/>
              </a:buClr>
              <a:buSzPts val="4500"/>
              <a:buChar char="•"/>
              <a:defRPr sz="4500"/>
            </a:lvl4pPr>
            <a:lvl5pPr indent="-514350" lvl="4" marL="2286000" algn="l">
              <a:lnSpc>
                <a:spcPct val="90000"/>
              </a:lnSpc>
              <a:spcBef>
                <a:spcPts val="1125"/>
              </a:spcBef>
              <a:spcAft>
                <a:spcPts val="0"/>
              </a:spcAft>
              <a:buClr>
                <a:schemeClr val="dk1"/>
              </a:buClr>
              <a:buSzPts val="4500"/>
              <a:buChar char="•"/>
              <a:defRPr sz="4500"/>
            </a:lvl5pPr>
            <a:lvl6pPr indent="-514350" lvl="5" marL="2743200" algn="l">
              <a:lnSpc>
                <a:spcPct val="90000"/>
              </a:lnSpc>
              <a:spcBef>
                <a:spcPts val="1125"/>
              </a:spcBef>
              <a:spcAft>
                <a:spcPts val="0"/>
              </a:spcAft>
              <a:buClr>
                <a:schemeClr val="dk1"/>
              </a:buClr>
              <a:buSzPts val="4500"/>
              <a:buChar char="•"/>
              <a:defRPr sz="4500"/>
            </a:lvl6pPr>
            <a:lvl7pPr indent="-514350" lvl="6" marL="3200400" algn="l">
              <a:lnSpc>
                <a:spcPct val="90000"/>
              </a:lnSpc>
              <a:spcBef>
                <a:spcPts val="1125"/>
              </a:spcBef>
              <a:spcAft>
                <a:spcPts val="0"/>
              </a:spcAft>
              <a:buClr>
                <a:schemeClr val="dk1"/>
              </a:buClr>
              <a:buSzPts val="4500"/>
              <a:buChar char="•"/>
              <a:defRPr sz="4500"/>
            </a:lvl7pPr>
            <a:lvl8pPr indent="-514350" lvl="7" marL="3657600" algn="l">
              <a:lnSpc>
                <a:spcPct val="90000"/>
              </a:lnSpc>
              <a:spcBef>
                <a:spcPts val="1125"/>
              </a:spcBef>
              <a:spcAft>
                <a:spcPts val="0"/>
              </a:spcAft>
              <a:buClr>
                <a:schemeClr val="dk1"/>
              </a:buClr>
              <a:buSzPts val="4500"/>
              <a:buChar char="•"/>
              <a:defRPr sz="4500"/>
            </a:lvl8pPr>
            <a:lvl9pPr indent="-514350" lvl="8" marL="4114800" algn="l">
              <a:lnSpc>
                <a:spcPct val="90000"/>
              </a:lnSpc>
              <a:spcBef>
                <a:spcPts val="1125"/>
              </a:spcBef>
              <a:spcAft>
                <a:spcPts val="0"/>
              </a:spcAft>
              <a:buClr>
                <a:schemeClr val="dk1"/>
              </a:buClr>
              <a:buSzPts val="4500"/>
              <a:buChar char="•"/>
              <a:defRPr sz="4500"/>
            </a:lvl9pPr>
          </a:lstStyle>
          <a:p/>
        </p:txBody>
      </p:sp>
      <p:sp>
        <p:nvSpPr>
          <p:cNvPr id="57" name="Google Shape;57;p10"/>
          <p:cNvSpPr txBox="1"/>
          <p:nvPr>
            <p:ph idx="2" type="body"/>
          </p:nvPr>
        </p:nvSpPr>
        <p:spPr>
          <a:xfrm>
            <a:off x="1889524" y="4937760"/>
            <a:ext cx="8847533" cy="914781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3600"/>
              <a:buNone/>
              <a:defRPr sz="3600"/>
            </a:lvl1pPr>
            <a:lvl2pPr indent="-228600" lvl="1" marL="914400" algn="l">
              <a:lnSpc>
                <a:spcPct val="90000"/>
              </a:lnSpc>
              <a:spcBef>
                <a:spcPts val="1125"/>
              </a:spcBef>
              <a:spcAft>
                <a:spcPts val="0"/>
              </a:spcAft>
              <a:buClr>
                <a:schemeClr val="dk1"/>
              </a:buClr>
              <a:buSzPts val="3150"/>
              <a:buNone/>
              <a:defRPr sz="3150"/>
            </a:lvl2pPr>
            <a:lvl3pPr indent="-228600" lvl="2" marL="1371600" algn="l">
              <a:lnSpc>
                <a:spcPct val="90000"/>
              </a:lnSpc>
              <a:spcBef>
                <a:spcPts val="1125"/>
              </a:spcBef>
              <a:spcAft>
                <a:spcPts val="0"/>
              </a:spcAft>
              <a:buClr>
                <a:schemeClr val="dk1"/>
              </a:buClr>
              <a:buSzPts val="2700"/>
              <a:buNone/>
              <a:defRPr sz="2700"/>
            </a:lvl3pPr>
            <a:lvl4pPr indent="-228600" lvl="3" marL="1828800" algn="l">
              <a:lnSpc>
                <a:spcPct val="90000"/>
              </a:lnSpc>
              <a:spcBef>
                <a:spcPts val="1125"/>
              </a:spcBef>
              <a:spcAft>
                <a:spcPts val="0"/>
              </a:spcAft>
              <a:buClr>
                <a:schemeClr val="dk1"/>
              </a:buClr>
              <a:buSzPts val="2250"/>
              <a:buNone/>
              <a:defRPr sz="2250"/>
            </a:lvl4pPr>
            <a:lvl5pPr indent="-228600" lvl="4" marL="2286000" algn="l">
              <a:lnSpc>
                <a:spcPct val="90000"/>
              </a:lnSpc>
              <a:spcBef>
                <a:spcPts val="1125"/>
              </a:spcBef>
              <a:spcAft>
                <a:spcPts val="0"/>
              </a:spcAft>
              <a:buClr>
                <a:schemeClr val="dk1"/>
              </a:buClr>
              <a:buSzPts val="2250"/>
              <a:buNone/>
              <a:defRPr sz="2250"/>
            </a:lvl5pPr>
            <a:lvl6pPr indent="-228600" lvl="5" marL="2743200" algn="l">
              <a:lnSpc>
                <a:spcPct val="90000"/>
              </a:lnSpc>
              <a:spcBef>
                <a:spcPts val="1125"/>
              </a:spcBef>
              <a:spcAft>
                <a:spcPts val="0"/>
              </a:spcAft>
              <a:buClr>
                <a:schemeClr val="dk1"/>
              </a:buClr>
              <a:buSzPts val="2250"/>
              <a:buNone/>
              <a:defRPr sz="2250"/>
            </a:lvl6pPr>
            <a:lvl7pPr indent="-228600" lvl="6" marL="3200400" algn="l">
              <a:lnSpc>
                <a:spcPct val="90000"/>
              </a:lnSpc>
              <a:spcBef>
                <a:spcPts val="1125"/>
              </a:spcBef>
              <a:spcAft>
                <a:spcPts val="0"/>
              </a:spcAft>
              <a:buClr>
                <a:schemeClr val="dk1"/>
              </a:buClr>
              <a:buSzPts val="2250"/>
              <a:buNone/>
              <a:defRPr sz="2250"/>
            </a:lvl7pPr>
            <a:lvl8pPr indent="-228600" lvl="7" marL="3657600" algn="l">
              <a:lnSpc>
                <a:spcPct val="90000"/>
              </a:lnSpc>
              <a:spcBef>
                <a:spcPts val="1125"/>
              </a:spcBef>
              <a:spcAft>
                <a:spcPts val="0"/>
              </a:spcAft>
              <a:buClr>
                <a:schemeClr val="dk1"/>
              </a:buClr>
              <a:buSzPts val="2250"/>
              <a:buNone/>
              <a:defRPr sz="2250"/>
            </a:lvl8pPr>
            <a:lvl9pPr indent="-228600" lvl="8" marL="4114800" algn="l">
              <a:lnSpc>
                <a:spcPct val="90000"/>
              </a:lnSpc>
              <a:spcBef>
                <a:spcPts val="1125"/>
              </a:spcBef>
              <a:spcAft>
                <a:spcPts val="0"/>
              </a:spcAft>
              <a:buClr>
                <a:schemeClr val="dk1"/>
              </a:buClr>
              <a:buSzPts val="2250"/>
              <a:buNone/>
              <a:defRPr sz="2250"/>
            </a:lvl9pPr>
          </a:lstStyle>
          <a:p/>
        </p:txBody>
      </p:sp>
      <p:sp>
        <p:nvSpPr>
          <p:cNvPr id="58" name="Google Shape;58;p10"/>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1889524" y="1097280"/>
            <a:ext cx="8847533" cy="38404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7200"/>
              <a:buFont typeface="Calibri"/>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11662173" y="2369821"/>
            <a:ext cx="13887450" cy="116967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2250"/>
              </a:spcBef>
              <a:spcAft>
                <a:spcPts val="0"/>
              </a:spcAft>
              <a:buClr>
                <a:schemeClr val="dk1"/>
              </a:buClr>
              <a:buSzPts val="7200"/>
              <a:buFont typeface="Arial"/>
              <a:buNone/>
              <a:defRPr b="0" i="0" sz="7200" u="none" cap="none" strike="noStrike">
                <a:solidFill>
                  <a:schemeClr val="dk1"/>
                </a:solidFill>
                <a:latin typeface="Calibri"/>
                <a:ea typeface="Calibri"/>
                <a:cs typeface="Calibri"/>
                <a:sym typeface="Calibri"/>
              </a:defRPr>
            </a:lvl1pPr>
            <a:lvl2pPr lvl="1" marR="0" rtl="0" algn="l">
              <a:lnSpc>
                <a:spcPct val="90000"/>
              </a:lnSpc>
              <a:spcBef>
                <a:spcPts val="1125"/>
              </a:spcBef>
              <a:spcAft>
                <a:spcPts val="0"/>
              </a:spcAft>
              <a:buClr>
                <a:schemeClr val="dk1"/>
              </a:buClr>
              <a:buSzPts val="6300"/>
              <a:buFont typeface="Arial"/>
              <a:buNone/>
              <a:defRPr b="0" i="0" sz="6300" u="none" cap="none" strike="noStrike">
                <a:solidFill>
                  <a:schemeClr val="dk1"/>
                </a:solidFill>
                <a:latin typeface="Calibri"/>
                <a:ea typeface="Calibri"/>
                <a:cs typeface="Calibri"/>
                <a:sym typeface="Calibri"/>
              </a:defRPr>
            </a:lvl2pPr>
            <a:lvl3pPr lvl="2" marR="0" rtl="0" algn="l">
              <a:lnSpc>
                <a:spcPct val="90000"/>
              </a:lnSpc>
              <a:spcBef>
                <a:spcPts val="1125"/>
              </a:spcBef>
              <a:spcAft>
                <a:spcPts val="0"/>
              </a:spcAft>
              <a:buClr>
                <a:schemeClr val="dk1"/>
              </a:buClr>
              <a:buSzPts val="5400"/>
              <a:buFont typeface="Arial"/>
              <a:buNone/>
              <a:defRPr b="0" i="0" sz="5400" u="none" cap="none" strike="noStrike">
                <a:solidFill>
                  <a:schemeClr val="dk1"/>
                </a:solidFill>
                <a:latin typeface="Calibri"/>
                <a:ea typeface="Calibri"/>
                <a:cs typeface="Calibri"/>
                <a:sym typeface="Calibri"/>
              </a:defRPr>
            </a:lvl3pPr>
            <a:lvl4pPr lvl="3"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4pPr>
            <a:lvl5pPr lvl="4"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5pPr>
            <a:lvl6pPr lvl="5"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6pPr>
            <a:lvl7pPr lvl="6"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7pPr>
            <a:lvl8pPr lvl="7"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8pPr>
            <a:lvl9pPr lvl="8"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9pPr>
          </a:lstStyle>
          <a:p/>
        </p:txBody>
      </p:sp>
      <p:sp>
        <p:nvSpPr>
          <p:cNvPr id="64" name="Google Shape;64;p11"/>
          <p:cNvSpPr txBox="1"/>
          <p:nvPr>
            <p:ph idx="1" type="body"/>
          </p:nvPr>
        </p:nvSpPr>
        <p:spPr>
          <a:xfrm>
            <a:off x="1889524" y="4937760"/>
            <a:ext cx="8847533" cy="914781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3600"/>
              <a:buNone/>
              <a:defRPr sz="3600"/>
            </a:lvl1pPr>
            <a:lvl2pPr indent="-228600" lvl="1" marL="914400" algn="l">
              <a:lnSpc>
                <a:spcPct val="90000"/>
              </a:lnSpc>
              <a:spcBef>
                <a:spcPts val="1125"/>
              </a:spcBef>
              <a:spcAft>
                <a:spcPts val="0"/>
              </a:spcAft>
              <a:buClr>
                <a:schemeClr val="dk1"/>
              </a:buClr>
              <a:buSzPts val="3150"/>
              <a:buNone/>
              <a:defRPr sz="3150"/>
            </a:lvl2pPr>
            <a:lvl3pPr indent="-228600" lvl="2" marL="1371600" algn="l">
              <a:lnSpc>
                <a:spcPct val="90000"/>
              </a:lnSpc>
              <a:spcBef>
                <a:spcPts val="1125"/>
              </a:spcBef>
              <a:spcAft>
                <a:spcPts val="0"/>
              </a:spcAft>
              <a:buClr>
                <a:schemeClr val="dk1"/>
              </a:buClr>
              <a:buSzPts val="2700"/>
              <a:buNone/>
              <a:defRPr sz="2700"/>
            </a:lvl3pPr>
            <a:lvl4pPr indent="-228600" lvl="3" marL="1828800" algn="l">
              <a:lnSpc>
                <a:spcPct val="90000"/>
              </a:lnSpc>
              <a:spcBef>
                <a:spcPts val="1125"/>
              </a:spcBef>
              <a:spcAft>
                <a:spcPts val="0"/>
              </a:spcAft>
              <a:buClr>
                <a:schemeClr val="dk1"/>
              </a:buClr>
              <a:buSzPts val="2250"/>
              <a:buNone/>
              <a:defRPr sz="2250"/>
            </a:lvl4pPr>
            <a:lvl5pPr indent="-228600" lvl="4" marL="2286000" algn="l">
              <a:lnSpc>
                <a:spcPct val="90000"/>
              </a:lnSpc>
              <a:spcBef>
                <a:spcPts val="1125"/>
              </a:spcBef>
              <a:spcAft>
                <a:spcPts val="0"/>
              </a:spcAft>
              <a:buClr>
                <a:schemeClr val="dk1"/>
              </a:buClr>
              <a:buSzPts val="2250"/>
              <a:buNone/>
              <a:defRPr sz="2250"/>
            </a:lvl5pPr>
            <a:lvl6pPr indent="-228600" lvl="5" marL="2743200" algn="l">
              <a:lnSpc>
                <a:spcPct val="90000"/>
              </a:lnSpc>
              <a:spcBef>
                <a:spcPts val="1125"/>
              </a:spcBef>
              <a:spcAft>
                <a:spcPts val="0"/>
              </a:spcAft>
              <a:buClr>
                <a:schemeClr val="dk1"/>
              </a:buClr>
              <a:buSzPts val="2250"/>
              <a:buNone/>
              <a:defRPr sz="2250"/>
            </a:lvl6pPr>
            <a:lvl7pPr indent="-228600" lvl="6" marL="3200400" algn="l">
              <a:lnSpc>
                <a:spcPct val="90000"/>
              </a:lnSpc>
              <a:spcBef>
                <a:spcPts val="1125"/>
              </a:spcBef>
              <a:spcAft>
                <a:spcPts val="0"/>
              </a:spcAft>
              <a:buClr>
                <a:schemeClr val="dk1"/>
              </a:buClr>
              <a:buSzPts val="2250"/>
              <a:buNone/>
              <a:defRPr sz="2250"/>
            </a:lvl7pPr>
            <a:lvl8pPr indent="-228600" lvl="7" marL="3657600" algn="l">
              <a:lnSpc>
                <a:spcPct val="90000"/>
              </a:lnSpc>
              <a:spcBef>
                <a:spcPts val="1125"/>
              </a:spcBef>
              <a:spcAft>
                <a:spcPts val="0"/>
              </a:spcAft>
              <a:buClr>
                <a:schemeClr val="dk1"/>
              </a:buClr>
              <a:buSzPts val="2250"/>
              <a:buNone/>
              <a:defRPr sz="2250"/>
            </a:lvl8pPr>
            <a:lvl9pPr indent="-228600" lvl="8" marL="4114800" algn="l">
              <a:lnSpc>
                <a:spcPct val="90000"/>
              </a:lnSpc>
              <a:spcBef>
                <a:spcPts val="1125"/>
              </a:spcBef>
              <a:spcAft>
                <a:spcPts val="0"/>
              </a:spcAft>
              <a:buClr>
                <a:schemeClr val="dk1"/>
              </a:buClr>
              <a:buSzPts val="2250"/>
              <a:buNone/>
              <a:defRPr sz="2250"/>
            </a:lvl9pPr>
          </a:lstStyle>
          <a:p/>
        </p:txBody>
      </p:sp>
      <p:sp>
        <p:nvSpPr>
          <p:cNvPr id="65" name="Google Shape;65;p11"/>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9900"/>
              <a:buFont typeface="Calibri"/>
              <a:buNone/>
              <a:defRPr b="0" i="0" sz="99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1885950" y="4381500"/>
            <a:ext cx="23660100" cy="10443211"/>
          </a:xfrm>
          <a:prstGeom prst="rect">
            <a:avLst/>
          </a:prstGeom>
          <a:noFill/>
          <a:ln>
            <a:noFill/>
          </a:ln>
        </p:spPr>
        <p:txBody>
          <a:bodyPr anchorCtr="0" anchor="t" bIns="45700" lIns="91425" spcFirstLastPara="1" rIns="91425" wrap="square" tIns="45700">
            <a:normAutofit/>
          </a:bodyPr>
          <a:lstStyle>
            <a:lvl1pPr indent="-628650" lvl="0" marL="457200" marR="0" rtl="0" algn="l">
              <a:lnSpc>
                <a:spcPct val="90000"/>
              </a:lnSpc>
              <a:spcBef>
                <a:spcPts val="2250"/>
              </a:spcBef>
              <a:spcAft>
                <a:spcPts val="0"/>
              </a:spcAft>
              <a:buClr>
                <a:schemeClr val="dk1"/>
              </a:buClr>
              <a:buSzPts val="6300"/>
              <a:buFont typeface="Arial"/>
              <a:buChar char="•"/>
              <a:defRPr b="0" i="0" sz="6300" u="none" cap="none" strike="noStrike">
                <a:solidFill>
                  <a:schemeClr val="dk1"/>
                </a:solidFill>
                <a:latin typeface="Calibri"/>
                <a:ea typeface="Calibri"/>
                <a:cs typeface="Calibri"/>
                <a:sym typeface="Calibri"/>
              </a:defRPr>
            </a:lvl1pPr>
            <a:lvl2pPr indent="-571500" lvl="1" marL="914400" marR="0" rtl="0" algn="l">
              <a:lnSpc>
                <a:spcPct val="90000"/>
              </a:lnSpc>
              <a:spcBef>
                <a:spcPts val="1125"/>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2pPr>
            <a:lvl3pPr indent="-514350" lvl="2" marL="1371600" marR="0" rtl="0" algn="l">
              <a:lnSpc>
                <a:spcPct val="90000"/>
              </a:lnSpc>
              <a:spcBef>
                <a:spcPts val="1125"/>
              </a:spcBef>
              <a:spcAft>
                <a:spcPts val="0"/>
              </a:spcAft>
              <a:buClr>
                <a:schemeClr val="dk1"/>
              </a:buClr>
              <a:buSzPts val="4500"/>
              <a:buFont typeface="Arial"/>
              <a:buChar char="•"/>
              <a:defRPr b="0" i="0" sz="4500" u="none" cap="none" strike="noStrike">
                <a:solidFill>
                  <a:schemeClr val="dk1"/>
                </a:solidFill>
                <a:latin typeface="Calibri"/>
                <a:ea typeface="Calibri"/>
                <a:cs typeface="Calibri"/>
                <a:sym typeface="Calibri"/>
              </a:defRPr>
            </a:lvl3pPr>
            <a:lvl4pPr indent="-485775" lvl="3" marL="18288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4pPr>
            <a:lvl5pPr indent="-485775" lvl="4" marL="22860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5pPr>
            <a:lvl6pPr indent="-485775" lvl="5" marL="27432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6pPr>
            <a:lvl7pPr indent="-485775" lvl="6" marL="32004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7pPr>
            <a:lvl8pPr indent="-485775" lvl="7" marL="36576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8pPr>
            <a:lvl9pPr indent="-485775" lvl="8" marL="41148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2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2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700" u="none" cap="none" strike="noStrike">
                <a:solidFill>
                  <a:srgbClr val="888888"/>
                </a:solidFill>
                <a:latin typeface="Calibri"/>
                <a:ea typeface="Calibri"/>
                <a:cs typeface="Calibri"/>
                <a:sym typeface="Calibri"/>
              </a:defRPr>
            </a:lvl1pPr>
            <a:lvl2pPr indent="0" lvl="1" marL="0" marR="0" rtl="0" algn="r">
              <a:spcBef>
                <a:spcPts val="0"/>
              </a:spcBef>
              <a:buNone/>
              <a:defRPr b="0" i="0" sz="2700" u="none" cap="none" strike="noStrike">
                <a:solidFill>
                  <a:srgbClr val="888888"/>
                </a:solidFill>
                <a:latin typeface="Calibri"/>
                <a:ea typeface="Calibri"/>
                <a:cs typeface="Calibri"/>
                <a:sym typeface="Calibri"/>
              </a:defRPr>
            </a:lvl2pPr>
            <a:lvl3pPr indent="0" lvl="2" marL="0" marR="0" rtl="0" algn="r">
              <a:spcBef>
                <a:spcPts val="0"/>
              </a:spcBef>
              <a:buNone/>
              <a:defRPr b="0" i="0" sz="2700" u="none" cap="none" strike="noStrike">
                <a:solidFill>
                  <a:srgbClr val="888888"/>
                </a:solidFill>
                <a:latin typeface="Calibri"/>
                <a:ea typeface="Calibri"/>
                <a:cs typeface="Calibri"/>
                <a:sym typeface="Calibri"/>
              </a:defRPr>
            </a:lvl3pPr>
            <a:lvl4pPr indent="0" lvl="3" marL="0" marR="0" rtl="0" algn="r">
              <a:spcBef>
                <a:spcPts val="0"/>
              </a:spcBef>
              <a:buNone/>
              <a:defRPr b="0" i="0" sz="2700" u="none" cap="none" strike="noStrike">
                <a:solidFill>
                  <a:srgbClr val="888888"/>
                </a:solidFill>
                <a:latin typeface="Calibri"/>
                <a:ea typeface="Calibri"/>
                <a:cs typeface="Calibri"/>
                <a:sym typeface="Calibri"/>
              </a:defRPr>
            </a:lvl4pPr>
            <a:lvl5pPr indent="0" lvl="4" marL="0" marR="0" rtl="0" algn="r">
              <a:spcBef>
                <a:spcPts val="0"/>
              </a:spcBef>
              <a:buNone/>
              <a:defRPr b="0" i="0" sz="2700" u="none" cap="none" strike="noStrike">
                <a:solidFill>
                  <a:srgbClr val="888888"/>
                </a:solidFill>
                <a:latin typeface="Calibri"/>
                <a:ea typeface="Calibri"/>
                <a:cs typeface="Calibri"/>
                <a:sym typeface="Calibri"/>
              </a:defRPr>
            </a:lvl5pPr>
            <a:lvl6pPr indent="0" lvl="5" marL="0" marR="0" rtl="0" algn="r">
              <a:spcBef>
                <a:spcPts val="0"/>
              </a:spcBef>
              <a:buNone/>
              <a:defRPr b="0" i="0" sz="2700" u="none" cap="none" strike="noStrike">
                <a:solidFill>
                  <a:srgbClr val="888888"/>
                </a:solidFill>
                <a:latin typeface="Calibri"/>
                <a:ea typeface="Calibri"/>
                <a:cs typeface="Calibri"/>
                <a:sym typeface="Calibri"/>
              </a:defRPr>
            </a:lvl6pPr>
            <a:lvl7pPr indent="0" lvl="6" marL="0" marR="0" rtl="0" algn="r">
              <a:spcBef>
                <a:spcPts val="0"/>
              </a:spcBef>
              <a:buNone/>
              <a:defRPr b="0" i="0" sz="2700" u="none" cap="none" strike="noStrike">
                <a:solidFill>
                  <a:srgbClr val="888888"/>
                </a:solidFill>
                <a:latin typeface="Calibri"/>
                <a:ea typeface="Calibri"/>
                <a:cs typeface="Calibri"/>
                <a:sym typeface="Calibri"/>
              </a:defRPr>
            </a:lvl7pPr>
            <a:lvl8pPr indent="0" lvl="7" marL="0" marR="0" rtl="0" algn="r">
              <a:spcBef>
                <a:spcPts val="0"/>
              </a:spcBef>
              <a:buNone/>
              <a:defRPr b="0" i="0" sz="2700" u="none" cap="none" strike="noStrike">
                <a:solidFill>
                  <a:srgbClr val="888888"/>
                </a:solidFill>
                <a:latin typeface="Calibri"/>
                <a:ea typeface="Calibri"/>
                <a:cs typeface="Calibri"/>
                <a:sym typeface="Calibri"/>
              </a:defRPr>
            </a:lvl8pPr>
            <a:lvl9pPr indent="0" lvl="8" marL="0" marR="0" rtl="0" algn="r">
              <a:spcBef>
                <a:spcPts val="0"/>
              </a:spcBef>
              <a:buNone/>
              <a:defRPr b="0" i="0" sz="2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5.jpg"/><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0" y="457200"/>
            <a:ext cx="27432000" cy="12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BE0204"/>
                </a:solidFill>
              </a:rPr>
              <a:t>AutoVot: An Autonomous RC Vehicle Convoy</a:t>
            </a:r>
            <a:endParaRPr/>
          </a:p>
          <a:p>
            <a:pPr indent="0" lvl="0" marL="0" marR="0" rtl="0" algn="ctr">
              <a:lnSpc>
                <a:spcPct val="60000"/>
              </a:lnSpc>
              <a:spcBef>
                <a:spcPts val="1400"/>
              </a:spcBef>
              <a:spcAft>
                <a:spcPts val="0"/>
              </a:spcAft>
              <a:buNone/>
            </a:pPr>
            <a:r>
              <a:rPr b="1" i="0" lang="en-US" sz="2800" u="none" cap="none" strike="noStrike">
                <a:solidFill>
                  <a:schemeClr val="dk1"/>
                </a:solidFill>
                <a:latin typeface="Arial"/>
                <a:ea typeface="Arial"/>
                <a:cs typeface="Arial"/>
                <a:sym typeface="Arial"/>
              </a:rPr>
              <a:t>Team B6: Joel Anyanti, Jeffrey T</a:t>
            </a:r>
            <a:r>
              <a:rPr b="1" lang="en-US" sz="2800">
                <a:solidFill>
                  <a:schemeClr val="dk1"/>
                </a:solidFill>
              </a:rPr>
              <a:t>saw</a:t>
            </a:r>
            <a:r>
              <a:rPr b="1" i="0" lang="en-US" sz="2800" u="none" cap="none" strike="noStrike">
                <a:solidFill>
                  <a:schemeClr val="dk1"/>
                </a:solidFill>
                <a:latin typeface="Arial"/>
                <a:ea typeface="Arial"/>
                <a:cs typeface="Arial"/>
                <a:sym typeface="Arial"/>
              </a:rPr>
              <a:t>, Fausto Leyva</a:t>
            </a:r>
            <a:endParaRPr/>
          </a:p>
        </p:txBody>
      </p:sp>
      <p:sp>
        <p:nvSpPr>
          <p:cNvPr id="85" name="Google Shape;85;p1"/>
          <p:cNvSpPr/>
          <p:nvPr/>
        </p:nvSpPr>
        <p:spPr>
          <a:xfrm>
            <a:off x="323850" y="2125981"/>
            <a:ext cx="10972800" cy="73152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2800" u="none" cap="none" strike="noStrike">
                <a:solidFill>
                  <a:schemeClr val="lt1"/>
                </a:solidFill>
                <a:latin typeface="Calibri"/>
                <a:ea typeface="Calibri"/>
                <a:cs typeface="Calibri"/>
                <a:sym typeface="Calibri"/>
              </a:rPr>
              <a:t>Product Pitch</a:t>
            </a:r>
            <a:endParaRPr/>
          </a:p>
        </p:txBody>
      </p:sp>
      <p:sp>
        <p:nvSpPr>
          <p:cNvPr id="86" name="Google Shape;86;p1"/>
          <p:cNvSpPr txBox="1"/>
          <p:nvPr/>
        </p:nvSpPr>
        <p:spPr>
          <a:xfrm>
            <a:off x="400050" y="2978975"/>
            <a:ext cx="10858500" cy="415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latin typeface="Calibri"/>
                <a:ea typeface="Calibri"/>
                <a:cs typeface="Calibri"/>
                <a:sym typeface="Calibri"/>
              </a:rPr>
              <a:t>The goal with this project was to demonstrate the usefulness of Vehicle to Vehicle communication in </a:t>
            </a:r>
            <a:r>
              <a:rPr lang="en-US" sz="2400">
                <a:latin typeface="Calibri"/>
                <a:ea typeface="Calibri"/>
                <a:cs typeface="Calibri"/>
                <a:sym typeface="Calibri"/>
              </a:rPr>
              <a:t>autonomous</a:t>
            </a:r>
            <a:r>
              <a:rPr lang="en-US" sz="2400">
                <a:latin typeface="Calibri"/>
                <a:ea typeface="Calibri"/>
                <a:cs typeface="Calibri"/>
                <a:sym typeface="Calibri"/>
              </a:rPr>
              <a:t> vehicles. As a result, we developed  </a:t>
            </a:r>
            <a:r>
              <a:rPr i="0" lang="en-US" sz="24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0"/>
                  </a:ext>
                </a:extLst>
              </a:rPr>
              <a:t>AutoVot, an au</a:t>
            </a:r>
            <a:r>
              <a:rPr lang="en-US" sz="2400">
                <a:latin typeface="Calibri"/>
                <a:ea typeface="Calibri"/>
                <a:cs typeface="Calibri"/>
                <a:sym typeface="Calibri"/>
                <a:extLst>
                  <a:ext uri="http://customooxmlschemas.google.com/">
                    <go:slidesCustomData xmlns:go="http://customooxmlschemas.google.com/" textRoundtripDataId="1"/>
                  </a:ext>
                </a:extLst>
              </a:rPr>
              <a:t>tonomous vehicle convoy that leverages Vehicle to Vehicle Communication to navigate a course with obstacles. The lead car uses a depth camera to detect obstacles along the course to generate a path to navigate to the goal, all while communicating instructions to the following vehicle via Bluetooth. This allows both vehicles to safely navigate the course without collisions, even though the following car has no perception capabilities.</a:t>
            </a:r>
            <a:endParaRPr sz="2400">
              <a:latin typeface="Calibri"/>
              <a:ea typeface="Calibri"/>
              <a:cs typeface="Calibri"/>
              <a:sym typeface="Calibri"/>
              <a:extLst>
                <a:ext uri="http://customooxmlschemas.google.com/">
                  <go:slidesCustomData xmlns:go="http://customooxmlschemas.google.com/" textRoundtripDataId="2"/>
                </a:ext>
              </a:extLst>
            </a:endParaRPr>
          </a:p>
          <a:p>
            <a:pPr indent="0" lvl="0" marL="0" marR="0" rtl="0" algn="l">
              <a:spcBef>
                <a:spcPts val="0"/>
              </a:spcBef>
              <a:spcAft>
                <a:spcPts val="0"/>
              </a:spcAft>
              <a:buNone/>
            </a:pPr>
            <a:r>
              <a:t/>
            </a:r>
            <a:endParaRPr b="0" i="0" sz="2400" u="none" cap="none" strike="noStrike">
              <a:solidFill>
                <a:srgbClr val="000000"/>
              </a:solidFill>
              <a:latin typeface="Roboto"/>
              <a:ea typeface="Roboto"/>
              <a:cs typeface="Roboto"/>
              <a:sym typeface="Roboto"/>
            </a:endParaRPr>
          </a:p>
          <a:p>
            <a:pPr indent="0" lvl="0" marL="0" marR="0" rtl="0" algn="l">
              <a:spcBef>
                <a:spcPts val="0"/>
              </a:spcBef>
              <a:spcAft>
                <a:spcPts val="0"/>
              </a:spcAft>
              <a:buNone/>
            </a:pPr>
            <a:r>
              <a:t/>
            </a:r>
            <a:endParaRPr b="0" i="0" sz="2400" u="none" cap="none" strike="noStrike">
              <a:solidFill>
                <a:srgbClr val="000000"/>
              </a:solidFill>
              <a:latin typeface="Roboto"/>
              <a:ea typeface="Roboto"/>
              <a:cs typeface="Roboto"/>
              <a:sym typeface="Roboto"/>
            </a:endParaRPr>
          </a:p>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87" name="Google Shape;87;p1"/>
          <p:cNvSpPr/>
          <p:nvPr/>
        </p:nvSpPr>
        <p:spPr>
          <a:xfrm>
            <a:off x="285750" y="6736081"/>
            <a:ext cx="10972800" cy="73152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2800" u="none" cap="none" strike="noStrike">
                <a:solidFill>
                  <a:schemeClr val="lt1"/>
                </a:solidFill>
                <a:latin typeface="Calibri"/>
                <a:ea typeface="Calibri"/>
                <a:cs typeface="Calibri"/>
                <a:sym typeface="Calibri"/>
              </a:rPr>
              <a:t>System Architecture </a:t>
            </a:r>
            <a:endParaRPr/>
          </a:p>
        </p:txBody>
      </p:sp>
      <p:sp>
        <p:nvSpPr>
          <p:cNvPr id="88" name="Google Shape;88;p1"/>
          <p:cNvSpPr/>
          <p:nvPr/>
        </p:nvSpPr>
        <p:spPr>
          <a:xfrm>
            <a:off x="12801600" y="2125980"/>
            <a:ext cx="14306550" cy="73152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2800" u="none" cap="none" strike="noStrike">
                <a:solidFill>
                  <a:schemeClr val="lt1"/>
                </a:solidFill>
                <a:latin typeface="Calibri"/>
                <a:ea typeface="Calibri"/>
                <a:cs typeface="Calibri"/>
                <a:sym typeface="Calibri"/>
              </a:rPr>
              <a:t>System Description</a:t>
            </a:r>
            <a:endParaRPr/>
          </a:p>
        </p:txBody>
      </p:sp>
      <p:sp>
        <p:nvSpPr>
          <p:cNvPr id="89" name="Google Shape;89;p1"/>
          <p:cNvSpPr/>
          <p:nvPr/>
        </p:nvSpPr>
        <p:spPr>
          <a:xfrm>
            <a:off x="12801600" y="9144000"/>
            <a:ext cx="14306550" cy="73152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2800" u="none" cap="none" strike="noStrike">
                <a:solidFill>
                  <a:schemeClr val="lt1"/>
                </a:solidFill>
                <a:latin typeface="Calibri"/>
                <a:ea typeface="Calibri"/>
                <a:cs typeface="Calibri"/>
                <a:sym typeface="Calibri"/>
              </a:rPr>
              <a:t>System Evaluation </a:t>
            </a:r>
            <a:endParaRPr/>
          </a:p>
        </p:txBody>
      </p:sp>
      <p:sp>
        <p:nvSpPr>
          <p:cNvPr id="90" name="Google Shape;90;p1"/>
          <p:cNvSpPr txBox="1"/>
          <p:nvPr/>
        </p:nvSpPr>
        <p:spPr>
          <a:xfrm>
            <a:off x="21581176" y="14379000"/>
            <a:ext cx="5418000" cy="156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Shown above: Evaluating our system on a 5m x 1.5m course with 5 obstacles to verify if navigation occurs without collisions. </a:t>
            </a:r>
            <a:endParaRPr sz="2400">
              <a:latin typeface="Calibri"/>
              <a:ea typeface="Calibri"/>
              <a:cs typeface="Calibri"/>
              <a:sym typeface="Calibri"/>
            </a:endParaRPr>
          </a:p>
        </p:txBody>
      </p:sp>
      <p:pic>
        <p:nvPicPr>
          <p:cNvPr id="91" name="Google Shape;91;p1"/>
          <p:cNvPicPr preferRelativeResize="0"/>
          <p:nvPr/>
        </p:nvPicPr>
        <p:blipFill rotWithShape="1">
          <a:blip r:embed="rId3">
            <a:alphaModFix/>
          </a:blip>
          <a:srcRect b="20751" l="0" r="0" t="20214"/>
          <a:stretch/>
        </p:blipFill>
        <p:spPr>
          <a:xfrm>
            <a:off x="22049345" y="896935"/>
            <a:ext cx="4910442" cy="1046800"/>
          </a:xfrm>
          <a:prstGeom prst="rect">
            <a:avLst/>
          </a:prstGeom>
          <a:noFill/>
          <a:ln>
            <a:noFill/>
          </a:ln>
        </p:spPr>
      </p:pic>
      <p:pic>
        <p:nvPicPr>
          <p:cNvPr id="92" name="Google Shape;92;p1"/>
          <p:cNvPicPr preferRelativeResize="0"/>
          <p:nvPr/>
        </p:nvPicPr>
        <p:blipFill rotWithShape="1">
          <a:blip r:embed="rId4">
            <a:alphaModFix/>
          </a:blip>
          <a:srcRect b="24891" l="0" r="0" t="28530"/>
          <a:stretch/>
        </p:blipFill>
        <p:spPr>
          <a:xfrm>
            <a:off x="21900981" y="111184"/>
            <a:ext cx="5207168" cy="875863"/>
          </a:xfrm>
          <a:prstGeom prst="rect">
            <a:avLst/>
          </a:prstGeom>
          <a:noFill/>
          <a:ln>
            <a:noFill/>
          </a:ln>
        </p:spPr>
      </p:pic>
      <p:sp>
        <p:nvSpPr>
          <p:cNvPr id="93" name="Google Shape;93;p1"/>
          <p:cNvSpPr txBox="1"/>
          <p:nvPr/>
        </p:nvSpPr>
        <p:spPr>
          <a:xfrm>
            <a:off x="12801600" y="3409032"/>
            <a:ext cx="5207100" cy="489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The lead vehicle relies on Intel RealSense Depth camera to provide RGB-D images to the system. </a:t>
            </a:r>
            <a:r>
              <a:rPr lang="en-US" sz="2400">
                <a:solidFill>
                  <a:schemeClr val="dk1"/>
                </a:solidFill>
                <a:latin typeface="Calibri"/>
                <a:ea typeface="Calibri"/>
                <a:cs typeface="Calibri"/>
                <a:sym typeface="Calibri"/>
              </a:rPr>
              <a:t>Obstacle</a:t>
            </a:r>
            <a:r>
              <a:rPr lang="en-US" sz="2400">
                <a:solidFill>
                  <a:schemeClr val="dk1"/>
                </a:solidFill>
                <a:latin typeface="Calibri"/>
                <a:ea typeface="Calibri"/>
                <a:cs typeface="Calibri"/>
                <a:sym typeface="Calibri"/>
              </a:rPr>
              <a:t> bounding boxes, when encountered,  are extracted from the RGB image using MobileNet v1 SSD. Using the depth information, obstacle (</a:t>
            </a:r>
            <a:r>
              <a:rPr i="1" lang="en-US" sz="2400">
                <a:solidFill>
                  <a:schemeClr val="dk1"/>
                </a:solidFill>
                <a:latin typeface="Calibri"/>
                <a:ea typeface="Calibri"/>
                <a:cs typeface="Calibri"/>
                <a:sym typeface="Calibri"/>
              </a:rPr>
              <a:t>x, y</a:t>
            </a:r>
            <a:r>
              <a:rPr lang="en-US" sz="2400">
                <a:solidFill>
                  <a:schemeClr val="dk1"/>
                </a:solidFill>
                <a:latin typeface="Calibri"/>
                <a:ea typeface="Calibri"/>
                <a:cs typeface="Calibri"/>
                <a:sym typeface="Calibri"/>
              </a:rPr>
              <a:t>) locations are determined, and A* path path planning algorithm is used to </a:t>
            </a:r>
            <a:r>
              <a:rPr lang="en-US" sz="2400">
                <a:solidFill>
                  <a:schemeClr val="dk1"/>
                </a:solidFill>
                <a:latin typeface="Calibri"/>
                <a:ea typeface="Calibri"/>
                <a:cs typeface="Calibri"/>
                <a:sym typeface="Calibri"/>
              </a:rPr>
              <a:t>dynamically</a:t>
            </a:r>
            <a:r>
              <a:rPr lang="en-US" sz="2400">
                <a:solidFill>
                  <a:schemeClr val="dk1"/>
                </a:solidFill>
                <a:latin typeface="Calibri"/>
                <a:ea typeface="Calibri"/>
                <a:cs typeface="Calibri"/>
                <a:sym typeface="Calibri"/>
              </a:rPr>
              <a:t> update the path. Obstacle locations are sent to the following vehicle via bluetooth, which updates its own map and runs A* to determine what path to follow.</a:t>
            </a:r>
            <a:endParaRPr/>
          </a:p>
        </p:txBody>
      </p:sp>
      <p:sp>
        <p:nvSpPr>
          <p:cNvPr id="94" name="Google Shape;94;p1"/>
          <p:cNvSpPr txBox="1"/>
          <p:nvPr/>
        </p:nvSpPr>
        <p:spPr>
          <a:xfrm>
            <a:off x="19521350" y="2857500"/>
            <a:ext cx="75867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Lead (left) and Trailing (right) AutoVots</a:t>
            </a:r>
            <a:endParaRPr/>
          </a:p>
        </p:txBody>
      </p:sp>
      <p:sp>
        <p:nvSpPr>
          <p:cNvPr id="95" name="Google Shape;95;p1"/>
          <p:cNvSpPr txBox="1"/>
          <p:nvPr/>
        </p:nvSpPr>
        <p:spPr>
          <a:xfrm>
            <a:off x="13817477" y="10027915"/>
            <a:ext cx="61095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Table 1:  Required and Achieved Metrics</a:t>
            </a:r>
            <a:endParaRPr/>
          </a:p>
        </p:txBody>
      </p:sp>
      <p:pic>
        <p:nvPicPr>
          <p:cNvPr id="96" name="Google Shape;96;p1"/>
          <p:cNvPicPr preferRelativeResize="0"/>
          <p:nvPr/>
        </p:nvPicPr>
        <p:blipFill rotWithShape="1">
          <a:blip r:embed="rId5">
            <a:alphaModFix/>
          </a:blip>
          <a:srcRect b="0" l="0" r="0" t="0"/>
          <a:stretch/>
        </p:blipFill>
        <p:spPr>
          <a:xfrm>
            <a:off x="1690930" y="7692104"/>
            <a:ext cx="8238640" cy="8328791"/>
          </a:xfrm>
          <a:prstGeom prst="rect">
            <a:avLst/>
          </a:prstGeom>
          <a:noFill/>
          <a:ln>
            <a:noFill/>
          </a:ln>
        </p:spPr>
      </p:pic>
      <p:pic>
        <p:nvPicPr>
          <p:cNvPr id="97" name="Google Shape;97;p1"/>
          <p:cNvPicPr preferRelativeResize="0"/>
          <p:nvPr/>
        </p:nvPicPr>
        <p:blipFill rotWithShape="1">
          <a:blip r:embed="rId6">
            <a:alphaModFix/>
          </a:blip>
          <a:srcRect b="0" l="0" r="0" t="0"/>
          <a:stretch/>
        </p:blipFill>
        <p:spPr>
          <a:xfrm>
            <a:off x="687366" y="295804"/>
            <a:ext cx="5701553" cy="1535856"/>
          </a:xfrm>
          <a:prstGeom prst="rect">
            <a:avLst/>
          </a:prstGeom>
          <a:noFill/>
          <a:ln>
            <a:noFill/>
          </a:ln>
        </p:spPr>
      </p:pic>
      <p:graphicFrame>
        <p:nvGraphicFramePr>
          <p:cNvPr id="98" name="Google Shape;98;p1"/>
          <p:cNvGraphicFramePr/>
          <p:nvPr/>
        </p:nvGraphicFramePr>
        <p:xfrm>
          <a:off x="12880650" y="10489615"/>
          <a:ext cx="3000000" cy="3000000"/>
        </p:xfrm>
        <a:graphic>
          <a:graphicData uri="http://schemas.openxmlformats.org/drawingml/2006/table">
            <a:tbl>
              <a:tblPr>
                <a:noFill/>
                <a:tableStyleId>{6BF249D4-541D-486E-9FEA-28CF31A554A2}</a:tableStyleId>
              </a:tblPr>
              <a:tblGrid>
                <a:gridCol w="3883450"/>
                <a:gridCol w="2327175"/>
                <a:gridCol w="1772525"/>
              </a:tblGrid>
              <a:tr h="505725">
                <a:tc>
                  <a:txBody>
                    <a:bodyPr/>
                    <a:lstStyle/>
                    <a:p>
                      <a:pPr indent="0" lvl="0" marL="0" rtl="0" algn="l">
                        <a:spcBef>
                          <a:spcPts val="0"/>
                        </a:spcBef>
                        <a:spcAft>
                          <a:spcPts val="0"/>
                        </a:spcAft>
                        <a:buNone/>
                      </a:pPr>
                      <a:r>
                        <a:rPr lang="en-US" sz="2200">
                          <a:solidFill>
                            <a:srgbClr val="FFFFFF"/>
                          </a:solidFill>
                          <a:latin typeface="Calibri"/>
                          <a:ea typeface="Calibri"/>
                          <a:cs typeface="Calibri"/>
                          <a:sym typeface="Calibri"/>
                        </a:rPr>
                        <a:t>Metric</a:t>
                      </a:r>
                      <a:endParaRPr sz="2200">
                        <a:solidFill>
                          <a:srgbClr val="FFFFFF"/>
                        </a:solidFill>
                        <a:latin typeface="Calibri"/>
                        <a:ea typeface="Calibri"/>
                        <a:cs typeface="Calibri"/>
                        <a:sym typeface="Calibri"/>
                      </a:endParaRPr>
                    </a:p>
                  </a:txBody>
                  <a:tcPr marT="91425" marB="91425" marR="91425" marL="91425">
                    <a:solidFill>
                      <a:srgbClr val="285293"/>
                    </a:solidFill>
                  </a:tcPr>
                </a:tc>
                <a:tc>
                  <a:txBody>
                    <a:bodyPr/>
                    <a:lstStyle/>
                    <a:p>
                      <a:pPr indent="0" lvl="0" marL="0" rtl="0" algn="l">
                        <a:spcBef>
                          <a:spcPts val="0"/>
                        </a:spcBef>
                        <a:spcAft>
                          <a:spcPts val="0"/>
                        </a:spcAft>
                        <a:buNone/>
                      </a:pPr>
                      <a:r>
                        <a:rPr lang="en-US" sz="2200">
                          <a:solidFill>
                            <a:srgbClr val="FFFFFF"/>
                          </a:solidFill>
                          <a:latin typeface="Calibri"/>
                          <a:ea typeface="Calibri"/>
                          <a:cs typeface="Calibri"/>
                          <a:sym typeface="Calibri"/>
                        </a:rPr>
                        <a:t>Required</a:t>
                      </a:r>
                      <a:endParaRPr sz="2200">
                        <a:solidFill>
                          <a:srgbClr val="FFFFFF"/>
                        </a:solidFill>
                        <a:latin typeface="Calibri"/>
                        <a:ea typeface="Calibri"/>
                        <a:cs typeface="Calibri"/>
                        <a:sym typeface="Calibri"/>
                      </a:endParaRPr>
                    </a:p>
                  </a:txBody>
                  <a:tcPr marT="91425" marB="91425" marR="91425" marL="91425">
                    <a:solidFill>
                      <a:srgbClr val="285293"/>
                    </a:solidFill>
                  </a:tcPr>
                </a:tc>
                <a:tc>
                  <a:txBody>
                    <a:bodyPr/>
                    <a:lstStyle/>
                    <a:p>
                      <a:pPr indent="0" lvl="0" marL="0" rtl="0" algn="l">
                        <a:spcBef>
                          <a:spcPts val="0"/>
                        </a:spcBef>
                        <a:spcAft>
                          <a:spcPts val="0"/>
                        </a:spcAft>
                        <a:buNone/>
                      </a:pPr>
                      <a:r>
                        <a:rPr lang="en-US" sz="2200">
                          <a:solidFill>
                            <a:srgbClr val="FFFFFF"/>
                          </a:solidFill>
                          <a:latin typeface="Calibri"/>
                          <a:ea typeface="Calibri"/>
                          <a:cs typeface="Calibri"/>
                          <a:sym typeface="Calibri"/>
                        </a:rPr>
                        <a:t>Achieved</a:t>
                      </a:r>
                      <a:endParaRPr sz="2200">
                        <a:solidFill>
                          <a:srgbClr val="FFFFFF"/>
                        </a:solidFill>
                        <a:latin typeface="Calibri"/>
                        <a:ea typeface="Calibri"/>
                        <a:cs typeface="Calibri"/>
                        <a:sym typeface="Calibri"/>
                      </a:endParaRPr>
                    </a:p>
                  </a:txBody>
                  <a:tcPr marT="91425" marB="91425" marR="91425" marL="91425">
                    <a:solidFill>
                      <a:srgbClr val="285293"/>
                    </a:solidFill>
                  </a:tcPr>
                </a:tc>
              </a:tr>
              <a:tr h="505725">
                <a:tc>
                  <a:txBody>
                    <a:bodyPr/>
                    <a:lstStyle/>
                    <a:p>
                      <a:pPr indent="0" lvl="0" marL="0" rtl="0" algn="l">
                        <a:spcBef>
                          <a:spcPts val="0"/>
                        </a:spcBef>
                        <a:spcAft>
                          <a:spcPts val="0"/>
                        </a:spcAft>
                        <a:buNone/>
                      </a:pPr>
                      <a:r>
                        <a:rPr lang="en-US" sz="2200">
                          <a:latin typeface="Calibri"/>
                          <a:ea typeface="Calibri"/>
                          <a:cs typeface="Calibri"/>
                          <a:sym typeface="Calibri"/>
                        </a:rPr>
                        <a:t>Vehicle Speed</a:t>
                      </a:r>
                      <a:endParaRPr sz="2200">
                        <a:latin typeface="Calibri"/>
                        <a:ea typeface="Calibri"/>
                        <a:cs typeface="Calibri"/>
                        <a:sym typeface="Calibri"/>
                      </a:endParaRPr>
                    </a:p>
                  </a:txBody>
                  <a:tcPr marT="91425" marB="91425" marR="91425" marL="91425">
                    <a:solidFill>
                      <a:srgbClr val="FFFFFF"/>
                    </a:solidFill>
                  </a:tcPr>
                </a:tc>
                <a:tc>
                  <a:txBody>
                    <a:bodyPr/>
                    <a:lstStyle/>
                    <a:p>
                      <a:pPr indent="0" lvl="0" marL="0" rtl="0" algn="l">
                        <a:spcBef>
                          <a:spcPts val="0"/>
                        </a:spcBef>
                        <a:spcAft>
                          <a:spcPts val="0"/>
                        </a:spcAft>
                        <a:buNone/>
                      </a:pPr>
                      <a:r>
                        <a:rPr lang="en-US" sz="2200">
                          <a:latin typeface="Calibri"/>
                          <a:ea typeface="Calibri"/>
                          <a:cs typeface="Calibri"/>
                          <a:sym typeface="Calibri"/>
                        </a:rPr>
                        <a:t>1m/s</a:t>
                      </a:r>
                      <a:endParaRPr sz="22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200">
                          <a:latin typeface="Calibri"/>
                          <a:ea typeface="Calibri"/>
                          <a:cs typeface="Calibri"/>
                          <a:sym typeface="Calibri"/>
                        </a:rPr>
                        <a:t>0.5m/s</a:t>
                      </a:r>
                      <a:endParaRPr sz="2200">
                        <a:latin typeface="Calibri"/>
                        <a:ea typeface="Calibri"/>
                        <a:cs typeface="Calibri"/>
                        <a:sym typeface="Calibri"/>
                      </a:endParaRPr>
                    </a:p>
                  </a:txBody>
                  <a:tcPr marT="91425" marB="91425" marR="91425" marL="91425">
                    <a:solidFill>
                      <a:srgbClr val="FFE599"/>
                    </a:solidFill>
                  </a:tcPr>
                </a:tc>
              </a:tr>
              <a:tr h="505725">
                <a:tc>
                  <a:txBody>
                    <a:bodyPr/>
                    <a:lstStyle/>
                    <a:p>
                      <a:pPr indent="0" lvl="0" marL="0" rtl="0" algn="l">
                        <a:spcBef>
                          <a:spcPts val="0"/>
                        </a:spcBef>
                        <a:spcAft>
                          <a:spcPts val="0"/>
                        </a:spcAft>
                        <a:buNone/>
                      </a:pPr>
                      <a:r>
                        <a:rPr lang="en-US" sz="2200">
                          <a:latin typeface="Calibri"/>
                          <a:ea typeface="Calibri"/>
                          <a:cs typeface="Calibri"/>
                          <a:sym typeface="Calibri"/>
                        </a:rPr>
                        <a:t>Object Detection Latency</a:t>
                      </a:r>
                      <a:endParaRPr sz="2200">
                        <a:latin typeface="Calibri"/>
                        <a:ea typeface="Calibri"/>
                        <a:cs typeface="Calibri"/>
                        <a:sym typeface="Calibri"/>
                      </a:endParaRPr>
                    </a:p>
                  </a:txBody>
                  <a:tcPr marT="91425" marB="91425" marR="91425" marL="91425">
                    <a:solidFill>
                      <a:srgbClr val="FFFFFF"/>
                    </a:solidFill>
                  </a:tcPr>
                </a:tc>
                <a:tc>
                  <a:txBody>
                    <a:bodyPr/>
                    <a:lstStyle/>
                    <a:p>
                      <a:pPr indent="0" lvl="0" marL="0" rtl="0" algn="l">
                        <a:spcBef>
                          <a:spcPts val="0"/>
                        </a:spcBef>
                        <a:spcAft>
                          <a:spcPts val="0"/>
                        </a:spcAft>
                        <a:buNone/>
                      </a:pPr>
                      <a:r>
                        <a:rPr lang="en-US" sz="2200">
                          <a:latin typeface="Calibri"/>
                          <a:ea typeface="Calibri"/>
                          <a:cs typeface="Calibri"/>
                          <a:sym typeface="Calibri"/>
                        </a:rPr>
                        <a:t>100ms</a:t>
                      </a:r>
                      <a:endParaRPr sz="22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200">
                          <a:latin typeface="Calibri"/>
                          <a:ea typeface="Calibri"/>
                          <a:cs typeface="Calibri"/>
                          <a:sym typeface="Calibri"/>
                        </a:rPr>
                        <a:t>~30ms</a:t>
                      </a:r>
                      <a:endParaRPr sz="2200">
                        <a:latin typeface="Calibri"/>
                        <a:ea typeface="Calibri"/>
                        <a:cs typeface="Calibri"/>
                        <a:sym typeface="Calibri"/>
                      </a:endParaRPr>
                    </a:p>
                  </a:txBody>
                  <a:tcPr marT="91425" marB="91425" marR="91425" marL="91425">
                    <a:solidFill>
                      <a:srgbClr val="B6D7A8"/>
                    </a:solidFill>
                  </a:tcPr>
                </a:tc>
              </a:tr>
              <a:tr h="505725">
                <a:tc>
                  <a:txBody>
                    <a:bodyPr/>
                    <a:lstStyle/>
                    <a:p>
                      <a:pPr indent="0" lvl="0" marL="0" rtl="0" algn="l">
                        <a:spcBef>
                          <a:spcPts val="0"/>
                        </a:spcBef>
                        <a:spcAft>
                          <a:spcPts val="0"/>
                        </a:spcAft>
                        <a:buNone/>
                      </a:pPr>
                      <a:r>
                        <a:rPr lang="en-US" sz="2200">
                          <a:latin typeface="Calibri"/>
                          <a:ea typeface="Calibri"/>
                          <a:cs typeface="Calibri"/>
                          <a:sym typeface="Calibri"/>
                        </a:rPr>
                        <a:t>Path Planning Latency</a:t>
                      </a:r>
                      <a:endParaRPr sz="2200">
                        <a:latin typeface="Calibri"/>
                        <a:ea typeface="Calibri"/>
                        <a:cs typeface="Calibri"/>
                        <a:sym typeface="Calibri"/>
                      </a:endParaRPr>
                    </a:p>
                  </a:txBody>
                  <a:tcPr marT="91425" marB="91425" marR="91425" marL="91425">
                    <a:solidFill>
                      <a:srgbClr val="FFFFFF"/>
                    </a:solidFill>
                  </a:tcPr>
                </a:tc>
                <a:tc>
                  <a:txBody>
                    <a:bodyPr/>
                    <a:lstStyle/>
                    <a:p>
                      <a:pPr indent="0" lvl="0" marL="0" rtl="0" algn="l">
                        <a:spcBef>
                          <a:spcPts val="0"/>
                        </a:spcBef>
                        <a:spcAft>
                          <a:spcPts val="0"/>
                        </a:spcAft>
                        <a:buNone/>
                      </a:pPr>
                      <a:r>
                        <a:rPr lang="en-US" sz="2200">
                          <a:latin typeface="Calibri"/>
                          <a:ea typeface="Calibri"/>
                          <a:cs typeface="Calibri"/>
                          <a:sym typeface="Calibri"/>
                        </a:rPr>
                        <a:t>10ms</a:t>
                      </a:r>
                      <a:endParaRPr sz="22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200">
                          <a:latin typeface="Calibri"/>
                          <a:ea typeface="Calibri"/>
                          <a:cs typeface="Calibri"/>
                          <a:sym typeface="Calibri"/>
                        </a:rPr>
                        <a:t>~100ms</a:t>
                      </a:r>
                      <a:endParaRPr sz="2200">
                        <a:latin typeface="Calibri"/>
                        <a:ea typeface="Calibri"/>
                        <a:cs typeface="Calibri"/>
                        <a:sym typeface="Calibri"/>
                      </a:endParaRPr>
                    </a:p>
                  </a:txBody>
                  <a:tcPr marT="91425" marB="91425" marR="91425" marL="91425">
                    <a:solidFill>
                      <a:srgbClr val="FFE599"/>
                    </a:solidFill>
                  </a:tcPr>
                </a:tc>
              </a:tr>
              <a:tr h="832950">
                <a:tc>
                  <a:txBody>
                    <a:bodyPr/>
                    <a:lstStyle/>
                    <a:p>
                      <a:pPr indent="0" lvl="0" marL="0" rtl="0" algn="l">
                        <a:spcBef>
                          <a:spcPts val="0"/>
                        </a:spcBef>
                        <a:spcAft>
                          <a:spcPts val="0"/>
                        </a:spcAft>
                        <a:buNone/>
                      </a:pPr>
                      <a:r>
                        <a:rPr lang="en-US" sz="2200">
                          <a:latin typeface="Calibri"/>
                          <a:ea typeface="Calibri"/>
                          <a:cs typeface="Calibri"/>
                          <a:sym typeface="Calibri"/>
                        </a:rPr>
                        <a:t>Communication Latency </a:t>
                      </a:r>
                      <a:endParaRPr sz="2200">
                        <a:latin typeface="Calibri"/>
                        <a:ea typeface="Calibri"/>
                        <a:cs typeface="Calibri"/>
                        <a:sym typeface="Calibri"/>
                      </a:endParaRPr>
                    </a:p>
                    <a:p>
                      <a:pPr indent="0" lvl="0" marL="0" rtl="0" algn="l">
                        <a:spcBef>
                          <a:spcPts val="0"/>
                        </a:spcBef>
                        <a:spcAft>
                          <a:spcPts val="0"/>
                        </a:spcAft>
                        <a:buNone/>
                      </a:pPr>
                      <a:r>
                        <a:rPr lang="en-US" sz="2200">
                          <a:latin typeface="Calibri"/>
                          <a:ea typeface="Calibri"/>
                          <a:cs typeface="Calibri"/>
                          <a:sym typeface="Calibri"/>
                        </a:rPr>
                        <a:t>(64 bytes)</a:t>
                      </a:r>
                      <a:endParaRPr sz="2200">
                        <a:latin typeface="Calibri"/>
                        <a:ea typeface="Calibri"/>
                        <a:cs typeface="Calibri"/>
                        <a:sym typeface="Calibri"/>
                      </a:endParaRPr>
                    </a:p>
                  </a:txBody>
                  <a:tcPr marT="91425" marB="91425" marR="91425" marL="91425">
                    <a:solidFill>
                      <a:srgbClr val="FFFFFF"/>
                    </a:solidFill>
                  </a:tcPr>
                </a:tc>
                <a:tc>
                  <a:txBody>
                    <a:bodyPr/>
                    <a:lstStyle/>
                    <a:p>
                      <a:pPr indent="0" lvl="0" marL="0" rtl="0" algn="l">
                        <a:spcBef>
                          <a:spcPts val="0"/>
                        </a:spcBef>
                        <a:spcAft>
                          <a:spcPts val="0"/>
                        </a:spcAft>
                        <a:buNone/>
                      </a:pPr>
                      <a:r>
                        <a:rPr lang="en-US" sz="2200">
                          <a:latin typeface="Calibri"/>
                          <a:ea typeface="Calibri"/>
                          <a:cs typeface="Calibri"/>
                          <a:sym typeface="Calibri"/>
                        </a:rPr>
                        <a:t>100±40ms</a:t>
                      </a:r>
                      <a:endParaRPr sz="22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200">
                          <a:latin typeface="Calibri"/>
                          <a:ea typeface="Calibri"/>
                          <a:cs typeface="Calibri"/>
                          <a:sym typeface="Calibri"/>
                        </a:rPr>
                        <a:t>~80ms</a:t>
                      </a:r>
                      <a:endParaRPr sz="2200">
                        <a:latin typeface="Calibri"/>
                        <a:ea typeface="Calibri"/>
                        <a:cs typeface="Calibri"/>
                        <a:sym typeface="Calibri"/>
                      </a:endParaRPr>
                    </a:p>
                  </a:txBody>
                  <a:tcPr marT="91425" marB="91425" marR="91425" marL="91425">
                    <a:solidFill>
                      <a:srgbClr val="B6D7A8"/>
                    </a:solidFill>
                  </a:tcPr>
                </a:tc>
              </a:tr>
              <a:tr h="832950">
                <a:tc>
                  <a:txBody>
                    <a:bodyPr/>
                    <a:lstStyle/>
                    <a:p>
                      <a:pPr indent="0" lvl="0" marL="0" rtl="0" algn="l">
                        <a:spcBef>
                          <a:spcPts val="0"/>
                        </a:spcBef>
                        <a:spcAft>
                          <a:spcPts val="0"/>
                        </a:spcAft>
                        <a:buNone/>
                      </a:pPr>
                      <a:r>
                        <a:rPr lang="en-US" sz="2200">
                          <a:latin typeface="Calibri"/>
                          <a:ea typeface="Calibri"/>
                          <a:cs typeface="Calibri"/>
                          <a:sym typeface="Calibri"/>
                        </a:rPr>
                        <a:t>Detection recall @ </a:t>
                      </a:r>
                      <a:endParaRPr sz="2200">
                        <a:latin typeface="Calibri"/>
                        <a:ea typeface="Calibri"/>
                        <a:cs typeface="Calibri"/>
                        <a:sym typeface="Calibri"/>
                      </a:endParaRPr>
                    </a:p>
                    <a:p>
                      <a:pPr indent="0" lvl="0" marL="0" rtl="0" algn="l">
                        <a:spcBef>
                          <a:spcPts val="0"/>
                        </a:spcBef>
                        <a:spcAft>
                          <a:spcPts val="0"/>
                        </a:spcAft>
                        <a:buNone/>
                      </a:pPr>
                      <a:r>
                        <a:rPr lang="en-US" sz="2200">
                          <a:latin typeface="Calibri"/>
                          <a:ea typeface="Calibri"/>
                          <a:cs typeface="Calibri"/>
                          <a:sym typeface="Calibri"/>
                        </a:rPr>
                        <a:t>(r= 0.4m, sample of 50 images)</a:t>
                      </a:r>
                      <a:endParaRPr sz="2200">
                        <a:latin typeface="Calibri"/>
                        <a:ea typeface="Calibri"/>
                        <a:cs typeface="Calibri"/>
                        <a:sym typeface="Calibri"/>
                      </a:endParaRPr>
                    </a:p>
                  </a:txBody>
                  <a:tcPr marT="91425" marB="91425" marR="91425" marL="91425">
                    <a:solidFill>
                      <a:srgbClr val="FFFFFF"/>
                    </a:solidFill>
                  </a:tcPr>
                </a:tc>
                <a:tc>
                  <a:txBody>
                    <a:bodyPr/>
                    <a:lstStyle/>
                    <a:p>
                      <a:pPr indent="0" lvl="0" marL="0" rtl="0" algn="l">
                        <a:spcBef>
                          <a:spcPts val="0"/>
                        </a:spcBef>
                        <a:spcAft>
                          <a:spcPts val="0"/>
                        </a:spcAft>
                        <a:buNone/>
                      </a:pPr>
                      <a:r>
                        <a:rPr lang="en-US" sz="2200">
                          <a:latin typeface="Calibri"/>
                          <a:ea typeface="Calibri"/>
                          <a:cs typeface="Calibri"/>
                          <a:sym typeface="Calibri"/>
                        </a:rPr>
                        <a:t>95%</a:t>
                      </a:r>
                      <a:endParaRPr sz="22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200">
                          <a:latin typeface="Calibri"/>
                          <a:ea typeface="Calibri"/>
                          <a:cs typeface="Calibri"/>
                          <a:sym typeface="Calibri"/>
                        </a:rPr>
                        <a:t>98%</a:t>
                      </a:r>
                      <a:endParaRPr sz="2200">
                        <a:latin typeface="Calibri"/>
                        <a:ea typeface="Calibri"/>
                        <a:cs typeface="Calibri"/>
                        <a:sym typeface="Calibri"/>
                      </a:endParaRPr>
                    </a:p>
                  </a:txBody>
                  <a:tcPr marT="91425" marB="91425" marR="91425" marL="91425">
                    <a:solidFill>
                      <a:srgbClr val="B6D7A8"/>
                    </a:solidFill>
                  </a:tcPr>
                </a:tc>
              </a:tr>
              <a:tr h="832950">
                <a:tc>
                  <a:txBody>
                    <a:bodyPr/>
                    <a:lstStyle/>
                    <a:p>
                      <a:pPr indent="0" lvl="0" marL="0" rtl="0" algn="l">
                        <a:spcBef>
                          <a:spcPts val="0"/>
                        </a:spcBef>
                        <a:spcAft>
                          <a:spcPts val="0"/>
                        </a:spcAft>
                        <a:buNone/>
                      </a:pPr>
                      <a:r>
                        <a:rPr lang="en-US" sz="2200">
                          <a:latin typeface="Calibri"/>
                          <a:ea typeface="Calibri"/>
                          <a:cs typeface="Calibri"/>
                          <a:sym typeface="Calibri"/>
                        </a:rPr>
                        <a:t>Detection precision @</a:t>
                      </a:r>
                      <a:endParaRPr sz="2200">
                        <a:latin typeface="Calibri"/>
                        <a:ea typeface="Calibri"/>
                        <a:cs typeface="Calibri"/>
                        <a:sym typeface="Calibri"/>
                      </a:endParaRPr>
                    </a:p>
                    <a:p>
                      <a:pPr indent="0" lvl="0" marL="0" rtl="0" algn="l">
                        <a:spcBef>
                          <a:spcPts val="0"/>
                        </a:spcBef>
                        <a:spcAft>
                          <a:spcPts val="0"/>
                        </a:spcAft>
                        <a:buNone/>
                      </a:pPr>
                      <a:r>
                        <a:rPr lang="en-US" sz="2200">
                          <a:latin typeface="Calibri"/>
                          <a:ea typeface="Calibri"/>
                          <a:cs typeface="Calibri"/>
                          <a:sym typeface="Calibri"/>
                        </a:rPr>
                        <a:t>(r = 0.4m, sample of 50 images)</a:t>
                      </a:r>
                      <a:endParaRPr sz="2200">
                        <a:latin typeface="Calibri"/>
                        <a:ea typeface="Calibri"/>
                        <a:cs typeface="Calibri"/>
                        <a:sym typeface="Calibri"/>
                      </a:endParaRPr>
                    </a:p>
                  </a:txBody>
                  <a:tcPr marT="91425" marB="91425" marR="91425" marL="91425">
                    <a:solidFill>
                      <a:srgbClr val="FFFFFF"/>
                    </a:solidFill>
                  </a:tcPr>
                </a:tc>
                <a:tc>
                  <a:txBody>
                    <a:bodyPr/>
                    <a:lstStyle/>
                    <a:p>
                      <a:pPr indent="0" lvl="0" marL="0" rtl="0" algn="l">
                        <a:spcBef>
                          <a:spcPts val="0"/>
                        </a:spcBef>
                        <a:spcAft>
                          <a:spcPts val="0"/>
                        </a:spcAft>
                        <a:buNone/>
                      </a:pPr>
                      <a:r>
                        <a:rPr lang="en-US" sz="2200">
                          <a:latin typeface="Calibri"/>
                          <a:ea typeface="Calibri"/>
                          <a:cs typeface="Calibri"/>
                          <a:sym typeface="Calibri"/>
                        </a:rPr>
                        <a:t>90%</a:t>
                      </a:r>
                      <a:endParaRPr sz="22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200">
                          <a:latin typeface="Calibri"/>
                          <a:ea typeface="Calibri"/>
                          <a:cs typeface="Calibri"/>
                          <a:sym typeface="Calibri"/>
                        </a:rPr>
                        <a:t>92%</a:t>
                      </a:r>
                      <a:endParaRPr sz="2200">
                        <a:latin typeface="Calibri"/>
                        <a:ea typeface="Calibri"/>
                        <a:cs typeface="Calibri"/>
                        <a:sym typeface="Calibri"/>
                      </a:endParaRPr>
                    </a:p>
                  </a:txBody>
                  <a:tcPr marT="91425" marB="91425" marR="91425" marL="91425">
                    <a:solidFill>
                      <a:srgbClr val="B6D7A8"/>
                    </a:solidFill>
                  </a:tcPr>
                </a:tc>
              </a:tr>
              <a:tr h="505725">
                <a:tc>
                  <a:txBody>
                    <a:bodyPr/>
                    <a:lstStyle/>
                    <a:p>
                      <a:pPr indent="0" lvl="0" marL="0" rtl="0" algn="l">
                        <a:spcBef>
                          <a:spcPts val="0"/>
                        </a:spcBef>
                        <a:spcAft>
                          <a:spcPts val="0"/>
                        </a:spcAft>
                        <a:buNone/>
                      </a:pPr>
                      <a:r>
                        <a:rPr lang="en-US" sz="2200">
                          <a:latin typeface="Calibri"/>
                          <a:ea typeface="Calibri"/>
                          <a:cs typeface="Calibri"/>
                          <a:sym typeface="Calibri"/>
                        </a:rPr>
                        <a:t>Course Length</a:t>
                      </a:r>
                      <a:endParaRPr sz="2200">
                        <a:latin typeface="Calibri"/>
                        <a:ea typeface="Calibri"/>
                        <a:cs typeface="Calibri"/>
                        <a:sym typeface="Calibri"/>
                      </a:endParaRPr>
                    </a:p>
                  </a:txBody>
                  <a:tcPr marT="91425" marB="91425" marR="91425" marL="91425">
                    <a:solidFill>
                      <a:srgbClr val="FFFFFF"/>
                    </a:solidFill>
                  </a:tcPr>
                </a:tc>
                <a:tc>
                  <a:txBody>
                    <a:bodyPr/>
                    <a:lstStyle/>
                    <a:p>
                      <a:pPr indent="0" lvl="0" marL="0" rtl="0" algn="l">
                        <a:spcBef>
                          <a:spcPts val="0"/>
                        </a:spcBef>
                        <a:spcAft>
                          <a:spcPts val="0"/>
                        </a:spcAft>
                        <a:buNone/>
                      </a:pPr>
                      <a:r>
                        <a:rPr lang="en-US" sz="2200">
                          <a:latin typeface="Calibri"/>
                          <a:ea typeface="Calibri"/>
                          <a:cs typeface="Calibri"/>
                          <a:sym typeface="Calibri"/>
                        </a:rPr>
                        <a:t>30m</a:t>
                      </a:r>
                      <a:endParaRPr sz="22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200">
                          <a:latin typeface="Calibri"/>
                          <a:ea typeface="Calibri"/>
                          <a:cs typeface="Calibri"/>
                          <a:sym typeface="Calibri"/>
                        </a:rPr>
                        <a:t>10m</a:t>
                      </a:r>
                      <a:endParaRPr sz="2200">
                        <a:latin typeface="Calibri"/>
                        <a:ea typeface="Calibri"/>
                        <a:cs typeface="Calibri"/>
                        <a:sym typeface="Calibri"/>
                      </a:endParaRPr>
                    </a:p>
                  </a:txBody>
                  <a:tcPr marT="91425" marB="91425" marR="91425" marL="91425">
                    <a:solidFill>
                      <a:srgbClr val="EA9999"/>
                    </a:solidFill>
                  </a:tcPr>
                </a:tc>
              </a:tr>
              <a:tr h="716425">
                <a:tc>
                  <a:txBody>
                    <a:bodyPr/>
                    <a:lstStyle/>
                    <a:p>
                      <a:pPr indent="0" lvl="0" marL="0" rtl="0" algn="l">
                        <a:spcBef>
                          <a:spcPts val="0"/>
                        </a:spcBef>
                        <a:spcAft>
                          <a:spcPts val="0"/>
                        </a:spcAft>
                        <a:buNone/>
                      </a:pPr>
                      <a:r>
                        <a:rPr lang="en-US" sz="2200">
                          <a:latin typeface="Calibri"/>
                          <a:ea typeface="Calibri"/>
                          <a:cs typeface="Calibri"/>
                          <a:sym typeface="Calibri"/>
                        </a:rPr>
                        <a:t>Obstacle type and number</a:t>
                      </a:r>
                      <a:endParaRPr sz="2200">
                        <a:latin typeface="Calibri"/>
                        <a:ea typeface="Calibri"/>
                        <a:cs typeface="Calibri"/>
                        <a:sym typeface="Calibri"/>
                      </a:endParaRPr>
                    </a:p>
                  </a:txBody>
                  <a:tcPr marT="91425" marB="91425" marR="91425" marL="91425">
                    <a:solidFill>
                      <a:srgbClr val="FFFFFF"/>
                    </a:solidFill>
                  </a:tcPr>
                </a:tc>
                <a:tc>
                  <a:txBody>
                    <a:bodyPr/>
                    <a:lstStyle/>
                    <a:p>
                      <a:pPr indent="0" lvl="0" marL="0" rtl="0" algn="l">
                        <a:spcBef>
                          <a:spcPts val="0"/>
                        </a:spcBef>
                        <a:spcAft>
                          <a:spcPts val="0"/>
                        </a:spcAft>
                        <a:buNone/>
                      </a:pPr>
                      <a:r>
                        <a:rPr lang="en-US" sz="2200">
                          <a:latin typeface="Calibri"/>
                          <a:ea typeface="Calibri"/>
                          <a:cs typeface="Calibri"/>
                          <a:sym typeface="Calibri"/>
                        </a:rPr>
                        <a:t>15, 2 classes</a:t>
                      </a:r>
                      <a:endParaRPr sz="22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200">
                          <a:latin typeface="Calibri"/>
                          <a:ea typeface="Calibri"/>
                          <a:cs typeface="Calibri"/>
                          <a:sym typeface="Calibri"/>
                        </a:rPr>
                        <a:t>5, 1 class</a:t>
                      </a:r>
                      <a:endParaRPr sz="2200">
                        <a:latin typeface="Calibri"/>
                        <a:ea typeface="Calibri"/>
                        <a:cs typeface="Calibri"/>
                        <a:sym typeface="Calibri"/>
                      </a:endParaRPr>
                    </a:p>
                  </a:txBody>
                  <a:tcPr marT="91425" marB="91425" marR="91425" marL="91425">
                    <a:solidFill>
                      <a:srgbClr val="EA9999"/>
                    </a:solidFill>
                  </a:tcPr>
                </a:tc>
              </a:tr>
            </a:tbl>
          </a:graphicData>
        </a:graphic>
      </p:graphicFrame>
      <p:pic>
        <p:nvPicPr>
          <p:cNvPr id="99" name="Google Shape;99;p1"/>
          <p:cNvPicPr preferRelativeResize="0"/>
          <p:nvPr/>
        </p:nvPicPr>
        <p:blipFill rotWithShape="1">
          <a:blip r:embed="rId7">
            <a:alphaModFix/>
          </a:blip>
          <a:srcRect b="13076" l="0" r="0" t="9863"/>
          <a:stretch/>
        </p:blipFill>
        <p:spPr>
          <a:xfrm rot="10800000">
            <a:off x="23392325" y="3388101"/>
            <a:ext cx="3715825" cy="5516124"/>
          </a:xfrm>
          <a:prstGeom prst="rect">
            <a:avLst/>
          </a:prstGeom>
          <a:noFill/>
          <a:ln>
            <a:noFill/>
          </a:ln>
        </p:spPr>
      </p:pic>
      <p:pic>
        <p:nvPicPr>
          <p:cNvPr id="100" name="Google Shape;100;p1"/>
          <p:cNvPicPr preferRelativeResize="0"/>
          <p:nvPr/>
        </p:nvPicPr>
        <p:blipFill rotWithShape="1">
          <a:blip r:embed="rId8">
            <a:alphaModFix/>
          </a:blip>
          <a:srcRect b="8849" l="0" r="0" t="13930"/>
          <a:stretch/>
        </p:blipFill>
        <p:spPr>
          <a:xfrm rot="10800000">
            <a:off x="19521350" y="3381536"/>
            <a:ext cx="3717400" cy="5529252"/>
          </a:xfrm>
          <a:prstGeom prst="rect">
            <a:avLst/>
          </a:prstGeom>
          <a:noFill/>
          <a:ln>
            <a:noFill/>
          </a:ln>
        </p:spPr>
      </p:pic>
      <p:cxnSp>
        <p:nvCxnSpPr>
          <p:cNvPr id="101" name="Google Shape;101;p1"/>
          <p:cNvCxnSpPr/>
          <p:nvPr/>
        </p:nvCxnSpPr>
        <p:spPr>
          <a:xfrm rot="10800000">
            <a:off x="19167450" y="3467700"/>
            <a:ext cx="1044600" cy="606300"/>
          </a:xfrm>
          <a:prstGeom prst="straightConnector1">
            <a:avLst/>
          </a:prstGeom>
          <a:noFill/>
          <a:ln cap="flat" cmpd="sng" w="76200">
            <a:solidFill>
              <a:srgbClr val="4A86E8"/>
            </a:solidFill>
            <a:prstDash val="solid"/>
            <a:round/>
            <a:headEnd len="med" w="med" type="none"/>
            <a:tailEnd len="med" w="med" type="none"/>
          </a:ln>
        </p:spPr>
      </p:cxnSp>
      <p:sp>
        <p:nvSpPr>
          <p:cNvPr id="102" name="Google Shape;102;p1"/>
          <p:cNvSpPr txBox="1"/>
          <p:nvPr/>
        </p:nvSpPr>
        <p:spPr>
          <a:xfrm>
            <a:off x="18241000" y="3113750"/>
            <a:ext cx="136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latin typeface="Calibri"/>
                <a:ea typeface="Calibri"/>
                <a:cs typeface="Calibri"/>
                <a:sym typeface="Calibri"/>
              </a:rPr>
              <a:t>RealSense</a:t>
            </a:r>
            <a:endParaRPr b="1" sz="1800">
              <a:latin typeface="Calibri"/>
              <a:ea typeface="Calibri"/>
              <a:cs typeface="Calibri"/>
              <a:sym typeface="Calibri"/>
            </a:endParaRPr>
          </a:p>
        </p:txBody>
      </p:sp>
      <p:cxnSp>
        <p:nvCxnSpPr>
          <p:cNvPr id="103" name="Google Shape;103;p1"/>
          <p:cNvCxnSpPr/>
          <p:nvPr/>
        </p:nvCxnSpPr>
        <p:spPr>
          <a:xfrm rot="10800000">
            <a:off x="19251925" y="6263950"/>
            <a:ext cx="589500" cy="1145700"/>
          </a:xfrm>
          <a:prstGeom prst="straightConnector1">
            <a:avLst/>
          </a:prstGeom>
          <a:noFill/>
          <a:ln cap="flat" cmpd="sng" w="76200">
            <a:solidFill>
              <a:srgbClr val="4A86E8"/>
            </a:solidFill>
            <a:prstDash val="solid"/>
            <a:round/>
            <a:headEnd len="med" w="med" type="none"/>
            <a:tailEnd len="med" w="med" type="none"/>
          </a:ln>
        </p:spPr>
      </p:cxnSp>
      <p:cxnSp>
        <p:nvCxnSpPr>
          <p:cNvPr id="104" name="Google Shape;104;p1"/>
          <p:cNvCxnSpPr/>
          <p:nvPr/>
        </p:nvCxnSpPr>
        <p:spPr>
          <a:xfrm flipH="1" rot="10800000">
            <a:off x="19251800" y="5505975"/>
            <a:ext cx="657000" cy="758100"/>
          </a:xfrm>
          <a:prstGeom prst="straightConnector1">
            <a:avLst/>
          </a:prstGeom>
          <a:noFill/>
          <a:ln cap="flat" cmpd="sng" w="76200">
            <a:solidFill>
              <a:srgbClr val="4A86E8"/>
            </a:solidFill>
            <a:prstDash val="solid"/>
            <a:round/>
            <a:headEnd len="med" w="med" type="none"/>
            <a:tailEnd len="med" w="med" type="none"/>
          </a:ln>
        </p:spPr>
      </p:cxnSp>
      <p:sp>
        <p:nvSpPr>
          <p:cNvPr id="105" name="Google Shape;105;p1"/>
          <p:cNvSpPr txBox="1"/>
          <p:nvPr/>
        </p:nvSpPr>
        <p:spPr>
          <a:xfrm>
            <a:off x="18123050" y="6078750"/>
            <a:ext cx="11457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latin typeface="Calibri"/>
                <a:ea typeface="Calibri"/>
                <a:cs typeface="Calibri"/>
                <a:sym typeface="Calibri"/>
              </a:rPr>
              <a:t>Mecanum Wheels</a:t>
            </a:r>
            <a:endParaRPr b="1"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p:txBody>
      </p:sp>
      <p:cxnSp>
        <p:nvCxnSpPr>
          <p:cNvPr id="106" name="Google Shape;106;p1"/>
          <p:cNvCxnSpPr/>
          <p:nvPr/>
        </p:nvCxnSpPr>
        <p:spPr>
          <a:xfrm flipH="1" rot="10800000">
            <a:off x="19429850" y="8083550"/>
            <a:ext cx="1566900" cy="16800"/>
          </a:xfrm>
          <a:prstGeom prst="straightConnector1">
            <a:avLst/>
          </a:prstGeom>
          <a:noFill/>
          <a:ln cap="flat" cmpd="sng" w="76200">
            <a:solidFill>
              <a:srgbClr val="4A86E8"/>
            </a:solidFill>
            <a:prstDash val="solid"/>
            <a:round/>
            <a:headEnd len="med" w="med" type="none"/>
            <a:tailEnd len="med" w="med" type="none"/>
          </a:ln>
        </p:spPr>
      </p:cxnSp>
      <p:sp>
        <p:nvSpPr>
          <p:cNvPr id="107" name="Google Shape;107;p1"/>
          <p:cNvSpPr txBox="1"/>
          <p:nvPr/>
        </p:nvSpPr>
        <p:spPr>
          <a:xfrm>
            <a:off x="18105425" y="7855700"/>
            <a:ext cx="1364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latin typeface="Calibri"/>
                <a:ea typeface="Calibri"/>
                <a:cs typeface="Calibri"/>
                <a:sym typeface="Calibri"/>
              </a:rPr>
              <a:t>Jetson Nano</a:t>
            </a:r>
            <a:endParaRPr b="1"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p:txBody>
      </p:sp>
      <p:cxnSp>
        <p:nvCxnSpPr>
          <p:cNvPr id="108" name="Google Shape;108;p1"/>
          <p:cNvCxnSpPr/>
          <p:nvPr/>
        </p:nvCxnSpPr>
        <p:spPr>
          <a:xfrm>
            <a:off x="20127825" y="6264075"/>
            <a:ext cx="2796600" cy="2139600"/>
          </a:xfrm>
          <a:prstGeom prst="straightConnector1">
            <a:avLst/>
          </a:prstGeom>
          <a:noFill/>
          <a:ln cap="flat" cmpd="sng" w="76200">
            <a:solidFill>
              <a:srgbClr val="4A86E8"/>
            </a:solidFill>
            <a:prstDash val="solid"/>
            <a:round/>
            <a:headEnd len="med" w="med" type="none"/>
            <a:tailEnd len="med" w="med" type="none"/>
          </a:ln>
        </p:spPr>
      </p:cxnSp>
      <p:cxnSp>
        <p:nvCxnSpPr>
          <p:cNvPr id="109" name="Google Shape;109;p1"/>
          <p:cNvCxnSpPr/>
          <p:nvPr/>
        </p:nvCxnSpPr>
        <p:spPr>
          <a:xfrm>
            <a:off x="22334750" y="6264075"/>
            <a:ext cx="657000" cy="2173200"/>
          </a:xfrm>
          <a:prstGeom prst="straightConnector1">
            <a:avLst/>
          </a:prstGeom>
          <a:noFill/>
          <a:ln cap="flat" cmpd="sng" w="76200">
            <a:solidFill>
              <a:srgbClr val="4A86E8"/>
            </a:solidFill>
            <a:prstDash val="solid"/>
            <a:round/>
            <a:headEnd len="med" w="med" type="none"/>
            <a:tailEnd len="med" w="med" type="none"/>
          </a:ln>
        </p:spPr>
      </p:cxnSp>
      <p:sp>
        <p:nvSpPr>
          <p:cNvPr id="110" name="Google Shape;110;p1"/>
          <p:cNvSpPr txBox="1"/>
          <p:nvPr/>
        </p:nvSpPr>
        <p:spPr>
          <a:xfrm>
            <a:off x="22285875" y="8403675"/>
            <a:ext cx="3081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highlight>
                  <a:schemeClr val="lt2"/>
                </a:highlight>
                <a:latin typeface="Calibri"/>
                <a:ea typeface="Calibri"/>
                <a:cs typeface="Calibri"/>
                <a:sym typeface="Calibri"/>
              </a:rPr>
              <a:t>WiFi + Bluetooth Adapters</a:t>
            </a:r>
            <a:endParaRPr sz="1800">
              <a:highlight>
                <a:schemeClr val="lt2"/>
              </a:highlight>
              <a:latin typeface="Calibri"/>
              <a:ea typeface="Calibri"/>
              <a:cs typeface="Calibri"/>
              <a:sym typeface="Calibri"/>
            </a:endParaRPr>
          </a:p>
        </p:txBody>
      </p:sp>
      <p:cxnSp>
        <p:nvCxnSpPr>
          <p:cNvPr id="111" name="Google Shape;111;p1"/>
          <p:cNvCxnSpPr/>
          <p:nvPr/>
        </p:nvCxnSpPr>
        <p:spPr>
          <a:xfrm flipH="1" rot="10800000">
            <a:off x="23008600" y="6837000"/>
            <a:ext cx="2088900" cy="1566600"/>
          </a:xfrm>
          <a:prstGeom prst="straightConnector1">
            <a:avLst/>
          </a:prstGeom>
          <a:noFill/>
          <a:ln cap="flat" cmpd="sng" w="76200">
            <a:solidFill>
              <a:srgbClr val="4A86E8"/>
            </a:solidFill>
            <a:prstDash val="solid"/>
            <a:round/>
            <a:headEnd len="med" w="med" type="none"/>
            <a:tailEnd len="med" w="med" type="none"/>
          </a:ln>
        </p:spPr>
      </p:cxnSp>
      <p:pic>
        <p:nvPicPr>
          <p:cNvPr id="112" name="Google Shape;112;p1"/>
          <p:cNvPicPr preferRelativeResize="0"/>
          <p:nvPr/>
        </p:nvPicPr>
        <p:blipFill>
          <a:blip r:embed="rId9">
            <a:alphaModFix/>
          </a:blip>
          <a:stretch>
            <a:fillRect/>
          </a:stretch>
        </p:blipFill>
        <p:spPr>
          <a:xfrm>
            <a:off x="21541733" y="10489622"/>
            <a:ext cx="5418037" cy="3522754"/>
          </a:xfrm>
          <a:prstGeom prst="rect">
            <a:avLst/>
          </a:prstGeom>
          <a:noFill/>
          <a:ln>
            <a:noFill/>
          </a:ln>
        </p:spPr>
      </p:pic>
      <p:cxnSp>
        <p:nvCxnSpPr>
          <p:cNvPr id="113" name="Google Shape;113;p1"/>
          <p:cNvCxnSpPr/>
          <p:nvPr/>
        </p:nvCxnSpPr>
        <p:spPr>
          <a:xfrm>
            <a:off x="25350300" y="4798400"/>
            <a:ext cx="387300" cy="1027800"/>
          </a:xfrm>
          <a:prstGeom prst="straightConnector1">
            <a:avLst/>
          </a:prstGeom>
          <a:noFill/>
          <a:ln cap="flat" cmpd="sng" w="76200">
            <a:solidFill>
              <a:srgbClr val="4A86E8"/>
            </a:solidFill>
            <a:prstDash val="solid"/>
            <a:round/>
            <a:headEnd len="med" w="med" type="none"/>
            <a:tailEnd len="med" w="med" type="none"/>
          </a:ln>
        </p:spPr>
      </p:cxnSp>
      <p:sp>
        <p:nvSpPr>
          <p:cNvPr id="114" name="Google Shape;114;p1"/>
          <p:cNvSpPr txBox="1"/>
          <p:nvPr/>
        </p:nvSpPr>
        <p:spPr>
          <a:xfrm>
            <a:off x="25265300" y="5749975"/>
            <a:ext cx="1566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highlight>
                  <a:srgbClr val="CCCCCC"/>
                </a:highlight>
                <a:latin typeface="Calibri"/>
                <a:ea typeface="Calibri"/>
                <a:cs typeface="Calibri"/>
                <a:sym typeface="Calibri"/>
              </a:rPr>
              <a:t>Adafruit Motor Shield</a:t>
            </a:r>
            <a:endParaRPr b="1" sz="1800">
              <a:highlight>
                <a:srgbClr val="CCCCCC"/>
              </a:highlight>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2021-04-28T14:36:16Z</dcterms:created>
  <dc:creator>tamal</dc:creator>
</cp:coreProperties>
</file>