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16459200" cx="27432000"/>
  <p:notesSz cx="6858000" cy="9144000"/>
  <p:embeddedFontLst>
    <p:embeddedFont>
      <p:font typeface="Poppins"/>
      <p:regular r:id="rId7"/>
      <p:bold r:id="rId8"/>
      <p:italic r:id="rId9"/>
      <p:boldItalic r:id="rId10"/>
    </p:embeddedFont>
    <p:embeddedFont>
      <p:font typeface="Poppins Medium"/>
      <p:regular r:id="rId11"/>
      <p:bold r:id="rId12"/>
      <p:italic r:id="rId13"/>
      <p:boldItalic r:id="rId14"/>
    </p:embeddedFont>
    <p:embeddedFont>
      <p:font typeface="Poppins SemiBold"/>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hoQq6KCg5uUvkWioLSwuxown+lt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F00EE24-1622-42CD-803B-987C5D18F5A8}">
  <a:tblStyle styleId="{9F00EE24-1622-42CD-803B-987C5D18F5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font" Target="fonts/PoppinsMedium-regular.fntdata"/><Relationship Id="rId10" Type="http://schemas.openxmlformats.org/officeDocument/2006/relationships/font" Target="fonts/Poppins-boldItalic.fntdata"/><Relationship Id="rId13" Type="http://schemas.openxmlformats.org/officeDocument/2006/relationships/font" Target="fonts/PoppinsMedium-italic.fntdata"/><Relationship Id="rId12" Type="http://schemas.openxmlformats.org/officeDocument/2006/relationships/font" Target="fonts/Poppins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Poppins-italic.fntdata"/><Relationship Id="rId15" Type="http://schemas.openxmlformats.org/officeDocument/2006/relationships/font" Target="fonts/PoppinsSemiBold-regular.fntdata"/><Relationship Id="rId14" Type="http://schemas.openxmlformats.org/officeDocument/2006/relationships/font" Target="fonts/PoppinsMedium-boldItalic.fntdata"/><Relationship Id="rId17" Type="http://schemas.openxmlformats.org/officeDocument/2006/relationships/font" Target="fonts/PoppinsSemiBold-italic.fntdata"/><Relationship Id="rId16" Type="http://schemas.openxmlformats.org/officeDocument/2006/relationships/font" Target="fonts/PoppinsSemiBold-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PoppinsSemiBold-boldItalic.fntdata"/><Relationship Id="rId7" Type="http://schemas.openxmlformats.org/officeDocument/2006/relationships/font" Target="fonts/Poppins-regular.fntdata"/><Relationship Id="rId8" Type="http://schemas.openxmlformats.org/officeDocument/2006/relationships/font" Target="fonts/Poppin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US" sz="1400">
                <a:solidFill>
                  <a:schemeClr val="dk1"/>
                </a:solidFill>
              </a:rPr>
              <a:t>18-500: ECE Design Experience </a:t>
            </a:r>
            <a:r>
              <a:rPr b="1" lang="en-US" sz="1200">
                <a:solidFill>
                  <a:schemeClr val="dk1"/>
                </a:solidFill>
              </a:rPr>
              <a:t>Project Poster</a:t>
            </a:r>
            <a:endParaRPr b="1"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We will be using the ARENA system for the virtual public demo on May 13, 2021. The ARENA (https://arena.conix.io/) is being developed in the CONIX Research Center and led by Prof. Anthony Rowe. Your project poster is intended to welcome the Final Demo audience to come and talk to you about your project. Remember that your audience will not be familiar with your project, so you need to include a product pitch, describe the system you designed with block diagrams and pictures, and describe your test results. Most importantly everything must tie together with your test results showing that your product meets the requirements that were identified as being important to the application area. Note below that you must prioritize content on the poster to meet the intent above while also meeting the minimum sizing detailed below to be easily visible at a reasonable distance.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Mechanics:</a:t>
            </a:r>
            <a:endParaRPr sz="1200">
              <a:solidFill>
                <a:schemeClr val="dk1"/>
              </a:solidFill>
            </a:endParaRPr>
          </a:p>
          <a:p>
            <a:pPr indent="-304800" lvl="0" marL="457200" rtl="0" algn="l">
              <a:lnSpc>
                <a:spcPct val="115000"/>
              </a:lnSpc>
              <a:spcBef>
                <a:spcPts val="1200"/>
              </a:spcBef>
              <a:spcAft>
                <a:spcPts val="0"/>
              </a:spcAft>
              <a:buClr>
                <a:schemeClr val="dk1"/>
              </a:buClr>
              <a:buSzPts val="1200"/>
              <a:buChar char="●"/>
            </a:pPr>
            <a:r>
              <a:rPr lang="en-US" sz="1200">
                <a:solidFill>
                  <a:schemeClr val="dk1"/>
                </a:solidFill>
              </a:rPr>
              <a:t>Post your poster (in both PowerPoint and PDF format) to your Wordpress blog as its own entry.</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Upload your poster PDF to Canvas.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Export the poster as a JPEG and provide a link to the poster in the Final Demo Google form.</a:t>
            </a:r>
            <a:br>
              <a:rPr lang="en-US" sz="1200">
                <a:solidFill>
                  <a:schemeClr val="dk1"/>
                </a:solidFill>
              </a:rPr>
            </a:br>
            <a:r>
              <a:rPr lang="en-US" sz="1200">
                <a:solidFill>
                  <a:schemeClr val="dk1"/>
                </a:solidFill>
              </a:rPr>
              <a:t>Content: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Your poster should be 30 in wide by 18 in tall as in the template provided.</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It should be saved as a 2160 x 1296 JPEG file.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The smallest font you can use is 18 point. All labels, all blocks in any block diagram etc should respect this minimum font size. If you insert a block diagram as an image and rescale it, it may appear blurry, and you may violate the min font size guideline, so please do not rescale.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Imagine your audience is some random Carnegie Mellon student or faculty member or one of the sponsoring engineers from Apple who wandered into your demonstration. You cannot expect your audience to understand technical terms or concepts, so you should populate your poster with labeled and annotated images that allow you to do a good job of explaining them at the demo.</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US" sz="1200">
                <a:solidFill>
                  <a:schemeClr val="dk1"/>
                </a:solidFill>
              </a:rPr>
              <a:t>You should include four items in your poster as indicated in the template: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Due: May 10, 2021 at 11:59pm</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o </a:t>
            </a:r>
            <a:r>
              <a:rPr lang="en-US" sz="1200">
                <a:solidFill>
                  <a:schemeClr val="dk1"/>
                </a:solidFill>
              </a:rPr>
              <a:t>A product pitch: what is the application area / use case driving your product, and how well does your product meet the application area / use case requirements. This is a text only block. Use bold font to highlight how well you met the use case requirements.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o A system block diagram: Use the latest block diagram to describe your final system. You can use a separate hardware and software block diagram if you prefer. You may also consider a state diagram or flow chart for software if that is more descriptive than a block diagram.</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o One or more pictures of your final product where each picture has a title and/or short caption and (lots of) appropriate labels. Note that you can include solid models directly in the ARENA environment, so including those in a poster would be redundant. You can speak to your audience in the VR environment but cannot point to locations on the picture so make sure all the critical items you will want to present have labels. Zoom ins or alternate views to highlight hidden areas of your product may also be critical for some teams.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US" sz="1200">
                <a:solidFill>
                  <a:schemeClr val="dk1"/>
                </a:solidFill>
              </a:rPr>
              <a:t>o One or more graphs or tables that summarize the test results; each graph or table should have a title and/or short caption (one line preferred, two lines sparingly). It is critical to show that you can tie your poster story with the product pitch in this section. Graphs are especially useful to highlight trade-offs you have in your system and highlight the engineering challenges you faced this semester.</a:t>
            </a:r>
            <a:endParaRPr sz="1200">
              <a:solidFill>
                <a:schemeClr val="dk1"/>
              </a:solidFill>
            </a:endParaRPr>
          </a:p>
          <a:p>
            <a:pPr indent="0" lvl="0" marL="0" rtl="0" algn="l">
              <a:spcBef>
                <a:spcPts val="120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8494394" y="-2226945"/>
            <a:ext cx="10443211" cy="2366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1" name="Google Shape;71;p1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5614332" y="4892993"/>
            <a:ext cx="13948411" cy="5915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3612832" y="-850582"/>
            <a:ext cx="13948411" cy="174021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77" name="Google Shape;77;p13"/>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3429000" y="2693671"/>
            <a:ext cx="20573999" cy="573024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
          <p:cNvSpPr txBox="1"/>
          <p:nvPr>
            <p:ph idx="1" type="subTitle"/>
          </p:nvPr>
        </p:nvSpPr>
        <p:spPr>
          <a:xfrm>
            <a:off x="3429000" y="8644891"/>
            <a:ext cx="20573999" cy="3973829"/>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2250"/>
              </a:spcBef>
              <a:spcAft>
                <a:spcPts val="0"/>
              </a:spcAft>
              <a:buClr>
                <a:schemeClr val="dk1"/>
              </a:buClr>
              <a:buSzPts val="5400"/>
              <a:buNone/>
              <a:defRPr sz="5400"/>
            </a:lvl1pPr>
            <a:lvl2pPr lvl="1" algn="ctr">
              <a:lnSpc>
                <a:spcPct val="90000"/>
              </a:lnSpc>
              <a:spcBef>
                <a:spcPts val="1125"/>
              </a:spcBef>
              <a:spcAft>
                <a:spcPts val="0"/>
              </a:spcAft>
              <a:buClr>
                <a:schemeClr val="dk1"/>
              </a:buClr>
              <a:buSzPts val="4500"/>
              <a:buNone/>
              <a:defRPr sz="4500"/>
            </a:lvl2pPr>
            <a:lvl3pPr lvl="2" algn="ctr">
              <a:lnSpc>
                <a:spcPct val="90000"/>
              </a:lnSpc>
              <a:spcBef>
                <a:spcPts val="1125"/>
              </a:spcBef>
              <a:spcAft>
                <a:spcPts val="0"/>
              </a:spcAft>
              <a:buClr>
                <a:schemeClr val="dk1"/>
              </a:buClr>
              <a:buSzPts val="4050"/>
              <a:buNone/>
              <a:defRPr sz="4050"/>
            </a:lvl3pPr>
            <a:lvl4pPr lvl="3" algn="ctr">
              <a:lnSpc>
                <a:spcPct val="90000"/>
              </a:lnSpc>
              <a:spcBef>
                <a:spcPts val="1125"/>
              </a:spcBef>
              <a:spcAft>
                <a:spcPts val="0"/>
              </a:spcAft>
              <a:buClr>
                <a:schemeClr val="dk1"/>
              </a:buClr>
              <a:buSzPts val="3600"/>
              <a:buNone/>
              <a:defRPr sz="3600"/>
            </a:lvl4pPr>
            <a:lvl5pPr lvl="4" algn="ctr">
              <a:lnSpc>
                <a:spcPct val="90000"/>
              </a:lnSpc>
              <a:spcBef>
                <a:spcPts val="1125"/>
              </a:spcBef>
              <a:spcAft>
                <a:spcPts val="0"/>
              </a:spcAft>
              <a:buClr>
                <a:schemeClr val="dk1"/>
              </a:buClr>
              <a:buSzPts val="3600"/>
              <a:buNone/>
              <a:defRPr sz="3600"/>
            </a:lvl5pPr>
            <a:lvl6pPr lvl="5" algn="ctr">
              <a:lnSpc>
                <a:spcPct val="90000"/>
              </a:lnSpc>
              <a:spcBef>
                <a:spcPts val="1125"/>
              </a:spcBef>
              <a:spcAft>
                <a:spcPts val="0"/>
              </a:spcAft>
              <a:buClr>
                <a:schemeClr val="dk1"/>
              </a:buClr>
              <a:buSzPts val="3600"/>
              <a:buNone/>
              <a:defRPr sz="3600"/>
            </a:lvl6pPr>
            <a:lvl7pPr lvl="6" algn="ctr">
              <a:lnSpc>
                <a:spcPct val="90000"/>
              </a:lnSpc>
              <a:spcBef>
                <a:spcPts val="1125"/>
              </a:spcBef>
              <a:spcAft>
                <a:spcPts val="0"/>
              </a:spcAft>
              <a:buClr>
                <a:schemeClr val="dk1"/>
              </a:buClr>
              <a:buSzPts val="3600"/>
              <a:buNone/>
              <a:defRPr sz="3600"/>
            </a:lvl7pPr>
            <a:lvl8pPr lvl="7" algn="ctr">
              <a:lnSpc>
                <a:spcPct val="90000"/>
              </a:lnSpc>
              <a:spcBef>
                <a:spcPts val="1125"/>
              </a:spcBef>
              <a:spcAft>
                <a:spcPts val="0"/>
              </a:spcAft>
              <a:buClr>
                <a:schemeClr val="dk1"/>
              </a:buClr>
              <a:buSzPts val="3600"/>
              <a:buNone/>
              <a:defRPr sz="3600"/>
            </a:lvl8pPr>
            <a:lvl9pPr lvl="8" algn="ctr">
              <a:lnSpc>
                <a:spcPct val="90000"/>
              </a:lnSpc>
              <a:spcBef>
                <a:spcPts val="1125"/>
              </a:spcBef>
              <a:spcAft>
                <a:spcPts val="0"/>
              </a:spcAft>
              <a:buClr>
                <a:schemeClr val="dk1"/>
              </a:buClr>
              <a:buSzPts val="3600"/>
              <a:buNone/>
              <a:defRPr sz="3600"/>
            </a:lvl9pPr>
          </a:lstStyle>
          <a:p/>
        </p:txBody>
      </p:sp>
      <p:sp>
        <p:nvSpPr>
          <p:cNvPr id="18" name="Google Shape;18;p4"/>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24" name="Google Shape;24;p5"/>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1871663" y="4103372"/>
            <a:ext cx="23660100" cy="684656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3500"/>
              <a:buFont typeface="Calibri"/>
              <a:buNone/>
              <a:defRPr sz="13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6"/>
          <p:cNvSpPr txBox="1"/>
          <p:nvPr>
            <p:ph idx="1" type="body"/>
          </p:nvPr>
        </p:nvSpPr>
        <p:spPr>
          <a:xfrm>
            <a:off x="1871663" y="11014712"/>
            <a:ext cx="23660100" cy="360044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rgbClr val="888888"/>
              </a:buClr>
              <a:buSzPts val="5400"/>
              <a:buNone/>
              <a:defRPr sz="5400">
                <a:solidFill>
                  <a:srgbClr val="888888"/>
                </a:solidFill>
              </a:defRPr>
            </a:lvl1pPr>
            <a:lvl2pPr indent="-228600" lvl="1" marL="914400" algn="l">
              <a:lnSpc>
                <a:spcPct val="90000"/>
              </a:lnSpc>
              <a:spcBef>
                <a:spcPts val="1125"/>
              </a:spcBef>
              <a:spcAft>
                <a:spcPts val="0"/>
              </a:spcAft>
              <a:buClr>
                <a:srgbClr val="888888"/>
              </a:buClr>
              <a:buSzPts val="4500"/>
              <a:buNone/>
              <a:defRPr sz="4500">
                <a:solidFill>
                  <a:srgbClr val="888888"/>
                </a:solidFill>
              </a:defRPr>
            </a:lvl2pPr>
            <a:lvl3pPr indent="-228600" lvl="2" marL="1371600" algn="l">
              <a:lnSpc>
                <a:spcPct val="90000"/>
              </a:lnSpc>
              <a:spcBef>
                <a:spcPts val="1125"/>
              </a:spcBef>
              <a:spcAft>
                <a:spcPts val="0"/>
              </a:spcAft>
              <a:buClr>
                <a:srgbClr val="888888"/>
              </a:buClr>
              <a:buSzPts val="4050"/>
              <a:buNone/>
              <a:defRPr sz="4050">
                <a:solidFill>
                  <a:srgbClr val="888888"/>
                </a:solidFill>
              </a:defRPr>
            </a:lvl3pPr>
            <a:lvl4pPr indent="-228600" lvl="3" marL="1828800" algn="l">
              <a:lnSpc>
                <a:spcPct val="90000"/>
              </a:lnSpc>
              <a:spcBef>
                <a:spcPts val="1125"/>
              </a:spcBef>
              <a:spcAft>
                <a:spcPts val="0"/>
              </a:spcAft>
              <a:buClr>
                <a:srgbClr val="888888"/>
              </a:buClr>
              <a:buSzPts val="3600"/>
              <a:buNone/>
              <a:defRPr sz="3600">
                <a:solidFill>
                  <a:srgbClr val="888888"/>
                </a:solidFill>
              </a:defRPr>
            </a:lvl4pPr>
            <a:lvl5pPr indent="-228600" lvl="4" marL="2286000" algn="l">
              <a:lnSpc>
                <a:spcPct val="90000"/>
              </a:lnSpc>
              <a:spcBef>
                <a:spcPts val="1125"/>
              </a:spcBef>
              <a:spcAft>
                <a:spcPts val="0"/>
              </a:spcAft>
              <a:buClr>
                <a:srgbClr val="888888"/>
              </a:buClr>
              <a:buSzPts val="3600"/>
              <a:buNone/>
              <a:defRPr sz="3600">
                <a:solidFill>
                  <a:srgbClr val="888888"/>
                </a:solidFill>
              </a:defRPr>
            </a:lvl5pPr>
            <a:lvl6pPr indent="-228600" lvl="5" marL="2743200" algn="l">
              <a:lnSpc>
                <a:spcPct val="90000"/>
              </a:lnSpc>
              <a:spcBef>
                <a:spcPts val="1125"/>
              </a:spcBef>
              <a:spcAft>
                <a:spcPts val="0"/>
              </a:spcAft>
              <a:buClr>
                <a:srgbClr val="888888"/>
              </a:buClr>
              <a:buSzPts val="3600"/>
              <a:buNone/>
              <a:defRPr sz="3600">
                <a:solidFill>
                  <a:srgbClr val="888888"/>
                </a:solidFill>
              </a:defRPr>
            </a:lvl6pPr>
            <a:lvl7pPr indent="-228600" lvl="6" marL="3200400" algn="l">
              <a:lnSpc>
                <a:spcPct val="90000"/>
              </a:lnSpc>
              <a:spcBef>
                <a:spcPts val="1125"/>
              </a:spcBef>
              <a:spcAft>
                <a:spcPts val="0"/>
              </a:spcAft>
              <a:buClr>
                <a:srgbClr val="888888"/>
              </a:buClr>
              <a:buSzPts val="3600"/>
              <a:buNone/>
              <a:defRPr sz="3600">
                <a:solidFill>
                  <a:srgbClr val="888888"/>
                </a:solidFill>
              </a:defRPr>
            </a:lvl7pPr>
            <a:lvl8pPr indent="-228600" lvl="7" marL="3657600" algn="l">
              <a:lnSpc>
                <a:spcPct val="90000"/>
              </a:lnSpc>
              <a:spcBef>
                <a:spcPts val="1125"/>
              </a:spcBef>
              <a:spcAft>
                <a:spcPts val="0"/>
              </a:spcAft>
              <a:buClr>
                <a:srgbClr val="888888"/>
              </a:buClr>
              <a:buSzPts val="3600"/>
              <a:buNone/>
              <a:defRPr sz="3600">
                <a:solidFill>
                  <a:srgbClr val="888888"/>
                </a:solidFill>
              </a:defRPr>
            </a:lvl8pPr>
            <a:lvl9pPr indent="-228600" lvl="8" marL="4114800" algn="l">
              <a:lnSpc>
                <a:spcPct val="90000"/>
              </a:lnSpc>
              <a:spcBef>
                <a:spcPts val="1125"/>
              </a:spcBef>
              <a:spcAft>
                <a:spcPts val="0"/>
              </a:spcAft>
              <a:buClr>
                <a:srgbClr val="888888"/>
              </a:buClr>
              <a:buSzPts val="3600"/>
              <a:buNone/>
              <a:defRPr sz="3600">
                <a:solidFill>
                  <a:srgbClr val="888888"/>
                </a:solidFill>
              </a:defRPr>
            </a:lvl9pPr>
          </a:lstStyle>
          <a:p/>
        </p:txBody>
      </p:sp>
      <p:sp>
        <p:nvSpPr>
          <p:cNvPr id="30" name="Google Shape;30;p6"/>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7"/>
          <p:cNvSpPr txBox="1"/>
          <p:nvPr>
            <p:ph idx="1" type="body"/>
          </p:nvPr>
        </p:nvSpPr>
        <p:spPr>
          <a:xfrm>
            <a:off x="18859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6" name="Google Shape;36;p7"/>
          <p:cNvSpPr txBox="1"/>
          <p:nvPr>
            <p:ph idx="2" type="body"/>
          </p:nvPr>
        </p:nvSpPr>
        <p:spPr>
          <a:xfrm>
            <a:off x="13887450" y="4381500"/>
            <a:ext cx="11658600" cy="104432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37" name="Google Shape;37;p7"/>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7"/>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1889523"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8"/>
          <p:cNvSpPr txBox="1"/>
          <p:nvPr>
            <p:ph idx="1" type="body"/>
          </p:nvPr>
        </p:nvSpPr>
        <p:spPr>
          <a:xfrm>
            <a:off x="1889524" y="4034791"/>
            <a:ext cx="11605021"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3" name="Google Shape;43;p8"/>
          <p:cNvSpPr txBox="1"/>
          <p:nvPr>
            <p:ph idx="2" type="body"/>
          </p:nvPr>
        </p:nvSpPr>
        <p:spPr>
          <a:xfrm>
            <a:off x="1889524" y="6012180"/>
            <a:ext cx="11605021"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4" name="Google Shape;44;p8"/>
          <p:cNvSpPr txBox="1"/>
          <p:nvPr>
            <p:ph idx="3" type="body"/>
          </p:nvPr>
        </p:nvSpPr>
        <p:spPr>
          <a:xfrm>
            <a:off x="13887450" y="4034791"/>
            <a:ext cx="11662173" cy="1977389"/>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5400"/>
              <a:buNone/>
              <a:defRPr b="1" sz="5400"/>
            </a:lvl1pPr>
            <a:lvl2pPr indent="-228600" lvl="1" marL="914400" algn="l">
              <a:lnSpc>
                <a:spcPct val="90000"/>
              </a:lnSpc>
              <a:spcBef>
                <a:spcPts val="1125"/>
              </a:spcBef>
              <a:spcAft>
                <a:spcPts val="0"/>
              </a:spcAft>
              <a:buClr>
                <a:schemeClr val="dk1"/>
              </a:buClr>
              <a:buSzPts val="4500"/>
              <a:buNone/>
              <a:defRPr b="1" sz="4500"/>
            </a:lvl2pPr>
            <a:lvl3pPr indent="-228600" lvl="2" marL="1371600" algn="l">
              <a:lnSpc>
                <a:spcPct val="90000"/>
              </a:lnSpc>
              <a:spcBef>
                <a:spcPts val="1125"/>
              </a:spcBef>
              <a:spcAft>
                <a:spcPts val="0"/>
              </a:spcAft>
              <a:buClr>
                <a:schemeClr val="dk1"/>
              </a:buClr>
              <a:buSzPts val="4050"/>
              <a:buNone/>
              <a:defRPr b="1" sz="4050"/>
            </a:lvl3pPr>
            <a:lvl4pPr indent="-228600" lvl="3" marL="1828800" algn="l">
              <a:lnSpc>
                <a:spcPct val="90000"/>
              </a:lnSpc>
              <a:spcBef>
                <a:spcPts val="1125"/>
              </a:spcBef>
              <a:spcAft>
                <a:spcPts val="0"/>
              </a:spcAft>
              <a:buClr>
                <a:schemeClr val="dk1"/>
              </a:buClr>
              <a:buSzPts val="3600"/>
              <a:buNone/>
              <a:defRPr b="1" sz="3600"/>
            </a:lvl4pPr>
            <a:lvl5pPr indent="-228600" lvl="4" marL="2286000" algn="l">
              <a:lnSpc>
                <a:spcPct val="90000"/>
              </a:lnSpc>
              <a:spcBef>
                <a:spcPts val="1125"/>
              </a:spcBef>
              <a:spcAft>
                <a:spcPts val="0"/>
              </a:spcAft>
              <a:buClr>
                <a:schemeClr val="dk1"/>
              </a:buClr>
              <a:buSzPts val="3600"/>
              <a:buNone/>
              <a:defRPr b="1" sz="3600"/>
            </a:lvl5pPr>
            <a:lvl6pPr indent="-228600" lvl="5" marL="2743200" algn="l">
              <a:lnSpc>
                <a:spcPct val="90000"/>
              </a:lnSpc>
              <a:spcBef>
                <a:spcPts val="1125"/>
              </a:spcBef>
              <a:spcAft>
                <a:spcPts val="0"/>
              </a:spcAft>
              <a:buClr>
                <a:schemeClr val="dk1"/>
              </a:buClr>
              <a:buSzPts val="3600"/>
              <a:buNone/>
              <a:defRPr b="1" sz="3600"/>
            </a:lvl6pPr>
            <a:lvl7pPr indent="-228600" lvl="6" marL="3200400" algn="l">
              <a:lnSpc>
                <a:spcPct val="90000"/>
              </a:lnSpc>
              <a:spcBef>
                <a:spcPts val="1125"/>
              </a:spcBef>
              <a:spcAft>
                <a:spcPts val="0"/>
              </a:spcAft>
              <a:buClr>
                <a:schemeClr val="dk1"/>
              </a:buClr>
              <a:buSzPts val="3600"/>
              <a:buNone/>
              <a:defRPr b="1" sz="3600"/>
            </a:lvl7pPr>
            <a:lvl8pPr indent="-228600" lvl="7" marL="3657600" algn="l">
              <a:lnSpc>
                <a:spcPct val="90000"/>
              </a:lnSpc>
              <a:spcBef>
                <a:spcPts val="1125"/>
              </a:spcBef>
              <a:spcAft>
                <a:spcPts val="0"/>
              </a:spcAft>
              <a:buClr>
                <a:schemeClr val="dk1"/>
              </a:buClr>
              <a:buSzPts val="3600"/>
              <a:buNone/>
              <a:defRPr b="1" sz="3600"/>
            </a:lvl8pPr>
            <a:lvl9pPr indent="-228600" lvl="8" marL="4114800" algn="l">
              <a:lnSpc>
                <a:spcPct val="90000"/>
              </a:lnSpc>
              <a:spcBef>
                <a:spcPts val="1125"/>
              </a:spcBef>
              <a:spcAft>
                <a:spcPts val="0"/>
              </a:spcAft>
              <a:buClr>
                <a:schemeClr val="dk1"/>
              </a:buClr>
              <a:buSzPts val="3600"/>
              <a:buNone/>
              <a:defRPr b="1" sz="3600"/>
            </a:lvl9pPr>
          </a:lstStyle>
          <a:p/>
        </p:txBody>
      </p:sp>
      <p:sp>
        <p:nvSpPr>
          <p:cNvPr id="45" name="Google Shape;45;p8"/>
          <p:cNvSpPr txBox="1"/>
          <p:nvPr>
            <p:ph idx="4" type="body"/>
          </p:nvPr>
        </p:nvSpPr>
        <p:spPr>
          <a:xfrm>
            <a:off x="13887450" y="6012180"/>
            <a:ext cx="11662173" cy="88430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2250"/>
              </a:spcBef>
              <a:spcAft>
                <a:spcPts val="0"/>
              </a:spcAft>
              <a:buClr>
                <a:schemeClr val="dk1"/>
              </a:buClr>
              <a:buSzPts val="1800"/>
              <a:buChar char="•"/>
              <a:defRPr/>
            </a:lvl1pPr>
            <a:lvl2pPr indent="-342900" lvl="1" marL="914400" algn="l">
              <a:lnSpc>
                <a:spcPct val="90000"/>
              </a:lnSpc>
              <a:spcBef>
                <a:spcPts val="1125"/>
              </a:spcBef>
              <a:spcAft>
                <a:spcPts val="0"/>
              </a:spcAft>
              <a:buClr>
                <a:schemeClr val="dk1"/>
              </a:buClr>
              <a:buSzPts val="1800"/>
              <a:buChar char="•"/>
              <a:defRPr/>
            </a:lvl2pPr>
            <a:lvl3pPr indent="-342900" lvl="2" marL="1371600" algn="l">
              <a:lnSpc>
                <a:spcPct val="90000"/>
              </a:lnSpc>
              <a:spcBef>
                <a:spcPts val="1125"/>
              </a:spcBef>
              <a:spcAft>
                <a:spcPts val="0"/>
              </a:spcAft>
              <a:buClr>
                <a:schemeClr val="dk1"/>
              </a:buClr>
              <a:buSzPts val="1800"/>
              <a:buChar char="•"/>
              <a:defRPr/>
            </a:lvl3pPr>
            <a:lvl4pPr indent="-342900" lvl="3" marL="1828800" algn="l">
              <a:lnSpc>
                <a:spcPct val="90000"/>
              </a:lnSpc>
              <a:spcBef>
                <a:spcPts val="1125"/>
              </a:spcBef>
              <a:spcAft>
                <a:spcPts val="0"/>
              </a:spcAft>
              <a:buClr>
                <a:schemeClr val="dk1"/>
              </a:buClr>
              <a:buSzPts val="1800"/>
              <a:buChar char="•"/>
              <a:defRPr/>
            </a:lvl4pPr>
            <a:lvl5pPr indent="-342900" lvl="4" marL="2286000" algn="l">
              <a:lnSpc>
                <a:spcPct val="90000"/>
              </a:lnSpc>
              <a:spcBef>
                <a:spcPts val="1125"/>
              </a:spcBef>
              <a:spcAft>
                <a:spcPts val="0"/>
              </a:spcAft>
              <a:buClr>
                <a:schemeClr val="dk1"/>
              </a:buClr>
              <a:buSzPts val="1800"/>
              <a:buChar char="•"/>
              <a:defRPr/>
            </a:lvl5pPr>
            <a:lvl6pPr indent="-342900" lvl="5" marL="2743200" algn="l">
              <a:lnSpc>
                <a:spcPct val="90000"/>
              </a:lnSpc>
              <a:spcBef>
                <a:spcPts val="1125"/>
              </a:spcBef>
              <a:spcAft>
                <a:spcPts val="0"/>
              </a:spcAft>
              <a:buClr>
                <a:schemeClr val="dk1"/>
              </a:buClr>
              <a:buSzPts val="1800"/>
              <a:buChar char="•"/>
              <a:defRPr/>
            </a:lvl6pPr>
            <a:lvl7pPr indent="-342900" lvl="6" marL="3200400" algn="l">
              <a:lnSpc>
                <a:spcPct val="90000"/>
              </a:lnSpc>
              <a:spcBef>
                <a:spcPts val="1125"/>
              </a:spcBef>
              <a:spcAft>
                <a:spcPts val="0"/>
              </a:spcAft>
              <a:buClr>
                <a:schemeClr val="dk1"/>
              </a:buClr>
              <a:buSzPts val="1800"/>
              <a:buChar char="•"/>
              <a:defRPr/>
            </a:lvl7pPr>
            <a:lvl8pPr indent="-342900" lvl="7" marL="3657600" algn="l">
              <a:lnSpc>
                <a:spcPct val="90000"/>
              </a:lnSpc>
              <a:spcBef>
                <a:spcPts val="1125"/>
              </a:spcBef>
              <a:spcAft>
                <a:spcPts val="0"/>
              </a:spcAft>
              <a:buClr>
                <a:schemeClr val="dk1"/>
              </a:buClr>
              <a:buSzPts val="1800"/>
              <a:buChar char="•"/>
              <a:defRPr/>
            </a:lvl8pPr>
            <a:lvl9pPr indent="-342900" lvl="8" marL="4114800" algn="l">
              <a:lnSpc>
                <a:spcPct val="90000"/>
              </a:lnSpc>
              <a:spcBef>
                <a:spcPts val="1125"/>
              </a:spcBef>
              <a:spcAft>
                <a:spcPts val="0"/>
              </a:spcAft>
              <a:buClr>
                <a:schemeClr val="dk1"/>
              </a:buClr>
              <a:buSzPts val="1800"/>
              <a:buChar char="•"/>
              <a:defRPr/>
            </a:lvl9pPr>
          </a:lstStyle>
          <a:p/>
        </p:txBody>
      </p:sp>
      <p:sp>
        <p:nvSpPr>
          <p:cNvPr id="46" name="Google Shape;46;p8"/>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9"/>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indent="-685800" lvl="0" marL="457200" algn="l">
              <a:lnSpc>
                <a:spcPct val="90000"/>
              </a:lnSpc>
              <a:spcBef>
                <a:spcPts val="2250"/>
              </a:spcBef>
              <a:spcAft>
                <a:spcPts val="0"/>
              </a:spcAft>
              <a:buClr>
                <a:schemeClr val="dk1"/>
              </a:buClr>
              <a:buSzPts val="7200"/>
              <a:buChar char="•"/>
              <a:defRPr sz="7200"/>
            </a:lvl1pPr>
            <a:lvl2pPr indent="-628650" lvl="1" marL="914400" algn="l">
              <a:lnSpc>
                <a:spcPct val="90000"/>
              </a:lnSpc>
              <a:spcBef>
                <a:spcPts val="1125"/>
              </a:spcBef>
              <a:spcAft>
                <a:spcPts val="0"/>
              </a:spcAft>
              <a:buClr>
                <a:schemeClr val="dk1"/>
              </a:buClr>
              <a:buSzPts val="6300"/>
              <a:buChar char="•"/>
              <a:defRPr sz="6300"/>
            </a:lvl2pPr>
            <a:lvl3pPr indent="-571500" lvl="2" marL="1371600" algn="l">
              <a:lnSpc>
                <a:spcPct val="90000"/>
              </a:lnSpc>
              <a:spcBef>
                <a:spcPts val="1125"/>
              </a:spcBef>
              <a:spcAft>
                <a:spcPts val="0"/>
              </a:spcAft>
              <a:buClr>
                <a:schemeClr val="dk1"/>
              </a:buClr>
              <a:buSzPts val="5400"/>
              <a:buChar char="•"/>
              <a:defRPr sz="5400"/>
            </a:lvl3pPr>
            <a:lvl4pPr indent="-514350" lvl="3" marL="1828800" algn="l">
              <a:lnSpc>
                <a:spcPct val="90000"/>
              </a:lnSpc>
              <a:spcBef>
                <a:spcPts val="1125"/>
              </a:spcBef>
              <a:spcAft>
                <a:spcPts val="0"/>
              </a:spcAft>
              <a:buClr>
                <a:schemeClr val="dk1"/>
              </a:buClr>
              <a:buSzPts val="4500"/>
              <a:buChar char="•"/>
              <a:defRPr sz="4500"/>
            </a:lvl4pPr>
            <a:lvl5pPr indent="-514350" lvl="4" marL="2286000" algn="l">
              <a:lnSpc>
                <a:spcPct val="90000"/>
              </a:lnSpc>
              <a:spcBef>
                <a:spcPts val="1125"/>
              </a:spcBef>
              <a:spcAft>
                <a:spcPts val="0"/>
              </a:spcAft>
              <a:buClr>
                <a:schemeClr val="dk1"/>
              </a:buClr>
              <a:buSzPts val="4500"/>
              <a:buChar char="•"/>
              <a:defRPr sz="4500"/>
            </a:lvl5pPr>
            <a:lvl6pPr indent="-514350" lvl="5" marL="2743200" algn="l">
              <a:lnSpc>
                <a:spcPct val="90000"/>
              </a:lnSpc>
              <a:spcBef>
                <a:spcPts val="1125"/>
              </a:spcBef>
              <a:spcAft>
                <a:spcPts val="0"/>
              </a:spcAft>
              <a:buClr>
                <a:schemeClr val="dk1"/>
              </a:buClr>
              <a:buSzPts val="4500"/>
              <a:buChar char="•"/>
              <a:defRPr sz="4500"/>
            </a:lvl6pPr>
            <a:lvl7pPr indent="-514350" lvl="6" marL="3200400" algn="l">
              <a:lnSpc>
                <a:spcPct val="90000"/>
              </a:lnSpc>
              <a:spcBef>
                <a:spcPts val="1125"/>
              </a:spcBef>
              <a:spcAft>
                <a:spcPts val="0"/>
              </a:spcAft>
              <a:buClr>
                <a:schemeClr val="dk1"/>
              </a:buClr>
              <a:buSzPts val="4500"/>
              <a:buChar char="•"/>
              <a:defRPr sz="4500"/>
            </a:lvl7pPr>
            <a:lvl8pPr indent="-514350" lvl="7" marL="3657600" algn="l">
              <a:lnSpc>
                <a:spcPct val="90000"/>
              </a:lnSpc>
              <a:spcBef>
                <a:spcPts val="1125"/>
              </a:spcBef>
              <a:spcAft>
                <a:spcPts val="0"/>
              </a:spcAft>
              <a:buClr>
                <a:schemeClr val="dk1"/>
              </a:buClr>
              <a:buSzPts val="4500"/>
              <a:buChar char="•"/>
              <a:defRPr sz="4500"/>
            </a:lvl8pPr>
            <a:lvl9pPr indent="-514350" lvl="8" marL="4114800" algn="l">
              <a:lnSpc>
                <a:spcPct val="90000"/>
              </a:lnSpc>
              <a:spcBef>
                <a:spcPts val="1125"/>
              </a:spcBef>
              <a:spcAft>
                <a:spcPts val="0"/>
              </a:spcAft>
              <a:buClr>
                <a:schemeClr val="dk1"/>
              </a:buClr>
              <a:buSzPts val="4500"/>
              <a:buChar char="•"/>
              <a:defRPr sz="4500"/>
            </a:lvl9pPr>
          </a:lstStyle>
          <a:p/>
        </p:txBody>
      </p:sp>
      <p:sp>
        <p:nvSpPr>
          <p:cNvPr id="57" name="Google Shape;57;p10"/>
          <p:cNvSpPr txBox="1"/>
          <p:nvPr>
            <p:ph idx="2"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58" name="Google Shape;58;p10"/>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889524" y="1097280"/>
            <a:ext cx="8847533" cy="384048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7200"/>
              <a:buFont typeface="Calibri"/>
              <a:buNone/>
              <a:defRPr sz="7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11662173" y="2369821"/>
            <a:ext cx="13887450" cy="116967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2250"/>
              </a:spcBef>
              <a:spcAft>
                <a:spcPts val="0"/>
              </a:spcAft>
              <a:buClr>
                <a:schemeClr val="dk1"/>
              </a:buClr>
              <a:buSzPts val="7200"/>
              <a:buFont typeface="Arial"/>
              <a:buNone/>
              <a:defRPr b="0" i="0" sz="7200" u="none" cap="none" strike="noStrike">
                <a:solidFill>
                  <a:schemeClr val="dk1"/>
                </a:solidFill>
                <a:latin typeface="Calibri"/>
                <a:ea typeface="Calibri"/>
                <a:cs typeface="Calibri"/>
                <a:sym typeface="Calibri"/>
              </a:defRPr>
            </a:lvl1pPr>
            <a:lvl2pPr lvl="1" marR="0" rtl="0" algn="l">
              <a:lnSpc>
                <a:spcPct val="90000"/>
              </a:lnSpc>
              <a:spcBef>
                <a:spcPts val="1125"/>
              </a:spcBef>
              <a:spcAft>
                <a:spcPts val="0"/>
              </a:spcAft>
              <a:buClr>
                <a:schemeClr val="dk1"/>
              </a:buClr>
              <a:buSzPts val="6300"/>
              <a:buFont typeface="Arial"/>
              <a:buNone/>
              <a:defRPr b="0" i="0" sz="6300" u="none" cap="none" strike="noStrike">
                <a:solidFill>
                  <a:schemeClr val="dk1"/>
                </a:solidFill>
                <a:latin typeface="Calibri"/>
                <a:ea typeface="Calibri"/>
                <a:cs typeface="Calibri"/>
                <a:sym typeface="Calibri"/>
              </a:defRPr>
            </a:lvl2pPr>
            <a:lvl3pPr lvl="2" marR="0" rtl="0" algn="l">
              <a:lnSpc>
                <a:spcPct val="90000"/>
              </a:lnSpc>
              <a:spcBef>
                <a:spcPts val="1125"/>
              </a:spcBef>
              <a:spcAft>
                <a:spcPts val="0"/>
              </a:spcAft>
              <a:buClr>
                <a:schemeClr val="dk1"/>
              </a:buClr>
              <a:buSzPts val="5400"/>
              <a:buFont typeface="Arial"/>
              <a:buNone/>
              <a:defRPr b="0" i="0" sz="5400" u="none" cap="none" strike="noStrike">
                <a:solidFill>
                  <a:schemeClr val="dk1"/>
                </a:solidFill>
                <a:latin typeface="Calibri"/>
                <a:ea typeface="Calibri"/>
                <a:cs typeface="Calibri"/>
                <a:sym typeface="Calibri"/>
              </a:defRPr>
            </a:lvl3pPr>
            <a:lvl4pPr lvl="3"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4pPr>
            <a:lvl5pPr lvl="4"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5pPr>
            <a:lvl6pPr lvl="5"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6pPr>
            <a:lvl7pPr lvl="6"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7pPr>
            <a:lvl8pPr lvl="7"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8pPr>
            <a:lvl9pPr lvl="8" marR="0" rtl="0" algn="l">
              <a:lnSpc>
                <a:spcPct val="90000"/>
              </a:lnSpc>
              <a:spcBef>
                <a:spcPts val="1125"/>
              </a:spcBef>
              <a:spcAft>
                <a:spcPts val="0"/>
              </a:spcAft>
              <a:buClr>
                <a:schemeClr val="dk1"/>
              </a:buClr>
              <a:buSzPts val="4500"/>
              <a:buFont typeface="Arial"/>
              <a:buNone/>
              <a:defRPr b="0" i="0" sz="45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1889524" y="4937760"/>
            <a:ext cx="8847533" cy="914781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2250"/>
              </a:spcBef>
              <a:spcAft>
                <a:spcPts val="0"/>
              </a:spcAft>
              <a:buClr>
                <a:schemeClr val="dk1"/>
              </a:buClr>
              <a:buSzPts val="3600"/>
              <a:buNone/>
              <a:defRPr sz="3600"/>
            </a:lvl1pPr>
            <a:lvl2pPr indent="-228600" lvl="1" marL="914400" algn="l">
              <a:lnSpc>
                <a:spcPct val="90000"/>
              </a:lnSpc>
              <a:spcBef>
                <a:spcPts val="1125"/>
              </a:spcBef>
              <a:spcAft>
                <a:spcPts val="0"/>
              </a:spcAft>
              <a:buClr>
                <a:schemeClr val="dk1"/>
              </a:buClr>
              <a:buSzPts val="3150"/>
              <a:buNone/>
              <a:defRPr sz="3150"/>
            </a:lvl2pPr>
            <a:lvl3pPr indent="-228600" lvl="2" marL="1371600" algn="l">
              <a:lnSpc>
                <a:spcPct val="90000"/>
              </a:lnSpc>
              <a:spcBef>
                <a:spcPts val="1125"/>
              </a:spcBef>
              <a:spcAft>
                <a:spcPts val="0"/>
              </a:spcAft>
              <a:buClr>
                <a:schemeClr val="dk1"/>
              </a:buClr>
              <a:buSzPts val="2700"/>
              <a:buNone/>
              <a:defRPr sz="2700"/>
            </a:lvl3pPr>
            <a:lvl4pPr indent="-228600" lvl="3" marL="1828800" algn="l">
              <a:lnSpc>
                <a:spcPct val="90000"/>
              </a:lnSpc>
              <a:spcBef>
                <a:spcPts val="1125"/>
              </a:spcBef>
              <a:spcAft>
                <a:spcPts val="0"/>
              </a:spcAft>
              <a:buClr>
                <a:schemeClr val="dk1"/>
              </a:buClr>
              <a:buSzPts val="2250"/>
              <a:buNone/>
              <a:defRPr sz="2250"/>
            </a:lvl4pPr>
            <a:lvl5pPr indent="-228600" lvl="4" marL="2286000" algn="l">
              <a:lnSpc>
                <a:spcPct val="90000"/>
              </a:lnSpc>
              <a:spcBef>
                <a:spcPts val="1125"/>
              </a:spcBef>
              <a:spcAft>
                <a:spcPts val="0"/>
              </a:spcAft>
              <a:buClr>
                <a:schemeClr val="dk1"/>
              </a:buClr>
              <a:buSzPts val="2250"/>
              <a:buNone/>
              <a:defRPr sz="2250"/>
            </a:lvl5pPr>
            <a:lvl6pPr indent="-228600" lvl="5" marL="2743200" algn="l">
              <a:lnSpc>
                <a:spcPct val="90000"/>
              </a:lnSpc>
              <a:spcBef>
                <a:spcPts val="1125"/>
              </a:spcBef>
              <a:spcAft>
                <a:spcPts val="0"/>
              </a:spcAft>
              <a:buClr>
                <a:schemeClr val="dk1"/>
              </a:buClr>
              <a:buSzPts val="2250"/>
              <a:buNone/>
              <a:defRPr sz="2250"/>
            </a:lvl6pPr>
            <a:lvl7pPr indent="-228600" lvl="6" marL="3200400" algn="l">
              <a:lnSpc>
                <a:spcPct val="90000"/>
              </a:lnSpc>
              <a:spcBef>
                <a:spcPts val="1125"/>
              </a:spcBef>
              <a:spcAft>
                <a:spcPts val="0"/>
              </a:spcAft>
              <a:buClr>
                <a:schemeClr val="dk1"/>
              </a:buClr>
              <a:buSzPts val="2250"/>
              <a:buNone/>
              <a:defRPr sz="2250"/>
            </a:lvl7pPr>
            <a:lvl8pPr indent="-228600" lvl="7" marL="3657600" algn="l">
              <a:lnSpc>
                <a:spcPct val="90000"/>
              </a:lnSpc>
              <a:spcBef>
                <a:spcPts val="1125"/>
              </a:spcBef>
              <a:spcAft>
                <a:spcPts val="0"/>
              </a:spcAft>
              <a:buClr>
                <a:schemeClr val="dk1"/>
              </a:buClr>
              <a:buSzPts val="2250"/>
              <a:buNone/>
              <a:defRPr sz="2250"/>
            </a:lvl8pPr>
            <a:lvl9pPr indent="-228600" lvl="8" marL="4114800" algn="l">
              <a:lnSpc>
                <a:spcPct val="90000"/>
              </a:lnSpc>
              <a:spcBef>
                <a:spcPts val="1125"/>
              </a:spcBef>
              <a:spcAft>
                <a:spcPts val="0"/>
              </a:spcAft>
              <a:buClr>
                <a:schemeClr val="dk1"/>
              </a:buClr>
              <a:buSzPts val="2250"/>
              <a:buNone/>
              <a:defRPr sz="2250"/>
            </a:lvl9pPr>
          </a:lstStyle>
          <a:p/>
        </p:txBody>
      </p:sp>
      <p:sp>
        <p:nvSpPr>
          <p:cNvPr id="65" name="Google Shape;65;p11"/>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885950" y="876301"/>
            <a:ext cx="23660100" cy="3181351"/>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9900"/>
              <a:buFont typeface="Calibri"/>
              <a:buNone/>
              <a:defRPr b="0" i="0" sz="99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1885950" y="4381500"/>
            <a:ext cx="23660100" cy="10443211"/>
          </a:xfrm>
          <a:prstGeom prst="rect">
            <a:avLst/>
          </a:prstGeom>
          <a:noFill/>
          <a:ln>
            <a:noFill/>
          </a:ln>
        </p:spPr>
        <p:txBody>
          <a:bodyPr anchorCtr="0" anchor="t" bIns="45700" lIns="91425" spcFirstLastPara="1" rIns="91425" wrap="square" tIns="45700">
            <a:normAutofit/>
          </a:bodyPr>
          <a:lstStyle>
            <a:lvl1pPr indent="-628650" lvl="0" marL="457200" marR="0" rtl="0" algn="l">
              <a:lnSpc>
                <a:spcPct val="90000"/>
              </a:lnSpc>
              <a:spcBef>
                <a:spcPts val="2250"/>
              </a:spcBef>
              <a:spcAft>
                <a:spcPts val="0"/>
              </a:spcAft>
              <a:buClr>
                <a:schemeClr val="dk1"/>
              </a:buClr>
              <a:buSzPts val="6300"/>
              <a:buFont typeface="Arial"/>
              <a:buChar char="•"/>
              <a:defRPr b="0" i="0" sz="6300" u="none" cap="none" strike="noStrike">
                <a:solidFill>
                  <a:schemeClr val="dk1"/>
                </a:solidFill>
                <a:latin typeface="Calibri"/>
                <a:ea typeface="Calibri"/>
                <a:cs typeface="Calibri"/>
                <a:sym typeface="Calibri"/>
              </a:defRPr>
            </a:lvl1pPr>
            <a:lvl2pPr indent="-571500" lvl="1" marL="914400" marR="0" rtl="0" algn="l">
              <a:lnSpc>
                <a:spcPct val="90000"/>
              </a:lnSpc>
              <a:spcBef>
                <a:spcPts val="1125"/>
              </a:spcBef>
              <a:spcAft>
                <a:spcPts val="0"/>
              </a:spcAft>
              <a:buClr>
                <a:schemeClr val="dk1"/>
              </a:buClr>
              <a:buSzPts val="5400"/>
              <a:buFont typeface="Arial"/>
              <a:buChar char="•"/>
              <a:defRPr b="0" i="0" sz="5400" u="none" cap="none" strike="noStrike">
                <a:solidFill>
                  <a:schemeClr val="dk1"/>
                </a:solidFill>
                <a:latin typeface="Calibri"/>
                <a:ea typeface="Calibri"/>
                <a:cs typeface="Calibri"/>
                <a:sym typeface="Calibri"/>
              </a:defRPr>
            </a:lvl2pPr>
            <a:lvl3pPr indent="-514350" lvl="2" marL="1371600" marR="0" rtl="0" algn="l">
              <a:lnSpc>
                <a:spcPct val="90000"/>
              </a:lnSpc>
              <a:spcBef>
                <a:spcPts val="1125"/>
              </a:spcBef>
              <a:spcAft>
                <a:spcPts val="0"/>
              </a:spcAft>
              <a:buClr>
                <a:schemeClr val="dk1"/>
              </a:buClr>
              <a:buSzPts val="4500"/>
              <a:buFont typeface="Arial"/>
              <a:buChar char="•"/>
              <a:defRPr b="0" i="0" sz="4500" u="none" cap="none" strike="noStrike">
                <a:solidFill>
                  <a:schemeClr val="dk1"/>
                </a:solidFill>
                <a:latin typeface="Calibri"/>
                <a:ea typeface="Calibri"/>
                <a:cs typeface="Calibri"/>
                <a:sym typeface="Calibri"/>
              </a:defRPr>
            </a:lvl3pPr>
            <a:lvl4pPr indent="-485775" lvl="3" marL="1828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4pPr>
            <a:lvl5pPr indent="-485775" lvl="4" marL="22860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5pPr>
            <a:lvl6pPr indent="-485775" lvl="5" marL="27432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6pPr>
            <a:lvl7pPr indent="-485775" lvl="6" marL="32004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7pPr>
            <a:lvl8pPr indent="-485775" lvl="7" marL="36576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8pPr>
            <a:lvl9pPr indent="-485775" lvl="8" marL="4114800" marR="0" rtl="0" algn="l">
              <a:lnSpc>
                <a:spcPct val="90000"/>
              </a:lnSpc>
              <a:spcBef>
                <a:spcPts val="1125"/>
              </a:spcBef>
              <a:spcAft>
                <a:spcPts val="0"/>
              </a:spcAft>
              <a:buClr>
                <a:schemeClr val="dk1"/>
              </a:buClr>
              <a:buSzPts val="4050"/>
              <a:buFont typeface="Arial"/>
              <a:buChar char="•"/>
              <a:defRPr b="0" i="0" sz="405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1885950" y="15255241"/>
            <a:ext cx="6172200" cy="876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9086850" y="15255241"/>
            <a:ext cx="9258300" cy="8763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2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19373850" y="15255241"/>
            <a:ext cx="6172200" cy="8763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700" u="none" cap="none" strike="noStrike">
                <a:solidFill>
                  <a:srgbClr val="888888"/>
                </a:solidFill>
                <a:latin typeface="Calibri"/>
                <a:ea typeface="Calibri"/>
                <a:cs typeface="Calibri"/>
                <a:sym typeface="Calibri"/>
              </a:defRPr>
            </a:lvl1pPr>
            <a:lvl2pPr indent="0" lvl="1" marL="0" marR="0" rtl="0" algn="r">
              <a:spcBef>
                <a:spcPts val="0"/>
              </a:spcBef>
              <a:buNone/>
              <a:defRPr b="0" i="0" sz="2700" u="none" cap="none" strike="noStrike">
                <a:solidFill>
                  <a:srgbClr val="888888"/>
                </a:solidFill>
                <a:latin typeface="Calibri"/>
                <a:ea typeface="Calibri"/>
                <a:cs typeface="Calibri"/>
                <a:sym typeface="Calibri"/>
              </a:defRPr>
            </a:lvl2pPr>
            <a:lvl3pPr indent="0" lvl="2" marL="0" marR="0" rtl="0" algn="r">
              <a:spcBef>
                <a:spcPts val="0"/>
              </a:spcBef>
              <a:buNone/>
              <a:defRPr b="0" i="0" sz="2700" u="none" cap="none" strike="noStrike">
                <a:solidFill>
                  <a:srgbClr val="888888"/>
                </a:solidFill>
                <a:latin typeface="Calibri"/>
                <a:ea typeface="Calibri"/>
                <a:cs typeface="Calibri"/>
                <a:sym typeface="Calibri"/>
              </a:defRPr>
            </a:lvl3pPr>
            <a:lvl4pPr indent="0" lvl="3" marL="0" marR="0" rtl="0" algn="r">
              <a:spcBef>
                <a:spcPts val="0"/>
              </a:spcBef>
              <a:buNone/>
              <a:defRPr b="0" i="0" sz="2700" u="none" cap="none" strike="noStrike">
                <a:solidFill>
                  <a:srgbClr val="888888"/>
                </a:solidFill>
                <a:latin typeface="Calibri"/>
                <a:ea typeface="Calibri"/>
                <a:cs typeface="Calibri"/>
                <a:sym typeface="Calibri"/>
              </a:defRPr>
            </a:lvl4pPr>
            <a:lvl5pPr indent="0" lvl="4" marL="0" marR="0" rtl="0" algn="r">
              <a:spcBef>
                <a:spcPts val="0"/>
              </a:spcBef>
              <a:buNone/>
              <a:defRPr b="0" i="0" sz="2700" u="none" cap="none" strike="noStrike">
                <a:solidFill>
                  <a:srgbClr val="888888"/>
                </a:solidFill>
                <a:latin typeface="Calibri"/>
                <a:ea typeface="Calibri"/>
                <a:cs typeface="Calibri"/>
                <a:sym typeface="Calibri"/>
              </a:defRPr>
            </a:lvl5pPr>
            <a:lvl6pPr indent="0" lvl="5" marL="0" marR="0" rtl="0" algn="r">
              <a:spcBef>
                <a:spcPts val="0"/>
              </a:spcBef>
              <a:buNone/>
              <a:defRPr b="0" i="0" sz="2700" u="none" cap="none" strike="noStrike">
                <a:solidFill>
                  <a:srgbClr val="888888"/>
                </a:solidFill>
                <a:latin typeface="Calibri"/>
                <a:ea typeface="Calibri"/>
                <a:cs typeface="Calibri"/>
                <a:sym typeface="Calibri"/>
              </a:defRPr>
            </a:lvl6pPr>
            <a:lvl7pPr indent="0" lvl="6" marL="0" marR="0" rtl="0" algn="r">
              <a:spcBef>
                <a:spcPts val="0"/>
              </a:spcBef>
              <a:buNone/>
              <a:defRPr b="0" i="0" sz="2700" u="none" cap="none" strike="noStrike">
                <a:solidFill>
                  <a:srgbClr val="888888"/>
                </a:solidFill>
                <a:latin typeface="Calibri"/>
                <a:ea typeface="Calibri"/>
                <a:cs typeface="Calibri"/>
                <a:sym typeface="Calibri"/>
              </a:defRPr>
            </a:lvl7pPr>
            <a:lvl8pPr indent="0" lvl="7" marL="0" marR="0" rtl="0" algn="r">
              <a:spcBef>
                <a:spcPts val="0"/>
              </a:spcBef>
              <a:buNone/>
              <a:defRPr b="0" i="0" sz="2700" u="none" cap="none" strike="noStrike">
                <a:solidFill>
                  <a:srgbClr val="888888"/>
                </a:solidFill>
                <a:latin typeface="Calibri"/>
                <a:ea typeface="Calibri"/>
                <a:cs typeface="Calibri"/>
                <a:sym typeface="Calibri"/>
              </a:defRPr>
            </a:lvl8pPr>
            <a:lvl9pPr indent="0" lvl="8" marL="0" marR="0" rtl="0" algn="r">
              <a:spcBef>
                <a:spcPts val="0"/>
              </a:spcBef>
              <a:buNone/>
              <a:defRPr b="0" i="0" sz="2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jpg"/><Relationship Id="rId6" Type="http://schemas.openxmlformats.org/officeDocument/2006/relationships/image" Target="../media/image5.png"/><Relationship Id="rId7"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0" y="457200"/>
            <a:ext cx="27432000" cy="11217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lang="en-US" sz="4800">
                <a:solidFill>
                  <a:srgbClr val="BE0204"/>
                </a:solidFill>
                <a:latin typeface="Poppins SemiBold"/>
                <a:ea typeface="Poppins SemiBold"/>
                <a:cs typeface="Poppins SemiBold"/>
                <a:sym typeface="Poppins SemiBold"/>
              </a:rPr>
              <a:t>Work It</a:t>
            </a:r>
            <a:endParaRPr>
              <a:latin typeface="Poppins SemiBold"/>
              <a:ea typeface="Poppins SemiBold"/>
              <a:cs typeface="Poppins SemiBold"/>
              <a:sym typeface="Poppins SemiBold"/>
            </a:endParaRPr>
          </a:p>
          <a:p>
            <a:pPr indent="0" lvl="0" marL="0" marR="0" rtl="0" algn="ctr">
              <a:lnSpc>
                <a:spcPct val="60000"/>
              </a:lnSpc>
              <a:spcBef>
                <a:spcPts val="1400"/>
              </a:spcBef>
              <a:spcAft>
                <a:spcPts val="0"/>
              </a:spcAft>
              <a:buNone/>
            </a:pPr>
            <a:r>
              <a:rPr lang="en-US" sz="2800">
                <a:solidFill>
                  <a:schemeClr val="dk1"/>
                </a:solidFill>
                <a:latin typeface="Poppins Medium"/>
                <a:ea typeface="Poppins Medium"/>
                <a:cs typeface="Poppins Medium"/>
                <a:sym typeface="Poppins Medium"/>
              </a:rPr>
              <a:t>TEAM B5: Madeline Mianzo, Sarah Tan, Zixuan Zou</a:t>
            </a:r>
            <a:endParaRPr>
              <a:latin typeface="Poppins Medium"/>
              <a:ea typeface="Poppins Medium"/>
              <a:cs typeface="Poppins Medium"/>
              <a:sym typeface="Poppins Medium"/>
            </a:endParaRPr>
          </a:p>
        </p:txBody>
      </p:sp>
      <p:sp>
        <p:nvSpPr>
          <p:cNvPr id="85" name="Google Shape;85;p1"/>
          <p:cNvSpPr/>
          <p:nvPr/>
        </p:nvSpPr>
        <p:spPr>
          <a:xfrm>
            <a:off x="323850" y="1897375"/>
            <a:ext cx="11817000" cy="731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i="0" lang="en-US" sz="2800" u="none" cap="none" strike="noStrike">
                <a:solidFill>
                  <a:schemeClr val="lt1"/>
                </a:solidFill>
                <a:latin typeface="Poppins Medium"/>
                <a:ea typeface="Poppins Medium"/>
                <a:cs typeface="Poppins Medium"/>
                <a:sym typeface="Poppins Medium"/>
              </a:rPr>
              <a:t>Product Pitch</a:t>
            </a:r>
            <a:endParaRPr>
              <a:latin typeface="Poppins Medium"/>
              <a:ea typeface="Poppins Medium"/>
              <a:cs typeface="Poppins Medium"/>
              <a:sym typeface="Poppins Medium"/>
            </a:endParaRPr>
          </a:p>
        </p:txBody>
      </p:sp>
      <p:sp>
        <p:nvSpPr>
          <p:cNvPr id="86" name="Google Shape;86;p1"/>
          <p:cNvSpPr txBox="1"/>
          <p:nvPr/>
        </p:nvSpPr>
        <p:spPr>
          <a:xfrm>
            <a:off x="400050" y="2828925"/>
            <a:ext cx="11687700" cy="4322100"/>
          </a:xfrm>
          <a:prstGeom prst="rect">
            <a:avLst/>
          </a:prstGeom>
          <a:noFill/>
          <a:ln>
            <a:noFill/>
          </a:ln>
        </p:spPr>
        <p:txBody>
          <a:bodyPr anchorCtr="0" anchor="t" bIns="45700" lIns="91425" spcFirstLastPara="1" rIns="91425" wrap="square" tIns="45700">
            <a:spAutoFit/>
          </a:bodyPr>
          <a:lstStyle/>
          <a:p>
            <a:pPr indent="457200" lvl="0" marL="0" rtl="0" algn="l">
              <a:lnSpc>
                <a:spcPct val="115000"/>
              </a:lnSpc>
              <a:spcBef>
                <a:spcPts val="0"/>
              </a:spcBef>
              <a:spcAft>
                <a:spcPts val="0"/>
              </a:spcAft>
              <a:buSzPts val="1100"/>
              <a:buNone/>
            </a:pPr>
            <a:r>
              <a:rPr lang="en-US" sz="2400">
                <a:solidFill>
                  <a:schemeClr val="dk1"/>
                </a:solidFill>
                <a:latin typeface="Poppins"/>
                <a:ea typeface="Poppins"/>
                <a:cs typeface="Poppins"/>
                <a:sym typeface="Poppins"/>
              </a:rPr>
              <a:t>With the spread of COVID-19, many people have transitioned to working out from home instead of at the gym.  But it’s hard to find the motivation for at-home exercising, especially when workouts lack variety.</a:t>
            </a:r>
            <a:endParaRPr sz="2400">
              <a:solidFill>
                <a:schemeClr val="dk1"/>
              </a:solidFill>
              <a:latin typeface="Poppins"/>
              <a:ea typeface="Poppins"/>
              <a:cs typeface="Poppins"/>
              <a:sym typeface="Poppins"/>
            </a:endParaRPr>
          </a:p>
          <a:p>
            <a:pPr indent="457200" lvl="0" marL="0" rtl="0" algn="l">
              <a:spcBef>
                <a:spcPts val="0"/>
              </a:spcBef>
              <a:spcAft>
                <a:spcPts val="0"/>
              </a:spcAft>
              <a:buSzPts val="1100"/>
              <a:buNone/>
            </a:pPr>
            <a:r>
              <a:rPr lang="en-US" sz="2400">
                <a:solidFill>
                  <a:schemeClr val="dk1"/>
                </a:solidFill>
                <a:latin typeface="Poppins"/>
                <a:ea typeface="Poppins"/>
                <a:cs typeface="Poppins"/>
                <a:sym typeface="Poppins"/>
              </a:rPr>
              <a:t>To solve this issue, we decided to create an exercise game—Work It—designed to engage the user and respond directly to their fitness level.  Work It has three different workout types: arms, legs, and core. It initially evaluates the user’s fitness level for each of those categories with a standard set of exercises to provide an appropriate full-body workout. Over time, the user will be re-evaluated and Work It will modify the user's workouts to match their progress.</a:t>
            </a:r>
            <a:endParaRPr sz="24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2400">
              <a:solidFill>
                <a:schemeClr val="dk1"/>
              </a:solidFill>
              <a:latin typeface="Poppins"/>
              <a:ea typeface="Poppins"/>
              <a:cs typeface="Poppins"/>
              <a:sym typeface="Poppins"/>
            </a:endParaRPr>
          </a:p>
        </p:txBody>
      </p:sp>
      <p:sp>
        <p:nvSpPr>
          <p:cNvPr id="87" name="Google Shape;87;p1"/>
          <p:cNvSpPr/>
          <p:nvPr/>
        </p:nvSpPr>
        <p:spPr>
          <a:xfrm>
            <a:off x="285750" y="8183875"/>
            <a:ext cx="11687700" cy="731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lang="en-US" sz="2800">
                <a:solidFill>
                  <a:schemeClr val="lt1"/>
                </a:solidFill>
                <a:latin typeface="Poppins Medium"/>
                <a:ea typeface="Poppins Medium"/>
                <a:cs typeface="Poppins Medium"/>
                <a:sym typeface="Poppins Medium"/>
              </a:rPr>
              <a:t>System Architecture </a:t>
            </a:r>
            <a:endParaRPr sz="2800">
              <a:latin typeface="Poppins Medium"/>
              <a:ea typeface="Poppins Medium"/>
              <a:cs typeface="Poppins Medium"/>
              <a:sym typeface="Poppins Medium"/>
            </a:endParaRPr>
          </a:p>
        </p:txBody>
      </p:sp>
      <p:sp>
        <p:nvSpPr>
          <p:cNvPr id="88" name="Google Shape;88;p1"/>
          <p:cNvSpPr/>
          <p:nvPr/>
        </p:nvSpPr>
        <p:spPr>
          <a:xfrm>
            <a:off x="13173625" y="1897375"/>
            <a:ext cx="13934400" cy="731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lang="en-US" sz="2800">
                <a:solidFill>
                  <a:schemeClr val="lt1"/>
                </a:solidFill>
                <a:latin typeface="Poppins Medium"/>
                <a:ea typeface="Poppins Medium"/>
                <a:cs typeface="Poppins Medium"/>
                <a:sym typeface="Poppins Medium"/>
              </a:rPr>
              <a:t>System Description</a:t>
            </a:r>
            <a:endParaRPr>
              <a:latin typeface="Poppins Medium"/>
              <a:ea typeface="Poppins Medium"/>
              <a:cs typeface="Poppins Medium"/>
              <a:sym typeface="Poppins Medium"/>
            </a:endParaRPr>
          </a:p>
        </p:txBody>
      </p:sp>
      <p:sp>
        <p:nvSpPr>
          <p:cNvPr id="89" name="Google Shape;89;p1"/>
          <p:cNvSpPr/>
          <p:nvPr/>
        </p:nvSpPr>
        <p:spPr>
          <a:xfrm>
            <a:off x="13173625" y="9432750"/>
            <a:ext cx="13968300" cy="731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lang="en-US" sz="2800">
                <a:solidFill>
                  <a:schemeClr val="lt1"/>
                </a:solidFill>
                <a:latin typeface="Poppins Medium"/>
                <a:ea typeface="Poppins Medium"/>
                <a:cs typeface="Poppins Medium"/>
                <a:sym typeface="Poppins Medium"/>
              </a:rPr>
              <a:t>System Evaluation </a:t>
            </a:r>
            <a:endParaRPr sz="2800">
              <a:latin typeface="Poppins Medium"/>
              <a:ea typeface="Poppins Medium"/>
              <a:cs typeface="Poppins Medium"/>
              <a:sym typeface="Poppins Medium"/>
            </a:endParaRPr>
          </a:p>
        </p:txBody>
      </p:sp>
      <p:pic>
        <p:nvPicPr>
          <p:cNvPr id="90" name="Google Shape;90;p1"/>
          <p:cNvPicPr preferRelativeResize="0"/>
          <p:nvPr/>
        </p:nvPicPr>
        <p:blipFill rotWithShape="1">
          <a:blip r:embed="rId3">
            <a:alphaModFix/>
          </a:blip>
          <a:srcRect b="20751" l="0" r="0" t="20214"/>
          <a:stretch/>
        </p:blipFill>
        <p:spPr>
          <a:xfrm>
            <a:off x="20878800" y="228600"/>
            <a:ext cx="6553199" cy="1397000"/>
          </a:xfrm>
          <a:prstGeom prst="rect">
            <a:avLst/>
          </a:prstGeom>
          <a:noFill/>
          <a:ln>
            <a:noFill/>
          </a:ln>
        </p:spPr>
      </p:pic>
      <p:pic>
        <p:nvPicPr>
          <p:cNvPr id="91" name="Google Shape;91;p1"/>
          <p:cNvPicPr preferRelativeResize="0"/>
          <p:nvPr/>
        </p:nvPicPr>
        <p:blipFill rotWithShape="1">
          <a:blip r:embed="rId4">
            <a:alphaModFix/>
          </a:blip>
          <a:srcRect b="24891" l="0" r="0" t="28530"/>
          <a:stretch/>
        </p:blipFill>
        <p:spPr>
          <a:xfrm>
            <a:off x="332590" y="610974"/>
            <a:ext cx="6477000" cy="1089453"/>
          </a:xfrm>
          <a:prstGeom prst="rect">
            <a:avLst/>
          </a:prstGeom>
          <a:noFill/>
          <a:ln>
            <a:noFill/>
          </a:ln>
        </p:spPr>
      </p:pic>
      <p:sp>
        <p:nvSpPr>
          <p:cNvPr id="92" name="Google Shape;92;p1"/>
          <p:cNvSpPr txBox="1"/>
          <p:nvPr/>
        </p:nvSpPr>
        <p:spPr>
          <a:xfrm>
            <a:off x="27604081" y="3930650"/>
            <a:ext cx="5227200" cy="304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Poppins"/>
                <a:ea typeface="Poppins"/>
                <a:cs typeface="Poppins"/>
                <a:sym typeface="Poppins"/>
              </a:rPr>
              <a:t>In the pictures you include for your system, you MUST include labels that point to the critical subsystems.  </a:t>
            </a:r>
            <a:endParaRPr sz="2400">
              <a:latin typeface="Poppins"/>
              <a:ea typeface="Poppins"/>
              <a:cs typeface="Poppins"/>
              <a:sym typeface="Poppins"/>
            </a:endParaRPr>
          </a:p>
          <a:p>
            <a:pPr indent="0" lvl="0" marL="0" marR="0" rtl="0" algn="l">
              <a:spcBef>
                <a:spcPts val="0"/>
              </a:spcBef>
              <a:spcAft>
                <a:spcPts val="0"/>
              </a:spcAft>
              <a:buNone/>
            </a:pPr>
            <a:r>
              <a:rPr lang="en-US" sz="2400">
                <a:solidFill>
                  <a:schemeClr val="dk1"/>
                </a:solidFill>
                <a:latin typeface="Poppins"/>
                <a:ea typeface="Poppins"/>
                <a:cs typeface="Poppins"/>
                <a:sym typeface="Poppins"/>
              </a:rPr>
              <a:t>(In general, it is highly recommended to include a picture of your product in this section!)</a:t>
            </a:r>
            <a:endParaRPr sz="2400">
              <a:latin typeface="Poppins"/>
              <a:ea typeface="Poppins"/>
              <a:cs typeface="Poppins"/>
              <a:sym typeface="Poppins"/>
            </a:endParaRPr>
          </a:p>
        </p:txBody>
      </p:sp>
      <p:sp>
        <p:nvSpPr>
          <p:cNvPr id="93" name="Google Shape;93;p1"/>
          <p:cNvSpPr txBox="1"/>
          <p:nvPr/>
        </p:nvSpPr>
        <p:spPr>
          <a:xfrm>
            <a:off x="16495225" y="2900550"/>
            <a:ext cx="7291200" cy="461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Poppins"/>
                <a:ea typeface="Poppins"/>
                <a:cs typeface="Poppins"/>
                <a:sym typeface="Poppins"/>
              </a:rPr>
              <a:t>Product setup</a:t>
            </a:r>
            <a:endParaRPr b="1" sz="2400">
              <a:latin typeface="Poppins"/>
              <a:ea typeface="Poppins"/>
              <a:cs typeface="Poppins"/>
              <a:sym typeface="Poppins"/>
            </a:endParaRPr>
          </a:p>
        </p:txBody>
      </p:sp>
      <p:sp>
        <p:nvSpPr>
          <p:cNvPr id="94" name="Google Shape;94;p1"/>
          <p:cNvSpPr txBox="1"/>
          <p:nvPr/>
        </p:nvSpPr>
        <p:spPr>
          <a:xfrm>
            <a:off x="3636300" y="9099800"/>
            <a:ext cx="50628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Block diagram of system components</a:t>
            </a:r>
            <a:endParaRPr/>
          </a:p>
        </p:txBody>
      </p:sp>
      <p:graphicFrame>
        <p:nvGraphicFramePr>
          <p:cNvPr id="95" name="Google Shape;95;p1"/>
          <p:cNvGraphicFramePr/>
          <p:nvPr/>
        </p:nvGraphicFramePr>
        <p:xfrm>
          <a:off x="13312311" y="10206085"/>
          <a:ext cx="3000000" cy="3000000"/>
        </p:xfrm>
        <a:graphic>
          <a:graphicData uri="http://schemas.openxmlformats.org/drawingml/2006/table">
            <a:tbl>
              <a:tblPr>
                <a:noFill/>
                <a:tableStyleId>{9F00EE24-1622-42CD-803B-987C5D18F5A8}</a:tableStyleId>
              </a:tblPr>
              <a:tblGrid>
                <a:gridCol w="3954500"/>
                <a:gridCol w="4449175"/>
                <a:gridCol w="5286275"/>
              </a:tblGrid>
              <a:tr h="539450">
                <a:tc gridSpan="3">
                  <a:txBody>
                    <a:bodyPr/>
                    <a:lstStyle/>
                    <a:p>
                      <a:pPr indent="0" lvl="0" marL="0" rtl="0" algn="ctr">
                        <a:lnSpc>
                          <a:spcPct val="150000"/>
                        </a:lnSpc>
                        <a:spcBef>
                          <a:spcPts val="0"/>
                        </a:spcBef>
                        <a:spcAft>
                          <a:spcPts val="0"/>
                        </a:spcAft>
                        <a:buNone/>
                      </a:pPr>
                      <a:r>
                        <a:rPr b="1" lang="en-US" sz="2400">
                          <a:latin typeface="Poppins"/>
                          <a:ea typeface="Poppins"/>
                          <a:cs typeface="Poppins"/>
                          <a:sym typeface="Poppins"/>
                        </a:rPr>
                        <a:t>Goal and Actual System Performance Metrics</a:t>
                      </a:r>
                      <a:endParaRPr b="1" sz="2400">
                        <a:latin typeface="Poppins"/>
                        <a:ea typeface="Poppins"/>
                        <a:cs typeface="Poppins"/>
                        <a:sym typeface="Poppi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539450">
                <a:tc>
                  <a:txBody>
                    <a:bodyPr/>
                    <a:lstStyle/>
                    <a:p>
                      <a:pPr indent="0" lvl="0" marL="0" rtl="0" algn="l">
                        <a:lnSpc>
                          <a:spcPct val="150000"/>
                        </a:lnSpc>
                        <a:spcBef>
                          <a:spcPts val="0"/>
                        </a:spcBef>
                        <a:spcAft>
                          <a:spcPts val="0"/>
                        </a:spcAft>
                        <a:buNone/>
                      </a:pPr>
                      <a:r>
                        <a:rPr b="1" lang="en-US" sz="2400">
                          <a:latin typeface="Poppins"/>
                          <a:ea typeface="Poppins"/>
                          <a:cs typeface="Poppins"/>
                          <a:sym typeface="Poppins"/>
                        </a:rPr>
                        <a:t>Requirements</a:t>
                      </a:r>
                      <a:endParaRPr b="1" sz="24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Font typeface="Arial"/>
                        <a:buNone/>
                      </a:pPr>
                      <a:r>
                        <a:rPr b="1" lang="en-US" sz="2400">
                          <a:latin typeface="Poppins"/>
                          <a:ea typeface="Poppins"/>
                          <a:cs typeface="Poppins"/>
                          <a:sym typeface="Poppins"/>
                        </a:rPr>
                        <a:t>Metrics</a:t>
                      </a:r>
                      <a:endParaRPr b="1" sz="24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lnSpc>
                          <a:spcPct val="150000"/>
                        </a:lnSpc>
                        <a:spcBef>
                          <a:spcPts val="0"/>
                        </a:spcBef>
                        <a:spcAft>
                          <a:spcPts val="0"/>
                        </a:spcAft>
                        <a:buClr>
                          <a:srgbClr val="000000"/>
                        </a:buClr>
                        <a:buFont typeface="Arial"/>
                        <a:buNone/>
                      </a:pPr>
                      <a:r>
                        <a:rPr b="1" lang="en-US" sz="2400">
                          <a:latin typeface="Poppins"/>
                          <a:ea typeface="Poppins"/>
                          <a:cs typeface="Poppins"/>
                          <a:sym typeface="Poppins"/>
                        </a:rPr>
                        <a:t>Actual</a:t>
                      </a:r>
                      <a:endParaRPr b="1" sz="2400">
                        <a:latin typeface="Poppins"/>
                        <a:ea typeface="Poppins"/>
                        <a:cs typeface="Poppins"/>
                        <a:sym typeface="Poppins"/>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51775">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Hardware Performance</a:t>
                      </a:r>
                      <a:endParaRPr sz="2400">
                        <a:latin typeface="Poppins"/>
                        <a:ea typeface="Poppins"/>
                        <a:cs typeface="Poppins"/>
                        <a:sym typeface="Poppins"/>
                      </a:endParaRPr>
                    </a:p>
                  </a:txBody>
                  <a:tcPr marT="91425" marB="91425" marR="91425" marL="91425">
                    <a:lnR cap="flat" cmpd="sng" w="9525">
                      <a:solidFill>
                        <a:srgbClr val="9E9E9E"/>
                      </a:solidFill>
                      <a:prstDash val="solid"/>
                      <a:round/>
                      <a:headEnd len="sm" w="sm" type="none"/>
                      <a:tailEnd len="sm" w="sm" type="none"/>
                    </a:lnR>
                    <a:lnT cap="flat" cmpd="sng" w="9525">
                      <a:solidFill>
                        <a:schemeClr val="dk1"/>
                      </a:solidFill>
                      <a:prstDash val="solid"/>
                      <a:round/>
                      <a:headEnd len="sm" w="sm" type="none"/>
                      <a:tailEnd len="sm" w="sm" type="none"/>
                    </a:lnT>
                  </a:tcPr>
                </a:tc>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&lt; 1 min time limit</a:t>
                      </a:r>
                      <a:endParaRPr sz="24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&lt; 3 seconds</a:t>
                      </a:r>
                      <a:endParaRPr sz="2400">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r h="899100">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OpenPose Detection</a:t>
                      </a:r>
                      <a:endParaRPr sz="2400">
                        <a:latin typeface="Poppins"/>
                        <a:ea typeface="Poppins"/>
                        <a:cs typeface="Poppins"/>
                        <a:sym typeface="Poppi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90% accuracy</a:t>
                      </a:r>
                      <a:endParaRPr sz="24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0000"/>
                        </a:buClr>
                        <a:buFont typeface="Arial"/>
                        <a:buNone/>
                      </a:pPr>
                      <a:r>
                        <a:rPr lang="en-US" sz="2400">
                          <a:solidFill>
                            <a:schemeClr val="lt1"/>
                          </a:solidFill>
                          <a:latin typeface="Poppins"/>
                          <a:ea typeface="Poppins"/>
                          <a:cs typeface="Poppins"/>
                          <a:sym typeface="Poppins"/>
                        </a:rPr>
                        <a:t>86</a:t>
                      </a:r>
                      <a:r>
                        <a:rPr lang="en-US" sz="2400">
                          <a:solidFill>
                            <a:schemeClr val="lt1"/>
                          </a:solidFill>
                          <a:latin typeface="Poppins"/>
                          <a:ea typeface="Poppins"/>
                          <a:cs typeface="Poppins"/>
                          <a:sym typeface="Poppins"/>
                        </a:rPr>
                        <a:t>% accuracy - CMU Tensorflow OpenPose model</a:t>
                      </a:r>
                      <a:endParaRPr sz="2400">
                        <a:solidFill>
                          <a:schemeClr val="lt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50021"/>
                    </a:solidFill>
                  </a:tcPr>
                </a:tc>
              </a:tr>
              <a:tr h="899100">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Pose Alignment</a:t>
                      </a:r>
                      <a:endParaRPr sz="2400">
                        <a:latin typeface="Poppins"/>
                        <a:ea typeface="Poppins"/>
                        <a:cs typeface="Poppins"/>
                        <a:sym typeface="Poppi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90% accuracy</a:t>
                      </a:r>
                      <a:endParaRPr sz="24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90% of poses detected correctly at 432x368 frame size</a:t>
                      </a:r>
                      <a:endParaRPr sz="2400">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r h="1423700">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Pose Comparison</a:t>
                      </a:r>
                      <a:endParaRPr sz="2400">
                        <a:latin typeface="Poppins"/>
                        <a:ea typeface="Poppins"/>
                        <a:cs typeface="Poppins"/>
                        <a:sym typeface="Poppi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90% accuracy</a:t>
                      </a:r>
                      <a:endParaRPr sz="24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arm exercises - 91.67% accuracy</a:t>
                      </a:r>
                      <a:endParaRPr sz="2400">
                        <a:latin typeface="Poppins"/>
                        <a:ea typeface="Poppins"/>
                        <a:cs typeface="Poppins"/>
                        <a:sym typeface="Poppins"/>
                      </a:endParaRPr>
                    </a:p>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core exercises - 85.71% </a:t>
                      </a:r>
                      <a:r>
                        <a:rPr lang="en-US" sz="2400">
                          <a:solidFill>
                            <a:schemeClr val="dk1"/>
                          </a:solidFill>
                          <a:latin typeface="Poppins"/>
                          <a:ea typeface="Poppins"/>
                          <a:cs typeface="Poppins"/>
                          <a:sym typeface="Poppins"/>
                        </a:rPr>
                        <a:t>accuracy</a:t>
                      </a:r>
                      <a:endParaRPr sz="2400">
                        <a:latin typeface="Poppins"/>
                        <a:ea typeface="Poppins"/>
                        <a:cs typeface="Poppins"/>
                        <a:sym typeface="Poppins"/>
                      </a:endParaRPr>
                    </a:p>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leg exercises - 94.12% </a:t>
                      </a:r>
                      <a:r>
                        <a:rPr lang="en-US" sz="2400">
                          <a:solidFill>
                            <a:schemeClr val="dk1"/>
                          </a:solidFill>
                          <a:latin typeface="Poppins"/>
                          <a:ea typeface="Poppins"/>
                          <a:cs typeface="Poppins"/>
                          <a:sym typeface="Poppins"/>
                        </a:rPr>
                        <a:t>accuracy</a:t>
                      </a:r>
                      <a:endParaRPr sz="2400">
                        <a:solidFill>
                          <a:schemeClr val="dk1"/>
                        </a:solidFill>
                        <a:latin typeface="Poppins"/>
                        <a:ea typeface="Poppins"/>
                        <a:cs typeface="Poppins"/>
                        <a:sym typeface="Poppins"/>
                      </a:endParaRPr>
                    </a:p>
                    <a:p>
                      <a:pPr indent="0" lvl="0" marL="0" rtl="0" algn="l">
                        <a:lnSpc>
                          <a:spcPct val="100000"/>
                        </a:lnSpc>
                        <a:spcBef>
                          <a:spcPts val="0"/>
                        </a:spcBef>
                        <a:spcAft>
                          <a:spcPts val="0"/>
                        </a:spcAft>
                        <a:buClr>
                          <a:srgbClr val="000000"/>
                        </a:buClr>
                        <a:buFont typeface="Arial"/>
                        <a:buNone/>
                      </a:pPr>
                      <a:r>
                        <a:rPr lang="en-US" sz="2400">
                          <a:solidFill>
                            <a:schemeClr val="dk1"/>
                          </a:solidFill>
                          <a:latin typeface="Poppins"/>
                          <a:ea typeface="Poppins"/>
                          <a:cs typeface="Poppins"/>
                          <a:sym typeface="Poppins"/>
                        </a:rPr>
                        <a:t>average accuracy - 90.5%</a:t>
                      </a:r>
                      <a:endParaRPr sz="2400">
                        <a:solidFill>
                          <a:schemeClr val="dk1"/>
                        </a:solidFill>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r h="899100">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Score Computation</a:t>
                      </a:r>
                      <a:endParaRPr sz="2400">
                        <a:latin typeface="Poppins"/>
                        <a:ea typeface="Poppins"/>
                        <a:cs typeface="Poppins"/>
                        <a:sym typeface="Poppin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Score should reflect user’s completion and accuracy</a:t>
                      </a:r>
                      <a:endParaRPr sz="2400">
                        <a:latin typeface="Poppins"/>
                        <a:ea typeface="Poppins"/>
                        <a:cs typeface="Poppins"/>
                        <a:sym typeface="Poppins"/>
                      </a:endParaRPr>
                    </a:p>
                  </a:txBody>
                  <a:tcPr marT="91425" marB="91425" marR="91425" marL="91425">
                    <a:lnL cap="flat" cmpd="sng" w="9525">
                      <a:solidFill>
                        <a:srgbClr val="9E9E9E"/>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00000"/>
                        </a:lnSpc>
                        <a:spcBef>
                          <a:spcPts val="0"/>
                        </a:spcBef>
                        <a:spcAft>
                          <a:spcPts val="0"/>
                        </a:spcAft>
                        <a:buClr>
                          <a:srgbClr val="000000"/>
                        </a:buClr>
                        <a:buFont typeface="Arial"/>
                        <a:buNone/>
                      </a:pPr>
                      <a:r>
                        <a:rPr lang="en-US" sz="2400">
                          <a:latin typeface="Poppins"/>
                          <a:ea typeface="Poppins"/>
                          <a:cs typeface="Poppins"/>
                          <a:sym typeface="Poppins"/>
                        </a:rPr>
                        <a:t>Score changes based on form and repetitions</a:t>
                      </a:r>
                      <a:endParaRPr sz="2400">
                        <a:latin typeface="Poppins"/>
                        <a:ea typeface="Poppins"/>
                        <a:cs typeface="Poppins"/>
                        <a:sym typeface="Poppins"/>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r>
            </a:tbl>
          </a:graphicData>
        </a:graphic>
      </p:graphicFrame>
      <p:pic>
        <p:nvPicPr>
          <p:cNvPr id="96" name="Google Shape;96;p1"/>
          <p:cNvPicPr preferRelativeResize="0"/>
          <p:nvPr/>
        </p:nvPicPr>
        <p:blipFill>
          <a:blip r:embed="rId5">
            <a:alphaModFix/>
          </a:blip>
          <a:stretch>
            <a:fillRect/>
          </a:stretch>
        </p:blipFill>
        <p:spPr>
          <a:xfrm>
            <a:off x="1310175" y="9637700"/>
            <a:ext cx="9095326" cy="6821500"/>
          </a:xfrm>
          <a:prstGeom prst="rect">
            <a:avLst/>
          </a:prstGeom>
          <a:noFill/>
          <a:ln>
            <a:noFill/>
          </a:ln>
        </p:spPr>
      </p:pic>
      <p:pic>
        <p:nvPicPr>
          <p:cNvPr id="97" name="Google Shape;97;p1"/>
          <p:cNvPicPr preferRelativeResize="0"/>
          <p:nvPr/>
        </p:nvPicPr>
        <p:blipFill>
          <a:blip r:embed="rId6">
            <a:alphaModFix/>
          </a:blip>
          <a:stretch>
            <a:fillRect/>
          </a:stretch>
        </p:blipFill>
        <p:spPr>
          <a:xfrm>
            <a:off x="16564544" y="3634014"/>
            <a:ext cx="7152569" cy="5349709"/>
          </a:xfrm>
          <a:prstGeom prst="rect">
            <a:avLst/>
          </a:prstGeom>
          <a:noFill/>
          <a:ln>
            <a:noFill/>
          </a:ln>
        </p:spPr>
      </p:pic>
      <p:pic>
        <p:nvPicPr>
          <p:cNvPr id="98" name="Google Shape;98;p1"/>
          <p:cNvPicPr preferRelativeResize="0"/>
          <p:nvPr/>
        </p:nvPicPr>
        <p:blipFill>
          <a:blip r:embed="rId7">
            <a:alphaModFix/>
          </a:blip>
          <a:stretch>
            <a:fillRect/>
          </a:stretch>
        </p:blipFill>
        <p:spPr>
          <a:xfrm>
            <a:off x="16564550" y="3634025"/>
            <a:ext cx="7152550" cy="5293349"/>
          </a:xfrm>
          <a:prstGeom prst="rect">
            <a:avLst/>
          </a:prstGeom>
          <a:noFill/>
          <a:ln>
            <a:noFill/>
          </a:ln>
        </p:spPr>
      </p:pic>
      <p:cxnSp>
        <p:nvCxnSpPr>
          <p:cNvPr id="99" name="Google Shape;99;p1"/>
          <p:cNvCxnSpPr>
            <a:endCxn id="100" idx="1"/>
          </p:cNvCxnSpPr>
          <p:nvPr/>
        </p:nvCxnSpPr>
        <p:spPr>
          <a:xfrm flipH="1" rot="10800000">
            <a:off x="22542350" y="6625813"/>
            <a:ext cx="2231100" cy="1192800"/>
          </a:xfrm>
          <a:prstGeom prst="straightConnector1">
            <a:avLst/>
          </a:prstGeom>
          <a:noFill/>
          <a:ln cap="flat" cmpd="sng" w="38100">
            <a:solidFill>
              <a:srgbClr val="A50021"/>
            </a:solidFill>
            <a:prstDash val="solid"/>
            <a:round/>
            <a:headEnd len="med" w="med" type="none"/>
            <a:tailEnd len="med" w="med" type="none"/>
          </a:ln>
        </p:spPr>
      </p:cxnSp>
      <p:sp>
        <p:nvSpPr>
          <p:cNvPr id="100" name="Google Shape;100;p1"/>
          <p:cNvSpPr txBox="1"/>
          <p:nvPr/>
        </p:nvSpPr>
        <p:spPr>
          <a:xfrm>
            <a:off x="24773450" y="6394963"/>
            <a:ext cx="2117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oppins"/>
                <a:ea typeface="Poppins"/>
                <a:cs typeface="Poppins"/>
                <a:sym typeface="Poppins"/>
              </a:rPr>
              <a:t>Xavier TX2 board</a:t>
            </a:r>
            <a:endParaRPr sz="1800">
              <a:latin typeface="Poppins"/>
              <a:ea typeface="Poppins"/>
              <a:cs typeface="Poppins"/>
              <a:sym typeface="Poppins"/>
            </a:endParaRPr>
          </a:p>
        </p:txBody>
      </p:sp>
      <p:cxnSp>
        <p:nvCxnSpPr>
          <p:cNvPr id="101" name="Google Shape;101;p1"/>
          <p:cNvCxnSpPr>
            <a:endCxn id="102" idx="1"/>
          </p:cNvCxnSpPr>
          <p:nvPr/>
        </p:nvCxnSpPr>
        <p:spPr>
          <a:xfrm flipH="1" rot="10800000">
            <a:off x="21497975" y="8144713"/>
            <a:ext cx="3275400" cy="46800"/>
          </a:xfrm>
          <a:prstGeom prst="straightConnector1">
            <a:avLst/>
          </a:prstGeom>
          <a:noFill/>
          <a:ln cap="flat" cmpd="sng" w="38100">
            <a:solidFill>
              <a:srgbClr val="A50021"/>
            </a:solidFill>
            <a:prstDash val="solid"/>
            <a:round/>
            <a:headEnd len="med" w="med" type="none"/>
            <a:tailEnd len="med" w="med" type="none"/>
          </a:ln>
        </p:spPr>
      </p:cxnSp>
      <p:sp>
        <p:nvSpPr>
          <p:cNvPr id="102" name="Google Shape;102;p1"/>
          <p:cNvSpPr txBox="1"/>
          <p:nvPr/>
        </p:nvSpPr>
        <p:spPr>
          <a:xfrm>
            <a:off x="24773375" y="7913863"/>
            <a:ext cx="1644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oppins"/>
                <a:ea typeface="Poppins"/>
                <a:cs typeface="Poppins"/>
                <a:sym typeface="Poppins"/>
              </a:rPr>
              <a:t>USB camera</a:t>
            </a:r>
            <a:endParaRPr sz="1800">
              <a:latin typeface="Poppins"/>
              <a:ea typeface="Poppins"/>
              <a:cs typeface="Poppins"/>
              <a:sym typeface="Poppins"/>
            </a:endParaRPr>
          </a:p>
        </p:txBody>
      </p:sp>
      <p:cxnSp>
        <p:nvCxnSpPr>
          <p:cNvPr id="103" name="Google Shape;103;p1"/>
          <p:cNvCxnSpPr/>
          <p:nvPr/>
        </p:nvCxnSpPr>
        <p:spPr>
          <a:xfrm flipH="1" rot="10800000">
            <a:off x="20878800" y="4220488"/>
            <a:ext cx="3879300" cy="103800"/>
          </a:xfrm>
          <a:prstGeom prst="straightConnector1">
            <a:avLst/>
          </a:prstGeom>
          <a:noFill/>
          <a:ln cap="flat" cmpd="sng" w="38100">
            <a:solidFill>
              <a:srgbClr val="A50021"/>
            </a:solidFill>
            <a:prstDash val="solid"/>
            <a:round/>
            <a:headEnd len="med" w="med" type="none"/>
            <a:tailEnd len="med" w="med" type="none"/>
          </a:ln>
        </p:spPr>
      </p:cxnSp>
      <p:sp>
        <p:nvSpPr>
          <p:cNvPr id="104" name="Google Shape;104;p1"/>
          <p:cNvSpPr txBox="1"/>
          <p:nvPr/>
        </p:nvSpPr>
        <p:spPr>
          <a:xfrm>
            <a:off x="24773375" y="4220488"/>
            <a:ext cx="111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Poppins"/>
                <a:ea typeface="Poppins"/>
                <a:cs typeface="Poppins"/>
                <a:sym typeface="Poppins"/>
              </a:rPr>
              <a:t>Monitor</a:t>
            </a:r>
            <a:endParaRPr sz="1800">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2021-04-28T14:36:16Z</dcterms:created>
  <dc:creator>tamal</dc:creator>
</cp:coreProperties>
</file>