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Lst>
  <p:sldSz cx="27432000" cy="164592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7407"/>
    <p:restoredTop sz="94694"/>
  </p:normalViewPr>
  <p:slideViewPr>
    <p:cSldViewPr snapToGrid="0" snapToObjects="1">
      <p:cViewPr varScale="1">
        <p:scale>
          <a:sx n="51" d="100"/>
          <a:sy n="51" d="100"/>
        </p:scale>
        <p:origin x="1416" y="2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0" y="2693671"/>
            <a:ext cx="20574000" cy="5730240"/>
          </a:xfrm>
        </p:spPr>
        <p:txBody>
          <a:bodyPr anchor="b"/>
          <a:lstStyle>
            <a:lvl1pPr algn="ctr">
              <a:defRPr sz="13500"/>
            </a:lvl1pPr>
          </a:lstStyle>
          <a:p>
            <a:r>
              <a:rPr lang="en-US"/>
              <a:t>Click to edit Master title style</a:t>
            </a:r>
            <a:endParaRPr lang="en-US" dirty="0"/>
          </a:p>
        </p:txBody>
      </p:sp>
      <p:sp>
        <p:nvSpPr>
          <p:cNvPr id="3" name="Subtitle 2"/>
          <p:cNvSpPr>
            <a:spLocks noGrp="1"/>
          </p:cNvSpPr>
          <p:nvPr>
            <p:ph type="subTitle" idx="1"/>
          </p:nvPr>
        </p:nvSpPr>
        <p:spPr>
          <a:xfrm>
            <a:off x="3429000" y="8644891"/>
            <a:ext cx="20574000" cy="3973829"/>
          </a:xfrm>
        </p:spPr>
        <p:txBody>
          <a:bodyPr/>
          <a:lstStyle>
            <a:lvl1pPr marL="0" indent="0" algn="ctr">
              <a:buNone/>
              <a:defRPr sz="5400"/>
            </a:lvl1pPr>
            <a:lvl2pPr marL="1028700" indent="0" algn="ctr">
              <a:buNone/>
              <a:defRPr sz="4500"/>
            </a:lvl2pPr>
            <a:lvl3pPr marL="2057400" indent="0" algn="ctr">
              <a:buNone/>
              <a:defRPr sz="4050"/>
            </a:lvl3pPr>
            <a:lvl4pPr marL="3086100" indent="0" algn="ctr">
              <a:buNone/>
              <a:defRPr sz="3600"/>
            </a:lvl4pPr>
            <a:lvl5pPr marL="4114800" indent="0" algn="ctr">
              <a:buNone/>
              <a:defRPr sz="3600"/>
            </a:lvl5pPr>
            <a:lvl6pPr marL="5143500" indent="0" algn="ctr">
              <a:buNone/>
              <a:defRPr sz="3600"/>
            </a:lvl6pPr>
            <a:lvl7pPr marL="6172200" indent="0" algn="ctr">
              <a:buNone/>
              <a:defRPr sz="3600"/>
            </a:lvl7pPr>
            <a:lvl8pPr marL="7200900" indent="0" algn="ctr">
              <a:buNone/>
              <a:defRPr sz="3600"/>
            </a:lvl8pPr>
            <a:lvl9pPr marL="8229600" indent="0" algn="ctr">
              <a:buNone/>
              <a:defRPr sz="3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997D6C3-2E59-024B-A47E-59BEBAD638C5}" type="datetimeFigureOut">
              <a:rPr lang="en-US" smtClean="0"/>
              <a:t>5/10/21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D7B433-0806-D94B-8761-46D11CF3E75B}" type="slidenum">
              <a:rPr lang="en-US" smtClean="0"/>
              <a:t>‹#›</a:t>
            </a:fld>
            <a:endParaRPr lang="en-US"/>
          </a:p>
        </p:txBody>
      </p:sp>
    </p:spTree>
    <p:extLst>
      <p:ext uri="{BB962C8B-B14F-4D97-AF65-F5344CB8AC3E}">
        <p14:creationId xmlns:p14="http://schemas.microsoft.com/office/powerpoint/2010/main" val="36325802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997D6C3-2E59-024B-A47E-59BEBAD638C5}" type="datetimeFigureOut">
              <a:rPr lang="en-US" smtClean="0"/>
              <a:t>5/10/21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D7B433-0806-D94B-8761-46D11CF3E75B}" type="slidenum">
              <a:rPr lang="en-US" smtClean="0"/>
              <a:t>‹#›</a:t>
            </a:fld>
            <a:endParaRPr lang="en-US"/>
          </a:p>
        </p:txBody>
      </p:sp>
    </p:spTree>
    <p:extLst>
      <p:ext uri="{BB962C8B-B14F-4D97-AF65-F5344CB8AC3E}">
        <p14:creationId xmlns:p14="http://schemas.microsoft.com/office/powerpoint/2010/main" val="1875346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9631025" y="876300"/>
            <a:ext cx="5915025" cy="1394841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885950" y="876300"/>
            <a:ext cx="17402175" cy="1394841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997D6C3-2E59-024B-A47E-59BEBAD638C5}" type="datetimeFigureOut">
              <a:rPr lang="en-US" smtClean="0"/>
              <a:t>5/10/21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D7B433-0806-D94B-8761-46D11CF3E75B}" type="slidenum">
              <a:rPr lang="en-US" smtClean="0"/>
              <a:t>‹#›</a:t>
            </a:fld>
            <a:endParaRPr lang="en-US"/>
          </a:p>
        </p:txBody>
      </p:sp>
    </p:spTree>
    <p:extLst>
      <p:ext uri="{BB962C8B-B14F-4D97-AF65-F5344CB8AC3E}">
        <p14:creationId xmlns:p14="http://schemas.microsoft.com/office/powerpoint/2010/main" val="2173360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997D6C3-2E59-024B-A47E-59BEBAD638C5}" type="datetimeFigureOut">
              <a:rPr lang="en-US" smtClean="0"/>
              <a:t>5/10/21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D7B433-0806-D94B-8761-46D11CF3E75B}" type="slidenum">
              <a:rPr lang="en-US" smtClean="0"/>
              <a:t>‹#›</a:t>
            </a:fld>
            <a:endParaRPr lang="en-US"/>
          </a:p>
        </p:txBody>
      </p:sp>
    </p:spTree>
    <p:extLst>
      <p:ext uri="{BB962C8B-B14F-4D97-AF65-F5344CB8AC3E}">
        <p14:creationId xmlns:p14="http://schemas.microsoft.com/office/powerpoint/2010/main" val="1771629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871663" y="4103372"/>
            <a:ext cx="23660100" cy="6846569"/>
          </a:xfrm>
        </p:spPr>
        <p:txBody>
          <a:bodyPr anchor="b"/>
          <a:lstStyle>
            <a:lvl1pPr>
              <a:defRPr sz="13500"/>
            </a:lvl1pPr>
          </a:lstStyle>
          <a:p>
            <a:r>
              <a:rPr lang="en-US"/>
              <a:t>Click to edit Master title style</a:t>
            </a:r>
            <a:endParaRPr lang="en-US" dirty="0"/>
          </a:p>
        </p:txBody>
      </p:sp>
      <p:sp>
        <p:nvSpPr>
          <p:cNvPr id="3" name="Text Placeholder 2"/>
          <p:cNvSpPr>
            <a:spLocks noGrp="1"/>
          </p:cNvSpPr>
          <p:nvPr>
            <p:ph type="body" idx="1"/>
          </p:nvPr>
        </p:nvSpPr>
        <p:spPr>
          <a:xfrm>
            <a:off x="1871663" y="11014712"/>
            <a:ext cx="23660100" cy="3600449"/>
          </a:xfrm>
        </p:spPr>
        <p:txBody>
          <a:bodyPr/>
          <a:lstStyle>
            <a:lvl1pPr marL="0" indent="0">
              <a:buNone/>
              <a:defRPr sz="5400">
                <a:solidFill>
                  <a:schemeClr val="tx1">
                    <a:tint val="75000"/>
                  </a:schemeClr>
                </a:solidFill>
              </a:defRPr>
            </a:lvl1pPr>
            <a:lvl2pPr marL="1028700" indent="0">
              <a:buNone/>
              <a:defRPr sz="4500">
                <a:solidFill>
                  <a:schemeClr val="tx1">
                    <a:tint val="75000"/>
                  </a:schemeClr>
                </a:solidFill>
              </a:defRPr>
            </a:lvl2pPr>
            <a:lvl3pPr marL="2057400" indent="0">
              <a:buNone/>
              <a:defRPr sz="4050">
                <a:solidFill>
                  <a:schemeClr val="tx1">
                    <a:tint val="75000"/>
                  </a:schemeClr>
                </a:solidFill>
              </a:defRPr>
            </a:lvl3pPr>
            <a:lvl4pPr marL="3086100" indent="0">
              <a:buNone/>
              <a:defRPr sz="3600">
                <a:solidFill>
                  <a:schemeClr val="tx1">
                    <a:tint val="75000"/>
                  </a:schemeClr>
                </a:solidFill>
              </a:defRPr>
            </a:lvl4pPr>
            <a:lvl5pPr marL="4114800" indent="0">
              <a:buNone/>
              <a:defRPr sz="3600">
                <a:solidFill>
                  <a:schemeClr val="tx1">
                    <a:tint val="75000"/>
                  </a:schemeClr>
                </a:solidFill>
              </a:defRPr>
            </a:lvl5pPr>
            <a:lvl6pPr marL="5143500" indent="0">
              <a:buNone/>
              <a:defRPr sz="3600">
                <a:solidFill>
                  <a:schemeClr val="tx1">
                    <a:tint val="75000"/>
                  </a:schemeClr>
                </a:solidFill>
              </a:defRPr>
            </a:lvl6pPr>
            <a:lvl7pPr marL="6172200" indent="0">
              <a:buNone/>
              <a:defRPr sz="3600">
                <a:solidFill>
                  <a:schemeClr val="tx1">
                    <a:tint val="75000"/>
                  </a:schemeClr>
                </a:solidFill>
              </a:defRPr>
            </a:lvl7pPr>
            <a:lvl8pPr marL="7200900" indent="0">
              <a:buNone/>
              <a:defRPr sz="3600">
                <a:solidFill>
                  <a:schemeClr val="tx1">
                    <a:tint val="75000"/>
                  </a:schemeClr>
                </a:solidFill>
              </a:defRPr>
            </a:lvl8pPr>
            <a:lvl9pPr marL="8229600" indent="0">
              <a:buNone/>
              <a:defRPr sz="3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997D6C3-2E59-024B-A47E-59BEBAD638C5}" type="datetimeFigureOut">
              <a:rPr lang="en-US" smtClean="0"/>
              <a:t>5/10/21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D7B433-0806-D94B-8761-46D11CF3E75B}" type="slidenum">
              <a:rPr lang="en-US" smtClean="0"/>
              <a:t>‹#›</a:t>
            </a:fld>
            <a:endParaRPr lang="en-US"/>
          </a:p>
        </p:txBody>
      </p:sp>
    </p:spTree>
    <p:extLst>
      <p:ext uri="{BB962C8B-B14F-4D97-AF65-F5344CB8AC3E}">
        <p14:creationId xmlns:p14="http://schemas.microsoft.com/office/powerpoint/2010/main" val="12689989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885950" y="4381500"/>
            <a:ext cx="11658600" cy="104432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3887450" y="4381500"/>
            <a:ext cx="11658600" cy="104432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997D6C3-2E59-024B-A47E-59BEBAD638C5}" type="datetimeFigureOut">
              <a:rPr lang="en-US" smtClean="0"/>
              <a:t>5/10/21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D7B433-0806-D94B-8761-46D11CF3E75B}" type="slidenum">
              <a:rPr lang="en-US" smtClean="0"/>
              <a:t>‹#›</a:t>
            </a:fld>
            <a:endParaRPr lang="en-US"/>
          </a:p>
        </p:txBody>
      </p:sp>
    </p:spTree>
    <p:extLst>
      <p:ext uri="{BB962C8B-B14F-4D97-AF65-F5344CB8AC3E}">
        <p14:creationId xmlns:p14="http://schemas.microsoft.com/office/powerpoint/2010/main" val="2983725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89523" y="876301"/>
            <a:ext cx="23660100" cy="318135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889524" y="4034791"/>
            <a:ext cx="11605021" cy="1977389"/>
          </a:xfrm>
        </p:spPr>
        <p:txBody>
          <a:bodyPr anchor="b"/>
          <a:lstStyle>
            <a:lvl1pPr marL="0" indent="0">
              <a:buNone/>
              <a:defRPr sz="5400" b="1"/>
            </a:lvl1pPr>
            <a:lvl2pPr marL="1028700" indent="0">
              <a:buNone/>
              <a:defRPr sz="4500" b="1"/>
            </a:lvl2pPr>
            <a:lvl3pPr marL="2057400" indent="0">
              <a:buNone/>
              <a:defRPr sz="4050" b="1"/>
            </a:lvl3pPr>
            <a:lvl4pPr marL="3086100" indent="0">
              <a:buNone/>
              <a:defRPr sz="3600" b="1"/>
            </a:lvl4pPr>
            <a:lvl5pPr marL="4114800" indent="0">
              <a:buNone/>
              <a:defRPr sz="3600" b="1"/>
            </a:lvl5pPr>
            <a:lvl6pPr marL="5143500" indent="0">
              <a:buNone/>
              <a:defRPr sz="3600" b="1"/>
            </a:lvl6pPr>
            <a:lvl7pPr marL="6172200" indent="0">
              <a:buNone/>
              <a:defRPr sz="3600" b="1"/>
            </a:lvl7pPr>
            <a:lvl8pPr marL="7200900" indent="0">
              <a:buNone/>
              <a:defRPr sz="3600" b="1"/>
            </a:lvl8pPr>
            <a:lvl9pPr marL="8229600" indent="0">
              <a:buNone/>
              <a:defRPr sz="3600" b="1"/>
            </a:lvl9pPr>
          </a:lstStyle>
          <a:p>
            <a:pPr lvl="0"/>
            <a:r>
              <a:rPr lang="en-US"/>
              <a:t>Click to edit Master text styles</a:t>
            </a:r>
          </a:p>
        </p:txBody>
      </p:sp>
      <p:sp>
        <p:nvSpPr>
          <p:cNvPr id="4" name="Content Placeholder 3"/>
          <p:cNvSpPr>
            <a:spLocks noGrp="1"/>
          </p:cNvSpPr>
          <p:nvPr>
            <p:ph sz="half" idx="2"/>
          </p:nvPr>
        </p:nvSpPr>
        <p:spPr>
          <a:xfrm>
            <a:off x="1889524" y="6012180"/>
            <a:ext cx="11605021" cy="88430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3887450" y="4034791"/>
            <a:ext cx="11662173" cy="1977389"/>
          </a:xfrm>
        </p:spPr>
        <p:txBody>
          <a:bodyPr anchor="b"/>
          <a:lstStyle>
            <a:lvl1pPr marL="0" indent="0">
              <a:buNone/>
              <a:defRPr sz="5400" b="1"/>
            </a:lvl1pPr>
            <a:lvl2pPr marL="1028700" indent="0">
              <a:buNone/>
              <a:defRPr sz="4500" b="1"/>
            </a:lvl2pPr>
            <a:lvl3pPr marL="2057400" indent="0">
              <a:buNone/>
              <a:defRPr sz="4050" b="1"/>
            </a:lvl3pPr>
            <a:lvl4pPr marL="3086100" indent="0">
              <a:buNone/>
              <a:defRPr sz="3600" b="1"/>
            </a:lvl4pPr>
            <a:lvl5pPr marL="4114800" indent="0">
              <a:buNone/>
              <a:defRPr sz="3600" b="1"/>
            </a:lvl5pPr>
            <a:lvl6pPr marL="5143500" indent="0">
              <a:buNone/>
              <a:defRPr sz="3600" b="1"/>
            </a:lvl6pPr>
            <a:lvl7pPr marL="6172200" indent="0">
              <a:buNone/>
              <a:defRPr sz="3600" b="1"/>
            </a:lvl7pPr>
            <a:lvl8pPr marL="7200900" indent="0">
              <a:buNone/>
              <a:defRPr sz="3600" b="1"/>
            </a:lvl8pPr>
            <a:lvl9pPr marL="8229600" indent="0">
              <a:buNone/>
              <a:defRPr sz="3600" b="1"/>
            </a:lvl9pPr>
          </a:lstStyle>
          <a:p>
            <a:pPr lvl="0"/>
            <a:r>
              <a:rPr lang="en-US"/>
              <a:t>Click to edit Master text styles</a:t>
            </a:r>
          </a:p>
        </p:txBody>
      </p:sp>
      <p:sp>
        <p:nvSpPr>
          <p:cNvPr id="6" name="Content Placeholder 5"/>
          <p:cNvSpPr>
            <a:spLocks noGrp="1"/>
          </p:cNvSpPr>
          <p:nvPr>
            <p:ph sz="quarter" idx="4"/>
          </p:nvPr>
        </p:nvSpPr>
        <p:spPr>
          <a:xfrm>
            <a:off x="13887450" y="6012180"/>
            <a:ext cx="11662173" cy="88430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997D6C3-2E59-024B-A47E-59BEBAD638C5}" type="datetimeFigureOut">
              <a:rPr lang="en-US" smtClean="0"/>
              <a:t>5/10/21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D7B433-0806-D94B-8761-46D11CF3E75B}" type="slidenum">
              <a:rPr lang="en-US" smtClean="0"/>
              <a:t>‹#›</a:t>
            </a:fld>
            <a:endParaRPr lang="en-US"/>
          </a:p>
        </p:txBody>
      </p:sp>
    </p:spTree>
    <p:extLst>
      <p:ext uri="{BB962C8B-B14F-4D97-AF65-F5344CB8AC3E}">
        <p14:creationId xmlns:p14="http://schemas.microsoft.com/office/powerpoint/2010/main" val="3018645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997D6C3-2E59-024B-A47E-59BEBAD638C5}" type="datetimeFigureOut">
              <a:rPr lang="en-US" smtClean="0"/>
              <a:t>5/10/21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D7B433-0806-D94B-8761-46D11CF3E75B}" type="slidenum">
              <a:rPr lang="en-US" smtClean="0"/>
              <a:t>‹#›</a:t>
            </a:fld>
            <a:endParaRPr lang="en-US"/>
          </a:p>
        </p:txBody>
      </p:sp>
    </p:spTree>
    <p:extLst>
      <p:ext uri="{BB962C8B-B14F-4D97-AF65-F5344CB8AC3E}">
        <p14:creationId xmlns:p14="http://schemas.microsoft.com/office/powerpoint/2010/main" val="8447486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97D6C3-2E59-024B-A47E-59BEBAD638C5}" type="datetimeFigureOut">
              <a:rPr lang="en-US" smtClean="0"/>
              <a:t>5/10/21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D7B433-0806-D94B-8761-46D11CF3E75B}" type="slidenum">
              <a:rPr lang="en-US" smtClean="0"/>
              <a:t>‹#›</a:t>
            </a:fld>
            <a:endParaRPr lang="en-US"/>
          </a:p>
        </p:txBody>
      </p:sp>
    </p:spTree>
    <p:extLst>
      <p:ext uri="{BB962C8B-B14F-4D97-AF65-F5344CB8AC3E}">
        <p14:creationId xmlns:p14="http://schemas.microsoft.com/office/powerpoint/2010/main" val="16086122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89524" y="1097280"/>
            <a:ext cx="8847533" cy="3840480"/>
          </a:xfrm>
        </p:spPr>
        <p:txBody>
          <a:bodyPr anchor="b"/>
          <a:lstStyle>
            <a:lvl1pPr>
              <a:defRPr sz="7200"/>
            </a:lvl1pPr>
          </a:lstStyle>
          <a:p>
            <a:r>
              <a:rPr lang="en-US"/>
              <a:t>Click to edit Master title style</a:t>
            </a:r>
            <a:endParaRPr lang="en-US" dirty="0"/>
          </a:p>
        </p:txBody>
      </p:sp>
      <p:sp>
        <p:nvSpPr>
          <p:cNvPr id="3" name="Content Placeholder 2"/>
          <p:cNvSpPr>
            <a:spLocks noGrp="1"/>
          </p:cNvSpPr>
          <p:nvPr>
            <p:ph idx="1"/>
          </p:nvPr>
        </p:nvSpPr>
        <p:spPr>
          <a:xfrm>
            <a:off x="11662173" y="2369821"/>
            <a:ext cx="13887450" cy="11696700"/>
          </a:xfrm>
        </p:spPr>
        <p:txBody>
          <a:bodyPr/>
          <a:lstStyle>
            <a:lvl1pPr>
              <a:defRPr sz="7200"/>
            </a:lvl1pPr>
            <a:lvl2pPr>
              <a:defRPr sz="6300"/>
            </a:lvl2pPr>
            <a:lvl3pPr>
              <a:defRPr sz="5400"/>
            </a:lvl3pPr>
            <a:lvl4pPr>
              <a:defRPr sz="4500"/>
            </a:lvl4pPr>
            <a:lvl5pPr>
              <a:defRPr sz="4500"/>
            </a:lvl5pPr>
            <a:lvl6pPr>
              <a:defRPr sz="4500"/>
            </a:lvl6pPr>
            <a:lvl7pPr>
              <a:defRPr sz="4500"/>
            </a:lvl7pPr>
            <a:lvl8pPr>
              <a:defRPr sz="4500"/>
            </a:lvl8pPr>
            <a:lvl9pPr>
              <a:defRPr sz="4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889524" y="4937760"/>
            <a:ext cx="8847533" cy="9147811"/>
          </a:xfrm>
        </p:spPr>
        <p:txBody>
          <a:bodyPr/>
          <a:lstStyle>
            <a:lvl1pPr marL="0" indent="0">
              <a:buNone/>
              <a:defRPr sz="3600"/>
            </a:lvl1pPr>
            <a:lvl2pPr marL="1028700" indent="0">
              <a:buNone/>
              <a:defRPr sz="3150"/>
            </a:lvl2pPr>
            <a:lvl3pPr marL="2057400" indent="0">
              <a:buNone/>
              <a:defRPr sz="2700"/>
            </a:lvl3pPr>
            <a:lvl4pPr marL="3086100" indent="0">
              <a:buNone/>
              <a:defRPr sz="2250"/>
            </a:lvl4pPr>
            <a:lvl5pPr marL="4114800" indent="0">
              <a:buNone/>
              <a:defRPr sz="2250"/>
            </a:lvl5pPr>
            <a:lvl6pPr marL="5143500" indent="0">
              <a:buNone/>
              <a:defRPr sz="2250"/>
            </a:lvl6pPr>
            <a:lvl7pPr marL="6172200" indent="0">
              <a:buNone/>
              <a:defRPr sz="2250"/>
            </a:lvl7pPr>
            <a:lvl8pPr marL="7200900" indent="0">
              <a:buNone/>
              <a:defRPr sz="2250"/>
            </a:lvl8pPr>
            <a:lvl9pPr marL="8229600" indent="0">
              <a:buNone/>
              <a:defRPr sz="2250"/>
            </a:lvl9pPr>
          </a:lstStyle>
          <a:p>
            <a:pPr lvl="0"/>
            <a:r>
              <a:rPr lang="en-US"/>
              <a:t>Click to edit Master text styles</a:t>
            </a:r>
          </a:p>
        </p:txBody>
      </p:sp>
      <p:sp>
        <p:nvSpPr>
          <p:cNvPr id="5" name="Date Placeholder 4"/>
          <p:cNvSpPr>
            <a:spLocks noGrp="1"/>
          </p:cNvSpPr>
          <p:nvPr>
            <p:ph type="dt" sz="half" idx="10"/>
          </p:nvPr>
        </p:nvSpPr>
        <p:spPr/>
        <p:txBody>
          <a:bodyPr/>
          <a:lstStyle/>
          <a:p>
            <a:fld id="{7997D6C3-2E59-024B-A47E-59BEBAD638C5}" type="datetimeFigureOut">
              <a:rPr lang="en-US" smtClean="0"/>
              <a:t>5/10/21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D7B433-0806-D94B-8761-46D11CF3E75B}" type="slidenum">
              <a:rPr lang="en-US" smtClean="0"/>
              <a:t>‹#›</a:t>
            </a:fld>
            <a:endParaRPr lang="en-US"/>
          </a:p>
        </p:txBody>
      </p:sp>
    </p:spTree>
    <p:extLst>
      <p:ext uri="{BB962C8B-B14F-4D97-AF65-F5344CB8AC3E}">
        <p14:creationId xmlns:p14="http://schemas.microsoft.com/office/powerpoint/2010/main" val="478647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89524" y="1097280"/>
            <a:ext cx="8847533" cy="3840480"/>
          </a:xfrm>
        </p:spPr>
        <p:txBody>
          <a:bodyPr anchor="b"/>
          <a:lstStyle>
            <a:lvl1pPr>
              <a:defRPr sz="7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62173" y="2369821"/>
            <a:ext cx="13887450" cy="11696700"/>
          </a:xfrm>
        </p:spPr>
        <p:txBody>
          <a:bodyPr anchor="t"/>
          <a:lstStyle>
            <a:lvl1pPr marL="0" indent="0">
              <a:buNone/>
              <a:defRPr sz="7200"/>
            </a:lvl1pPr>
            <a:lvl2pPr marL="1028700" indent="0">
              <a:buNone/>
              <a:defRPr sz="6300"/>
            </a:lvl2pPr>
            <a:lvl3pPr marL="2057400" indent="0">
              <a:buNone/>
              <a:defRPr sz="5400"/>
            </a:lvl3pPr>
            <a:lvl4pPr marL="3086100" indent="0">
              <a:buNone/>
              <a:defRPr sz="4500"/>
            </a:lvl4pPr>
            <a:lvl5pPr marL="4114800" indent="0">
              <a:buNone/>
              <a:defRPr sz="4500"/>
            </a:lvl5pPr>
            <a:lvl6pPr marL="5143500" indent="0">
              <a:buNone/>
              <a:defRPr sz="4500"/>
            </a:lvl6pPr>
            <a:lvl7pPr marL="6172200" indent="0">
              <a:buNone/>
              <a:defRPr sz="4500"/>
            </a:lvl7pPr>
            <a:lvl8pPr marL="7200900" indent="0">
              <a:buNone/>
              <a:defRPr sz="4500"/>
            </a:lvl8pPr>
            <a:lvl9pPr marL="8229600" indent="0">
              <a:buNone/>
              <a:defRPr sz="4500"/>
            </a:lvl9pPr>
          </a:lstStyle>
          <a:p>
            <a:r>
              <a:rPr lang="en-US"/>
              <a:t>Click icon to add picture</a:t>
            </a:r>
            <a:endParaRPr lang="en-US" dirty="0"/>
          </a:p>
        </p:txBody>
      </p:sp>
      <p:sp>
        <p:nvSpPr>
          <p:cNvPr id="4" name="Text Placeholder 3"/>
          <p:cNvSpPr>
            <a:spLocks noGrp="1"/>
          </p:cNvSpPr>
          <p:nvPr>
            <p:ph type="body" sz="half" idx="2"/>
          </p:nvPr>
        </p:nvSpPr>
        <p:spPr>
          <a:xfrm>
            <a:off x="1889524" y="4937760"/>
            <a:ext cx="8847533" cy="9147811"/>
          </a:xfrm>
        </p:spPr>
        <p:txBody>
          <a:bodyPr/>
          <a:lstStyle>
            <a:lvl1pPr marL="0" indent="0">
              <a:buNone/>
              <a:defRPr sz="3600"/>
            </a:lvl1pPr>
            <a:lvl2pPr marL="1028700" indent="0">
              <a:buNone/>
              <a:defRPr sz="3150"/>
            </a:lvl2pPr>
            <a:lvl3pPr marL="2057400" indent="0">
              <a:buNone/>
              <a:defRPr sz="2700"/>
            </a:lvl3pPr>
            <a:lvl4pPr marL="3086100" indent="0">
              <a:buNone/>
              <a:defRPr sz="2250"/>
            </a:lvl4pPr>
            <a:lvl5pPr marL="4114800" indent="0">
              <a:buNone/>
              <a:defRPr sz="2250"/>
            </a:lvl5pPr>
            <a:lvl6pPr marL="5143500" indent="0">
              <a:buNone/>
              <a:defRPr sz="2250"/>
            </a:lvl6pPr>
            <a:lvl7pPr marL="6172200" indent="0">
              <a:buNone/>
              <a:defRPr sz="2250"/>
            </a:lvl7pPr>
            <a:lvl8pPr marL="7200900" indent="0">
              <a:buNone/>
              <a:defRPr sz="2250"/>
            </a:lvl8pPr>
            <a:lvl9pPr marL="8229600" indent="0">
              <a:buNone/>
              <a:defRPr sz="2250"/>
            </a:lvl9pPr>
          </a:lstStyle>
          <a:p>
            <a:pPr lvl="0"/>
            <a:r>
              <a:rPr lang="en-US"/>
              <a:t>Click to edit Master text styles</a:t>
            </a:r>
          </a:p>
        </p:txBody>
      </p:sp>
      <p:sp>
        <p:nvSpPr>
          <p:cNvPr id="5" name="Date Placeholder 4"/>
          <p:cNvSpPr>
            <a:spLocks noGrp="1"/>
          </p:cNvSpPr>
          <p:nvPr>
            <p:ph type="dt" sz="half" idx="10"/>
          </p:nvPr>
        </p:nvSpPr>
        <p:spPr/>
        <p:txBody>
          <a:bodyPr/>
          <a:lstStyle/>
          <a:p>
            <a:fld id="{7997D6C3-2E59-024B-A47E-59BEBAD638C5}" type="datetimeFigureOut">
              <a:rPr lang="en-US" smtClean="0"/>
              <a:t>5/10/21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D7B433-0806-D94B-8761-46D11CF3E75B}" type="slidenum">
              <a:rPr lang="en-US" smtClean="0"/>
              <a:t>‹#›</a:t>
            </a:fld>
            <a:endParaRPr lang="en-US"/>
          </a:p>
        </p:txBody>
      </p:sp>
    </p:spTree>
    <p:extLst>
      <p:ext uri="{BB962C8B-B14F-4D97-AF65-F5344CB8AC3E}">
        <p14:creationId xmlns:p14="http://schemas.microsoft.com/office/powerpoint/2010/main" val="2129129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85950" y="876301"/>
            <a:ext cx="23660100" cy="318135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885950" y="4381500"/>
            <a:ext cx="23660100" cy="1044321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885950" y="15255241"/>
            <a:ext cx="6172200" cy="876300"/>
          </a:xfrm>
          <a:prstGeom prst="rect">
            <a:avLst/>
          </a:prstGeom>
        </p:spPr>
        <p:txBody>
          <a:bodyPr vert="horz" lIns="91440" tIns="45720" rIns="91440" bIns="45720" rtlCol="0" anchor="ctr"/>
          <a:lstStyle>
            <a:lvl1pPr algn="l">
              <a:defRPr sz="2700">
                <a:solidFill>
                  <a:schemeClr val="tx1">
                    <a:tint val="75000"/>
                  </a:schemeClr>
                </a:solidFill>
              </a:defRPr>
            </a:lvl1pPr>
          </a:lstStyle>
          <a:p>
            <a:fld id="{7997D6C3-2E59-024B-A47E-59BEBAD638C5}" type="datetimeFigureOut">
              <a:rPr lang="en-US" smtClean="0"/>
              <a:t>5/10/21</a:t>
            </a:fld>
            <a:endParaRPr lang="en-US"/>
          </a:p>
        </p:txBody>
      </p:sp>
      <p:sp>
        <p:nvSpPr>
          <p:cNvPr id="5" name="Footer Placeholder 4"/>
          <p:cNvSpPr>
            <a:spLocks noGrp="1"/>
          </p:cNvSpPr>
          <p:nvPr>
            <p:ph type="ftr" sz="quarter" idx="3"/>
          </p:nvPr>
        </p:nvSpPr>
        <p:spPr>
          <a:xfrm>
            <a:off x="9086850" y="15255241"/>
            <a:ext cx="9258300" cy="876300"/>
          </a:xfrm>
          <a:prstGeom prst="rect">
            <a:avLst/>
          </a:prstGeom>
        </p:spPr>
        <p:txBody>
          <a:bodyPr vert="horz" lIns="91440" tIns="45720" rIns="91440" bIns="45720" rtlCol="0" anchor="ctr"/>
          <a:lstStyle>
            <a:lvl1pPr algn="ctr">
              <a:defRPr sz="27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9373850" y="15255241"/>
            <a:ext cx="6172200" cy="876300"/>
          </a:xfrm>
          <a:prstGeom prst="rect">
            <a:avLst/>
          </a:prstGeom>
        </p:spPr>
        <p:txBody>
          <a:bodyPr vert="horz" lIns="91440" tIns="45720" rIns="91440" bIns="45720" rtlCol="0" anchor="ctr"/>
          <a:lstStyle>
            <a:lvl1pPr algn="r">
              <a:defRPr sz="2700">
                <a:solidFill>
                  <a:schemeClr val="tx1">
                    <a:tint val="75000"/>
                  </a:schemeClr>
                </a:solidFill>
              </a:defRPr>
            </a:lvl1pPr>
          </a:lstStyle>
          <a:p>
            <a:fld id="{7FD7B433-0806-D94B-8761-46D11CF3E75B}" type="slidenum">
              <a:rPr lang="en-US" smtClean="0"/>
              <a:t>‹#›</a:t>
            </a:fld>
            <a:endParaRPr lang="en-US"/>
          </a:p>
        </p:txBody>
      </p:sp>
    </p:spTree>
    <p:extLst>
      <p:ext uri="{BB962C8B-B14F-4D97-AF65-F5344CB8AC3E}">
        <p14:creationId xmlns:p14="http://schemas.microsoft.com/office/powerpoint/2010/main" val="1208034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2057400" rtl="0" eaLnBrk="1" latinLnBrk="0" hangingPunct="1">
        <a:lnSpc>
          <a:spcPct val="90000"/>
        </a:lnSpc>
        <a:spcBef>
          <a:spcPct val="0"/>
        </a:spcBef>
        <a:buNone/>
        <a:defRPr sz="9900" kern="1200">
          <a:solidFill>
            <a:schemeClr val="tx1"/>
          </a:solidFill>
          <a:latin typeface="+mj-lt"/>
          <a:ea typeface="+mj-ea"/>
          <a:cs typeface="+mj-cs"/>
        </a:defRPr>
      </a:lvl1pPr>
    </p:titleStyle>
    <p:bodyStyle>
      <a:lvl1pPr marL="514350" indent="-514350" algn="l" defTabSz="2057400" rtl="0" eaLnBrk="1" latinLnBrk="0" hangingPunct="1">
        <a:lnSpc>
          <a:spcPct val="90000"/>
        </a:lnSpc>
        <a:spcBef>
          <a:spcPts val="2250"/>
        </a:spcBef>
        <a:buFont typeface="Arial" panose="020B0604020202020204" pitchFamily="34" charset="0"/>
        <a:buChar char="•"/>
        <a:defRPr sz="6300" kern="1200">
          <a:solidFill>
            <a:schemeClr val="tx1"/>
          </a:solidFill>
          <a:latin typeface="+mn-lt"/>
          <a:ea typeface="+mn-ea"/>
          <a:cs typeface="+mn-cs"/>
        </a:defRPr>
      </a:lvl1pPr>
      <a:lvl2pPr marL="1543050" indent="-514350" algn="l" defTabSz="2057400" rtl="0" eaLnBrk="1" latinLnBrk="0" hangingPunct="1">
        <a:lnSpc>
          <a:spcPct val="90000"/>
        </a:lnSpc>
        <a:spcBef>
          <a:spcPts val="1125"/>
        </a:spcBef>
        <a:buFont typeface="Arial" panose="020B0604020202020204" pitchFamily="34" charset="0"/>
        <a:buChar char="•"/>
        <a:defRPr sz="5400" kern="1200">
          <a:solidFill>
            <a:schemeClr val="tx1"/>
          </a:solidFill>
          <a:latin typeface="+mn-lt"/>
          <a:ea typeface="+mn-ea"/>
          <a:cs typeface="+mn-cs"/>
        </a:defRPr>
      </a:lvl2pPr>
      <a:lvl3pPr marL="2571750" indent="-514350" algn="l" defTabSz="2057400" rtl="0" eaLnBrk="1" latinLnBrk="0" hangingPunct="1">
        <a:lnSpc>
          <a:spcPct val="90000"/>
        </a:lnSpc>
        <a:spcBef>
          <a:spcPts val="1125"/>
        </a:spcBef>
        <a:buFont typeface="Arial" panose="020B0604020202020204" pitchFamily="34" charset="0"/>
        <a:buChar char="•"/>
        <a:defRPr sz="4500" kern="1200">
          <a:solidFill>
            <a:schemeClr val="tx1"/>
          </a:solidFill>
          <a:latin typeface="+mn-lt"/>
          <a:ea typeface="+mn-ea"/>
          <a:cs typeface="+mn-cs"/>
        </a:defRPr>
      </a:lvl3pPr>
      <a:lvl4pPr marL="3600450" indent="-514350" algn="l" defTabSz="2057400" rtl="0" eaLnBrk="1" latinLnBrk="0" hangingPunct="1">
        <a:lnSpc>
          <a:spcPct val="90000"/>
        </a:lnSpc>
        <a:spcBef>
          <a:spcPts val="1125"/>
        </a:spcBef>
        <a:buFont typeface="Arial" panose="020B0604020202020204" pitchFamily="34" charset="0"/>
        <a:buChar char="•"/>
        <a:defRPr sz="4050" kern="1200">
          <a:solidFill>
            <a:schemeClr val="tx1"/>
          </a:solidFill>
          <a:latin typeface="+mn-lt"/>
          <a:ea typeface="+mn-ea"/>
          <a:cs typeface="+mn-cs"/>
        </a:defRPr>
      </a:lvl4pPr>
      <a:lvl5pPr marL="4629150" indent="-514350" algn="l" defTabSz="2057400" rtl="0" eaLnBrk="1" latinLnBrk="0" hangingPunct="1">
        <a:lnSpc>
          <a:spcPct val="90000"/>
        </a:lnSpc>
        <a:spcBef>
          <a:spcPts val="1125"/>
        </a:spcBef>
        <a:buFont typeface="Arial" panose="020B0604020202020204" pitchFamily="34" charset="0"/>
        <a:buChar char="•"/>
        <a:defRPr sz="4050" kern="1200">
          <a:solidFill>
            <a:schemeClr val="tx1"/>
          </a:solidFill>
          <a:latin typeface="+mn-lt"/>
          <a:ea typeface="+mn-ea"/>
          <a:cs typeface="+mn-cs"/>
        </a:defRPr>
      </a:lvl5pPr>
      <a:lvl6pPr marL="5657850" indent="-514350" algn="l" defTabSz="2057400" rtl="0" eaLnBrk="1" latinLnBrk="0" hangingPunct="1">
        <a:lnSpc>
          <a:spcPct val="90000"/>
        </a:lnSpc>
        <a:spcBef>
          <a:spcPts val="1125"/>
        </a:spcBef>
        <a:buFont typeface="Arial" panose="020B0604020202020204" pitchFamily="34" charset="0"/>
        <a:buChar char="•"/>
        <a:defRPr sz="4050" kern="1200">
          <a:solidFill>
            <a:schemeClr val="tx1"/>
          </a:solidFill>
          <a:latin typeface="+mn-lt"/>
          <a:ea typeface="+mn-ea"/>
          <a:cs typeface="+mn-cs"/>
        </a:defRPr>
      </a:lvl6pPr>
      <a:lvl7pPr marL="6686550" indent="-514350" algn="l" defTabSz="2057400" rtl="0" eaLnBrk="1" latinLnBrk="0" hangingPunct="1">
        <a:lnSpc>
          <a:spcPct val="90000"/>
        </a:lnSpc>
        <a:spcBef>
          <a:spcPts val="1125"/>
        </a:spcBef>
        <a:buFont typeface="Arial" panose="020B0604020202020204" pitchFamily="34" charset="0"/>
        <a:buChar char="•"/>
        <a:defRPr sz="4050" kern="1200">
          <a:solidFill>
            <a:schemeClr val="tx1"/>
          </a:solidFill>
          <a:latin typeface="+mn-lt"/>
          <a:ea typeface="+mn-ea"/>
          <a:cs typeface="+mn-cs"/>
        </a:defRPr>
      </a:lvl7pPr>
      <a:lvl8pPr marL="7715250" indent="-514350" algn="l" defTabSz="2057400" rtl="0" eaLnBrk="1" latinLnBrk="0" hangingPunct="1">
        <a:lnSpc>
          <a:spcPct val="90000"/>
        </a:lnSpc>
        <a:spcBef>
          <a:spcPts val="1125"/>
        </a:spcBef>
        <a:buFont typeface="Arial" panose="020B0604020202020204" pitchFamily="34" charset="0"/>
        <a:buChar char="•"/>
        <a:defRPr sz="4050" kern="1200">
          <a:solidFill>
            <a:schemeClr val="tx1"/>
          </a:solidFill>
          <a:latin typeface="+mn-lt"/>
          <a:ea typeface="+mn-ea"/>
          <a:cs typeface="+mn-cs"/>
        </a:defRPr>
      </a:lvl8pPr>
      <a:lvl9pPr marL="8743950" indent="-514350" algn="l" defTabSz="2057400" rtl="0" eaLnBrk="1" latinLnBrk="0" hangingPunct="1">
        <a:lnSpc>
          <a:spcPct val="90000"/>
        </a:lnSpc>
        <a:spcBef>
          <a:spcPts val="1125"/>
        </a:spcBef>
        <a:buFont typeface="Arial" panose="020B0604020202020204" pitchFamily="34" charset="0"/>
        <a:buChar char="•"/>
        <a:defRPr sz="4050" kern="1200">
          <a:solidFill>
            <a:schemeClr val="tx1"/>
          </a:solidFill>
          <a:latin typeface="+mn-lt"/>
          <a:ea typeface="+mn-ea"/>
          <a:cs typeface="+mn-cs"/>
        </a:defRPr>
      </a:lvl9pPr>
    </p:bodyStyle>
    <p:otherStyle>
      <a:defPPr>
        <a:defRPr lang="en-US"/>
      </a:defPPr>
      <a:lvl1pPr marL="0" algn="l" defTabSz="2057400" rtl="0" eaLnBrk="1" latinLnBrk="0" hangingPunct="1">
        <a:defRPr sz="4050" kern="1200">
          <a:solidFill>
            <a:schemeClr val="tx1"/>
          </a:solidFill>
          <a:latin typeface="+mn-lt"/>
          <a:ea typeface="+mn-ea"/>
          <a:cs typeface="+mn-cs"/>
        </a:defRPr>
      </a:lvl1pPr>
      <a:lvl2pPr marL="1028700" algn="l" defTabSz="2057400" rtl="0" eaLnBrk="1" latinLnBrk="0" hangingPunct="1">
        <a:defRPr sz="4050" kern="1200">
          <a:solidFill>
            <a:schemeClr val="tx1"/>
          </a:solidFill>
          <a:latin typeface="+mn-lt"/>
          <a:ea typeface="+mn-ea"/>
          <a:cs typeface="+mn-cs"/>
        </a:defRPr>
      </a:lvl2pPr>
      <a:lvl3pPr marL="2057400" algn="l" defTabSz="2057400" rtl="0" eaLnBrk="1" latinLnBrk="0" hangingPunct="1">
        <a:defRPr sz="4050" kern="1200">
          <a:solidFill>
            <a:schemeClr val="tx1"/>
          </a:solidFill>
          <a:latin typeface="+mn-lt"/>
          <a:ea typeface="+mn-ea"/>
          <a:cs typeface="+mn-cs"/>
        </a:defRPr>
      </a:lvl3pPr>
      <a:lvl4pPr marL="3086100" algn="l" defTabSz="2057400" rtl="0" eaLnBrk="1" latinLnBrk="0" hangingPunct="1">
        <a:defRPr sz="4050" kern="1200">
          <a:solidFill>
            <a:schemeClr val="tx1"/>
          </a:solidFill>
          <a:latin typeface="+mn-lt"/>
          <a:ea typeface="+mn-ea"/>
          <a:cs typeface="+mn-cs"/>
        </a:defRPr>
      </a:lvl4pPr>
      <a:lvl5pPr marL="4114800" algn="l" defTabSz="2057400" rtl="0" eaLnBrk="1" latinLnBrk="0" hangingPunct="1">
        <a:defRPr sz="4050" kern="1200">
          <a:solidFill>
            <a:schemeClr val="tx1"/>
          </a:solidFill>
          <a:latin typeface="+mn-lt"/>
          <a:ea typeface="+mn-ea"/>
          <a:cs typeface="+mn-cs"/>
        </a:defRPr>
      </a:lvl5pPr>
      <a:lvl6pPr marL="5143500" algn="l" defTabSz="2057400" rtl="0" eaLnBrk="1" latinLnBrk="0" hangingPunct="1">
        <a:defRPr sz="4050" kern="1200">
          <a:solidFill>
            <a:schemeClr val="tx1"/>
          </a:solidFill>
          <a:latin typeface="+mn-lt"/>
          <a:ea typeface="+mn-ea"/>
          <a:cs typeface="+mn-cs"/>
        </a:defRPr>
      </a:lvl6pPr>
      <a:lvl7pPr marL="6172200" algn="l" defTabSz="2057400" rtl="0" eaLnBrk="1" latinLnBrk="0" hangingPunct="1">
        <a:defRPr sz="4050" kern="1200">
          <a:solidFill>
            <a:schemeClr val="tx1"/>
          </a:solidFill>
          <a:latin typeface="+mn-lt"/>
          <a:ea typeface="+mn-ea"/>
          <a:cs typeface="+mn-cs"/>
        </a:defRPr>
      </a:lvl7pPr>
      <a:lvl8pPr marL="7200900" algn="l" defTabSz="2057400" rtl="0" eaLnBrk="1" latinLnBrk="0" hangingPunct="1">
        <a:defRPr sz="4050" kern="1200">
          <a:solidFill>
            <a:schemeClr val="tx1"/>
          </a:solidFill>
          <a:latin typeface="+mn-lt"/>
          <a:ea typeface="+mn-ea"/>
          <a:cs typeface="+mn-cs"/>
        </a:defRPr>
      </a:lvl8pPr>
      <a:lvl9pPr marL="8229600" algn="l" defTabSz="2057400" rtl="0" eaLnBrk="1" latinLnBrk="0" hangingPunct="1">
        <a:defRPr sz="40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44" descr="A picture containing wall, person, indoor, person&#10;&#10;Description automatically generated">
            <a:extLst>
              <a:ext uri="{FF2B5EF4-FFF2-40B4-BE49-F238E27FC236}">
                <a16:creationId xmlns:a16="http://schemas.microsoft.com/office/drawing/2014/main" id="{397D16C3-E76B-FE41-BBDE-632FB2B208CD}"/>
              </a:ext>
            </a:extLst>
          </p:cNvPr>
          <p:cNvPicPr>
            <a:picLocks noChangeAspect="1"/>
          </p:cNvPicPr>
          <p:nvPr/>
        </p:nvPicPr>
        <p:blipFill rotWithShape="1">
          <a:blip r:embed="rId2"/>
          <a:srcRect t="2815" r="30460" b="36300"/>
          <a:stretch/>
        </p:blipFill>
        <p:spPr>
          <a:xfrm>
            <a:off x="17341786" y="2894014"/>
            <a:ext cx="2801590" cy="2629362"/>
          </a:xfrm>
          <a:prstGeom prst="rect">
            <a:avLst/>
          </a:prstGeom>
        </p:spPr>
      </p:pic>
      <p:pic>
        <p:nvPicPr>
          <p:cNvPr id="35" name="Picture 34" descr="A picture containing person, person&#10;&#10;Description automatically generated">
            <a:extLst>
              <a:ext uri="{FF2B5EF4-FFF2-40B4-BE49-F238E27FC236}">
                <a16:creationId xmlns:a16="http://schemas.microsoft.com/office/drawing/2014/main" id="{59E52446-CB7B-F241-94A7-330B9E47B4CA}"/>
              </a:ext>
            </a:extLst>
          </p:cNvPr>
          <p:cNvPicPr>
            <a:picLocks noChangeAspect="1"/>
          </p:cNvPicPr>
          <p:nvPr/>
        </p:nvPicPr>
        <p:blipFill rotWithShape="1">
          <a:blip r:embed="rId3"/>
          <a:srcRect r="9211" b="17625"/>
          <a:stretch/>
        </p:blipFill>
        <p:spPr>
          <a:xfrm>
            <a:off x="20988464" y="6075206"/>
            <a:ext cx="2891842" cy="2686385"/>
          </a:xfrm>
          <a:prstGeom prst="rect">
            <a:avLst/>
          </a:prstGeom>
        </p:spPr>
      </p:pic>
      <p:pic>
        <p:nvPicPr>
          <p:cNvPr id="1032" name="Picture 8">
            <a:extLst>
              <a:ext uri="{FF2B5EF4-FFF2-40B4-BE49-F238E27FC236}">
                <a16:creationId xmlns:a16="http://schemas.microsoft.com/office/drawing/2014/main" id="{F9E2CB0C-985A-4944-8DA2-38098031B9E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5320" t="21387" r="2606" b="22400"/>
          <a:stretch/>
        </p:blipFill>
        <p:spPr bwMode="auto">
          <a:xfrm>
            <a:off x="20636966" y="3254608"/>
            <a:ext cx="6015562" cy="2838532"/>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5">
            <a:extLst>
              <a:ext uri="{FF2B5EF4-FFF2-40B4-BE49-F238E27FC236}">
                <a16:creationId xmlns:a16="http://schemas.microsoft.com/office/drawing/2014/main" id="{874540B2-4A0A-7B4D-897C-EA44D9A2FFA0}"/>
              </a:ext>
            </a:extLst>
          </p:cNvPr>
          <p:cNvSpPr txBox="1">
            <a:spLocks noChangeArrowheads="1"/>
          </p:cNvSpPr>
          <p:nvPr/>
        </p:nvSpPr>
        <p:spPr bwMode="auto">
          <a:xfrm>
            <a:off x="0" y="457200"/>
            <a:ext cx="27432000" cy="11743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defTabSz="3762375" eaLnBrk="0" hangingPunct="0">
              <a:defRPr sz="7400">
                <a:solidFill>
                  <a:schemeClr val="tx1"/>
                </a:solidFill>
                <a:latin typeface="Arial" charset="0"/>
                <a:ea typeface="ＭＳ Ｐゴシック" pitchFamily="-112" charset="-128"/>
              </a:defRPr>
            </a:lvl1pPr>
            <a:lvl2pPr marL="742950" indent="-285750" defTabSz="3762375" eaLnBrk="0" hangingPunct="0">
              <a:defRPr sz="7400">
                <a:solidFill>
                  <a:schemeClr val="tx1"/>
                </a:solidFill>
                <a:latin typeface="Arial" charset="0"/>
                <a:ea typeface="ＭＳ Ｐゴシック" pitchFamily="-112" charset="-128"/>
              </a:defRPr>
            </a:lvl2pPr>
            <a:lvl3pPr marL="1143000" indent="-228600" defTabSz="3762375" eaLnBrk="0" hangingPunct="0">
              <a:defRPr sz="7400">
                <a:solidFill>
                  <a:schemeClr val="tx1"/>
                </a:solidFill>
                <a:latin typeface="Arial" charset="0"/>
                <a:ea typeface="ＭＳ Ｐゴシック" pitchFamily="-112" charset="-128"/>
              </a:defRPr>
            </a:lvl3pPr>
            <a:lvl4pPr marL="1600200" indent="-228600" defTabSz="3762375" eaLnBrk="0" hangingPunct="0">
              <a:defRPr sz="7400">
                <a:solidFill>
                  <a:schemeClr val="tx1"/>
                </a:solidFill>
                <a:latin typeface="Arial" charset="0"/>
                <a:ea typeface="ＭＳ Ｐゴシック" pitchFamily="-112" charset="-128"/>
              </a:defRPr>
            </a:lvl4pPr>
            <a:lvl5pPr marL="2057400" indent="-228600" defTabSz="3762375" eaLnBrk="0" hangingPunct="0">
              <a:defRPr sz="7400">
                <a:solidFill>
                  <a:schemeClr val="tx1"/>
                </a:solidFill>
                <a:latin typeface="Arial" charset="0"/>
                <a:ea typeface="ＭＳ Ｐゴシック" pitchFamily="-112" charset="-128"/>
              </a:defRPr>
            </a:lvl5pPr>
            <a:lvl6pPr marL="2514600" indent="-228600" defTabSz="3762375" eaLnBrk="0" fontAlgn="base" hangingPunct="0">
              <a:spcBef>
                <a:spcPct val="0"/>
              </a:spcBef>
              <a:spcAft>
                <a:spcPct val="0"/>
              </a:spcAft>
              <a:defRPr sz="7400">
                <a:solidFill>
                  <a:schemeClr val="tx1"/>
                </a:solidFill>
                <a:latin typeface="Arial" charset="0"/>
                <a:ea typeface="ＭＳ Ｐゴシック" pitchFamily="-112" charset="-128"/>
              </a:defRPr>
            </a:lvl6pPr>
            <a:lvl7pPr marL="2971800" indent="-228600" defTabSz="3762375" eaLnBrk="0" fontAlgn="base" hangingPunct="0">
              <a:spcBef>
                <a:spcPct val="0"/>
              </a:spcBef>
              <a:spcAft>
                <a:spcPct val="0"/>
              </a:spcAft>
              <a:defRPr sz="7400">
                <a:solidFill>
                  <a:schemeClr val="tx1"/>
                </a:solidFill>
                <a:latin typeface="Arial" charset="0"/>
                <a:ea typeface="ＭＳ Ｐゴシック" pitchFamily="-112" charset="-128"/>
              </a:defRPr>
            </a:lvl7pPr>
            <a:lvl8pPr marL="3429000" indent="-228600" defTabSz="3762375" eaLnBrk="0" fontAlgn="base" hangingPunct="0">
              <a:spcBef>
                <a:spcPct val="0"/>
              </a:spcBef>
              <a:spcAft>
                <a:spcPct val="0"/>
              </a:spcAft>
              <a:defRPr sz="7400">
                <a:solidFill>
                  <a:schemeClr val="tx1"/>
                </a:solidFill>
                <a:latin typeface="Arial" charset="0"/>
                <a:ea typeface="ＭＳ Ｐゴシック" pitchFamily="-112" charset="-128"/>
              </a:defRPr>
            </a:lvl8pPr>
            <a:lvl9pPr marL="3886200" indent="-228600" defTabSz="3762375" eaLnBrk="0" fontAlgn="base" hangingPunct="0">
              <a:spcBef>
                <a:spcPct val="0"/>
              </a:spcBef>
              <a:spcAft>
                <a:spcPct val="0"/>
              </a:spcAft>
              <a:defRPr sz="7400">
                <a:solidFill>
                  <a:schemeClr val="tx1"/>
                </a:solidFill>
                <a:latin typeface="Arial" charset="0"/>
                <a:ea typeface="ＭＳ Ｐゴシック" pitchFamily="-112" charset="-128"/>
              </a:defRPr>
            </a:lvl9pPr>
          </a:lstStyle>
          <a:p>
            <a:pPr algn="ctr" eaLnBrk="1" hangingPunct="1">
              <a:lnSpc>
                <a:spcPct val="80000"/>
              </a:lnSpc>
              <a:spcBef>
                <a:spcPct val="50000"/>
              </a:spcBef>
            </a:pPr>
            <a:r>
              <a:rPr lang="en-US" sz="4800" b="1" dirty="0" err="1">
                <a:solidFill>
                  <a:srgbClr val="BE0204"/>
                </a:solidFill>
              </a:rPr>
              <a:t>FocusEd</a:t>
            </a:r>
            <a:endParaRPr lang="en-US" sz="4800" b="1" dirty="0">
              <a:solidFill>
                <a:srgbClr val="BE0204"/>
              </a:solidFill>
            </a:endParaRPr>
          </a:p>
          <a:p>
            <a:pPr algn="ctr" eaLnBrk="1" hangingPunct="1">
              <a:lnSpc>
                <a:spcPct val="60000"/>
              </a:lnSpc>
              <a:spcBef>
                <a:spcPct val="50000"/>
              </a:spcBef>
            </a:pPr>
            <a:r>
              <a:rPr lang="en-US" sz="2800" b="1" dirty="0"/>
              <a:t>Team B1: Heidi Batres, Danielle </a:t>
            </a:r>
            <a:r>
              <a:rPr lang="en-US" sz="2800" b="1" dirty="0" err="1"/>
              <a:t>Kakish</a:t>
            </a:r>
            <a:r>
              <a:rPr lang="en-US" sz="2800" b="1" dirty="0"/>
              <a:t>, </a:t>
            </a:r>
            <a:r>
              <a:rPr lang="en-US" sz="2800" b="1" dirty="0" err="1"/>
              <a:t>Vaheeshta</a:t>
            </a:r>
            <a:r>
              <a:rPr lang="en-US" sz="2800" b="1" dirty="0"/>
              <a:t> </a:t>
            </a:r>
            <a:r>
              <a:rPr lang="en-US" sz="2800" b="1" dirty="0" err="1"/>
              <a:t>Mehrshahi</a:t>
            </a:r>
            <a:endParaRPr lang="en-US" sz="2800" b="1" dirty="0"/>
          </a:p>
        </p:txBody>
      </p:sp>
      <p:sp>
        <p:nvSpPr>
          <p:cNvPr id="6" name="Rectangle 6">
            <a:extLst>
              <a:ext uri="{FF2B5EF4-FFF2-40B4-BE49-F238E27FC236}">
                <a16:creationId xmlns:a16="http://schemas.microsoft.com/office/drawing/2014/main" id="{57C72877-11A3-F849-A64D-4332DE207AA4}"/>
              </a:ext>
            </a:extLst>
          </p:cNvPr>
          <p:cNvSpPr>
            <a:spLocks noChangeArrowheads="1"/>
          </p:cNvSpPr>
          <p:nvPr/>
        </p:nvSpPr>
        <p:spPr bwMode="auto">
          <a:xfrm>
            <a:off x="323850" y="2125981"/>
            <a:ext cx="10972800" cy="731520"/>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182880" rIns="182880" anchor="ctr"/>
          <a:lstStyle/>
          <a:p>
            <a:pPr defTabSz="3762375"/>
            <a:r>
              <a:rPr lang="en-US" sz="2800" b="1" dirty="0">
                <a:solidFill>
                  <a:schemeClr val="bg1"/>
                </a:solidFill>
              </a:rPr>
              <a:t>Product Pitch</a:t>
            </a:r>
          </a:p>
        </p:txBody>
      </p:sp>
      <p:sp>
        <p:nvSpPr>
          <p:cNvPr id="7" name="TextBox 6">
            <a:extLst>
              <a:ext uri="{FF2B5EF4-FFF2-40B4-BE49-F238E27FC236}">
                <a16:creationId xmlns:a16="http://schemas.microsoft.com/office/drawing/2014/main" id="{3A28BCE9-A7A4-5241-94FF-579BE391CADF}"/>
              </a:ext>
            </a:extLst>
          </p:cNvPr>
          <p:cNvSpPr txBox="1"/>
          <p:nvPr/>
        </p:nvSpPr>
        <p:spPr>
          <a:xfrm>
            <a:off x="377605" y="3169644"/>
            <a:ext cx="10858500" cy="3416320"/>
          </a:xfrm>
          <a:prstGeom prst="rect">
            <a:avLst/>
          </a:prstGeom>
          <a:noFill/>
        </p:spPr>
        <p:txBody>
          <a:bodyPr wrap="square" rtlCol="0">
            <a:spAutoFit/>
          </a:bodyPr>
          <a:lstStyle/>
          <a:p>
            <a:r>
              <a:rPr lang="en-US" sz="2400" dirty="0"/>
              <a:t>Our project is </a:t>
            </a:r>
            <a:r>
              <a:rPr lang="en-US" sz="2400" dirty="0" err="1"/>
              <a:t>FocusEd</a:t>
            </a:r>
            <a:r>
              <a:rPr lang="en-US" sz="2400" dirty="0"/>
              <a:t>, a distracted and drowsy driving prevention system. Our mission is to make our roads a safer place, and what better way to start than with the driver? </a:t>
            </a:r>
            <a:r>
              <a:rPr lang="en-US" sz="2400" dirty="0" err="1"/>
              <a:t>FocusEd</a:t>
            </a:r>
            <a:r>
              <a:rPr lang="en-US" sz="2400" dirty="0"/>
              <a:t> serves as a way for drivers to curb their distracted day driving while simultaneously improving road safety and their own driver education.</a:t>
            </a:r>
          </a:p>
          <a:p>
            <a:endParaRPr lang="en-US" sz="2400" dirty="0"/>
          </a:p>
          <a:p>
            <a:r>
              <a:rPr lang="en-US" sz="2400" dirty="0"/>
              <a:t>Our system was built with the quality attributes of usability and safety at the forefront of our design. </a:t>
            </a:r>
            <a:r>
              <a:rPr lang="en-US" sz="2400" dirty="0" err="1"/>
              <a:t>FocusEd</a:t>
            </a:r>
            <a:r>
              <a:rPr lang="en-US" sz="2400" dirty="0"/>
              <a:t> uses eye classification and head pose estimation to determine if the driver is either drowsy or distracted. Our system’s accuracy of distinguishing normal from distracted or drowsy behaviors is 87% from 100 trials.</a:t>
            </a:r>
          </a:p>
        </p:txBody>
      </p:sp>
      <p:sp>
        <p:nvSpPr>
          <p:cNvPr id="10" name="Rectangle 6">
            <a:extLst>
              <a:ext uri="{FF2B5EF4-FFF2-40B4-BE49-F238E27FC236}">
                <a16:creationId xmlns:a16="http://schemas.microsoft.com/office/drawing/2014/main" id="{53C9FE99-6B2F-734F-B12F-52E870E0F5FA}"/>
              </a:ext>
            </a:extLst>
          </p:cNvPr>
          <p:cNvSpPr>
            <a:spLocks noChangeArrowheads="1"/>
          </p:cNvSpPr>
          <p:nvPr/>
        </p:nvSpPr>
        <p:spPr bwMode="auto">
          <a:xfrm>
            <a:off x="285750" y="6736081"/>
            <a:ext cx="10972800" cy="731520"/>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182880" rIns="182880" anchor="ctr"/>
          <a:lstStyle/>
          <a:p>
            <a:pPr defTabSz="3762375"/>
            <a:r>
              <a:rPr lang="en-US" sz="2800" b="1" dirty="0">
                <a:solidFill>
                  <a:schemeClr val="bg1"/>
                </a:solidFill>
              </a:rPr>
              <a:t>System Architecture </a:t>
            </a:r>
          </a:p>
        </p:txBody>
      </p:sp>
      <p:sp>
        <p:nvSpPr>
          <p:cNvPr id="15" name="Rectangle 6">
            <a:extLst>
              <a:ext uri="{FF2B5EF4-FFF2-40B4-BE49-F238E27FC236}">
                <a16:creationId xmlns:a16="http://schemas.microsoft.com/office/drawing/2014/main" id="{D194EF77-3901-774E-8F11-25C2FDF661AB}"/>
              </a:ext>
            </a:extLst>
          </p:cNvPr>
          <p:cNvSpPr>
            <a:spLocks noChangeArrowheads="1"/>
          </p:cNvSpPr>
          <p:nvPr/>
        </p:nvSpPr>
        <p:spPr bwMode="auto">
          <a:xfrm>
            <a:off x="12801600" y="2125980"/>
            <a:ext cx="14306550" cy="731520"/>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182880" rIns="182880" anchor="ctr"/>
          <a:lstStyle/>
          <a:p>
            <a:pPr defTabSz="3762375"/>
            <a:r>
              <a:rPr lang="en-US" sz="2800" b="1" dirty="0">
                <a:solidFill>
                  <a:schemeClr val="bg1"/>
                </a:solidFill>
              </a:rPr>
              <a:t>System Description</a:t>
            </a:r>
          </a:p>
        </p:txBody>
      </p:sp>
      <p:sp>
        <p:nvSpPr>
          <p:cNvPr id="16" name="Rectangle 6">
            <a:extLst>
              <a:ext uri="{FF2B5EF4-FFF2-40B4-BE49-F238E27FC236}">
                <a16:creationId xmlns:a16="http://schemas.microsoft.com/office/drawing/2014/main" id="{B73324A7-E5D0-8142-8115-F45A4F720672}"/>
              </a:ext>
            </a:extLst>
          </p:cNvPr>
          <p:cNvSpPr>
            <a:spLocks noChangeArrowheads="1"/>
          </p:cNvSpPr>
          <p:nvPr/>
        </p:nvSpPr>
        <p:spPr bwMode="auto">
          <a:xfrm>
            <a:off x="12801600" y="9144000"/>
            <a:ext cx="14306550" cy="731520"/>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182880" rIns="182880" anchor="ctr"/>
          <a:lstStyle/>
          <a:p>
            <a:pPr defTabSz="3762375"/>
            <a:r>
              <a:rPr lang="en-US" sz="2800" b="1" dirty="0">
                <a:solidFill>
                  <a:schemeClr val="bg1"/>
                </a:solidFill>
              </a:rPr>
              <a:t>System Evaluation </a:t>
            </a:r>
          </a:p>
        </p:txBody>
      </p:sp>
      <p:sp>
        <p:nvSpPr>
          <p:cNvPr id="17" name="TextBox 16">
            <a:extLst>
              <a:ext uri="{FF2B5EF4-FFF2-40B4-BE49-F238E27FC236}">
                <a16:creationId xmlns:a16="http://schemas.microsoft.com/office/drawing/2014/main" id="{0480F005-D335-CC48-B7B4-223E851ECC73}"/>
              </a:ext>
            </a:extLst>
          </p:cNvPr>
          <p:cNvSpPr txBox="1"/>
          <p:nvPr/>
        </p:nvSpPr>
        <p:spPr>
          <a:xfrm>
            <a:off x="12801600" y="9959766"/>
            <a:ext cx="3759200" cy="6370975"/>
          </a:xfrm>
          <a:prstGeom prst="rect">
            <a:avLst/>
          </a:prstGeom>
          <a:noFill/>
        </p:spPr>
        <p:txBody>
          <a:bodyPr wrap="square" rtlCol="0">
            <a:spAutoFit/>
          </a:bodyPr>
          <a:lstStyle/>
          <a:p>
            <a:r>
              <a:rPr lang="en-US" sz="2400" dirty="0"/>
              <a:t>One of our trade-offs was to use a power bank rather than plugging our system into an outlet. With our power bank, our system runs 2 FPS slower than if our system were to be plugged into an outlet. Since we wanted our system to be portable, we are trading off slightly slower latency. Additionally, we chose to use a pre-trained head pose estimation model instead of asking the user to calibrate their poses to save time on the user end.</a:t>
            </a:r>
          </a:p>
        </p:txBody>
      </p:sp>
      <p:pic>
        <p:nvPicPr>
          <p:cNvPr id="19" name="Picture 18">
            <a:extLst>
              <a:ext uri="{FF2B5EF4-FFF2-40B4-BE49-F238E27FC236}">
                <a16:creationId xmlns:a16="http://schemas.microsoft.com/office/drawing/2014/main" id="{53F40876-E8F6-5749-A419-985CF6ED0872}"/>
              </a:ext>
            </a:extLst>
          </p:cNvPr>
          <p:cNvPicPr>
            <a:picLocks noChangeAspect="1"/>
          </p:cNvPicPr>
          <p:nvPr/>
        </p:nvPicPr>
        <p:blipFill rotWithShape="1">
          <a:blip r:embed="rId5"/>
          <a:srcRect t="20214" b="20751"/>
          <a:stretch/>
        </p:blipFill>
        <p:spPr>
          <a:xfrm>
            <a:off x="20878800" y="457200"/>
            <a:ext cx="6553200" cy="1397000"/>
          </a:xfrm>
          <a:prstGeom prst="rect">
            <a:avLst/>
          </a:prstGeom>
        </p:spPr>
      </p:pic>
      <p:pic>
        <p:nvPicPr>
          <p:cNvPr id="20" name="Picture 19">
            <a:extLst>
              <a:ext uri="{FF2B5EF4-FFF2-40B4-BE49-F238E27FC236}">
                <a16:creationId xmlns:a16="http://schemas.microsoft.com/office/drawing/2014/main" id="{AB1395E9-C636-1D4A-A158-A5AF3120BE6F}"/>
              </a:ext>
            </a:extLst>
          </p:cNvPr>
          <p:cNvPicPr>
            <a:picLocks noChangeAspect="1"/>
          </p:cNvPicPr>
          <p:nvPr/>
        </p:nvPicPr>
        <p:blipFill rotWithShape="1">
          <a:blip r:embed="rId6"/>
          <a:srcRect t="28530" b="24891"/>
          <a:stretch/>
        </p:blipFill>
        <p:spPr>
          <a:xfrm>
            <a:off x="332590" y="610974"/>
            <a:ext cx="6477000" cy="1089453"/>
          </a:xfrm>
          <a:prstGeom prst="rect">
            <a:avLst/>
          </a:prstGeom>
        </p:spPr>
      </p:pic>
      <p:sp>
        <p:nvSpPr>
          <p:cNvPr id="23" name="TextBox 22">
            <a:extLst>
              <a:ext uri="{FF2B5EF4-FFF2-40B4-BE49-F238E27FC236}">
                <a16:creationId xmlns:a16="http://schemas.microsoft.com/office/drawing/2014/main" id="{A2055139-25CB-5847-810B-FA89DA7A5FC2}"/>
              </a:ext>
            </a:extLst>
          </p:cNvPr>
          <p:cNvSpPr txBox="1"/>
          <p:nvPr/>
        </p:nvSpPr>
        <p:spPr>
          <a:xfrm>
            <a:off x="25020919" y="2888434"/>
            <a:ext cx="1497269" cy="400110"/>
          </a:xfrm>
          <a:prstGeom prst="rect">
            <a:avLst/>
          </a:prstGeom>
          <a:noFill/>
        </p:spPr>
        <p:txBody>
          <a:bodyPr wrap="none" rtlCol="0">
            <a:spAutoFit/>
          </a:bodyPr>
          <a:lstStyle/>
          <a:p>
            <a:r>
              <a:rPr lang="en-US" sz="2000" dirty="0"/>
              <a:t>USB Speaker</a:t>
            </a:r>
          </a:p>
        </p:txBody>
      </p:sp>
      <p:sp>
        <p:nvSpPr>
          <p:cNvPr id="40" name="TextBox 39">
            <a:extLst>
              <a:ext uri="{FF2B5EF4-FFF2-40B4-BE49-F238E27FC236}">
                <a16:creationId xmlns:a16="http://schemas.microsoft.com/office/drawing/2014/main" id="{17500913-9343-8848-80B0-56CCCC2FB9E9}"/>
              </a:ext>
            </a:extLst>
          </p:cNvPr>
          <p:cNvSpPr txBox="1"/>
          <p:nvPr/>
        </p:nvSpPr>
        <p:spPr>
          <a:xfrm>
            <a:off x="25005524" y="6171469"/>
            <a:ext cx="1908728" cy="400110"/>
          </a:xfrm>
          <a:prstGeom prst="rect">
            <a:avLst/>
          </a:prstGeom>
          <a:solidFill>
            <a:schemeClr val="bg1"/>
          </a:solidFill>
        </p:spPr>
        <p:txBody>
          <a:bodyPr wrap="none" rtlCol="0">
            <a:spAutoFit/>
          </a:bodyPr>
          <a:lstStyle/>
          <a:p>
            <a:r>
              <a:rPr lang="en-US" sz="2000" dirty="0"/>
              <a:t>Jetson Xavier NX</a:t>
            </a:r>
          </a:p>
        </p:txBody>
      </p:sp>
      <p:sp>
        <p:nvSpPr>
          <p:cNvPr id="41" name="TextBox 40">
            <a:extLst>
              <a:ext uri="{FF2B5EF4-FFF2-40B4-BE49-F238E27FC236}">
                <a16:creationId xmlns:a16="http://schemas.microsoft.com/office/drawing/2014/main" id="{B9E780F0-C176-664A-88A0-28BDF8DFF6F3}"/>
              </a:ext>
            </a:extLst>
          </p:cNvPr>
          <p:cNvSpPr txBox="1"/>
          <p:nvPr/>
        </p:nvSpPr>
        <p:spPr>
          <a:xfrm>
            <a:off x="24444446" y="6528817"/>
            <a:ext cx="2244076" cy="400110"/>
          </a:xfrm>
          <a:prstGeom prst="rect">
            <a:avLst/>
          </a:prstGeom>
          <a:noFill/>
        </p:spPr>
        <p:txBody>
          <a:bodyPr wrap="none" rtlCol="0">
            <a:spAutoFit/>
          </a:bodyPr>
          <a:lstStyle/>
          <a:p>
            <a:r>
              <a:rPr lang="en-US" sz="2000" dirty="0"/>
              <a:t>RPi Camera Module</a:t>
            </a:r>
          </a:p>
        </p:txBody>
      </p:sp>
      <p:sp>
        <p:nvSpPr>
          <p:cNvPr id="48" name="TextBox 47">
            <a:extLst>
              <a:ext uri="{FF2B5EF4-FFF2-40B4-BE49-F238E27FC236}">
                <a16:creationId xmlns:a16="http://schemas.microsoft.com/office/drawing/2014/main" id="{75B91B41-5CBB-8943-9EC5-2650B2A92C00}"/>
              </a:ext>
            </a:extLst>
          </p:cNvPr>
          <p:cNvSpPr txBox="1"/>
          <p:nvPr/>
        </p:nvSpPr>
        <p:spPr>
          <a:xfrm>
            <a:off x="12842317" y="3129280"/>
            <a:ext cx="4124884" cy="5632311"/>
          </a:xfrm>
          <a:prstGeom prst="rect">
            <a:avLst/>
          </a:prstGeom>
          <a:noFill/>
        </p:spPr>
        <p:txBody>
          <a:bodyPr wrap="square" rtlCol="0">
            <a:spAutoFit/>
          </a:bodyPr>
          <a:lstStyle/>
          <a:p>
            <a:r>
              <a:rPr lang="en-US" sz="2400" dirty="0"/>
              <a:t>Upon startup, the user is welcomed with an audio message explaining </a:t>
            </a:r>
            <a:r>
              <a:rPr lang="en-US" sz="2400" dirty="0" err="1"/>
              <a:t>FocusEd</a:t>
            </a:r>
            <a:r>
              <a:rPr lang="en-US" sz="2400" dirty="0"/>
              <a:t>. They are then stepped through a &lt;1 min calibration process to train an SVM used to detect drowsiness. Then, with every frame, the system continuously performs head pose estimation and eye classification. An audio alert is sounded if the driver is drowsy or distracted. We continue with this loop until the driver has finished driving and turns off our system. </a:t>
            </a:r>
          </a:p>
        </p:txBody>
      </p:sp>
      <p:sp>
        <p:nvSpPr>
          <p:cNvPr id="13" name="Freeform 12"/>
          <p:cNvSpPr/>
          <p:nvPr/>
        </p:nvSpPr>
        <p:spPr>
          <a:xfrm flipH="1">
            <a:off x="22402525" y="4491959"/>
            <a:ext cx="2441499" cy="2051925"/>
          </a:xfrm>
          <a:custGeom>
            <a:avLst/>
            <a:gdLst>
              <a:gd name="connsiteX0" fmla="*/ 0 w 473798"/>
              <a:gd name="connsiteY0" fmla="*/ 1692998 h 1692998"/>
              <a:gd name="connsiteX1" fmla="*/ 12072 w 473798"/>
              <a:gd name="connsiteY1" fmla="*/ 712206 h 1692998"/>
              <a:gd name="connsiteX2" fmla="*/ 473798 w 473798"/>
              <a:gd name="connsiteY2" fmla="*/ 0 h 1692998"/>
              <a:gd name="connsiteX0" fmla="*/ 25426 w 499224"/>
              <a:gd name="connsiteY0" fmla="*/ 1692998 h 1692998"/>
              <a:gd name="connsiteX1" fmla="*/ 37498 w 499224"/>
              <a:gd name="connsiteY1" fmla="*/ 712206 h 1692998"/>
              <a:gd name="connsiteX2" fmla="*/ 499224 w 499224"/>
              <a:gd name="connsiteY2" fmla="*/ 0 h 1692998"/>
              <a:gd name="connsiteX0" fmla="*/ 25426 w 499224"/>
              <a:gd name="connsiteY0" fmla="*/ 1692998 h 1692998"/>
              <a:gd name="connsiteX1" fmla="*/ 37498 w 499224"/>
              <a:gd name="connsiteY1" fmla="*/ 712206 h 1692998"/>
              <a:gd name="connsiteX2" fmla="*/ 499224 w 499224"/>
              <a:gd name="connsiteY2" fmla="*/ 0 h 1692998"/>
              <a:gd name="connsiteX0" fmla="*/ 10277 w 511235"/>
              <a:gd name="connsiteY0" fmla="*/ 1692998 h 1692998"/>
              <a:gd name="connsiteX1" fmla="*/ 49509 w 511235"/>
              <a:gd name="connsiteY1" fmla="*/ 712206 h 1692998"/>
              <a:gd name="connsiteX2" fmla="*/ 511235 w 511235"/>
              <a:gd name="connsiteY2" fmla="*/ 0 h 1692998"/>
              <a:gd name="connsiteX0" fmla="*/ 13580 w 514538"/>
              <a:gd name="connsiteY0" fmla="*/ 1692998 h 1692998"/>
              <a:gd name="connsiteX1" fmla="*/ 52812 w 514538"/>
              <a:gd name="connsiteY1" fmla="*/ 712206 h 1692998"/>
              <a:gd name="connsiteX2" fmla="*/ 514538 w 514538"/>
              <a:gd name="connsiteY2" fmla="*/ 0 h 1692998"/>
              <a:gd name="connsiteX0" fmla="*/ 27791 w 501589"/>
              <a:gd name="connsiteY0" fmla="*/ 1689980 h 1689980"/>
              <a:gd name="connsiteX1" fmla="*/ 39863 w 501589"/>
              <a:gd name="connsiteY1" fmla="*/ 712206 h 1689980"/>
              <a:gd name="connsiteX2" fmla="*/ 501589 w 501589"/>
              <a:gd name="connsiteY2" fmla="*/ 0 h 1689980"/>
              <a:gd name="connsiteX0" fmla="*/ 43570 w 517368"/>
              <a:gd name="connsiteY0" fmla="*/ 1689980 h 1689980"/>
              <a:gd name="connsiteX1" fmla="*/ 55642 w 517368"/>
              <a:gd name="connsiteY1" fmla="*/ 712206 h 1689980"/>
              <a:gd name="connsiteX2" fmla="*/ 517368 w 517368"/>
              <a:gd name="connsiteY2" fmla="*/ 0 h 1689980"/>
            </a:gdLst>
            <a:ahLst/>
            <a:cxnLst>
              <a:cxn ang="0">
                <a:pos x="connsiteX0" y="connsiteY0"/>
              </a:cxn>
              <a:cxn ang="0">
                <a:pos x="connsiteX1" y="connsiteY1"/>
              </a:cxn>
              <a:cxn ang="0">
                <a:pos x="connsiteX2" y="connsiteY2"/>
              </a:cxn>
            </a:cxnLst>
            <a:rect l="l" t="t" r="r" b="b"/>
            <a:pathLst>
              <a:path w="517368" h="1689980">
                <a:moveTo>
                  <a:pt x="43570" y="1689980"/>
                </a:moveTo>
                <a:cubicBezTo>
                  <a:pt x="-9745" y="1335888"/>
                  <a:pt x="-23324" y="993869"/>
                  <a:pt x="55642" y="712206"/>
                </a:cubicBezTo>
                <a:cubicBezTo>
                  <a:pt x="134608" y="430543"/>
                  <a:pt x="300085" y="195152"/>
                  <a:pt x="517368" y="0"/>
                </a:cubicBezTo>
              </a:path>
            </a:pathLst>
          </a:custGeom>
          <a:ln w="57150">
            <a:solidFill>
              <a:srgbClr val="FF0000"/>
            </a:solidFill>
            <a:tailEnd type="triangle"/>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31" name="Freeform 30"/>
          <p:cNvSpPr/>
          <p:nvPr/>
        </p:nvSpPr>
        <p:spPr>
          <a:xfrm flipH="1">
            <a:off x="25953608" y="5086706"/>
            <a:ext cx="395368" cy="1159869"/>
          </a:xfrm>
          <a:custGeom>
            <a:avLst/>
            <a:gdLst>
              <a:gd name="connsiteX0" fmla="*/ 0 w 473798"/>
              <a:gd name="connsiteY0" fmla="*/ 1692998 h 1692998"/>
              <a:gd name="connsiteX1" fmla="*/ 12072 w 473798"/>
              <a:gd name="connsiteY1" fmla="*/ 712206 h 1692998"/>
              <a:gd name="connsiteX2" fmla="*/ 473798 w 473798"/>
              <a:gd name="connsiteY2" fmla="*/ 0 h 1692998"/>
              <a:gd name="connsiteX0" fmla="*/ 25426 w 499224"/>
              <a:gd name="connsiteY0" fmla="*/ 1692998 h 1692998"/>
              <a:gd name="connsiteX1" fmla="*/ 37498 w 499224"/>
              <a:gd name="connsiteY1" fmla="*/ 712206 h 1692998"/>
              <a:gd name="connsiteX2" fmla="*/ 499224 w 499224"/>
              <a:gd name="connsiteY2" fmla="*/ 0 h 1692998"/>
              <a:gd name="connsiteX0" fmla="*/ 25426 w 499224"/>
              <a:gd name="connsiteY0" fmla="*/ 1692998 h 1692998"/>
              <a:gd name="connsiteX1" fmla="*/ 37498 w 499224"/>
              <a:gd name="connsiteY1" fmla="*/ 712206 h 1692998"/>
              <a:gd name="connsiteX2" fmla="*/ 499224 w 499224"/>
              <a:gd name="connsiteY2" fmla="*/ 0 h 1692998"/>
              <a:gd name="connsiteX0" fmla="*/ 10277 w 511235"/>
              <a:gd name="connsiteY0" fmla="*/ 1692998 h 1692998"/>
              <a:gd name="connsiteX1" fmla="*/ 49509 w 511235"/>
              <a:gd name="connsiteY1" fmla="*/ 712206 h 1692998"/>
              <a:gd name="connsiteX2" fmla="*/ 511235 w 511235"/>
              <a:gd name="connsiteY2" fmla="*/ 0 h 1692998"/>
              <a:gd name="connsiteX0" fmla="*/ 13580 w 514538"/>
              <a:gd name="connsiteY0" fmla="*/ 1692998 h 1692998"/>
              <a:gd name="connsiteX1" fmla="*/ 52812 w 514538"/>
              <a:gd name="connsiteY1" fmla="*/ 712206 h 1692998"/>
              <a:gd name="connsiteX2" fmla="*/ 514538 w 514538"/>
              <a:gd name="connsiteY2" fmla="*/ 0 h 1692998"/>
              <a:gd name="connsiteX0" fmla="*/ 27791 w 501589"/>
              <a:gd name="connsiteY0" fmla="*/ 1689980 h 1689980"/>
              <a:gd name="connsiteX1" fmla="*/ 39863 w 501589"/>
              <a:gd name="connsiteY1" fmla="*/ 712206 h 1689980"/>
              <a:gd name="connsiteX2" fmla="*/ 501589 w 501589"/>
              <a:gd name="connsiteY2" fmla="*/ 0 h 1689980"/>
              <a:gd name="connsiteX0" fmla="*/ 43570 w 517368"/>
              <a:gd name="connsiteY0" fmla="*/ 1689980 h 1689980"/>
              <a:gd name="connsiteX1" fmla="*/ 55642 w 517368"/>
              <a:gd name="connsiteY1" fmla="*/ 712206 h 1689980"/>
              <a:gd name="connsiteX2" fmla="*/ 517368 w 517368"/>
              <a:gd name="connsiteY2" fmla="*/ 0 h 1689980"/>
            </a:gdLst>
            <a:ahLst/>
            <a:cxnLst>
              <a:cxn ang="0">
                <a:pos x="connsiteX0" y="connsiteY0"/>
              </a:cxn>
              <a:cxn ang="0">
                <a:pos x="connsiteX1" y="connsiteY1"/>
              </a:cxn>
              <a:cxn ang="0">
                <a:pos x="connsiteX2" y="connsiteY2"/>
              </a:cxn>
            </a:cxnLst>
            <a:rect l="l" t="t" r="r" b="b"/>
            <a:pathLst>
              <a:path w="517368" h="1689980">
                <a:moveTo>
                  <a:pt x="43570" y="1689980"/>
                </a:moveTo>
                <a:cubicBezTo>
                  <a:pt x="-9745" y="1335888"/>
                  <a:pt x="-23324" y="993869"/>
                  <a:pt x="55642" y="712206"/>
                </a:cubicBezTo>
                <a:cubicBezTo>
                  <a:pt x="134608" y="430543"/>
                  <a:pt x="300085" y="195152"/>
                  <a:pt x="517368" y="0"/>
                </a:cubicBezTo>
              </a:path>
            </a:pathLst>
          </a:custGeom>
          <a:ln w="57150">
            <a:solidFill>
              <a:srgbClr val="FF0000"/>
            </a:solidFill>
            <a:tailEnd type="triangle"/>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37" name="TextBox 36">
            <a:extLst>
              <a:ext uri="{FF2B5EF4-FFF2-40B4-BE49-F238E27FC236}">
                <a16:creationId xmlns:a16="http://schemas.microsoft.com/office/drawing/2014/main" id="{75B91B41-5CBB-8943-9EC5-2650B2A92C00}"/>
              </a:ext>
            </a:extLst>
          </p:cNvPr>
          <p:cNvSpPr txBox="1"/>
          <p:nvPr/>
        </p:nvSpPr>
        <p:spPr>
          <a:xfrm>
            <a:off x="20678425" y="2864219"/>
            <a:ext cx="3130300" cy="461665"/>
          </a:xfrm>
          <a:prstGeom prst="rect">
            <a:avLst/>
          </a:prstGeom>
          <a:noFill/>
        </p:spPr>
        <p:txBody>
          <a:bodyPr wrap="square" rtlCol="0">
            <a:spAutoFit/>
          </a:bodyPr>
          <a:lstStyle/>
          <a:p>
            <a:r>
              <a:rPr lang="en-US" sz="2400" b="1" dirty="0"/>
              <a:t>Vehicle Set Up</a:t>
            </a:r>
          </a:p>
        </p:txBody>
      </p:sp>
      <p:pic>
        <p:nvPicPr>
          <p:cNvPr id="27" name="Picture 26" descr="Diagram&#10;&#10;Description automatically generated">
            <a:extLst>
              <a:ext uri="{FF2B5EF4-FFF2-40B4-BE49-F238E27FC236}">
                <a16:creationId xmlns:a16="http://schemas.microsoft.com/office/drawing/2014/main" id="{1A9AA95F-BCA1-F441-BA56-506D39794893}"/>
              </a:ext>
            </a:extLst>
          </p:cNvPr>
          <p:cNvPicPr>
            <a:picLocks noChangeAspect="1"/>
          </p:cNvPicPr>
          <p:nvPr/>
        </p:nvPicPr>
        <p:blipFill rotWithShape="1">
          <a:blip r:embed="rId7"/>
          <a:srcRect l="7785" r="2592"/>
          <a:stretch/>
        </p:blipFill>
        <p:spPr>
          <a:xfrm>
            <a:off x="159363" y="7463849"/>
            <a:ext cx="11076742" cy="8538151"/>
          </a:xfrm>
          <a:prstGeom prst="rect">
            <a:avLst/>
          </a:prstGeom>
        </p:spPr>
      </p:pic>
      <p:graphicFrame>
        <p:nvGraphicFramePr>
          <p:cNvPr id="28" name="Table 27">
            <a:extLst>
              <a:ext uri="{FF2B5EF4-FFF2-40B4-BE49-F238E27FC236}">
                <a16:creationId xmlns:a16="http://schemas.microsoft.com/office/drawing/2014/main" id="{4A00DC9C-CBFF-8C4C-B1AA-0A3CC4E42C31}"/>
              </a:ext>
            </a:extLst>
          </p:cNvPr>
          <p:cNvGraphicFramePr>
            <a:graphicFrameLocks noGrp="1"/>
          </p:cNvGraphicFramePr>
          <p:nvPr>
            <p:extLst>
              <p:ext uri="{D42A27DB-BD31-4B8C-83A1-F6EECF244321}">
                <p14:modId xmlns:p14="http://schemas.microsoft.com/office/powerpoint/2010/main" val="1519515942"/>
              </p:ext>
            </p:extLst>
          </p:nvPr>
        </p:nvGraphicFramePr>
        <p:xfrm>
          <a:off x="16560800" y="10057213"/>
          <a:ext cx="10493594" cy="6225694"/>
        </p:xfrm>
        <a:graphic>
          <a:graphicData uri="http://schemas.openxmlformats.org/drawingml/2006/table">
            <a:tbl>
              <a:tblPr/>
              <a:tblGrid>
                <a:gridCol w="1883004">
                  <a:extLst>
                    <a:ext uri="{9D8B030D-6E8A-4147-A177-3AD203B41FA5}">
                      <a16:colId xmlns:a16="http://schemas.microsoft.com/office/drawing/2014/main" val="1352539455"/>
                    </a:ext>
                  </a:extLst>
                </a:gridCol>
                <a:gridCol w="2813165">
                  <a:extLst>
                    <a:ext uri="{9D8B030D-6E8A-4147-A177-3AD203B41FA5}">
                      <a16:colId xmlns:a16="http://schemas.microsoft.com/office/drawing/2014/main" val="27096104"/>
                    </a:ext>
                  </a:extLst>
                </a:gridCol>
                <a:gridCol w="2814657">
                  <a:extLst>
                    <a:ext uri="{9D8B030D-6E8A-4147-A177-3AD203B41FA5}">
                      <a16:colId xmlns:a16="http://schemas.microsoft.com/office/drawing/2014/main" val="1031168285"/>
                    </a:ext>
                  </a:extLst>
                </a:gridCol>
                <a:gridCol w="2982768">
                  <a:extLst>
                    <a:ext uri="{9D8B030D-6E8A-4147-A177-3AD203B41FA5}">
                      <a16:colId xmlns:a16="http://schemas.microsoft.com/office/drawing/2014/main" val="15497503"/>
                    </a:ext>
                  </a:extLst>
                </a:gridCol>
              </a:tblGrid>
              <a:tr h="520398">
                <a:tc>
                  <a:txBody>
                    <a:bodyPr/>
                    <a:lstStyle/>
                    <a:p>
                      <a:pPr algn="ctr" rtl="0" fontAlgn="t">
                        <a:spcBef>
                          <a:spcPts val="0"/>
                        </a:spcBef>
                        <a:spcAft>
                          <a:spcPts val="0"/>
                        </a:spcAft>
                      </a:pPr>
                      <a:r>
                        <a:rPr lang="en-US" sz="2400" b="1" i="0" u="none" strike="noStrike" dirty="0">
                          <a:solidFill>
                            <a:schemeClr val="tx1"/>
                          </a:solidFill>
                          <a:effectLst/>
                          <a:latin typeface="+mn-lt"/>
                        </a:rPr>
                        <a:t>Requirement</a:t>
                      </a:r>
                      <a:endParaRPr lang="en-US" sz="2400" dirty="0">
                        <a:solidFill>
                          <a:schemeClr val="tx1"/>
                        </a:solidFill>
                        <a:effectLst/>
                        <a:latin typeface="+mn-lt"/>
                      </a:endParaRPr>
                    </a:p>
                  </a:txBody>
                  <a:tcPr marL="95250" marR="95250" marT="95250" marB="95250">
                    <a:lnL w="19050" cap="flat" cmpd="sng" algn="ctr">
                      <a:solidFill>
                        <a:srgbClr val="08303F"/>
                      </a:solidFill>
                      <a:prstDash val="solid"/>
                      <a:round/>
                      <a:headEnd type="none" w="med" len="med"/>
                      <a:tailEnd type="none" w="med" len="med"/>
                    </a:lnL>
                    <a:lnR w="19050" cap="flat" cmpd="sng" algn="ctr">
                      <a:solidFill>
                        <a:srgbClr val="08303F"/>
                      </a:solidFill>
                      <a:prstDash val="solid"/>
                      <a:round/>
                      <a:headEnd type="none" w="med" len="med"/>
                      <a:tailEnd type="none" w="med" len="med"/>
                    </a:lnR>
                    <a:lnT w="19050" cap="flat" cmpd="sng" algn="ctr">
                      <a:solidFill>
                        <a:srgbClr val="08303F"/>
                      </a:solidFill>
                      <a:prstDash val="solid"/>
                      <a:round/>
                      <a:headEnd type="none" w="med" len="med"/>
                      <a:tailEnd type="none" w="med" len="med"/>
                    </a:lnT>
                    <a:lnB w="19050" cap="flat" cmpd="sng" algn="ctr">
                      <a:solidFill>
                        <a:srgbClr val="08303F"/>
                      </a:solidFill>
                      <a:prstDash val="solid"/>
                      <a:round/>
                      <a:headEnd type="none" w="med" len="med"/>
                      <a:tailEnd type="none" w="med" len="med"/>
                    </a:lnB>
                  </a:tcPr>
                </a:tc>
                <a:tc>
                  <a:txBody>
                    <a:bodyPr/>
                    <a:lstStyle/>
                    <a:p>
                      <a:pPr algn="ctr" rtl="0" fontAlgn="t">
                        <a:spcBef>
                          <a:spcPts val="0"/>
                        </a:spcBef>
                        <a:spcAft>
                          <a:spcPts val="0"/>
                        </a:spcAft>
                      </a:pPr>
                      <a:r>
                        <a:rPr lang="en-US" sz="2400" b="1" i="0" u="none" strike="noStrike">
                          <a:solidFill>
                            <a:schemeClr val="tx1"/>
                          </a:solidFill>
                          <a:effectLst/>
                          <a:latin typeface="+mn-lt"/>
                        </a:rPr>
                        <a:t>Test</a:t>
                      </a:r>
                      <a:endParaRPr lang="en-US" sz="2400">
                        <a:solidFill>
                          <a:schemeClr val="tx1"/>
                        </a:solidFill>
                        <a:effectLst/>
                        <a:latin typeface="+mn-lt"/>
                      </a:endParaRPr>
                    </a:p>
                  </a:txBody>
                  <a:tcPr marL="95250" marR="95250" marT="95250" marB="95250">
                    <a:lnL w="19050" cap="flat" cmpd="sng" algn="ctr">
                      <a:solidFill>
                        <a:srgbClr val="08303F"/>
                      </a:solidFill>
                      <a:prstDash val="solid"/>
                      <a:round/>
                      <a:headEnd type="none" w="med" len="med"/>
                      <a:tailEnd type="none" w="med" len="med"/>
                    </a:lnL>
                    <a:lnR w="19050" cap="flat" cmpd="sng" algn="ctr">
                      <a:solidFill>
                        <a:srgbClr val="08303F"/>
                      </a:solidFill>
                      <a:prstDash val="solid"/>
                      <a:round/>
                      <a:headEnd type="none" w="med" len="med"/>
                      <a:tailEnd type="none" w="med" len="med"/>
                    </a:lnR>
                    <a:lnT w="19050" cap="flat" cmpd="sng" algn="ctr">
                      <a:solidFill>
                        <a:srgbClr val="08303F"/>
                      </a:solidFill>
                      <a:prstDash val="solid"/>
                      <a:round/>
                      <a:headEnd type="none" w="med" len="med"/>
                      <a:tailEnd type="none" w="med" len="med"/>
                    </a:lnT>
                    <a:lnB w="19050" cap="flat" cmpd="sng" algn="ctr">
                      <a:solidFill>
                        <a:srgbClr val="08303F"/>
                      </a:solidFill>
                      <a:prstDash val="solid"/>
                      <a:round/>
                      <a:headEnd type="none" w="med" len="med"/>
                      <a:tailEnd type="none" w="med" len="med"/>
                    </a:lnB>
                  </a:tcPr>
                </a:tc>
                <a:tc>
                  <a:txBody>
                    <a:bodyPr/>
                    <a:lstStyle/>
                    <a:p>
                      <a:pPr algn="ctr" rtl="0" fontAlgn="t">
                        <a:spcBef>
                          <a:spcPts val="0"/>
                        </a:spcBef>
                        <a:spcAft>
                          <a:spcPts val="0"/>
                        </a:spcAft>
                      </a:pPr>
                      <a:r>
                        <a:rPr lang="en-US" sz="2400" b="1" i="0" u="none" strike="noStrike">
                          <a:solidFill>
                            <a:schemeClr val="tx1"/>
                          </a:solidFill>
                          <a:effectLst/>
                          <a:latin typeface="+mn-lt"/>
                        </a:rPr>
                        <a:t>Metric</a:t>
                      </a:r>
                      <a:endParaRPr lang="en-US" sz="2400">
                        <a:solidFill>
                          <a:schemeClr val="tx1"/>
                        </a:solidFill>
                        <a:effectLst/>
                        <a:latin typeface="+mn-lt"/>
                      </a:endParaRPr>
                    </a:p>
                  </a:txBody>
                  <a:tcPr marL="95250" marR="95250" marT="95250" marB="95250">
                    <a:lnL w="19050" cap="flat" cmpd="sng" algn="ctr">
                      <a:solidFill>
                        <a:srgbClr val="08303F"/>
                      </a:solidFill>
                      <a:prstDash val="solid"/>
                      <a:round/>
                      <a:headEnd type="none" w="med" len="med"/>
                      <a:tailEnd type="none" w="med" len="med"/>
                    </a:lnL>
                    <a:lnR w="19050" cap="flat" cmpd="sng" algn="ctr">
                      <a:solidFill>
                        <a:srgbClr val="08303F"/>
                      </a:solidFill>
                      <a:prstDash val="solid"/>
                      <a:round/>
                      <a:headEnd type="none" w="med" len="med"/>
                      <a:tailEnd type="none" w="med" len="med"/>
                    </a:lnR>
                    <a:lnT w="19050" cap="flat" cmpd="sng" algn="ctr">
                      <a:solidFill>
                        <a:srgbClr val="08303F"/>
                      </a:solidFill>
                      <a:prstDash val="solid"/>
                      <a:round/>
                      <a:headEnd type="none" w="med" len="med"/>
                      <a:tailEnd type="none" w="med" len="med"/>
                    </a:lnT>
                    <a:lnB w="19050" cap="flat" cmpd="sng" algn="ctr">
                      <a:solidFill>
                        <a:srgbClr val="08303F"/>
                      </a:solidFill>
                      <a:prstDash val="solid"/>
                      <a:round/>
                      <a:headEnd type="none" w="med" len="med"/>
                      <a:tailEnd type="none" w="med" len="med"/>
                    </a:lnB>
                  </a:tcPr>
                </a:tc>
                <a:tc>
                  <a:txBody>
                    <a:bodyPr/>
                    <a:lstStyle/>
                    <a:p>
                      <a:pPr algn="ctr" rtl="0" fontAlgn="t">
                        <a:spcBef>
                          <a:spcPts val="0"/>
                        </a:spcBef>
                        <a:spcAft>
                          <a:spcPts val="0"/>
                        </a:spcAft>
                      </a:pPr>
                      <a:r>
                        <a:rPr lang="en-US" sz="2400" b="1" i="0" u="none" strike="noStrike" dirty="0">
                          <a:solidFill>
                            <a:schemeClr val="tx1"/>
                          </a:solidFill>
                          <a:effectLst/>
                          <a:latin typeface="+mn-lt"/>
                        </a:rPr>
                        <a:t>Testing Result</a:t>
                      </a:r>
                      <a:endParaRPr lang="en-US" sz="2400" dirty="0">
                        <a:solidFill>
                          <a:schemeClr val="tx1"/>
                        </a:solidFill>
                        <a:effectLst/>
                        <a:latin typeface="+mn-lt"/>
                      </a:endParaRPr>
                    </a:p>
                  </a:txBody>
                  <a:tcPr marL="95250" marR="95250" marT="95250" marB="95250">
                    <a:lnL w="19050" cap="flat" cmpd="sng" algn="ctr">
                      <a:solidFill>
                        <a:srgbClr val="08303F"/>
                      </a:solidFill>
                      <a:prstDash val="solid"/>
                      <a:round/>
                      <a:headEnd type="none" w="med" len="med"/>
                      <a:tailEnd type="none" w="med" len="med"/>
                    </a:lnL>
                    <a:lnR w="19050" cap="flat" cmpd="sng" algn="ctr">
                      <a:solidFill>
                        <a:srgbClr val="08303F"/>
                      </a:solidFill>
                      <a:prstDash val="solid"/>
                      <a:round/>
                      <a:headEnd type="none" w="med" len="med"/>
                      <a:tailEnd type="none" w="med" len="med"/>
                    </a:lnR>
                    <a:lnT w="19050" cap="flat" cmpd="sng" algn="ctr">
                      <a:solidFill>
                        <a:srgbClr val="08303F"/>
                      </a:solidFill>
                      <a:prstDash val="solid"/>
                      <a:round/>
                      <a:headEnd type="none" w="med" len="med"/>
                      <a:tailEnd type="none" w="med" len="med"/>
                    </a:lnT>
                    <a:lnB w="19050" cap="flat" cmpd="sng" algn="ctr">
                      <a:solidFill>
                        <a:srgbClr val="08303F"/>
                      </a:solidFill>
                      <a:prstDash val="solid"/>
                      <a:round/>
                      <a:headEnd type="none" w="med" len="med"/>
                      <a:tailEnd type="none" w="med" len="med"/>
                    </a:lnB>
                  </a:tcPr>
                </a:tc>
                <a:extLst>
                  <a:ext uri="{0D108BD9-81ED-4DB2-BD59-A6C34878D82A}">
                    <a16:rowId xmlns:a16="http://schemas.microsoft.com/office/drawing/2014/main" val="2436755779"/>
                  </a:ext>
                </a:extLst>
              </a:tr>
              <a:tr h="1204758">
                <a:tc>
                  <a:txBody>
                    <a:bodyPr/>
                    <a:lstStyle/>
                    <a:p>
                      <a:pPr algn="ctr" rtl="0" fontAlgn="t">
                        <a:spcBef>
                          <a:spcPts val="0"/>
                        </a:spcBef>
                        <a:spcAft>
                          <a:spcPts val="0"/>
                        </a:spcAft>
                      </a:pPr>
                      <a:r>
                        <a:rPr lang="en-US" sz="2400" b="0" i="0" u="none" strike="noStrike" dirty="0">
                          <a:solidFill>
                            <a:schemeClr val="tx1"/>
                          </a:solidFill>
                          <a:effectLst/>
                          <a:latin typeface="+mn-lt"/>
                        </a:rPr>
                        <a:t>Face Detection</a:t>
                      </a:r>
                      <a:endParaRPr lang="en-US" sz="2400" dirty="0">
                        <a:solidFill>
                          <a:schemeClr val="tx1"/>
                        </a:solidFill>
                        <a:effectLst/>
                        <a:latin typeface="+mn-lt"/>
                      </a:endParaRPr>
                    </a:p>
                  </a:txBody>
                  <a:tcPr marL="95250" marR="95250" marT="95250" marB="95250">
                    <a:lnL w="19050" cap="flat" cmpd="sng" algn="ctr">
                      <a:solidFill>
                        <a:srgbClr val="08303F"/>
                      </a:solidFill>
                      <a:prstDash val="solid"/>
                      <a:round/>
                      <a:headEnd type="none" w="med" len="med"/>
                      <a:tailEnd type="none" w="med" len="med"/>
                    </a:lnL>
                    <a:lnR w="19050" cap="flat" cmpd="sng" algn="ctr">
                      <a:solidFill>
                        <a:srgbClr val="08303F"/>
                      </a:solidFill>
                      <a:prstDash val="solid"/>
                      <a:round/>
                      <a:headEnd type="none" w="med" len="med"/>
                      <a:tailEnd type="none" w="med" len="med"/>
                    </a:lnR>
                    <a:lnT w="19050" cap="flat" cmpd="sng" algn="ctr">
                      <a:solidFill>
                        <a:srgbClr val="08303F"/>
                      </a:solidFill>
                      <a:prstDash val="solid"/>
                      <a:round/>
                      <a:headEnd type="none" w="med" len="med"/>
                      <a:tailEnd type="none" w="med" len="med"/>
                    </a:lnT>
                    <a:lnB w="19050" cap="flat" cmpd="sng" algn="ctr">
                      <a:solidFill>
                        <a:srgbClr val="08303F"/>
                      </a:solidFill>
                      <a:prstDash val="solid"/>
                      <a:round/>
                      <a:headEnd type="none" w="med" len="med"/>
                      <a:tailEnd type="none" w="med" len="med"/>
                    </a:lnB>
                  </a:tcPr>
                </a:tc>
                <a:tc>
                  <a:txBody>
                    <a:bodyPr/>
                    <a:lstStyle/>
                    <a:p>
                      <a:pPr algn="ctr" rtl="0" fontAlgn="t">
                        <a:spcBef>
                          <a:spcPts val="0"/>
                        </a:spcBef>
                        <a:spcAft>
                          <a:spcPts val="0"/>
                        </a:spcAft>
                      </a:pPr>
                      <a:r>
                        <a:rPr lang="en-US" sz="2400" b="0" i="0" u="none" strike="noStrike" dirty="0">
                          <a:solidFill>
                            <a:schemeClr val="tx1"/>
                          </a:solidFill>
                          <a:effectLst/>
                          <a:latin typeface="+mn-lt"/>
                        </a:rPr>
                        <a:t>Detect faces in various daytime light </a:t>
                      </a:r>
                      <a:endParaRPr lang="en-US" sz="2400" dirty="0">
                        <a:solidFill>
                          <a:schemeClr val="tx1"/>
                        </a:solidFill>
                        <a:effectLst/>
                        <a:latin typeface="+mn-lt"/>
                      </a:endParaRPr>
                    </a:p>
                  </a:txBody>
                  <a:tcPr marL="95250" marR="95250" marT="95250" marB="95250">
                    <a:lnL w="19050" cap="flat" cmpd="sng" algn="ctr">
                      <a:solidFill>
                        <a:srgbClr val="08303F"/>
                      </a:solidFill>
                      <a:prstDash val="solid"/>
                      <a:round/>
                      <a:headEnd type="none" w="med" len="med"/>
                      <a:tailEnd type="none" w="med" len="med"/>
                    </a:lnL>
                    <a:lnR w="19050" cap="flat" cmpd="sng" algn="ctr">
                      <a:solidFill>
                        <a:srgbClr val="08303F"/>
                      </a:solidFill>
                      <a:prstDash val="solid"/>
                      <a:round/>
                      <a:headEnd type="none" w="med" len="med"/>
                      <a:tailEnd type="none" w="med" len="med"/>
                    </a:lnR>
                    <a:lnT w="19050" cap="flat" cmpd="sng" algn="ctr">
                      <a:solidFill>
                        <a:srgbClr val="08303F"/>
                      </a:solidFill>
                      <a:prstDash val="solid"/>
                      <a:round/>
                      <a:headEnd type="none" w="med" len="med"/>
                      <a:tailEnd type="none" w="med" len="med"/>
                    </a:lnT>
                    <a:lnB w="19050" cap="flat" cmpd="sng" algn="ctr">
                      <a:solidFill>
                        <a:srgbClr val="08303F"/>
                      </a:solidFill>
                      <a:prstDash val="solid"/>
                      <a:round/>
                      <a:headEnd type="none" w="med" len="med"/>
                      <a:tailEnd type="none" w="med" len="med"/>
                    </a:lnB>
                  </a:tcPr>
                </a:tc>
                <a:tc>
                  <a:txBody>
                    <a:bodyPr/>
                    <a:lstStyle/>
                    <a:p>
                      <a:pPr algn="ctr" rtl="0" fontAlgn="t">
                        <a:spcBef>
                          <a:spcPts val="0"/>
                        </a:spcBef>
                        <a:spcAft>
                          <a:spcPts val="0"/>
                        </a:spcAft>
                      </a:pPr>
                      <a:r>
                        <a:rPr lang="en-US" sz="2400" b="0" i="0" u="none" strike="noStrike">
                          <a:solidFill>
                            <a:schemeClr val="tx1"/>
                          </a:solidFill>
                          <a:effectLst/>
                          <a:latin typeface="+mn-lt"/>
                        </a:rPr>
                        <a:t>Face is detected &gt;=90% of the time in all light conditions</a:t>
                      </a:r>
                      <a:endParaRPr lang="en-US" sz="2400">
                        <a:solidFill>
                          <a:schemeClr val="tx1"/>
                        </a:solidFill>
                        <a:effectLst/>
                        <a:latin typeface="+mn-lt"/>
                      </a:endParaRPr>
                    </a:p>
                  </a:txBody>
                  <a:tcPr marL="95250" marR="95250" marT="95250" marB="95250">
                    <a:lnL w="19050" cap="flat" cmpd="sng" algn="ctr">
                      <a:solidFill>
                        <a:srgbClr val="08303F"/>
                      </a:solidFill>
                      <a:prstDash val="solid"/>
                      <a:round/>
                      <a:headEnd type="none" w="med" len="med"/>
                      <a:tailEnd type="none" w="med" len="med"/>
                    </a:lnL>
                    <a:lnR w="19050" cap="flat" cmpd="sng" algn="ctr">
                      <a:solidFill>
                        <a:srgbClr val="08303F"/>
                      </a:solidFill>
                      <a:prstDash val="solid"/>
                      <a:round/>
                      <a:headEnd type="none" w="med" len="med"/>
                      <a:tailEnd type="none" w="med" len="med"/>
                    </a:lnR>
                    <a:lnT w="19050" cap="flat" cmpd="sng" algn="ctr">
                      <a:solidFill>
                        <a:srgbClr val="08303F"/>
                      </a:solidFill>
                      <a:prstDash val="solid"/>
                      <a:round/>
                      <a:headEnd type="none" w="med" len="med"/>
                      <a:tailEnd type="none" w="med" len="med"/>
                    </a:lnT>
                    <a:lnB w="19050" cap="flat" cmpd="sng" algn="ctr">
                      <a:solidFill>
                        <a:srgbClr val="08303F"/>
                      </a:solidFill>
                      <a:prstDash val="solid"/>
                      <a:round/>
                      <a:headEnd type="none" w="med" len="med"/>
                      <a:tailEnd type="none" w="med" len="med"/>
                    </a:lnB>
                  </a:tcPr>
                </a:tc>
                <a:tc>
                  <a:txBody>
                    <a:bodyPr/>
                    <a:lstStyle/>
                    <a:p>
                      <a:pPr algn="ctr" rtl="0" fontAlgn="t">
                        <a:spcBef>
                          <a:spcPts val="0"/>
                        </a:spcBef>
                        <a:spcAft>
                          <a:spcPts val="0"/>
                        </a:spcAft>
                      </a:pPr>
                      <a:r>
                        <a:rPr lang="en-US" sz="2400" b="0" i="0" u="none" strike="noStrike">
                          <a:solidFill>
                            <a:schemeClr val="tx1"/>
                          </a:solidFill>
                          <a:effectLst/>
                          <a:latin typeface="+mn-lt"/>
                        </a:rPr>
                        <a:t>94% accuracy </a:t>
                      </a:r>
                      <a:endParaRPr lang="en-US" sz="2400">
                        <a:solidFill>
                          <a:schemeClr val="tx1"/>
                        </a:solidFill>
                        <a:effectLst/>
                        <a:latin typeface="+mn-lt"/>
                      </a:endParaRPr>
                    </a:p>
                    <a:p>
                      <a:pPr algn="ctr" rtl="0" fontAlgn="t">
                        <a:spcBef>
                          <a:spcPts val="0"/>
                        </a:spcBef>
                        <a:spcAft>
                          <a:spcPts val="0"/>
                        </a:spcAft>
                      </a:pPr>
                      <a:r>
                        <a:rPr lang="en-US" sz="2400" b="0" i="0" u="none" strike="noStrike">
                          <a:solidFill>
                            <a:schemeClr val="tx1"/>
                          </a:solidFill>
                          <a:effectLst/>
                          <a:latin typeface="+mn-lt"/>
                        </a:rPr>
                        <a:t>(5 datasets, 4355 photos)</a:t>
                      </a:r>
                      <a:endParaRPr lang="en-US" sz="2400">
                        <a:solidFill>
                          <a:schemeClr val="tx1"/>
                        </a:solidFill>
                        <a:effectLst/>
                        <a:latin typeface="+mn-lt"/>
                      </a:endParaRPr>
                    </a:p>
                  </a:txBody>
                  <a:tcPr marL="95250" marR="95250" marT="95250" marB="95250">
                    <a:lnL w="19050" cap="flat" cmpd="sng" algn="ctr">
                      <a:solidFill>
                        <a:srgbClr val="08303F"/>
                      </a:solidFill>
                      <a:prstDash val="solid"/>
                      <a:round/>
                      <a:headEnd type="none" w="med" len="med"/>
                      <a:tailEnd type="none" w="med" len="med"/>
                    </a:lnL>
                    <a:lnR w="19050" cap="flat" cmpd="sng" algn="ctr">
                      <a:solidFill>
                        <a:srgbClr val="08303F"/>
                      </a:solidFill>
                      <a:prstDash val="solid"/>
                      <a:round/>
                      <a:headEnd type="none" w="med" len="med"/>
                      <a:tailEnd type="none" w="med" len="med"/>
                    </a:lnR>
                    <a:lnT w="19050" cap="flat" cmpd="sng" algn="ctr">
                      <a:solidFill>
                        <a:srgbClr val="08303F"/>
                      </a:solidFill>
                      <a:prstDash val="solid"/>
                      <a:round/>
                      <a:headEnd type="none" w="med" len="med"/>
                      <a:tailEnd type="none" w="med" len="med"/>
                    </a:lnT>
                    <a:lnB w="19050" cap="flat" cmpd="sng" algn="ctr">
                      <a:solidFill>
                        <a:srgbClr val="08303F"/>
                      </a:solidFill>
                      <a:prstDash val="solid"/>
                      <a:round/>
                      <a:headEnd type="none" w="med" len="med"/>
                      <a:tailEnd type="none" w="med" len="med"/>
                    </a:lnB>
                  </a:tcPr>
                </a:tc>
                <a:extLst>
                  <a:ext uri="{0D108BD9-81ED-4DB2-BD59-A6C34878D82A}">
                    <a16:rowId xmlns:a16="http://schemas.microsoft.com/office/drawing/2014/main" val="202168301"/>
                  </a:ext>
                </a:extLst>
              </a:tr>
              <a:tr h="1546937">
                <a:tc>
                  <a:txBody>
                    <a:bodyPr/>
                    <a:lstStyle/>
                    <a:p>
                      <a:pPr algn="ctr" rtl="0" fontAlgn="t">
                        <a:spcBef>
                          <a:spcPts val="0"/>
                        </a:spcBef>
                        <a:spcAft>
                          <a:spcPts val="0"/>
                        </a:spcAft>
                      </a:pPr>
                      <a:r>
                        <a:rPr lang="en-US" sz="2400" b="0" i="0" u="none" strike="noStrike" dirty="0">
                          <a:solidFill>
                            <a:schemeClr val="tx1"/>
                          </a:solidFill>
                          <a:effectLst/>
                          <a:latin typeface="+mn-lt"/>
                        </a:rPr>
                        <a:t>Eye Classification</a:t>
                      </a:r>
                      <a:endParaRPr lang="en-US" sz="2400" dirty="0">
                        <a:solidFill>
                          <a:schemeClr val="tx1"/>
                        </a:solidFill>
                        <a:effectLst/>
                        <a:latin typeface="+mn-lt"/>
                      </a:endParaRPr>
                    </a:p>
                  </a:txBody>
                  <a:tcPr marL="95250" marR="95250" marT="95250" marB="95250">
                    <a:lnL w="19050" cap="flat" cmpd="sng" algn="ctr">
                      <a:solidFill>
                        <a:srgbClr val="08303F"/>
                      </a:solidFill>
                      <a:prstDash val="solid"/>
                      <a:round/>
                      <a:headEnd type="none" w="med" len="med"/>
                      <a:tailEnd type="none" w="med" len="med"/>
                    </a:lnL>
                    <a:lnR w="19050" cap="flat" cmpd="sng" algn="ctr">
                      <a:solidFill>
                        <a:srgbClr val="08303F"/>
                      </a:solidFill>
                      <a:prstDash val="solid"/>
                      <a:round/>
                      <a:headEnd type="none" w="med" len="med"/>
                      <a:tailEnd type="none" w="med" len="med"/>
                    </a:lnR>
                    <a:lnT w="19050" cap="flat" cmpd="sng" algn="ctr">
                      <a:solidFill>
                        <a:srgbClr val="08303F"/>
                      </a:solidFill>
                      <a:prstDash val="solid"/>
                      <a:round/>
                      <a:headEnd type="none" w="med" len="med"/>
                      <a:tailEnd type="none" w="med" len="med"/>
                    </a:lnT>
                    <a:lnB w="19050" cap="flat" cmpd="sng" algn="ctr">
                      <a:solidFill>
                        <a:srgbClr val="08303F"/>
                      </a:solidFill>
                      <a:prstDash val="solid"/>
                      <a:round/>
                      <a:headEnd type="none" w="med" len="med"/>
                      <a:tailEnd type="none" w="med" len="med"/>
                    </a:lnB>
                  </a:tcPr>
                </a:tc>
                <a:tc>
                  <a:txBody>
                    <a:bodyPr/>
                    <a:lstStyle/>
                    <a:p>
                      <a:pPr algn="ctr" rtl="0" fontAlgn="t">
                        <a:spcBef>
                          <a:spcPts val="0"/>
                        </a:spcBef>
                        <a:spcAft>
                          <a:spcPts val="0"/>
                        </a:spcAft>
                      </a:pPr>
                      <a:r>
                        <a:rPr lang="en-US" sz="2400" b="0" i="0" u="none" strike="noStrike">
                          <a:solidFill>
                            <a:schemeClr val="tx1"/>
                          </a:solidFill>
                          <a:effectLst/>
                          <a:latin typeface="+mn-lt"/>
                        </a:rPr>
                        <a:t>Compare open/ closed classification to truth</a:t>
                      </a:r>
                      <a:endParaRPr lang="en-US" sz="2400">
                        <a:solidFill>
                          <a:schemeClr val="tx1"/>
                        </a:solidFill>
                        <a:effectLst/>
                        <a:latin typeface="+mn-lt"/>
                      </a:endParaRPr>
                    </a:p>
                  </a:txBody>
                  <a:tcPr marL="95250" marR="95250" marT="95250" marB="95250">
                    <a:lnL w="19050" cap="flat" cmpd="sng" algn="ctr">
                      <a:solidFill>
                        <a:srgbClr val="08303F"/>
                      </a:solidFill>
                      <a:prstDash val="solid"/>
                      <a:round/>
                      <a:headEnd type="none" w="med" len="med"/>
                      <a:tailEnd type="none" w="med" len="med"/>
                    </a:lnL>
                    <a:lnR w="19050" cap="flat" cmpd="sng" algn="ctr">
                      <a:solidFill>
                        <a:srgbClr val="08303F"/>
                      </a:solidFill>
                      <a:prstDash val="solid"/>
                      <a:round/>
                      <a:headEnd type="none" w="med" len="med"/>
                      <a:tailEnd type="none" w="med" len="med"/>
                    </a:lnR>
                    <a:lnT w="19050" cap="flat" cmpd="sng" algn="ctr">
                      <a:solidFill>
                        <a:srgbClr val="08303F"/>
                      </a:solidFill>
                      <a:prstDash val="solid"/>
                      <a:round/>
                      <a:headEnd type="none" w="med" len="med"/>
                      <a:tailEnd type="none" w="med" len="med"/>
                    </a:lnT>
                    <a:lnB w="19050" cap="flat" cmpd="sng" algn="ctr">
                      <a:solidFill>
                        <a:srgbClr val="08303F"/>
                      </a:solidFill>
                      <a:prstDash val="solid"/>
                      <a:round/>
                      <a:headEnd type="none" w="med" len="med"/>
                      <a:tailEnd type="none" w="med" len="med"/>
                    </a:lnB>
                  </a:tcPr>
                </a:tc>
                <a:tc>
                  <a:txBody>
                    <a:bodyPr/>
                    <a:lstStyle/>
                    <a:p>
                      <a:pPr algn="ctr" rtl="0" fontAlgn="t">
                        <a:spcBef>
                          <a:spcPts val="0"/>
                        </a:spcBef>
                        <a:spcAft>
                          <a:spcPts val="0"/>
                        </a:spcAft>
                      </a:pPr>
                      <a:r>
                        <a:rPr lang="en-US" sz="2400" b="0" i="0" u="none" strike="noStrike">
                          <a:solidFill>
                            <a:schemeClr val="tx1"/>
                          </a:solidFill>
                          <a:effectLst/>
                          <a:latin typeface="+mn-lt"/>
                        </a:rPr>
                        <a:t>Classification &amp; truth match &gt;=90% of the time</a:t>
                      </a:r>
                      <a:endParaRPr lang="en-US" sz="2400">
                        <a:solidFill>
                          <a:schemeClr val="tx1"/>
                        </a:solidFill>
                        <a:effectLst/>
                        <a:latin typeface="+mn-lt"/>
                      </a:endParaRPr>
                    </a:p>
                  </a:txBody>
                  <a:tcPr marL="95250" marR="95250" marT="95250" marB="95250">
                    <a:lnL w="19050" cap="flat" cmpd="sng" algn="ctr">
                      <a:solidFill>
                        <a:srgbClr val="08303F"/>
                      </a:solidFill>
                      <a:prstDash val="solid"/>
                      <a:round/>
                      <a:headEnd type="none" w="med" len="med"/>
                      <a:tailEnd type="none" w="med" len="med"/>
                    </a:lnL>
                    <a:lnR w="19050" cap="flat" cmpd="sng" algn="ctr">
                      <a:solidFill>
                        <a:srgbClr val="08303F"/>
                      </a:solidFill>
                      <a:prstDash val="solid"/>
                      <a:round/>
                      <a:headEnd type="none" w="med" len="med"/>
                      <a:tailEnd type="none" w="med" len="med"/>
                    </a:lnR>
                    <a:lnT w="19050" cap="flat" cmpd="sng" algn="ctr">
                      <a:solidFill>
                        <a:srgbClr val="08303F"/>
                      </a:solidFill>
                      <a:prstDash val="solid"/>
                      <a:round/>
                      <a:headEnd type="none" w="med" len="med"/>
                      <a:tailEnd type="none" w="med" len="med"/>
                    </a:lnT>
                    <a:lnB w="19050" cap="flat" cmpd="sng" algn="ctr">
                      <a:solidFill>
                        <a:srgbClr val="08303F"/>
                      </a:solidFill>
                      <a:prstDash val="solid"/>
                      <a:round/>
                      <a:headEnd type="none" w="med" len="med"/>
                      <a:tailEnd type="none" w="med" len="med"/>
                    </a:lnB>
                  </a:tcPr>
                </a:tc>
                <a:tc>
                  <a:txBody>
                    <a:bodyPr/>
                    <a:lstStyle/>
                    <a:p>
                      <a:pPr algn="ctr" rtl="0" fontAlgn="t">
                        <a:spcBef>
                          <a:spcPts val="0"/>
                        </a:spcBef>
                        <a:spcAft>
                          <a:spcPts val="0"/>
                        </a:spcAft>
                      </a:pPr>
                      <a:r>
                        <a:rPr lang="en-US" sz="2400" b="0" i="0" u="none" strike="noStrike" dirty="0">
                          <a:solidFill>
                            <a:schemeClr val="tx1"/>
                          </a:solidFill>
                          <a:effectLst/>
                          <a:latin typeface="+mn-lt"/>
                        </a:rPr>
                        <a:t>91% accuracy</a:t>
                      </a:r>
                      <a:endParaRPr lang="en-US" sz="2400" dirty="0">
                        <a:solidFill>
                          <a:schemeClr val="tx1"/>
                        </a:solidFill>
                        <a:effectLst/>
                        <a:latin typeface="+mn-lt"/>
                      </a:endParaRPr>
                    </a:p>
                    <a:p>
                      <a:pPr algn="ctr" rtl="0" fontAlgn="t">
                        <a:spcBef>
                          <a:spcPts val="0"/>
                        </a:spcBef>
                        <a:spcAft>
                          <a:spcPts val="0"/>
                        </a:spcAft>
                      </a:pPr>
                      <a:r>
                        <a:rPr lang="en-US" sz="2400" b="0" i="0" u="none" strike="noStrike" dirty="0">
                          <a:solidFill>
                            <a:schemeClr val="tx1"/>
                          </a:solidFill>
                          <a:effectLst/>
                          <a:latin typeface="+mn-lt"/>
                        </a:rPr>
                        <a:t>(4 datasets, 3403 photos)</a:t>
                      </a:r>
                      <a:endParaRPr lang="en-US" sz="2400" dirty="0">
                        <a:solidFill>
                          <a:schemeClr val="tx1"/>
                        </a:solidFill>
                        <a:effectLst/>
                        <a:latin typeface="+mn-lt"/>
                      </a:endParaRPr>
                    </a:p>
                  </a:txBody>
                  <a:tcPr marL="95250" marR="95250" marT="95250" marB="95250">
                    <a:lnL w="19050" cap="flat" cmpd="sng" algn="ctr">
                      <a:solidFill>
                        <a:srgbClr val="08303F"/>
                      </a:solidFill>
                      <a:prstDash val="solid"/>
                      <a:round/>
                      <a:headEnd type="none" w="med" len="med"/>
                      <a:tailEnd type="none" w="med" len="med"/>
                    </a:lnL>
                    <a:lnR w="19050" cap="flat" cmpd="sng" algn="ctr">
                      <a:solidFill>
                        <a:srgbClr val="08303F"/>
                      </a:solidFill>
                      <a:prstDash val="solid"/>
                      <a:round/>
                      <a:headEnd type="none" w="med" len="med"/>
                      <a:tailEnd type="none" w="med" len="med"/>
                    </a:lnR>
                    <a:lnT w="19050" cap="flat" cmpd="sng" algn="ctr">
                      <a:solidFill>
                        <a:srgbClr val="08303F"/>
                      </a:solidFill>
                      <a:prstDash val="solid"/>
                      <a:round/>
                      <a:headEnd type="none" w="med" len="med"/>
                      <a:tailEnd type="none" w="med" len="med"/>
                    </a:lnT>
                    <a:lnB w="19050" cap="flat" cmpd="sng" algn="ctr">
                      <a:solidFill>
                        <a:srgbClr val="08303F"/>
                      </a:solidFill>
                      <a:prstDash val="solid"/>
                      <a:round/>
                      <a:headEnd type="none" w="med" len="med"/>
                      <a:tailEnd type="none" w="med" len="med"/>
                    </a:lnB>
                  </a:tcPr>
                </a:tc>
                <a:extLst>
                  <a:ext uri="{0D108BD9-81ED-4DB2-BD59-A6C34878D82A}">
                    <a16:rowId xmlns:a16="http://schemas.microsoft.com/office/drawing/2014/main" val="3737935212"/>
                  </a:ext>
                </a:extLst>
              </a:tr>
              <a:tr h="1204758">
                <a:tc>
                  <a:txBody>
                    <a:bodyPr/>
                    <a:lstStyle/>
                    <a:p>
                      <a:pPr algn="ctr" rtl="0" fontAlgn="t">
                        <a:spcBef>
                          <a:spcPts val="0"/>
                        </a:spcBef>
                        <a:spcAft>
                          <a:spcPts val="0"/>
                        </a:spcAft>
                      </a:pPr>
                      <a:r>
                        <a:rPr lang="en-US" sz="2400" b="0" i="0" u="none" strike="noStrike" dirty="0">
                          <a:solidFill>
                            <a:schemeClr val="tx1"/>
                          </a:solidFill>
                          <a:effectLst/>
                          <a:latin typeface="+mn-lt"/>
                        </a:rPr>
                        <a:t>Head Pose Estimation</a:t>
                      </a:r>
                      <a:endParaRPr lang="en-US" sz="2400" dirty="0">
                        <a:solidFill>
                          <a:schemeClr val="tx1"/>
                        </a:solidFill>
                        <a:effectLst/>
                        <a:latin typeface="+mn-lt"/>
                      </a:endParaRPr>
                    </a:p>
                  </a:txBody>
                  <a:tcPr marL="95250" marR="95250" marT="95250" marB="95250">
                    <a:lnL w="19050" cap="flat" cmpd="sng" algn="ctr">
                      <a:solidFill>
                        <a:srgbClr val="08303F"/>
                      </a:solidFill>
                      <a:prstDash val="solid"/>
                      <a:round/>
                      <a:headEnd type="none" w="med" len="med"/>
                      <a:tailEnd type="none" w="med" len="med"/>
                    </a:lnL>
                    <a:lnR w="19050" cap="flat" cmpd="sng" algn="ctr">
                      <a:solidFill>
                        <a:srgbClr val="08303F"/>
                      </a:solidFill>
                      <a:prstDash val="solid"/>
                      <a:round/>
                      <a:headEnd type="none" w="med" len="med"/>
                      <a:tailEnd type="none" w="med" len="med"/>
                    </a:lnR>
                    <a:lnT w="19050" cap="flat" cmpd="sng" algn="ctr">
                      <a:solidFill>
                        <a:srgbClr val="08303F"/>
                      </a:solidFill>
                      <a:prstDash val="solid"/>
                      <a:round/>
                      <a:headEnd type="none" w="med" len="med"/>
                      <a:tailEnd type="none" w="med" len="med"/>
                    </a:lnT>
                    <a:lnB w="19050" cap="flat" cmpd="sng" algn="ctr">
                      <a:solidFill>
                        <a:srgbClr val="08303F"/>
                      </a:solidFill>
                      <a:prstDash val="solid"/>
                      <a:round/>
                      <a:headEnd type="none" w="med" len="med"/>
                      <a:tailEnd type="none" w="med" len="med"/>
                    </a:lnB>
                  </a:tcPr>
                </a:tc>
                <a:tc>
                  <a:txBody>
                    <a:bodyPr/>
                    <a:lstStyle/>
                    <a:p>
                      <a:pPr algn="ctr" rtl="0" fontAlgn="t">
                        <a:spcBef>
                          <a:spcPts val="0"/>
                        </a:spcBef>
                        <a:spcAft>
                          <a:spcPts val="0"/>
                        </a:spcAft>
                      </a:pPr>
                      <a:r>
                        <a:rPr lang="en-US" sz="2400" b="0" i="0" u="none" strike="noStrike">
                          <a:solidFill>
                            <a:schemeClr val="tx1"/>
                          </a:solidFill>
                          <a:effectLst/>
                          <a:latin typeface="+mn-lt"/>
                        </a:rPr>
                        <a:t>Compare direction of head to estimation </a:t>
                      </a:r>
                      <a:endParaRPr lang="en-US" sz="2400">
                        <a:solidFill>
                          <a:schemeClr val="tx1"/>
                        </a:solidFill>
                        <a:effectLst/>
                        <a:latin typeface="+mn-lt"/>
                      </a:endParaRPr>
                    </a:p>
                  </a:txBody>
                  <a:tcPr marL="95250" marR="95250" marT="95250" marB="95250">
                    <a:lnL w="19050" cap="flat" cmpd="sng" algn="ctr">
                      <a:solidFill>
                        <a:srgbClr val="08303F"/>
                      </a:solidFill>
                      <a:prstDash val="solid"/>
                      <a:round/>
                      <a:headEnd type="none" w="med" len="med"/>
                      <a:tailEnd type="none" w="med" len="med"/>
                    </a:lnL>
                    <a:lnR w="19050" cap="flat" cmpd="sng" algn="ctr">
                      <a:solidFill>
                        <a:srgbClr val="08303F"/>
                      </a:solidFill>
                      <a:prstDash val="solid"/>
                      <a:round/>
                      <a:headEnd type="none" w="med" len="med"/>
                      <a:tailEnd type="none" w="med" len="med"/>
                    </a:lnR>
                    <a:lnT w="19050" cap="flat" cmpd="sng" algn="ctr">
                      <a:solidFill>
                        <a:srgbClr val="08303F"/>
                      </a:solidFill>
                      <a:prstDash val="solid"/>
                      <a:round/>
                      <a:headEnd type="none" w="med" len="med"/>
                      <a:tailEnd type="none" w="med" len="med"/>
                    </a:lnT>
                    <a:lnB w="19050" cap="flat" cmpd="sng" algn="ctr">
                      <a:solidFill>
                        <a:srgbClr val="08303F"/>
                      </a:solidFill>
                      <a:prstDash val="solid"/>
                      <a:round/>
                      <a:headEnd type="none" w="med" len="med"/>
                      <a:tailEnd type="none" w="med" len="med"/>
                    </a:lnB>
                  </a:tcPr>
                </a:tc>
                <a:tc>
                  <a:txBody>
                    <a:bodyPr/>
                    <a:lstStyle/>
                    <a:p>
                      <a:pPr algn="ctr" rtl="0" fontAlgn="t">
                        <a:spcBef>
                          <a:spcPts val="0"/>
                        </a:spcBef>
                        <a:spcAft>
                          <a:spcPts val="0"/>
                        </a:spcAft>
                      </a:pPr>
                      <a:r>
                        <a:rPr lang="en-US" sz="2400" b="0" i="0" u="none" strike="noStrike" dirty="0">
                          <a:solidFill>
                            <a:schemeClr val="tx1"/>
                          </a:solidFill>
                          <a:effectLst/>
                          <a:latin typeface="+mn-lt"/>
                        </a:rPr>
                        <a:t>Estimation &amp; truth match &gt;=85% of the time</a:t>
                      </a:r>
                      <a:endParaRPr lang="en-US" sz="2400" dirty="0">
                        <a:solidFill>
                          <a:schemeClr val="tx1"/>
                        </a:solidFill>
                        <a:effectLst/>
                        <a:latin typeface="+mn-lt"/>
                      </a:endParaRPr>
                    </a:p>
                  </a:txBody>
                  <a:tcPr marL="95250" marR="95250" marT="95250" marB="95250">
                    <a:lnL w="19050" cap="flat" cmpd="sng" algn="ctr">
                      <a:solidFill>
                        <a:srgbClr val="08303F"/>
                      </a:solidFill>
                      <a:prstDash val="solid"/>
                      <a:round/>
                      <a:headEnd type="none" w="med" len="med"/>
                      <a:tailEnd type="none" w="med" len="med"/>
                    </a:lnL>
                    <a:lnR w="19050" cap="flat" cmpd="sng" algn="ctr">
                      <a:solidFill>
                        <a:srgbClr val="08303F"/>
                      </a:solidFill>
                      <a:prstDash val="solid"/>
                      <a:round/>
                      <a:headEnd type="none" w="med" len="med"/>
                      <a:tailEnd type="none" w="med" len="med"/>
                    </a:lnR>
                    <a:lnT w="19050" cap="flat" cmpd="sng" algn="ctr">
                      <a:solidFill>
                        <a:srgbClr val="08303F"/>
                      </a:solidFill>
                      <a:prstDash val="solid"/>
                      <a:round/>
                      <a:headEnd type="none" w="med" len="med"/>
                      <a:tailEnd type="none" w="med" len="med"/>
                    </a:lnT>
                    <a:lnB w="19050" cap="flat" cmpd="sng" algn="ctr">
                      <a:solidFill>
                        <a:srgbClr val="08303F"/>
                      </a:solidFill>
                      <a:prstDash val="solid"/>
                      <a:round/>
                      <a:headEnd type="none" w="med" len="med"/>
                      <a:tailEnd type="none" w="med" len="med"/>
                    </a:lnB>
                  </a:tcPr>
                </a:tc>
                <a:tc>
                  <a:txBody>
                    <a:bodyPr/>
                    <a:lstStyle/>
                    <a:p>
                      <a:pPr algn="ctr" rtl="0" fontAlgn="t">
                        <a:spcBef>
                          <a:spcPts val="0"/>
                        </a:spcBef>
                        <a:spcAft>
                          <a:spcPts val="0"/>
                        </a:spcAft>
                      </a:pPr>
                      <a:r>
                        <a:rPr lang="en-US" sz="2400" b="0" i="0" u="none" strike="noStrike">
                          <a:solidFill>
                            <a:schemeClr val="tx1"/>
                          </a:solidFill>
                          <a:effectLst/>
                          <a:latin typeface="+mn-lt"/>
                        </a:rPr>
                        <a:t>93% accuracy</a:t>
                      </a:r>
                      <a:endParaRPr lang="en-US" sz="2400">
                        <a:solidFill>
                          <a:schemeClr val="tx1"/>
                        </a:solidFill>
                        <a:effectLst/>
                        <a:latin typeface="+mn-lt"/>
                      </a:endParaRPr>
                    </a:p>
                    <a:p>
                      <a:pPr algn="ctr" rtl="0" fontAlgn="t">
                        <a:spcBef>
                          <a:spcPts val="0"/>
                        </a:spcBef>
                        <a:spcAft>
                          <a:spcPts val="0"/>
                        </a:spcAft>
                      </a:pPr>
                      <a:r>
                        <a:rPr lang="en-US" sz="2400" b="0" i="0" u="none" strike="noStrike">
                          <a:solidFill>
                            <a:schemeClr val="tx1"/>
                          </a:solidFill>
                          <a:effectLst/>
                          <a:latin typeface="+mn-lt"/>
                        </a:rPr>
                        <a:t>(2 datasets, 1451 photos)</a:t>
                      </a:r>
                      <a:endParaRPr lang="en-US" sz="2400">
                        <a:solidFill>
                          <a:schemeClr val="tx1"/>
                        </a:solidFill>
                        <a:effectLst/>
                        <a:latin typeface="+mn-lt"/>
                      </a:endParaRPr>
                    </a:p>
                  </a:txBody>
                  <a:tcPr marL="95250" marR="95250" marT="95250" marB="95250">
                    <a:lnL w="19050" cap="flat" cmpd="sng" algn="ctr">
                      <a:solidFill>
                        <a:srgbClr val="08303F"/>
                      </a:solidFill>
                      <a:prstDash val="solid"/>
                      <a:round/>
                      <a:headEnd type="none" w="med" len="med"/>
                      <a:tailEnd type="none" w="med" len="med"/>
                    </a:lnL>
                    <a:lnR w="19050" cap="flat" cmpd="sng" algn="ctr">
                      <a:solidFill>
                        <a:srgbClr val="08303F"/>
                      </a:solidFill>
                      <a:prstDash val="solid"/>
                      <a:round/>
                      <a:headEnd type="none" w="med" len="med"/>
                      <a:tailEnd type="none" w="med" len="med"/>
                    </a:lnR>
                    <a:lnT w="19050" cap="flat" cmpd="sng" algn="ctr">
                      <a:solidFill>
                        <a:srgbClr val="08303F"/>
                      </a:solidFill>
                      <a:prstDash val="solid"/>
                      <a:round/>
                      <a:headEnd type="none" w="med" len="med"/>
                      <a:tailEnd type="none" w="med" len="med"/>
                    </a:lnT>
                    <a:lnB w="19050" cap="flat" cmpd="sng" algn="ctr">
                      <a:solidFill>
                        <a:srgbClr val="08303F"/>
                      </a:solidFill>
                      <a:prstDash val="solid"/>
                      <a:round/>
                      <a:headEnd type="none" w="med" len="med"/>
                      <a:tailEnd type="none" w="med" len="med"/>
                    </a:lnB>
                  </a:tcPr>
                </a:tc>
                <a:extLst>
                  <a:ext uri="{0D108BD9-81ED-4DB2-BD59-A6C34878D82A}">
                    <a16:rowId xmlns:a16="http://schemas.microsoft.com/office/drawing/2014/main" val="1462392643"/>
                  </a:ext>
                </a:extLst>
              </a:tr>
              <a:tr h="1546937">
                <a:tc>
                  <a:txBody>
                    <a:bodyPr/>
                    <a:lstStyle/>
                    <a:p>
                      <a:pPr algn="ctr" rtl="0" fontAlgn="t">
                        <a:spcBef>
                          <a:spcPts val="0"/>
                        </a:spcBef>
                        <a:spcAft>
                          <a:spcPts val="0"/>
                        </a:spcAft>
                      </a:pPr>
                      <a:r>
                        <a:rPr lang="en-US" sz="2400" b="0" i="0" u="none" strike="noStrike">
                          <a:solidFill>
                            <a:schemeClr val="tx1"/>
                          </a:solidFill>
                          <a:effectLst/>
                          <a:latin typeface="+mn-lt"/>
                        </a:rPr>
                        <a:t>Focus Timer</a:t>
                      </a:r>
                      <a:endParaRPr lang="en-US" sz="2400">
                        <a:solidFill>
                          <a:schemeClr val="tx1"/>
                        </a:solidFill>
                        <a:effectLst/>
                        <a:latin typeface="+mn-lt"/>
                      </a:endParaRPr>
                    </a:p>
                  </a:txBody>
                  <a:tcPr marL="95250" marR="95250" marT="95250" marB="95250">
                    <a:lnL w="19050" cap="flat" cmpd="sng" algn="ctr">
                      <a:solidFill>
                        <a:srgbClr val="08303F"/>
                      </a:solidFill>
                      <a:prstDash val="solid"/>
                      <a:round/>
                      <a:headEnd type="none" w="med" len="med"/>
                      <a:tailEnd type="none" w="med" len="med"/>
                    </a:lnL>
                    <a:lnR w="19050" cap="flat" cmpd="sng" algn="ctr">
                      <a:solidFill>
                        <a:srgbClr val="08303F"/>
                      </a:solidFill>
                      <a:prstDash val="solid"/>
                      <a:round/>
                      <a:headEnd type="none" w="med" len="med"/>
                      <a:tailEnd type="none" w="med" len="med"/>
                    </a:lnR>
                    <a:lnT w="19050" cap="flat" cmpd="sng" algn="ctr">
                      <a:solidFill>
                        <a:srgbClr val="08303F"/>
                      </a:solidFill>
                      <a:prstDash val="solid"/>
                      <a:round/>
                      <a:headEnd type="none" w="med" len="med"/>
                      <a:tailEnd type="none" w="med" len="med"/>
                    </a:lnT>
                    <a:lnB w="19050" cap="flat" cmpd="sng" algn="ctr">
                      <a:solidFill>
                        <a:srgbClr val="08303F"/>
                      </a:solidFill>
                      <a:prstDash val="solid"/>
                      <a:round/>
                      <a:headEnd type="none" w="med" len="med"/>
                      <a:tailEnd type="none" w="med" len="med"/>
                    </a:lnB>
                  </a:tcPr>
                </a:tc>
                <a:tc>
                  <a:txBody>
                    <a:bodyPr/>
                    <a:lstStyle/>
                    <a:p>
                      <a:pPr algn="ctr" rtl="0" fontAlgn="t">
                        <a:spcBef>
                          <a:spcPts val="0"/>
                        </a:spcBef>
                        <a:spcAft>
                          <a:spcPts val="0"/>
                        </a:spcAft>
                      </a:pPr>
                      <a:r>
                        <a:rPr lang="en-US" sz="2400" b="0" i="0" u="none" strike="noStrike">
                          <a:solidFill>
                            <a:schemeClr val="tx1"/>
                          </a:solidFill>
                          <a:effectLst/>
                          <a:latin typeface="+mn-lt"/>
                        </a:rPr>
                        <a:t>Distracted vs normal based on 1s drowsy or 2s not focused</a:t>
                      </a:r>
                      <a:endParaRPr lang="en-US" sz="2400">
                        <a:solidFill>
                          <a:schemeClr val="tx1"/>
                        </a:solidFill>
                        <a:effectLst/>
                        <a:latin typeface="+mn-lt"/>
                      </a:endParaRPr>
                    </a:p>
                  </a:txBody>
                  <a:tcPr marL="95250" marR="95250" marT="95250" marB="95250">
                    <a:lnL w="19050" cap="flat" cmpd="sng" algn="ctr">
                      <a:solidFill>
                        <a:srgbClr val="08303F"/>
                      </a:solidFill>
                      <a:prstDash val="solid"/>
                      <a:round/>
                      <a:headEnd type="none" w="med" len="med"/>
                      <a:tailEnd type="none" w="med" len="med"/>
                    </a:lnL>
                    <a:lnR w="19050" cap="flat" cmpd="sng" algn="ctr">
                      <a:solidFill>
                        <a:srgbClr val="08303F"/>
                      </a:solidFill>
                      <a:prstDash val="solid"/>
                      <a:round/>
                      <a:headEnd type="none" w="med" len="med"/>
                      <a:tailEnd type="none" w="med" len="med"/>
                    </a:lnR>
                    <a:lnT w="19050" cap="flat" cmpd="sng" algn="ctr">
                      <a:solidFill>
                        <a:srgbClr val="08303F"/>
                      </a:solidFill>
                      <a:prstDash val="solid"/>
                      <a:round/>
                      <a:headEnd type="none" w="med" len="med"/>
                      <a:tailEnd type="none" w="med" len="med"/>
                    </a:lnT>
                    <a:lnB w="19050" cap="flat" cmpd="sng" algn="ctr">
                      <a:solidFill>
                        <a:srgbClr val="08303F"/>
                      </a:solidFill>
                      <a:prstDash val="solid"/>
                      <a:round/>
                      <a:headEnd type="none" w="med" len="med"/>
                      <a:tailEnd type="none" w="med" len="med"/>
                    </a:lnB>
                  </a:tcPr>
                </a:tc>
                <a:tc>
                  <a:txBody>
                    <a:bodyPr/>
                    <a:lstStyle/>
                    <a:p>
                      <a:pPr algn="ctr" rtl="0" fontAlgn="t">
                        <a:spcBef>
                          <a:spcPts val="0"/>
                        </a:spcBef>
                        <a:spcAft>
                          <a:spcPts val="0"/>
                        </a:spcAft>
                      </a:pPr>
                      <a:r>
                        <a:rPr lang="en-US" sz="2400" b="0" i="0" u="none" strike="noStrike">
                          <a:solidFill>
                            <a:schemeClr val="tx1"/>
                          </a:solidFill>
                          <a:effectLst/>
                          <a:latin typeface="+mn-lt"/>
                        </a:rPr>
                        <a:t>Distinguishes distracted vs normal &gt;=90% of the time</a:t>
                      </a:r>
                      <a:endParaRPr lang="en-US" sz="2400">
                        <a:solidFill>
                          <a:schemeClr val="tx1"/>
                        </a:solidFill>
                        <a:effectLst/>
                        <a:latin typeface="+mn-lt"/>
                      </a:endParaRPr>
                    </a:p>
                  </a:txBody>
                  <a:tcPr marL="95250" marR="95250" marT="95250" marB="95250">
                    <a:lnL w="19050" cap="flat" cmpd="sng" algn="ctr">
                      <a:solidFill>
                        <a:srgbClr val="08303F"/>
                      </a:solidFill>
                      <a:prstDash val="solid"/>
                      <a:round/>
                      <a:headEnd type="none" w="med" len="med"/>
                      <a:tailEnd type="none" w="med" len="med"/>
                    </a:lnL>
                    <a:lnR w="19050" cap="flat" cmpd="sng" algn="ctr">
                      <a:solidFill>
                        <a:srgbClr val="08303F"/>
                      </a:solidFill>
                      <a:prstDash val="solid"/>
                      <a:round/>
                      <a:headEnd type="none" w="med" len="med"/>
                      <a:tailEnd type="none" w="med" len="med"/>
                    </a:lnR>
                    <a:lnT w="19050" cap="flat" cmpd="sng" algn="ctr">
                      <a:solidFill>
                        <a:srgbClr val="08303F"/>
                      </a:solidFill>
                      <a:prstDash val="solid"/>
                      <a:round/>
                      <a:headEnd type="none" w="med" len="med"/>
                      <a:tailEnd type="none" w="med" len="med"/>
                    </a:lnT>
                    <a:lnB w="19050" cap="flat" cmpd="sng" algn="ctr">
                      <a:solidFill>
                        <a:srgbClr val="08303F"/>
                      </a:solidFill>
                      <a:prstDash val="solid"/>
                      <a:round/>
                      <a:headEnd type="none" w="med" len="med"/>
                      <a:tailEnd type="none" w="med" len="med"/>
                    </a:lnB>
                  </a:tcPr>
                </a:tc>
                <a:tc>
                  <a:txBody>
                    <a:bodyPr/>
                    <a:lstStyle/>
                    <a:p>
                      <a:pPr algn="ctr" rtl="0" fontAlgn="t">
                        <a:spcBef>
                          <a:spcPts val="0"/>
                        </a:spcBef>
                        <a:spcAft>
                          <a:spcPts val="0"/>
                        </a:spcAft>
                      </a:pPr>
                      <a:r>
                        <a:rPr lang="en-US" sz="2400" b="0" i="0" u="none" strike="noStrike" dirty="0">
                          <a:solidFill>
                            <a:schemeClr val="tx1"/>
                          </a:solidFill>
                          <a:effectLst/>
                          <a:latin typeface="+mn-lt"/>
                        </a:rPr>
                        <a:t>87% accuracy</a:t>
                      </a:r>
                      <a:endParaRPr lang="en-US" sz="2400" dirty="0">
                        <a:solidFill>
                          <a:schemeClr val="tx1"/>
                        </a:solidFill>
                        <a:effectLst/>
                        <a:latin typeface="+mn-lt"/>
                      </a:endParaRPr>
                    </a:p>
                    <a:p>
                      <a:pPr algn="ctr" rtl="0" fontAlgn="t">
                        <a:spcBef>
                          <a:spcPts val="0"/>
                        </a:spcBef>
                        <a:spcAft>
                          <a:spcPts val="0"/>
                        </a:spcAft>
                      </a:pPr>
                      <a:r>
                        <a:rPr lang="en-US" sz="2400" b="0" i="0" u="none" strike="noStrike" dirty="0">
                          <a:solidFill>
                            <a:schemeClr val="tx1"/>
                          </a:solidFill>
                          <a:effectLst/>
                          <a:latin typeface="+mn-lt"/>
                        </a:rPr>
                        <a:t>(100 trials)</a:t>
                      </a:r>
                      <a:endParaRPr lang="en-US" sz="2400" dirty="0">
                        <a:solidFill>
                          <a:schemeClr val="tx1"/>
                        </a:solidFill>
                        <a:effectLst/>
                        <a:latin typeface="+mn-lt"/>
                      </a:endParaRPr>
                    </a:p>
                  </a:txBody>
                  <a:tcPr marL="95250" marR="95250" marT="95250" marB="95250">
                    <a:lnL w="19050" cap="flat" cmpd="sng" algn="ctr">
                      <a:solidFill>
                        <a:srgbClr val="08303F"/>
                      </a:solidFill>
                      <a:prstDash val="solid"/>
                      <a:round/>
                      <a:headEnd type="none" w="med" len="med"/>
                      <a:tailEnd type="none" w="med" len="med"/>
                    </a:lnL>
                    <a:lnR w="19050" cap="flat" cmpd="sng" algn="ctr">
                      <a:solidFill>
                        <a:srgbClr val="08303F"/>
                      </a:solidFill>
                      <a:prstDash val="solid"/>
                      <a:round/>
                      <a:headEnd type="none" w="med" len="med"/>
                      <a:tailEnd type="none" w="med" len="med"/>
                    </a:lnR>
                    <a:lnT w="19050" cap="flat" cmpd="sng" algn="ctr">
                      <a:solidFill>
                        <a:srgbClr val="08303F"/>
                      </a:solidFill>
                      <a:prstDash val="solid"/>
                      <a:round/>
                      <a:headEnd type="none" w="med" len="med"/>
                      <a:tailEnd type="none" w="med" len="med"/>
                    </a:lnT>
                    <a:lnB w="19050" cap="flat" cmpd="sng" algn="ctr">
                      <a:solidFill>
                        <a:srgbClr val="08303F"/>
                      </a:solidFill>
                      <a:prstDash val="solid"/>
                      <a:round/>
                      <a:headEnd type="none" w="med" len="med"/>
                      <a:tailEnd type="none" w="med" len="med"/>
                    </a:lnB>
                  </a:tcPr>
                </a:tc>
                <a:extLst>
                  <a:ext uri="{0D108BD9-81ED-4DB2-BD59-A6C34878D82A}">
                    <a16:rowId xmlns:a16="http://schemas.microsoft.com/office/drawing/2014/main" val="3561253330"/>
                  </a:ext>
                </a:extLst>
              </a:tr>
            </a:tbl>
          </a:graphicData>
        </a:graphic>
      </p:graphicFrame>
      <p:sp>
        <p:nvSpPr>
          <p:cNvPr id="32" name="Rectangle 6">
            <a:extLst>
              <a:ext uri="{FF2B5EF4-FFF2-40B4-BE49-F238E27FC236}">
                <a16:creationId xmlns:a16="http://schemas.microsoft.com/office/drawing/2014/main" id="{96E28539-F8AD-9D41-9099-9C9FA2C3AAAB}"/>
              </a:ext>
            </a:extLst>
          </p:cNvPr>
          <p:cNvSpPr>
            <a:spLocks noChangeArrowheads="1"/>
          </p:cNvSpPr>
          <p:nvPr/>
        </p:nvSpPr>
        <p:spPr bwMode="auto">
          <a:xfrm>
            <a:off x="16271229" y="10671437"/>
            <a:ext cx="2743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6" name="TextBox 45">
            <a:extLst>
              <a:ext uri="{FF2B5EF4-FFF2-40B4-BE49-F238E27FC236}">
                <a16:creationId xmlns:a16="http://schemas.microsoft.com/office/drawing/2014/main" id="{D46B5496-0AD8-D94F-AEB0-AE9FEF5DA413}"/>
              </a:ext>
            </a:extLst>
          </p:cNvPr>
          <p:cNvSpPr txBox="1"/>
          <p:nvPr/>
        </p:nvSpPr>
        <p:spPr>
          <a:xfrm>
            <a:off x="4995761" y="7463849"/>
            <a:ext cx="6109436" cy="461665"/>
          </a:xfrm>
          <a:prstGeom prst="rect">
            <a:avLst/>
          </a:prstGeom>
          <a:noFill/>
        </p:spPr>
        <p:txBody>
          <a:bodyPr wrap="square" rtlCol="0">
            <a:spAutoFit/>
          </a:bodyPr>
          <a:lstStyle/>
          <a:p>
            <a:r>
              <a:rPr lang="en-US" sz="2400" b="1" dirty="0"/>
              <a:t>Overall System Block Diagram</a:t>
            </a:r>
          </a:p>
        </p:txBody>
      </p:sp>
      <p:sp>
        <p:nvSpPr>
          <p:cNvPr id="50" name="Freeform 49">
            <a:extLst>
              <a:ext uri="{FF2B5EF4-FFF2-40B4-BE49-F238E27FC236}">
                <a16:creationId xmlns:a16="http://schemas.microsoft.com/office/drawing/2014/main" id="{4763DAA9-5800-B644-8C35-58D7542E9298}"/>
              </a:ext>
            </a:extLst>
          </p:cNvPr>
          <p:cNvSpPr/>
          <p:nvPr/>
        </p:nvSpPr>
        <p:spPr>
          <a:xfrm rot="10588531">
            <a:off x="25981977" y="3227018"/>
            <a:ext cx="402881" cy="935307"/>
          </a:xfrm>
          <a:custGeom>
            <a:avLst/>
            <a:gdLst>
              <a:gd name="connsiteX0" fmla="*/ 0 w 473798"/>
              <a:gd name="connsiteY0" fmla="*/ 1692998 h 1692998"/>
              <a:gd name="connsiteX1" fmla="*/ 12072 w 473798"/>
              <a:gd name="connsiteY1" fmla="*/ 712206 h 1692998"/>
              <a:gd name="connsiteX2" fmla="*/ 473798 w 473798"/>
              <a:gd name="connsiteY2" fmla="*/ 0 h 1692998"/>
              <a:gd name="connsiteX0" fmla="*/ 25426 w 499224"/>
              <a:gd name="connsiteY0" fmla="*/ 1692998 h 1692998"/>
              <a:gd name="connsiteX1" fmla="*/ 37498 w 499224"/>
              <a:gd name="connsiteY1" fmla="*/ 712206 h 1692998"/>
              <a:gd name="connsiteX2" fmla="*/ 499224 w 499224"/>
              <a:gd name="connsiteY2" fmla="*/ 0 h 1692998"/>
              <a:gd name="connsiteX0" fmla="*/ 25426 w 499224"/>
              <a:gd name="connsiteY0" fmla="*/ 1692998 h 1692998"/>
              <a:gd name="connsiteX1" fmla="*/ 37498 w 499224"/>
              <a:gd name="connsiteY1" fmla="*/ 712206 h 1692998"/>
              <a:gd name="connsiteX2" fmla="*/ 499224 w 499224"/>
              <a:gd name="connsiteY2" fmla="*/ 0 h 1692998"/>
              <a:gd name="connsiteX0" fmla="*/ 10277 w 511235"/>
              <a:gd name="connsiteY0" fmla="*/ 1692998 h 1692998"/>
              <a:gd name="connsiteX1" fmla="*/ 49509 w 511235"/>
              <a:gd name="connsiteY1" fmla="*/ 712206 h 1692998"/>
              <a:gd name="connsiteX2" fmla="*/ 511235 w 511235"/>
              <a:gd name="connsiteY2" fmla="*/ 0 h 1692998"/>
              <a:gd name="connsiteX0" fmla="*/ 13580 w 514538"/>
              <a:gd name="connsiteY0" fmla="*/ 1692998 h 1692998"/>
              <a:gd name="connsiteX1" fmla="*/ 52812 w 514538"/>
              <a:gd name="connsiteY1" fmla="*/ 712206 h 1692998"/>
              <a:gd name="connsiteX2" fmla="*/ 514538 w 514538"/>
              <a:gd name="connsiteY2" fmla="*/ 0 h 1692998"/>
              <a:gd name="connsiteX0" fmla="*/ 27791 w 501589"/>
              <a:gd name="connsiteY0" fmla="*/ 1689980 h 1689980"/>
              <a:gd name="connsiteX1" fmla="*/ 39863 w 501589"/>
              <a:gd name="connsiteY1" fmla="*/ 712206 h 1689980"/>
              <a:gd name="connsiteX2" fmla="*/ 501589 w 501589"/>
              <a:gd name="connsiteY2" fmla="*/ 0 h 1689980"/>
              <a:gd name="connsiteX0" fmla="*/ 43570 w 517368"/>
              <a:gd name="connsiteY0" fmla="*/ 1689980 h 1689980"/>
              <a:gd name="connsiteX1" fmla="*/ 55642 w 517368"/>
              <a:gd name="connsiteY1" fmla="*/ 712206 h 1689980"/>
              <a:gd name="connsiteX2" fmla="*/ 517368 w 517368"/>
              <a:gd name="connsiteY2" fmla="*/ 0 h 1689980"/>
            </a:gdLst>
            <a:ahLst/>
            <a:cxnLst>
              <a:cxn ang="0">
                <a:pos x="connsiteX0" y="connsiteY0"/>
              </a:cxn>
              <a:cxn ang="0">
                <a:pos x="connsiteX1" y="connsiteY1"/>
              </a:cxn>
              <a:cxn ang="0">
                <a:pos x="connsiteX2" y="connsiteY2"/>
              </a:cxn>
            </a:cxnLst>
            <a:rect l="l" t="t" r="r" b="b"/>
            <a:pathLst>
              <a:path w="517368" h="1689980">
                <a:moveTo>
                  <a:pt x="43570" y="1689980"/>
                </a:moveTo>
                <a:cubicBezTo>
                  <a:pt x="-9745" y="1335888"/>
                  <a:pt x="-23324" y="993869"/>
                  <a:pt x="55642" y="712206"/>
                </a:cubicBezTo>
                <a:cubicBezTo>
                  <a:pt x="134608" y="430543"/>
                  <a:pt x="300085" y="195152"/>
                  <a:pt x="517368" y="0"/>
                </a:cubicBezTo>
              </a:path>
            </a:pathLst>
          </a:custGeom>
          <a:ln w="57150">
            <a:solidFill>
              <a:srgbClr val="FF0000"/>
            </a:solidFill>
            <a:tailEnd type="triangle"/>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26" name="TextBox 25">
            <a:extLst>
              <a:ext uri="{FF2B5EF4-FFF2-40B4-BE49-F238E27FC236}">
                <a16:creationId xmlns:a16="http://schemas.microsoft.com/office/drawing/2014/main" id="{8BCBD780-E87C-3F44-959F-B4351703574E}"/>
              </a:ext>
            </a:extLst>
          </p:cNvPr>
          <p:cNvSpPr txBox="1"/>
          <p:nvPr/>
        </p:nvSpPr>
        <p:spPr>
          <a:xfrm>
            <a:off x="20805842" y="8687702"/>
            <a:ext cx="4038183" cy="461665"/>
          </a:xfrm>
          <a:prstGeom prst="rect">
            <a:avLst/>
          </a:prstGeom>
          <a:noFill/>
        </p:spPr>
        <p:txBody>
          <a:bodyPr wrap="square" rtlCol="0">
            <a:spAutoFit/>
          </a:bodyPr>
          <a:lstStyle/>
          <a:p>
            <a:r>
              <a:rPr lang="en-US" sz="2400" b="1" dirty="0"/>
              <a:t>Not Drowsy or Distracted</a:t>
            </a:r>
          </a:p>
        </p:txBody>
      </p:sp>
      <p:sp>
        <p:nvSpPr>
          <p:cNvPr id="36" name="TextBox 35">
            <a:extLst>
              <a:ext uri="{FF2B5EF4-FFF2-40B4-BE49-F238E27FC236}">
                <a16:creationId xmlns:a16="http://schemas.microsoft.com/office/drawing/2014/main" id="{0950CD16-A7E6-3243-A929-0151EDBBC277}"/>
              </a:ext>
            </a:extLst>
          </p:cNvPr>
          <p:cNvSpPr txBox="1"/>
          <p:nvPr/>
        </p:nvSpPr>
        <p:spPr>
          <a:xfrm>
            <a:off x="18178823" y="8710392"/>
            <a:ext cx="1287979" cy="461665"/>
          </a:xfrm>
          <a:prstGeom prst="rect">
            <a:avLst/>
          </a:prstGeom>
          <a:noFill/>
        </p:spPr>
        <p:txBody>
          <a:bodyPr wrap="square" rtlCol="0">
            <a:spAutoFit/>
          </a:bodyPr>
          <a:lstStyle/>
          <a:p>
            <a:r>
              <a:rPr lang="en-US" sz="2400" b="1" dirty="0"/>
              <a:t>Drowsy</a:t>
            </a:r>
          </a:p>
        </p:txBody>
      </p:sp>
      <p:sp>
        <p:nvSpPr>
          <p:cNvPr id="38" name="TextBox 37">
            <a:extLst>
              <a:ext uri="{FF2B5EF4-FFF2-40B4-BE49-F238E27FC236}">
                <a16:creationId xmlns:a16="http://schemas.microsoft.com/office/drawing/2014/main" id="{D8D43720-4D76-BE41-A3B6-6566E04B3701}"/>
              </a:ext>
            </a:extLst>
          </p:cNvPr>
          <p:cNvSpPr txBox="1"/>
          <p:nvPr/>
        </p:nvSpPr>
        <p:spPr>
          <a:xfrm>
            <a:off x="17431961" y="5551013"/>
            <a:ext cx="2650213" cy="461665"/>
          </a:xfrm>
          <a:prstGeom prst="rect">
            <a:avLst/>
          </a:prstGeom>
          <a:noFill/>
        </p:spPr>
        <p:txBody>
          <a:bodyPr wrap="square" rtlCol="0">
            <a:spAutoFit/>
          </a:bodyPr>
          <a:lstStyle/>
          <a:p>
            <a:pPr algn="ctr"/>
            <a:r>
              <a:rPr lang="en-US" sz="2400" b="1" dirty="0"/>
              <a:t>Distracted (Right)</a:t>
            </a:r>
          </a:p>
        </p:txBody>
      </p:sp>
      <p:sp>
        <p:nvSpPr>
          <p:cNvPr id="39" name="TextBox 38">
            <a:extLst>
              <a:ext uri="{FF2B5EF4-FFF2-40B4-BE49-F238E27FC236}">
                <a16:creationId xmlns:a16="http://schemas.microsoft.com/office/drawing/2014/main" id="{53CD0139-28B0-E443-970A-D6688B2AA17E}"/>
              </a:ext>
            </a:extLst>
          </p:cNvPr>
          <p:cNvSpPr txBox="1"/>
          <p:nvPr/>
        </p:nvSpPr>
        <p:spPr>
          <a:xfrm>
            <a:off x="24708539" y="7270038"/>
            <a:ext cx="2490138" cy="707886"/>
          </a:xfrm>
          <a:prstGeom prst="rect">
            <a:avLst/>
          </a:prstGeom>
          <a:noFill/>
        </p:spPr>
        <p:txBody>
          <a:bodyPr wrap="square" rtlCol="0">
            <a:spAutoFit/>
          </a:bodyPr>
          <a:lstStyle/>
          <a:p>
            <a:r>
              <a:rPr lang="en-US" sz="2000" dirty="0"/>
              <a:t>Eye regions used for eye classification</a:t>
            </a:r>
          </a:p>
        </p:txBody>
      </p:sp>
      <p:sp>
        <p:nvSpPr>
          <p:cNvPr id="42" name="TextBox 41">
            <a:extLst>
              <a:ext uri="{FF2B5EF4-FFF2-40B4-BE49-F238E27FC236}">
                <a16:creationId xmlns:a16="http://schemas.microsoft.com/office/drawing/2014/main" id="{CEEE9E58-7DEC-D446-AE2F-0A0232A33EA6}"/>
              </a:ext>
            </a:extLst>
          </p:cNvPr>
          <p:cNvSpPr txBox="1"/>
          <p:nvPr/>
        </p:nvSpPr>
        <p:spPr>
          <a:xfrm>
            <a:off x="24550146" y="8159617"/>
            <a:ext cx="2438819" cy="707886"/>
          </a:xfrm>
          <a:prstGeom prst="rect">
            <a:avLst/>
          </a:prstGeom>
          <a:noFill/>
        </p:spPr>
        <p:txBody>
          <a:bodyPr wrap="square" rtlCol="0">
            <a:spAutoFit/>
          </a:bodyPr>
          <a:lstStyle/>
          <a:p>
            <a:r>
              <a:rPr lang="en-US" sz="2000" dirty="0"/>
              <a:t>Face regions used for head pose estimation</a:t>
            </a:r>
          </a:p>
        </p:txBody>
      </p:sp>
      <p:sp>
        <p:nvSpPr>
          <p:cNvPr id="47" name="Freeform 46">
            <a:extLst>
              <a:ext uri="{FF2B5EF4-FFF2-40B4-BE49-F238E27FC236}">
                <a16:creationId xmlns:a16="http://schemas.microsoft.com/office/drawing/2014/main" id="{D3BE1F1F-64DB-BC40-B8D5-5C089C971100}"/>
              </a:ext>
            </a:extLst>
          </p:cNvPr>
          <p:cNvSpPr/>
          <p:nvPr/>
        </p:nvSpPr>
        <p:spPr>
          <a:xfrm rot="12196936">
            <a:off x="22709048" y="7973002"/>
            <a:ext cx="1909822" cy="45719"/>
          </a:xfrm>
          <a:custGeom>
            <a:avLst/>
            <a:gdLst>
              <a:gd name="connsiteX0" fmla="*/ 0 w 473798"/>
              <a:gd name="connsiteY0" fmla="*/ 1692998 h 1692998"/>
              <a:gd name="connsiteX1" fmla="*/ 12072 w 473798"/>
              <a:gd name="connsiteY1" fmla="*/ 712206 h 1692998"/>
              <a:gd name="connsiteX2" fmla="*/ 473798 w 473798"/>
              <a:gd name="connsiteY2" fmla="*/ 0 h 1692998"/>
              <a:gd name="connsiteX0" fmla="*/ 25426 w 499224"/>
              <a:gd name="connsiteY0" fmla="*/ 1692998 h 1692998"/>
              <a:gd name="connsiteX1" fmla="*/ 37498 w 499224"/>
              <a:gd name="connsiteY1" fmla="*/ 712206 h 1692998"/>
              <a:gd name="connsiteX2" fmla="*/ 499224 w 499224"/>
              <a:gd name="connsiteY2" fmla="*/ 0 h 1692998"/>
              <a:gd name="connsiteX0" fmla="*/ 25426 w 499224"/>
              <a:gd name="connsiteY0" fmla="*/ 1692998 h 1692998"/>
              <a:gd name="connsiteX1" fmla="*/ 37498 w 499224"/>
              <a:gd name="connsiteY1" fmla="*/ 712206 h 1692998"/>
              <a:gd name="connsiteX2" fmla="*/ 499224 w 499224"/>
              <a:gd name="connsiteY2" fmla="*/ 0 h 1692998"/>
              <a:gd name="connsiteX0" fmla="*/ 10277 w 511235"/>
              <a:gd name="connsiteY0" fmla="*/ 1692998 h 1692998"/>
              <a:gd name="connsiteX1" fmla="*/ 49509 w 511235"/>
              <a:gd name="connsiteY1" fmla="*/ 712206 h 1692998"/>
              <a:gd name="connsiteX2" fmla="*/ 511235 w 511235"/>
              <a:gd name="connsiteY2" fmla="*/ 0 h 1692998"/>
              <a:gd name="connsiteX0" fmla="*/ 13580 w 514538"/>
              <a:gd name="connsiteY0" fmla="*/ 1692998 h 1692998"/>
              <a:gd name="connsiteX1" fmla="*/ 52812 w 514538"/>
              <a:gd name="connsiteY1" fmla="*/ 712206 h 1692998"/>
              <a:gd name="connsiteX2" fmla="*/ 514538 w 514538"/>
              <a:gd name="connsiteY2" fmla="*/ 0 h 1692998"/>
              <a:gd name="connsiteX0" fmla="*/ 27791 w 501589"/>
              <a:gd name="connsiteY0" fmla="*/ 1689980 h 1689980"/>
              <a:gd name="connsiteX1" fmla="*/ 39863 w 501589"/>
              <a:gd name="connsiteY1" fmla="*/ 712206 h 1689980"/>
              <a:gd name="connsiteX2" fmla="*/ 501589 w 501589"/>
              <a:gd name="connsiteY2" fmla="*/ 0 h 1689980"/>
              <a:gd name="connsiteX0" fmla="*/ 43570 w 517368"/>
              <a:gd name="connsiteY0" fmla="*/ 1689980 h 1689980"/>
              <a:gd name="connsiteX1" fmla="*/ 55642 w 517368"/>
              <a:gd name="connsiteY1" fmla="*/ 712206 h 1689980"/>
              <a:gd name="connsiteX2" fmla="*/ 517368 w 517368"/>
              <a:gd name="connsiteY2" fmla="*/ 0 h 1689980"/>
            </a:gdLst>
            <a:ahLst/>
            <a:cxnLst>
              <a:cxn ang="0">
                <a:pos x="connsiteX0" y="connsiteY0"/>
              </a:cxn>
              <a:cxn ang="0">
                <a:pos x="connsiteX1" y="connsiteY1"/>
              </a:cxn>
              <a:cxn ang="0">
                <a:pos x="connsiteX2" y="connsiteY2"/>
              </a:cxn>
            </a:cxnLst>
            <a:rect l="l" t="t" r="r" b="b"/>
            <a:pathLst>
              <a:path w="517368" h="1689980">
                <a:moveTo>
                  <a:pt x="43570" y="1689980"/>
                </a:moveTo>
                <a:cubicBezTo>
                  <a:pt x="-9745" y="1335888"/>
                  <a:pt x="-23324" y="993869"/>
                  <a:pt x="55642" y="712206"/>
                </a:cubicBezTo>
                <a:cubicBezTo>
                  <a:pt x="134608" y="430543"/>
                  <a:pt x="300085" y="195152"/>
                  <a:pt x="517368" y="0"/>
                </a:cubicBezTo>
              </a:path>
            </a:pathLst>
          </a:custGeom>
          <a:ln w="57150">
            <a:solidFill>
              <a:srgbClr val="FF0000"/>
            </a:solidFill>
            <a:tailEnd type="triangle"/>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49" name="Freeform 48">
            <a:extLst>
              <a:ext uri="{FF2B5EF4-FFF2-40B4-BE49-F238E27FC236}">
                <a16:creationId xmlns:a16="http://schemas.microsoft.com/office/drawing/2014/main" id="{4819D2E6-8C89-584E-8CE6-6C7CDA25B342}"/>
              </a:ext>
            </a:extLst>
          </p:cNvPr>
          <p:cNvSpPr/>
          <p:nvPr/>
        </p:nvSpPr>
        <p:spPr>
          <a:xfrm rot="18678031" flipH="1">
            <a:off x="23119027" y="6408701"/>
            <a:ext cx="1121335" cy="1939663"/>
          </a:xfrm>
          <a:custGeom>
            <a:avLst/>
            <a:gdLst>
              <a:gd name="connsiteX0" fmla="*/ 0 w 473798"/>
              <a:gd name="connsiteY0" fmla="*/ 1692998 h 1692998"/>
              <a:gd name="connsiteX1" fmla="*/ 12072 w 473798"/>
              <a:gd name="connsiteY1" fmla="*/ 712206 h 1692998"/>
              <a:gd name="connsiteX2" fmla="*/ 473798 w 473798"/>
              <a:gd name="connsiteY2" fmla="*/ 0 h 1692998"/>
              <a:gd name="connsiteX0" fmla="*/ 25426 w 499224"/>
              <a:gd name="connsiteY0" fmla="*/ 1692998 h 1692998"/>
              <a:gd name="connsiteX1" fmla="*/ 37498 w 499224"/>
              <a:gd name="connsiteY1" fmla="*/ 712206 h 1692998"/>
              <a:gd name="connsiteX2" fmla="*/ 499224 w 499224"/>
              <a:gd name="connsiteY2" fmla="*/ 0 h 1692998"/>
              <a:gd name="connsiteX0" fmla="*/ 25426 w 499224"/>
              <a:gd name="connsiteY0" fmla="*/ 1692998 h 1692998"/>
              <a:gd name="connsiteX1" fmla="*/ 37498 w 499224"/>
              <a:gd name="connsiteY1" fmla="*/ 712206 h 1692998"/>
              <a:gd name="connsiteX2" fmla="*/ 499224 w 499224"/>
              <a:gd name="connsiteY2" fmla="*/ 0 h 1692998"/>
              <a:gd name="connsiteX0" fmla="*/ 10277 w 511235"/>
              <a:gd name="connsiteY0" fmla="*/ 1692998 h 1692998"/>
              <a:gd name="connsiteX1" fmla="*/ 49509 w 511235"/>
              <a:gd name="connsiteY1" fmla="*/ 712206 h 1692998"/>
              <a:gd name="connsiteX2" fmla="*/ 511235 w 511235"/>
              <a:gd name="connsiteY2" fmla="*/ 0 h 1692998"/>
              <a:gd name="connsiteX0" fmla="*/ 13580 w 514538"/>
              <a:gd name="connsiteY0" fmla="*/ 1692998 h 1692998"/>
              <a:gd name="connsiteX1" fmla="*/ 52812 w 514538"/>
              <a:gd name="connsiteY1" fmla="*/ 712206 h 1692998"/>
              <a:gd name="connsiteX2" fmla="*/ 514538 w 514538"/>
              <a:gd name="connsiteY2" fmla="*/ 0 h 1692998"/>
              <a:gd name="connsiteX0" fmla="*/ 27791 w 501589"/>
              <a:gd name="connsiteY0" fmla="*/ 1689980 h 1689980"/>
              <a:gd name="connsiteX1" fmla="*/ 39863 w 501589"/>
              <a:gd name="connsiteY1" fmla="*/ 712206 h 1689980"/>
              <a:gd name="connsiteX2" fmla="*/ 501589 w 501589"/>
              <a:gd name="connsiteY2" fmla="*/ 0 h 1689980"/>
              <a:gd name="connsiteX0" fmla="*/ 43570 w 517368"/>
              <a:gd name="connsiteY0" fmla="*/ 1689980 h 1689980"/>
              <a:gd name="connsiteX1" fmla="*/ 55642 w 517368"/>
              <a:gd name="connsiteY1" fmla="*/ 712206 h 1689980"/>
              <a:gd name="connsiteX2" fmla="*/ 517368 w 517368"/>
              <a:gd name="connsiteY2" fmla="*/ 0 h 1689980"/>
            </a:gdLst>
            <a:ahLst/>
            <a:cxnLst>
              <a:cxn ang="0">
                <a:pos x="connsiteX0" y="connsiteY0"/>
              </a:cxn>
              <a:cxn ang="0">
                <a:pos x="connsiteX1" y="connsiteY1"/>
              </a:cxn>
              <a:cxn ang="0">
                <a:pos x="connsiteX2" y="connsiteY2"/>
              </a:cxn>
            </a:cxnLst>
            <a:rect l="l" t="t" r="r" b="b"/>
            <a:pathLst>
              <a:path w="517368" h="1689980">
                <a:moveTo>
                  <a:pt x="43570" y="1689980"/>
                </a:moveTo>
                <a:cubicBezTo>
                  <a:pt x="-9745" y="1335888"/>
                  <a:pt x="-23324" y="993869"/>
                  <a:pt x="55642" y="712206"/>
                </a:cubicBezTo>
                <a:cubicBezTo>
                  <a:pt x="134608" y="430543"/>
                  <a:pt x="300085" y="195152"/>
                  <a:pt x="517368" y="0"/>
                </a:cubicBezTo>
              </a:path>
            </a:pathLst>
          </a:custGeom>
          <a:ln w="57150">
            <a:solidFill>
              <a:srgbClr val="FF0000"/>
            </a:solidFill>
            <a:tailEnd type="triangle"/>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pic>
        <p:nvPicPr>
          <p:cNvPr id="24" name="Picture 23" descr="A picture containing person, person, wall, spectacles&#10;&#10;Description automatically generated">
            <a:extLst>
              <a:ext uri="{FF2B5EF4-FFF2-40B4-BE49-F238E27FC236}">
                <a16:creationId xmlns:a16="http://schemas.microsoft.com/office/drawing/2014/main" id="{87445AA5-EC7F-A34D-A3EC-790A8F8628D4}"/>
              </a:ext>
            </a:extLst>
          </p:cNvPr>
          <p:cNvPicPr>
            <a:picLocks noChangeAspect="1"/>
          </p:cNvPicPr>
          <p:nvPr/>
        </p:nvPicPr>
        <p:blipFill rotWithShape="1">
          <a:blip r:embed="rId8"/>
          <a:srcRect l="2601" t="5592" r="23626" b="32373"/>
          <a:stretch/>
        </p:blipFill>
        <p:spPr>
          <a:xfrm>
            <a:off x="17297693" y="6040315"/>
            <a:ext cx="2889775" cy="2682827"/>
          </a:xfrm>
          <a:prstGeom prst="rect">
            <a:avLst/>
          </a:prstGeom>
        </p:spPr>
      </p:pic>
    </p:spTree>
    <p:extLst>
      <p:ext uri="{BB962C8B-B14F-4D97-AF65-F5344CB8AC3E}">
        <p14:creationId xmlns:p14="http://schemas.microsoft.com/office/powerpoint/2010/main" val="150756254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268</TotalTime>
  <Words>465</Words>
  <Application>Microsoft Macintosh PowerPoint</Application>
  <PresentationFormat>Custom</PresentationFormat>
  <Paragraphs>45</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2249x1265 = 30 x 18</dc:title>
  <dc:creator>tamal</dc:creator>
  <cp:lastModifiedBy>Heidi Batres</cp:lastModifiedBy>
  <cp:revision>28</cp:revision>
  <dcterms:created xsi:type="dcterms:W3CDTF">2021-04-28T14:36:16Z</dcterms:created>
  <dcterms:modified xsi:type="dcterms:W3CDTF">2021-05-10T21:41:11Z</dcterms:modified>
</cp:coreProperties>
</file>