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Shanel Huan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1831B3B-CEE6-4540-9315-8577BF2FEE18}">
  <a:tblStyle styleId="{A1831B3B-CEE6-4540-9315-8577BF2FEE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Average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2-02T20:27:54.193">
    <p:pos x="308" y="331"/>
    <p:text>1. What it's used for
2. Why we chose it
3. How it's going to be used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20-02-02T20:32:47.797">
    <p:pos x="196" y="725"/>
    <p:text>http://web.cecs.pdx.edu/~mperkows/CLASS_479/2018C/2017_PROJ_12_Real-time%20Doors%20and%20windows%20recognition%20using%20SURF.pdf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6a0377e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6a0377e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Problem: Google Maps has allowed man to explore Alaska, </a:t>
            </a:r>
            <a:r>
              <a:rPr lang="en" sz="1200"/>
              <a:t>Antarctica</a:t>
            </a:r>
            <a:r>
              <a:rPr lang="en" sz="1200"/>
              <a:t>, and even the moon. But there is one place that cartographers have yet to map. “The Great Indoors!”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Real world example of the problem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Current indoor situation - unlabeled unless manually upload floor plan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6be56b8b5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6be56b8b5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Possible user correction in webapp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Can sacrifice accuracy for speed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6be56b8b5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6be56b8b5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6be56b8b5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6be56b8b5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6b49e689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6b49e689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RIP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how to use it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Set it down and let it explore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would it give back to the user and how could the user use it?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6b49e689a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6b49e689a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Speed - Rooma speed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Floorplan Accuracy (distance and depth) - Realsense specs (1%), with variance for pathing to save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Labeling and Accuracy - Existing OCR standards, with variance for camera resolution/angle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Obstacle Avoidance - based on roomba built-in sensors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6b49e689a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6b49e689a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how we’ve decided to split up our project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6b49e689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6b49e689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chose Roomba: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Affordable, programmable, supported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size for camera tower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Includes sensors (directional ultrasound, cliff)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Pi:</a:t>
            </a:r>
            <a:br>
              <a:rPr lang="en"/>
            </a:br>
            <a:r>
              <a:rPr lang="en"/>
              <a:t>Affordable, strong, supported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6b49e689a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6b49e689a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Realsense for depth detection - multi-camera CV depth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Roomba built-in sensors for obstacle detection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Webcam for CV text recognition and door recognition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6b49e689a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6b49e689a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SURF (SPEEDED UP ROBUST FEATURES)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Feature detection algorithm, faster than SIFT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offload text recognition to server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 active treated as walls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possible path prediction and avoidance???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6be56b8b5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6be56b8b5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Perimeter tracking: Follow wall on right side to close loop, then generate mapping pattern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Lidar SLAM: Exploration and mapping while keeping track of where you 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OrthoSLAM: SLAM variation with assumptions of orthogonal features (walls), designed for use in real-time embedded systems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6be56b8b5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6be56b8b5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File: save as coordinates of line, can customize for other geometric shapes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FTP to move file, one-way for now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MVP is a drop-down to select floorplan, and one image to display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Stretch goals: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Label building names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Fix misread text???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Integrate different floors by specifying stairwells/elevators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Integrate different sections of same floor by specifying connected doorways???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Integration with google maps API???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Normal Google Maps usage, but can click into a building to view our floorplan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21300" y="423100"/>
            <a:ext cx="5383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</a:rPr>
              <a:t>“The Great Indoors!”</a:t>
            </a:r>
            <a:endParaRPr sz="3600">
              <a:solidFill>
                <a:schemeClr val="lt2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174" y="2039550"/>
            <a:ext cx="3873800" cy="235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039550"/>
            <a:ext cx="3873799" cy="2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1169375" y="4496025"/>
            <a:ext cx="24636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Unlabeled Indoor Positioning</a:t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5804800" y="4496025"/>
            <a:ext cx="18792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Labeled Indoor Positioning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611850" y="1251950"/>
            <a:ext cx="7022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Google Maps lacks accurate and comprehensive indoor positioning information.</a:t>
            </a:r>
            <a:r>
              <a:rPr lang="en">
                <a:solidFill>
                  <a:schemeClr val="lt2"/>
                </a:solidFill>
              </a:rPr>
              <a:t> 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Challenges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Accuracy of text recognition and labeling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Training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Processing power of SLAM and CV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Offload processing to server where possible, </a:t>
            </a:r>
            <a:r>
              <a:rPr lang="en"/>
              <a:t>OrthoSLAM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Power supply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custom transformer, external power supply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Mapping Speed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Different navigation algorithms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Integration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Plan ahead!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Plan 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Rectangular room (empty and furnished)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Door labeling (glass, solid color, elevators, closet doors)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Text labeling (variety of size, color font)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Irregular shaped room (empty and furnished)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Rooms with active objects (moving people)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Proposed Test Cases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Wean 5th floor (big, standardized building)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Tepper Quad (cluttered area with furniture)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5275"/>
            <a:ext cx="8839201" cy="441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RIP: Robotic Indoor Plotting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">
                <a:solidFill>
                  <a:schemeClr val="lt2"/>
                </a:solidFill>
              </a:rPr>
              <a:t>Autonomous</a:t>
            </a:r>
            <a:r>
              <a:rPr lang="en">
                <a:solidFill>
                  <a:schemeClr val="lt2"/>
                </a:solidFill>
              </a:rPr>
              <a:t> robot that generates an indoor floor plan, with room dimensions and labels. 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">
                <a:solidFill>
                  <a:schemeClr val="lt2"/>
                </a:solidFill>
              </a:rPr>
              <a:t>Focus on : </a:t>
            </a:r>
            <a:endParaRPr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Computer vision</a:t>
            </a:r>
            <a:endParaRPr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Text recognition</a:t>
            </a:r>
            <a:endParaRPr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Navigation (SLAM)</a:t>
            </a:r>
            <a:endParaRPr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Web App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-"/>
            </a:pPr>
            <a:r>
              <a:rPr lang="en">
                <a:solidFill>
                  <a:schemeClr val="lt2"/>
                </a:solidFill>
              </a:rPr>
              <a:t>ECE Areas:</a:t>
            </a:r>
            <a:endParaRPr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Signals (CV, text and object recognition) </a:t>
            </a:r>
            <a:endParaRPr>
              <a:solidFill>
                <a:schemeClr val="l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Software (robot programming, Web App)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750" y="2191000"/>
            <a:ext cx="4107549" cy="273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825000" y="3312325"/>
            <a:ext cx="4806300" cy="13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2"/>
                </a:solidFill>
              </a:rPr>
              <a:t>Out of Scope: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Vacuuming</a:t>
            </a:r>
            <a:endParaRPr sz="1400">
              <a:solidFill>
                <a:schemeClr val="lt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Entering and mapping behind closed doors</a:t>
            </a:r>
            <a:endParaRPr sz="14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</p:txBody>
      </p:sp>
      <p:graphicFrame>
        <p:nvGraphicFramePr>
          <p:cNvPr id="78" name="Google Shape;78;p15"/>
          <p:cNvGraphicFramePr/>
          <p:nvPr/>
        </p:nvGraphicFramePr>
        <p:xfrm>
          <a:off x="825000" y="129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{A1831B3B-CEE6-4540-9315-8577BF2FEE18}</a:tableStyleId>
              </a:tblPr>
              <a:tblGrid>
                <a:gridCol w="2511000"/>
                <a:gridCol w="4728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Mapping Speed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Generate map faster than </a:t>
                      </a:r>
                      <a:r>
                        <a:rPr lang="en">
                          <a:solidFill>
                            <a:schemeClr val="accent4"/>
                          </a:solidFill>
                        </a:rPr>
                        <a:t>7 sqft/min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Floorplan Accuracy 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(distance and depth)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Within </a:t>
                      </a:r>
                      <a:r>
                        <a:rPr lang="en">
                          <a:solidFill>
                            <a:schemeClr val="accent4"/>
                          </a:solidFill>
                        </a:rPr>
                        <a:t>5% </a:t>
                      </a:r>
                      <a:r>
                        <a:rPr lang="en">
                          <a:solidFill>
                            <a:schemeClr val="lt2"/>
                          </a:solidFill>
                        </a:rPr>
                        <a:t>of true value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Text Labeling Accuracy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</a:rPr>
                        <a:t>80</a:t>
                      </a:r>
                      <a:r>
                        <a:rPr lang="en">
                          <a:solidFill>
                            <a:schemeClr val="accent4"/>
                          </a:solidFill>
                        </a:rPr>
                        <a:t>% correct</a:t>
                      </a:r>
                      <a:r>
                        <a:rPr lang="en">
                          <a:solidFill>
                            <a:schemeClr val="lt2"/>
                          </a:solidFill>
                        </a:rPr>
                        <a:t> of identified text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Obstacle Avoidance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</a:rPr>
                        <a:t>0 collisions</a:t>
                      </a:r>
                      <a:r>
                        <a:rPr lang="en">
                          <a:solidFill>
                            <a:schemeClr val="lt2"/>
                          </a:solidFill>
                        </a:rPr>
                        <a:t> with active or passive obstacles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1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Power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Operational time up to </a:t>
                      </a:r>
                      <a:r>
                        <a:rPr lang="en">
                          <a:solidFill>
                            <a:schemeClr val="accent4"/>
                          </a:solidFill>
                        </a:rPr>
                        <a:t>60 mins</a:t>
                      </a:r>
                      <a:r>
                        <a:rPr lang="en">
                          <a:solidFill>
                            <a:schemeClr val="lt2"/>
                          </a:solidFill>
                        </a:rPr>
                        <a:t> per charge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Components</a:t>
            </a:r>
            <a:endParaRPr/>
          </a:p>
        </p:txBody>
      </p:sp>
      <p:sp>
        <p:nvSpPr>
          <p:cNvPr id="84" name="Google Shape;84;p16"/>
          <p:cNvSpPr txBox="1"/>
          <p:nvPr>
            <p:ph idx="4294967295" type="body"/>
          </p:nvPr>
        </p:nvSpPr>
        <p:spPr>
          <a:xfrm>
            <a:off x="4005425" y="1602775"/>
            <a:ext cx="5092800" cy="20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>
                <a:solidFill>
                  <a:schemeClr val="accent2"/>
                </a:solidFill>
              </a:rPr>
              <a:t>Robot Base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>
                <a:solidFill>
                  <a:schemeClr val="accent2"/>
                </a:solidFill>
              </a:rPr>
              <a:t>Sensors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>
                <a:solidFill>
                  <a:schemeClr val="accent2"/>
                </a:solidFill>
              </a:rPr>
              <a:t>Computer Vision: text/door labeling 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>
                <a:solidFill>
                  <a:schemeClr val="accent2"/>
                </a:solidFill>
              </a:rPr>
              <a:t>Navigation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>
                <a:solidFill>
                  <a:schemeClr val="accent2"/>
                </a:solidFill>
              </a:rPr>
              <a:t>Web application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 Base 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Control movement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Roomba - </a:t>
            </a:r>
            <a:r>
              <a:rPr lang="en"/>
              <a:t>iRobot create 2 ($200)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Raspberry Pi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4GB RAM, USB 3 ports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Webcam mounted on platform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Roomba can supply power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350" y="198025"/>
            <a:ext cx="3522475" cy="24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Sensors 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Intel® RealSense™ Depth Camera D415  ($150)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Range: 0.16m to 10m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1280 x 720 active stereo depth resolution, upto 90 fps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Measure room dimensions 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Recognize doors and active obstacles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Roomba has sensors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Cliff detectors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Light detectors (for obstacles)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Webcam mounted and angled upwards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Text recognition around doors 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525" y="383200"/>
            <a:ext cx="2218174" cy="14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525" y="2024700"/>
            <a:ext cx="2218176" cy="141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5">
            <a:alphaModFix/>
          </a:blip>
          <a:srcRect b="25478" l="0" r="0" t="0"/>
          <a:stretch/>
        </p:blipFill>
        <p:spPr>
          <a:xfrm>
            <a:off x="6015525" y="3603278"/>
            <a:ext cx="2218176" cy="12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Vision 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Door Recognition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SURF algorithm for a guiding robot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Text Recognition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When door is detected, find and read label around perimeter of door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Leverage existing OCR (</a:t>
            </a:r>
            <a:r>
              <a:rPr lang="en"/>
              <a:t>Optical Character Recognition</a:t>
            </a:r>
            <a:r>
              <a:rPr lang="en"/>
              <a:t>) tools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Detect obstacles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Active (People walking)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Non-active (add to map)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Recognize walls, find dimensions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4726" y="2719476"/>
            <a:ext cx="3825099" cy="22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7646" y="445025"/>
            <a:ext cx="1512175" cy="144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48613" y="48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Navigation</a:t>
            </a:r>
            <a:endParaRPr/>
          </a:p>
        </p:txBody>
      </p:sp>
      <p:graphicFrame>
        <p:nvGraphicFramePr>
          <p:cNvPr id="114" name="Google Shape;114;p20"/>
          <p:cNvGraphicFramePr/>
          <p:nvPr/>
        </p:nvGraphicFramePr>
        <p:xfrm>
          <a:off x="577175" y="137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{A1831B3B-CEE6-4540-9315-8577BF2FEE18}</a:tableStyleId>
              </a:tblPr>
              <a:tblGrid>
                <a:gridCol w="1682875"/>
                <a:gridCol w="1091975"/>
                <a:gridCol w="1065125"/>
                <a:gridCol w="1038250"/>
                <a:gridCol w="3536150"/>
              </a:tblGrid>
              <a:tr h="44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Complexity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Accuracy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Mapping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Speed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Notes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908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Perimeter Tracking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Simple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Very Accurate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Slow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Follow wall on right side to close loop, brute force to generate map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4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SLAM (Lidar Simultaneous Localization and Mapping)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Very complex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Accurate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Fast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Explore and map while keeping track of current location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Expensive processing power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OrthoSLAM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Medium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lang="en">
                          <a:solidFill>
                            <a:srgbClr val="FFFFFF"/>
                          </a:solidFill>
                        </a:rPr>
                        <a:t>naccurate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Medium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Assume orthogonal features for lightweight real-time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Application 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Database backend: PostgreSQL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Filetype: Text encoding of geometric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Server Hosting: AWS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Floorplan transmission: FTP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Basic UI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125" y="640375"/>
            <a:ext cx="1280625" cy="11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425" y="1878599"/>
            <a:ext cx="1574417" cy="11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