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EB8EB9-D701-4917-9DFF-ACE5DA6EF076}">
  <a:tblStyle styleId="{52EB8EB9-D701-4917-9DFF-ACE5DA6EF0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-italic.fntdata"/><Relationship Id="rId10" Type="http://schemas.openxmlformats.org/officeDocument/2006/relationships/slide" Target="slides/slide4.xml"/><Relationship Id="rId21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e0f7604cc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e0f7604cc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e0f7604cc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e0f7604cc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0f7604c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0f7604c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5923a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005923a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0f7604c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0f7604c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e31688e1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e31688e1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0f7604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e0f7604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f2bee74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f2bee74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0f7604c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0f7604c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0f7604c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e0f7604c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0f7604c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e0f7604c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0f7604c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0f7604c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AutoCart Design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A2: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Zeyi Huang, Zehong Lin, Carlos Gonzalez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Tests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623400" y="1234650"/>
            <a:ext cx="8520600" cy="26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Locate Item test: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Pick random cart location. Have it navigate to 10 items.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Route Optimality test: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Pick 10 items. Start cart at random location. Manually verify each path is optimal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Rangefinder failure? </a:t>
            </a:r>
            <a:r>
              <a:rPr lang="en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What’s the backup plan?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(GAANT Chart)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238900" y="3845400"/>
            <a:ext cx="85206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Zehong - Roomba API &amp; Computer Vision / Create onboard sensors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Zeyi - User interface Display Implementation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Carlos - Controller &amp; Path Planning</a:t>
            </a:r>
            <a:r>
              <a:rPr lang="en"/>
              <a:t> 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1800"/>
            <a:ext cx="9144000" cy="31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5"/>
          <p:cNvGraphicFramePr/>
          <p:nvPr/>
        </p:nvGraphicFramePr>
        <p:xfrm>
          <a:off x="1918100" y="172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{52EB8EB9-D701-4917-9DFF-ACE5DA6EF076}</a:tableStyleId>
              </a:tblPr>
              <a:tblGrid>
                <a:gridCol w="1409900"/>
                <a:gridCol w="1409900"/>
                <a:gridCol w="1409900"/>
              </a:tblGrid>
              <a:tr h="38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Zeyi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Zehong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Carlos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9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Tablet GUI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Path Planning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 Interface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9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Web App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Roomba Interface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Area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Shopping carts and baskets in Grocery stores are inconvenient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Grocery stores are full of people who want similar products and certain aisles become crowded which slows purchases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esoteric items are hard to find in grocery stores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47375"/>
            <a:ext cx="3404651" cy="2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875" y="2947375"/>
            <a:ext cx="3404650" cy="2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Approach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709275"/>
            <a:ext cx="8520600" cy="43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Interaction: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 app allows customers to input shopping list at any time at any place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monitor on the cart allows customers to monitor the shopping process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 Planning: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Autonomous shopping cart then leads customers through store to pick up item on shopping list while carrying their items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path planning simplified by performing line following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optimality guaranteed by global path planning algorithm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 Avoidance: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shopping cart detects obstacles in front of it, it will stop and wait until obstacles disappear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Removing inconvenience of carrying basket / pushing cart / and at increases customer satisfaction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2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 / Block Diagram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4675"/>
            <a:ext cx="8679901" cy="41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Interaction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710" r="-709" t="0"/>
          <a:stretch/>
        </p:blipFill>
        <p:spPr>
          <a:xfrm>
            <a:off x="353750" y="1686949"/>
            <a:ext cx="4004424" cy="2224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7"/>
          <p:cNvCxnSpPr>
            <a:stCxn id="83" idx="0"/>
            <a:endCxn id="83" idx="2"/>
          </p:cNvCxnSpPr>
          <p:nvPr/>
        </p:nvCxnSpPr>
        <p:spPr>
          <a:xfrm>
            <a:off x="4572000" y="1152475"/>
            <a:ext cx="0" cy="34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-1830" r="1830" t="0"/>
          <a:stretch/>
        </p:blipFill>
        <p:spPr>
          <a:xfrm>
            <a:off x="4522475" y="1725852"/>
            <a:ext cx="4260301" cy="226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Plan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Interface: touchscreen for interaction with user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Path Planning: line following sensor, codes stored on the Raspberry Pi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Control of Roomba: Load Sensor, Rangefinder, Python API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33007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Metrics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516475" y="1036925"/>
            <a:ext cx="83157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cart should sense the items put onto cart in 90% of cases (pressure pad inconsistencies with light items)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cart senses the item and starts driving to next item within 2 seconds (noticeable amount of lag time)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cart should drive at 3.1 mph (avg. human walking speed)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cart should stop within +-0.25m of object (comfortable reach distance)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33007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Metrics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(cont.)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516475" y="1036925"/>
            <a:ext cx="83157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cart should never go to the incorrect location (eliminates efficiency)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cart should take the optimal route to next item on list (increases efficiency)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Tests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623400" y="1234650"/>
            <a:ext cx="8520600" cy="3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 Placement Detection test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20 Random items placed in cart. Detects at least 18.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 Placement Response test: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detected items. Once item is detected, cart always starts moving to next item within 2 seconds.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Test: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Pick 10 most common items and measure cart average speed from each item to every other item (90 total paths)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Proximity test: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Pick 10 most common items. Have cart drive to each from random initial location. Measure Average distance error between cart and item.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